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Ubuntu"/>
      <p:regular r:id="rId24"/>
      <p:bold r:id="rId25"/>
      <p:italic r:id="rId26"/>
      <p:boldItalic r:id="rId27"/>
    </p:embeddedFont>
    <p:embeddedFont>
      <p:font typeface="Roboto"/>
      <p:regular r:id="rId28"/>
      <p:bold r:id="rId29"/>
      <p:italic r:id="rId30"/>
      <p:boldItalic r:id="rId31"/>
    </p:embeddedFont>
    <p:embeddedFont>
      <p:font typeface="Abel"/>
      <p:regular r:id="rId32"/>
    </p:embeddedFont>
    <p:embeddedFont>
      <p:font typeface="Open Sans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D3D6EC33-CF48-4CA6-98BD-011CEF7287BC}">
  <a:tblStyle styleId="{D3D6EC33-CF48-4CA6-98BD-011CEF7287BC}" styleName="Table_0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Ubuntu-regular.fntdata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Ubuntu-italic.fntdata"/><Relationship Id="rId25" Type="http://schemas.openxmlformats.org/officeDocument/2006/relationships/font" Target="fonts/Ubuntu-bold.fntdata"/><Relationship Id="rId28" Type="http://schemas.openxmlformats.org/officeDocument/2006/relationships/font" Target="fonts/Roboto-regular.fntdata"/><Relationship Id="rId27" Type="http://schemas.openxmlformats.org/officeDocument/2006/relationships/font" Target="fonts/Ubuntu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boldItalic.fntdata"/><Relationship Id="rId30" Type="http://schemas.openxmlformats.org/officeDocument/2006/relationships/font" Target="fonts/Roboto-italic.fntdata"/><Relationship Id="rId11" Type="http://schemas.openxmlformats.org/officeDocument/2006/relationships/slide" Target="slides/slide6.xml"/><Relationship Id="rId33" Type="http://schemas.openxmlformats.org/officeDocument/2006/relationships/font" Target="fonts/OpenSans-regular.fntdata"/><Relationship Id="rId10" Type="http://schemas.openxmlformats.org/officeDocument/2006/relationships/slide" Target="slides/slide5.xml"/><Relationship Id="rId32" Type="http://schemas.openxmlformats.org/officeDocument/2006/relationships/font" Target="fonts/Abel-regular.fntdata"/><Relationship Id="rId13" Type="http://schemas.openxmlformats.org/officeDocument/2006/relationships/slide" Target="slides/slide8.xml"/><Relationship Id="rId35" Type="http://schemas.openxmlformats.org/officeDocument/2006/relationships/font" Target="fonts/OpenSans-italic.fntdata"/><Relationship Id="rId12" Type="http://schemas.openxmlformats.org/officeDocument/2006/relationships/slide" Target="slides/slide7.xml"/><Relationship Id="rId34" Type="http://schemas.openxmlformats.org/officeDocument/2006/relationships/font" Target="fonts/OpenSans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OpenSans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PH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PH"/>
              <a:t>why and how we are doing what we are doing. </a:t>
            </a:r>
          </a:p>
          <a:p>
            <a:pPr lvl="0">
              <a:spcBef>
                <a:spcPts val="0"/>
              </a:spcBef>
              <a:buNone/>
            </a:pPr>
            <a:r>
              <a:rPr lang="en-PH"/>
              <a:t>give audience enough time to digest on what we are doing. </a:t>
            </a:r>
          </a:p>
          <a:p>
            <a:pPr lvl="0">
              <a:spcBef>
                <a:spcPts val="0"/>
              </a:spcBef>
              <a:buNone/>
            </a:pPr>
            <a:r>
              <a:rPr lang="en-PH"/>
              <a:t>Jumping past the problem</a:t>
            </a:r>
          </a:p>
          <a:p>
            <a:pPr lvl="0">
              <a:spcBef>
                <a:spcPts val="0"/>
              </a:spcBef>
              <a:buNone/>
            </a:pPr>
            <a:r>
              <a:rPr lang="en-PH"/>
              <a:t>Not expecting us to have everything planned out already.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-PH"/>
              <a:t>Prove what we are doing is the right thing to do for the process. </a:t>
            </a:r>
          </a:p>
          <a:p>
            <a:pPr lvl="0">
              <a:spcBef>
                <a:spcPts val="0"/>
              </a:spcBef>
              <a:buNone/>
            </a:pPr>
            <a:r>
              <a:rPr lang="en-PH"/>
              <a:t>don’t have to have a decision.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-PH"/>
              <a:t>just talk about how we plan to evaluate these.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-PH"/>
              <a:t>will be interested in the decision making process. want to see that we are making them out of logic/sense not feeling.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-PH"/>
              <a:t> decision matrix for report not presentation.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" name="Shape 51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Shape 3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PH"/>
              <a:t>what merrick does</a:t>
            </a:r>
          </a:p>
        </p:txBody>
      </p:sp>
      <p:sp>
        <p:nvSpPr>
          <p:cNvPr id="339" name="Shape 339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PH"/>
              <a:t>‹#›</a:t>
            </a:fld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Shape 3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PH"/>
              <a:t>what are we wanting to do to with drones. background on our project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Shape 4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PH"/>
              <a:t>Multirotor aircraft capable of autonomous flight</a:t>
            </a:r>
          </a:p>
          <a:p>
            <a:pPr lvl="0">
              <a:spcBef>
                <a:spcPts val="0"/>
              </a:spcBef>
              <a:buNone/>
            </a:pPr>
            <a:r>
              <a:rPr lang="en-PH"/>
              <a:t>Size, want it to fit in suitcase</a:t>
            </a:r>
          </a:p>
          <a:p>
            <a:pPr lvl="0">
              <a:spcBef>
                <a:spcPts val="0"/>
              </a:spcBef>
              <a:buNone/>
            </a:pPr>
            <a:r>
              <a:rPr lang="en-PH"/>
              <a:t>Sensors for object detection</a:t>
            </a:r>
          </a:p>
          <a:p>
            <a:pPr lvl="0">
              <a:spcBef>
                <a:spcPts val="0"/>
              </a:spcBef>
              <a:buNone/>
            </a:pPr>
            <a:r>
              <a:rPr lang="en-PH"/>
              <a:t>Radio communication with ground station</a:t>
            </a:r>
          </a:p>
          <a:p>
            <a:pPr lvl="0">
              <a:spcBef>
                <a:spcPts val="0"/>
              </a:spcBef>
              <a:buNone/>
            </a:pPr>
            <a:r>
              <a:rPr lang="en-PH"/>
              <a:t>Location data transferred using USNG coordinates</a:t>
            </a:r>
          </a:p>
          <a:p>
            <a:pPr lvl="0">
              <a:spcBef>
                <a:spcPts val="0"/>
              </a:spcBef>
              <a:buNone/>
            </a:pPr>
            <a:r>
              <a:rPr lang="en-PH"/>
              <a:t>User manual</a:t>
            </a:r>
          </a:p>
        </p:txBody>
      </p:sp>
      <p:sp>
        <p:nvSpPr>
          <p:cNvPr id="411" name="Shape 411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PH"/>
              <a:t>‹#›</a:t>
            </a:fld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Shape 4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3" name="Shape 423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PH"/>
              <a:t>‹#›</a:t>
            </a:fld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Shape 4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PH"/>
              <a:t>what are we wanting to do to with drones. background on our project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Shape 4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PH"/>
              <a:t>the pie should be fine. </a:t>
            </a:r>
          </a:p>
        </p:txBody>
      </p:sp>
      <p:sp>
        <p:nvSpPr>
          <p:cNvPr id="496" name="Shape 496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PH"/>
              <a:t>‹#›</a:t>
            </a:fld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Shape 5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92100" lvl="0" marL="457200" rtl="0">
              <a:spcBef>
                <a:spcPts val="480"/>
              </a:spcBef>
              <a:buClr>
                <a:schemeClr val="dk1"/>
              </a:buClr>
              <a:buSzPct val="100000"/>
              <a:buFont typeface="Ubuntu"/>
              <a:buChar char="•"/>
            </a:pPr>
            <a:r>
              <a:rPr lang="en-PH" sz="1000">
                <a:latin typeface="Ubuntu"/>
                <a:ea typeface="Ubuntu"/>
                <a:cs typeface="Ubuntu"/>
                <a:sym typeface="Ubuntu"/>
              </a:rPr>
              <a:t>FLYTOS</a:t>
            </a:r>
          </a:p>
          <a:p>
            <a:pPr indent="-292100" lvl="1" marL="914400" rtl="0">
              <a:spcBef>
                <a:spcPts val="480"/>
              </a:spcBef>
              <a:buClr>
                <a:schemeClr val="dk1"/>
              </a:buClr>
              <a:buSzPct val="100000"/>
              <a:buFont typeface="Ubuntu"/>
              <a:buChar char="–"/>
            </a:pPr>
            <a:r>
              <a:rPr lang="en-PH" sz="1000">
                <a:latin typeface="Ubuntu"/>
                <a:ea typeface="Ubuntu"/>
                <a:cs typeface="Ubuntu"/>
                <a:sym typeface="Ubuntu"/>
              </a:rPr>
              <a:t>new operating system </a:t>
            </a:r>
            <a:r>
              <a:rPr b="1" lang="en-PH" sz="1000">
                <a:latin typeface="Ubuntu"/>
                <a:ea typeface="Ubuntu"/>
                <a:cs typeface="Ubuntu"/>
                <a:sym typeface="Ubuntu"/>
              </a:rPr>
              <a:t>specifically for drone</a:t>
            </a:r>
            <a:r>
              <a:rPr lang="en-PH" sz="1000">
                <a:latin typeface="Ubuntu"/>
                <a:ea typeface="Ubuntu"/>
                <a:cs typeface="Ubuntu"/>
                <a:sym typeface="Ubuntu"/>
              </a:rPr>
              <a:t>.</a:t>
            </a:r>
          </a:p>
          <a:p>
            <a:pPr indent="-292100" lvl="1" marL="914400" rtl="0">
              <a:spcBef>
                <a:spcPts val="480"/>
              </a:spcBef>
              <a:buClr>
                <a:schemeClr val="dk1"/>
              </a:buClr>
              <a:buSzPct val="100000"/>
              <a:buFont typeface="Ubuntu"/>
              <a:buChar char="–"/>
            </a:pPr>
            <a:r>
              <a:rPr lang="en-PH" sz="1000">
                <a:latin typeface="Ubuntu"/>
                <a:ea typeface="Ubuntu"/>
                <a:cs typeface="Ubuntu"/>
                <a:sym typeface="Ubuntu"/>
              </a:rPr>
              <a:t>includes ip communication protocol built in . </a:t>
            </a:r>
          </a:p>
          <a:p>
            <a:pPr indent="-292100" lvl="1" marL="914400" rtl="0">
              <a:spcBef>
                <a:spcPts val="480"/>
              </a:spcBef>
              <a:buClr>
                <a:schemeClr val="dk1"/>
              </a:buClr>
              <a:buSzPct val="100000"/>
              <a:buFont typeface="Ubuntu"/>
              <a:buChar char="–"/>
            </a:pPr>
            <a:r>
              <a:rPr lang="en-PH" sz="1000">
                <a:latin typeface="Ubuntu"/>
                <a:ea typeface="Ubuntu"/>
                <a:cs typeface="Ubuntu"/>
                <a:sym typeface="Ubuntu"/>
              </a:rPr>
              <a:t> has video identification. </a:t>
            </a:r>
          </a:p>
          <a:p>
            <a:pPr indent="-292100" lvl="1" marL="914400" rtl="0">
              <a:spcBef>
                <a:spcPts val="480"/>
              </a:spcBef>
              <a:buClr>
                <a:schemeClr val="dk1"/>
              </a:buClr>
              <a:buSzPct val="100000"/>
              <a:buFont typeface="Ubuntu"/>
              <a:buChar char="–"/>
            </a:pPr>
            <a:r>
              <a:rPr lang="en-PH" sz="1000">
                <a:latin typeface="Ubuntu"/>
                <a:ea typeface="Ubuntu"/>
                <a:cs typeface="Ubuntu"/>
                <a:sym typeface="Ubuntu"/>
              </a:rPr>
              <a:t> works in since with pixhawk, the flight controller</a:t>
            </a:r>
          </a:p>
          <a:p>
            <a:pPr indent="-292100" lvl="0" marL="457200" rtl="0">
              <a:spcBef>
                <a:spcPts val="480"/>
              </a:spcBef>
              <a:buClr>
                <a:schemeClr val="dk1"/>
              </a:buClr>
              <a:buSzPct val="100000"/>
              <a:buFont typeface="Ubuntu"/>
              <a:buChar char="•"/>
            </a:pPr>
            <a:r>
              <a:rPr lang="en-PH" sz="1000">
                <a:latin typeface="Ubuntu"/>
                <a:ea typeface="Ubuntu"/>
                <a:cs typeface="Ubuntu"/>
                <a:sym typeface="Ubuntu"/>
              </a:rPr>
              <a:t>OpenCV</a:t>
            </a:r>
          </a:p>
          <a:p>
            <a:pPr indent="-292100" lvl="1" marL="914400" rtl="0">
              <a:spcBef>
                <a:spcPts val="480"/>
              </a:spcBef>
              <a:buClr>
                <a:schemeClr val="dk1"/>
              </a:buClr>
              <a:buSzPct val="100000"/>
              <a:buFont typeface="Ubuntu"/>
              <a:buChar char="–"/>
            </a:pPr>
            <a:r>
              <a:rPr lang="en-PH" sz="1000">
                <a:latin typeface="Ubuntu"/>
                <a:ea typeface="Ubuntu"/>
                <a:cs typeface="Ubuntu"/>
                <a:sym typeface="Ubuntu"/>
              </a:rPr>
              <a:t>open computer vision. </a:t>
            </a:r>
          </a:p>
          <a:p>
            <a:pPr indent="-292100" lvl="1" marL="914400" rtl="0">
              <a:spcBef>
                <a:spcPts val="480"/>
              </a:spcBef>
              <a:buClr>
                <a:schemeClr val="dk1"/>
              </a:buClr>
              <a:buSzPct val="100000"/>
              <a:buFont typeface="Ubuntu"/>
              <a:buChar char="–"/>
            </a:pPr>
            <a:r>
              <a:rPr lang="en-PH" sz="1000">
                <a:latin typeface="Ubuntu"/>
                <a:ea typeface="Ubuntu"/>
                <a:cs typeface="Ubuntu"/>
                <a:sym typeface="Ubuntu"/>
              </a:rPr>
              <a:t>ton of resource online. </a:t>
            </a:r>
          </a:p>
          <a:p>
            <a:pPr indent="-292100" lvl="1" marL="914400" rtl="0">
              <a:spcBef>
                <a:spcPts val="480"/>
              </a:spcBef>
              <a:buClr>
                <a:schemeClr val="dk1"/>
              </a:buClr>
              <a:buSzPct val="100000"/>
              <a:buFont typeface="Ubuntu"/>
              <a:buChar char="–"/>
            </a:pPr>
            <a:r>
              <a:rPr lang="en-PH" sz="1000">
                <a:latin typeface="Ubuntu"/>
                <a:ea typeface="Ubuntu"/>
                <a:cs typeface="Ubuntu"/>
                <a:sym typeface="Ubuntu"/>
              </a:rPr>
              <a:t>has a big resource base. </a:t>
            </a:r>
          </a:p>
          <a:p>
            <a:pPr indent="-292100" lvl="0" marL="457200" rtl="0">
              <a:spcBef>
                <a:spcPts val="480"/>
              </a:spcBef>
              <a:buClr>
                <a:schemeClr val="dk1"/>
              </a:buClr>
              <a:buSzPct val="100000"/>
              <a:buFont typeface="Ubuntu"/>
              <a:buChar char="•"/>
            </a:pPr>
            <a:r>
              <a:rPr lang="en-PH" sz="1000">
                <a:latin typeface="Ubuntu"/>
                <a:ea typeface="Ubuntu"/>
                <a:cs typeface="Ubuntu"/>
                <a:sym typeface="Ubuntu"/>
              </a:rPr>
              <a:t>MAVlink - 	</a:t>
            </a:r>
          </a:p>
          <a:p>
            <a:pPr indent="-292100" lvl="0" marL="914400" rtl="0">
              <a:spcBef>
                <a:spcPts val="480"/>
              </a:spcBef>
              <a:buSzPct val="100000"/>
              <a:buFont typeface="Ubuntu"/>
              <a:buChar char="-"/>
            </a:pPr>
            <a:r>
              <a:rPr lang="en-PH" sz="1000">
                <a:latin typeface="Ubuntu"/>
                <a:ea typeface="Ubuntu"/>
                <a:cs typeface="Ubuntu"/>
                <a:sym typeface="Ubuntu"/>
              </a:rPr>
              <a:t>communication protocol for pixhawk, </a:t>
            </a:r>
          </a:p>
          <a:p>
            <a:pPr indent="-292100" lvl="0" marL="914400" rtl="0">
              <a:spcBef>
                <a:spcPts val="480"/>
              </a:spcBef>
              <a:buSzPct val="100000"/>
              <a:buFont typeface="Ubuntu"/>
              <a:buChar char="-"/>
            </a:pPr>
            <a:r>
              <a:rPr lang="en-PH" sz="1000">
                <a:latin typeface="Ubuntu"/>
                <a:ea typeface="Ubuntu"/>
                <a:cs typeface="Ubuntu"/>
                <a:sym typeface="Ubuntu"/>
              </a:rPr>
              <a:t>works with the apm flight controllers. </a:t>
            </a:r>
          </a:p>
          <a:p>
            <a:pPr indent="-292100" lvl="0" marL="914400">
              <a:spcBef>
                <a:spcPts val="480"/>
              </a:spcBef>
              <a:buSzPct val="100000"/>
              <a:buFont typeface="Ubuntu"/>
              <a:buChar char="-"/>
            </a:pPr>
            <a:r>
              <a:rPr lang="en-PH" sz="1000">
                <a:latin typeface="Ubuntu"/>
                <a:ea typeface="Ubuntu"/>
                <a:cs typeface="Ubuntu"/>
                <a:sym typeface="Ubuntu"/>
              </a:rPr>
              <a:t>if decide not to use operating system, this will allow communication with flight controller</a:t>
            </a:r>
          </a:p>
          <a:p>
            <a:pPr indent="-292100" lvl="0" marL="457200" rtl="0">
              <a:spcBef>
                <a:spcPts val="480"/>
              </a:spcBef>
              <a:buClr>
                <a:schemeClr val="dk1"/>
              </a:buClr>
              <a:buSzPct val="100000"/>
              <a:buFont typeface="Ubuntu"/>
              <a:buChar char="•"/>
            </a:pPr>
            <a:r>
              <a:rPr lang="en-PH" sz="1000">
                <a:latin typeface="Ubuntu"/>
                <a:ea typeface="Ubuntu"/>
                <a:cs typeface="Ubuntu"/>
                <a:sym typeface="Ubuntu"/>
              </a:rPr>
              <a:t>robotOS</a:t>
            </a:r>
          </a:p>
          <a:p>
            <a:pPr indent="-292100" lvl="1" marL="914400" rtl="0">
              <a:spcBef>
                <a:spcPts val="480"/>
              </a:spcBef>
              <a:buClr>
                <a:schemeClr val="dk1"/>
              </a:buClr>
              <a:buSzPct val="100000"/>
              <a:buFont typeface="Ubuntu"/>
              <a:buChar char="–"/>
            </a:pPr>
            <a:r>
              <a:rPr lang="en-PH" sz="1000">
                <a:latin typeface="Ubuntu"/>
                <a:ea typeface="Ubuntu"/>
                <a:cs typeface="Ubuntu"/>
                <a:sym typeface="Ubuntu"/>
              </a:rPr>
              <a:t>operating system specifically for </a:t>
            </a:r>
            <a:r>
              <a:rPr b="1" lang="en-PH" sz="1000">
                <a:latin typeface="Ubuntu"/>
                <a:ea typeface="Ubuntu"/>
                <a:cs typeface="Ubuntu"/>
                <a:sym typeface="Ubuntu"/>
              </a:rPr>
              <a:t>mobile robotics</a:t>
            </a:r>
          </a:p>
          <a:p>
            <a:pPr indent="-292100" lvl="0" marL="457200" rtl="0">
              <a:spcBef>
                <a:spcPts val="480"/>
              </a:spcBef>
              <a:buClr>
                <a:schemeClr val="dk1"/>
              </a:buClr>
              <a:buSzPct val="100000"/>
              <a:buFont typeface="Ubuntu"/>
              <a:buChar char="•"/>
            </a:pPr>
            <a:r>
              <a:rPr lang="en-PH" sz="1000">
                <a:latin typeface="Ubuntu"/>
                <a:ea typeface="Ubuntu"/>
                <a:cs typeface="Ubuntu"/>
                <a:sym typeface="Ubuntu"/>
              </a:rPr>
              <a:t>Cuda </a:t>
            </a:r>
          </a:p>
          <a:p>
            <a:pPr indent="-292100" lvl="1" marL="914400" rtl="0">
              <a:spcBef>
                <a:spcPts val="480"/>
              </a:spcBef>
              <a:buClr>
                <a:schemeClr val="dk1"/>
              </a:buClr>
              <a:buSzPct val="100000"/>
              <a:buFont typeface="Ubuntu"/>
              <a:buChar char="–"/>
            </a:pPr>
            <a:r>
              <a:rPr lang="en-PH" sz="1000">
                <a:latin typeface="Ubuntu"/>
                <a:ea typeface="Ubuntu"/>
                <a:cs typeface="Ubuntu"/>
                <a:sym typeface="Ubuntu"/>
              </a:rPr>
              <a:t>programming software specifically for nvidia cards. </a:t>
            </a:r>
          </a:p>
        </p:txBody>
      </p:sp>
      <p:sp>
        <p:nvSpPr>
          <p:cNvPr id="510" name="Shape 510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PH"/>
              <a:t>‹#›</a:t>
            </a:fld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Shape 5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4" name="Shape 524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PH"/>
              <a:t>‹#›</a:t>
            </a:fld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hape 56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4" name="Shape 564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-PH"/>
              <a:t>Hello: Name: Engineer</a:t>
            </a:r>
          </a:p>
        </p:txBody>
      </p:sp>
      <p:sp>
        <p:nvSpPr>
          <p:cNvPr id="57" name="Shape 57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PH"/>
              <a:t>Hello: Name: Engineer</a:t>
            </a:r>
          </a:p>
        </p:txBody>
      </p:sp>
      <p:sp>
        <p:nvSpPr>
          <p:cNvPr id="80" name="Shape 80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PH" sz="1100">
                <a:latin typeface="Arial"/>
                <a:ea typeface="Arial"/>
                <a:cs typeface="Arial"/>
                <a:sym typeface="Arial"/>
              </a:rPr>
              <a:t>we will disuss the introduction which give give information about the evolution of drones and their widspan of applications. 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PH" sz="1100">
                <a:latin typeface="Arial"/>
                <a:ea typeface="Arial"/>
                <a:cs typeface="Arial"/>
                <a:sym typeface="Arial"/>
              </a:rPr>
              <a:t>Background into what our research is specifically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PH" sz="1100">
                <a:latin typeface="Arial"/>
                <a:ea typeface="Arial"/>
                <a:cs typeface="Arial"/>
                <a:sym typeface="Arial"/>
              </a:rPr>
              <a:t>Share what the needs are for this project as well as some listed goals. 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PH" sz="1100">
                <a:latin typeface="Arial"/>
                <a:ea typeface="Arial"/>
                <a:cs typeface="Arial"/>
                <a:sym typeface="Arial"/>
              </a:rPr>
              <a:t>Then share what our challenges are and the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PH"/>
              <a:t>What are drones… overarching concept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PH"/>
              <a:t>What are drones… overarching concept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152400" rtl="0" algn="ctr">
              <a:spcBef>
                <a:spcPts val="480"/>
              </a:spcBef>
              <a:buNone/>
            </a:pPr>
            <a:r>
              <a:rPr lang="en-PH" sz="2000">
                <a:latin typeface="Ubuntu"/>
                <a:ea typeface="Ubuntu"/>
                <a:cs typeface="Ubuntu"/>
                <a:sym typeface="Ubuntu"/>
              </a:rPr>
              <a:t>Emergency Search and Rescue</a:t>
            </a:r>
          </a:p>
          <a:p>
            <a:pPr indent="-260350" lvl="0" marL="342900">
              <a:spcBef>
                <a:spcPts val="48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50" name="Shape 250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PH"/>
              <a:t>‹#›</a:t>
            </a:fld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PH"/>
              <a:t>what are we wanting to do to with drones. background on our project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6" name="Shape 3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PH" sz="1100">
                <a:latin typeface="Arial"/>
                <a:ea typeface="Arial"/>
                <a:cs typeface="Arial"/>
                <a:sym typeface="Arial"/>
              </a:rPr>
              <a:t>UAVs provide a safer and faster way to incorporate aerial assistance in</a:t>
            </a:r>
          </a:p>
          <a:p>
            <a:pPr indent="-69850" lvl="0" marL="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69850" lvl="0" marL="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PH" sz="1100">
                <a:latin typeface="Arial"/>
                <a:ea typeface="Arial"/>
                <a:cs typeface="Arial"/>
                <a:sym typeface="Arial"/>
              </a:rPr>
              <a:t>SAR operations for a fraction of the cost and resources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1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0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0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0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0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0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2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0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ctrTitle"/>
          </p:nvPr>
        </p:nvSpPr>
        <p:spPr>
          <a:xfrm>
            <a:off x="457200" y="2905125"/>
            <a:ext cx="7848599" cy="685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rgbClr val="A43E00"/>
              </a:buClr>
              <a:buFont typeface="Arial"/>
              <a:buNone/>
              <a:defRPr b="1" i="0" sz="4000" u="none" cap="none" strike="noStrike">
                <a:solidFill>
                  <a:srgbClr val="A43E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5" name="Shape 15"/>
          <p:cNvSpPr txBox="1"/>
          <p:nvPr>
            <p:ph idx="1" type="subTitle"/>
          </p:nvPr>
        </p:nvSpPr>
        <p:spPr>
          <a:xfrm>
            <a:off x="457200" y="3667125"/>
            <a:ext cx="7848599" cy="685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480"/>
              </a:spcBef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spcBef>
                <a:spcPts val="360"/>
              </a:spcBef>
              <a:buClr>
                <a:srgbClr val="888888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spcBef>
                <a:spcPts val="32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spcBef>
                <a:spcPts val="32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and Content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idx="1" type="body"/>
          </p:nvPr>
        </p:nvSpPr>
        <p:spPr>
          <a:xfrm>
            <a:off x="457200" y="971550"/>
            <a:ext cx="8229600" cy="36230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0" lvl="0" marL="3429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4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158750" lvl="1" marL="74295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–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indent="-114300" lvl="2" marL="1143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18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indent="-127000" lvl="3" marL="1600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Ubuntu"/>
              <a:buChar char="–"/>
              <a:defRPr b="0" i="0" sz="16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indent="-127000" lvl="4" marL="20574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Ubuntu"/>
              <a:buChar char="»"/>
              <a:defRPr b="0" i="0" sz="16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PH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sp>
        <p:nvSpPr>
          <p:cNvPr id="19" name="Shape 19"/>
          <p:cNvSpPr txBox="1"/>
          <p:nvPr>
            <p:ph type="title"/>
          </p:nvPr>
        </p:nvSpPr>
        <p:spPr>
          <a:xfrm>
            <a:off x="457200" y="133348"/>
            <a:ext cx="8229600" cy="609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rgbClr val="A43E00"/>
              </a:buClr>
              <a:buSzPct val="100000"/>
              <a:buFont typeface="Abel"/>
              <a:buNone/>
              <a:defRPr b="1" i="0" sz="3500" u="none" cap="none" strike="noStrike">
                <a:solidFill>
                  <a:srgbClr val="A43E00"/>
                </a:solidFill>
                <a:latin typeface="Abel"/>
                <a:ea typeface="Abel"/>
                <a:cs typeface="Abel"/>
                <a:sym typeface="Abel"/>
              </a:defRPr>
            </a:lvl1pPr>
            <a:lvl2pPr indent="0" lvl="1">
              <a:spcBef>
                <a:spcPts val="0"/>
              </a:spcBef>
              <a:buSzPct val="100000"/>
              <a:buFont typeface="Abel"/>
              <a:buNone/>
              <a:defRPr sz="3500">
                <a:latin typeface="Abel"/>
                <a:ea typeface="Abel"/>
                <a:cs typeface="Abel"/>
                <a:sym typeface="Abel"/>
              </a:defRPr>
            </a:lvl2pPr>
            <a:lvl3pPr indent="0" lvl="2">
              <a:spcBef>
                <a:spcPts val="0"/>
              </a:spcBef>
              <a:buSzPct val="100000"/>
              <a:buFont typeface="Abel"/>
              <a:buNone/>
              <a:defRPr sz="3500">
                <a:latin typeface="Abel"/>
                <a:ea typeface="Abel"/>
                <a:cs typeface="Abel"/>
                <a:sym typeface="Abel"/>
              </a:defRPr>
            </a:lvl3pPr>
            <a:lvl4pPr indent="0" lvl="3">
              <a:spcBef>
                <a:spcPts val="0"/>
              </a:spcBef>
              <a:buSzPct val="100000"/>
              <a:buFont typeface="Abel"/>
              <a:buNone/>
              <a:defRPr sz="3500">
                <a:latin typeface="Abel"/>
                <a:ea typeface="Abel"/>
                <a:cs typeface="Abel"/>
                <a:sym typeface="Abel"/>
              </a:defRPr>
            </a:lvl4pPr>
            <a:lvl5pPr indent="0" lvl="4">
              <a:spcBef>
                <a:spcPts val="0"/>
              </a:spcBef>
              <a:buSzPct val="100000"/>
              <a:buFont typeface="Abel"/>
              <a:buNone/>
              <a:defRPr sz="3500">
                <a:latin typeface="Abel"/>
                <a:ea typeface="Abel"/>
                <a:cs typeface="Abel"/>
                <a:sym typeface="Abel"/>
              </a:defRPr>
            </a:lvl5pPr>
            <a:lvl6pPr indent="0" lvl="5">
              <a:spcBef>
                <a:spcPts val="0"/>
              </a:spcBef>
              <a:buSzPct val="100000"/>
              <a:buFont typeface="Abel"/>
              <a:buNone/>
              <a:defRPr sz="3500">
                <a:latin typeface="Abel"/>
                <a:ea typeface="Abel"/>
                <a:cs typeface="Abel"/>
                <a:sym typeface="Abel"/>
              </a:defRPr>
            </a:lvl6pPr>
            <a:lvl7pPr indent="0" lvl="6">
              <a:spcBef>
                <a:spcPts val="0"/>
              </a:spcBef>
              <a:buSzPct val="100000"/>
              <a:buFont typeface="Abel"/>
              <a:buNone/>
              <a:defRPr sz="3500">
                <a:latin typeface="Abel"/>
                <a:ea typeface="Abel"/>
                <a:cs typeface="Abel"/>
                <a:sym typeface="Abel"/>
              </a:defRPr>
            </a:lvl7pPr>
            <a:lvl8pPr indent="0" lvl="7">
              <a:spcBef>
                <a:spcPts val="0"/>
              </a:spcBef>
              <a:buSzPct val="100000"/>
              <a:buFont typeface="Abel"/>
              <a:buNone/>
              <a:defRPr sz="3500">
                <a:latin typeface="Abel"/>
                <a:ea typeface="Abel"/>
                <a:cs typeface="Abel"/>
                <a:sym typeface="Abel"/>
              </a:defRPr>
            </a:lvl8pPr>
            <a:lvl9pPr indent="0" lvl="8">
              <a:spcBef>
                <a:spcPts val="0"/>
              </a:spcBef>
              <a:buSzPct val="100000"/>
              <a:buFont typeface="Abel"/>
              <a:buNone/>
              <a:defRPr sz="3500">
                <a:latin typeface="Abel"/>
                <a:ea typeface="Abel"/>
                <a:cs typeface="Abel"/>
                <a:sym typeface="Abe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3_Title Only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457200" y="348854"/>
            <a:ext cx="2971799" cy="16763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lt1"/>
              </a:buClr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2" name="Shape 22"/>
          <p:cNvSpPr/>
          <p:nvPr/>
        </p:nvSpPr>
        <p:spPr>
          <a:xfrm>
            <a:off x="0" y="0"/>
            <a:ext cx="3657600" cy="5143500"/>
          </a:xfrm>
          <a:prstGeom prst="rect">
            <a:avLst/>
          </a:prstGeom>
          <a:gradFill>
            <a:gsLst>
              <a:gs pos="0">
                <a:srgbClr val="E36C09"/>
              </a:gs>
              <a:gs pos="100000">
                <a:srgbClr val="A43E00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457200" y="2038350"/>
            <a:ext cx="2971800" cy="28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280"/>
              </a:spcBef>
              <a:buClr>
                <a:srgbClr val="D8D8D8"/>
              </a:buClr>
              <a:buFont typeface="Ubuntu"/>
              <a:buNone/>
              <a:defRPr b="1" i="0" sz="1400" u="none" cap="none" strike="noStrike">
                <a:solidFill>
                  <a:srgbClr val="D8D8D8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158750" lvl="1" marL="74295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–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indent="-114300" lvl="2" marL="1143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18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indent="-127000" lvl="3" marL="1600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Ubuntu"/>
              <a:buChar char="–"/>
              <a:defRPr b="0" i="0" sz="16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indent="-127000" lvl="4" marL="20574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Ubuntu"/>
              <a:buChar char="»"/>
              <a:defRPr b="0" i="0" sz="16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457200" y="133350"/>
            <a:ext cx="8229600" cy="609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rgbClr val="A43E00"/>
              </a:buClr>
              <a:buSzPct val="100000"/>
              <a:buFont typeface="Abel"/>
              <a:buNone/>
              <a:defRPr b="1" i="0" sz="3500" u="none" cap="none" strike="noStrike">
                <a:solidFill>
                  <a:srgbClr val="A43E00"/>
                </a:solidFill>
                <a:latin typeface="Abel"/>
                <a:ea typeface="Abel"/>
                <a:cs typeface="Abel"/>
                <a:sym typeface="Abel"/>
              </a:defRPr>
            </a:lvl1pPr>
            <a:lvl2pPr indent="0" lvl="1">
              <a:spcBef>
                <a:spcPts val="0"/>
              </a:spcBef>
              <a:buSzPct val="100000"/>
              <a:buFont typeface="Abel"/>
              <a:buNone/>
              <a:defRPr sz="3500">
                <a:latin typeface="Abel"/>
                <a:ea typeface="Abel"/>
                <a:cs typeface="Abel"/>
                <a:sym typeface="Abel"/>
              </a:defRPr>
            </a:lvl2pPr>
            <a:lvl3pPr indent="0" lvl="2">
              <a:spcBef>
                <a:spcPts val="0"/>
              </a:spcBef>
              <a:buSzPct val="100000"/>
              <a:buFont typeface="Abel"/>
              <a:buNone/>
              <a:defRPr sz="3500">
                <a:latin typeface="Abel"/>
                <a:ea typeface="Abel"/>
                <a:cs typeface="Abel"/>
                <a:sym typeface="Abel"/>
              </a:defRPr>
            </a:lvl3pPr>
            <a:lvl4pPr indent="0" lvl="3">
              <a:spcBef>
                <a:spcPts val="0"/>
              </a:spcBef>
              <a:buSzPct val="100000"/>
              <a:buFont typeface="Abel"/>
              <a:buNone/>
              <a:defRPr sz="3500">
                <a:latin typeface="Abel"/>
                <a:ea typeface="Abel"/>
                <a:cs typeface="Abel"/>
                <a:sym typeface="Abel"/>
              </a:defRPr>
            </a:lvl4pPr>
            <a:lvl5pPr indent="0" lvl="4">
              <a:spcBef>
                <a:spcPts val="0"/>
              </a:spcBef>
              <a:buSzPct val="100000"/>
              <a:buFont typeface="Abel"/>
              <a:buNone/>
              <a:defRPr sz="3500">
                <a:latin typeface="Abel"/>
                <a:ea typeface="Abel"/>
                <a:cs typeface="Abel"/>
                <a:sym typeface="Abel"/>
              </a:defRPr>
            </a:lvl5pPr>
            <a:lvl6pPr indent="0" lvl="5">
              <a:spcBef>
                <a:spcPts val="0"/>
              </a:spcBef>
              <a:buSzPct val="100000"/>
              <a:buFont typeface="Abel"/>
              <a:buNone/>
              <a:defRPr sz="3500">
                <a:latin typeface="Abel"/>
                <a:ea typeface="Abel"/>
                <a:cs typeface="Abel"/>
                <a:sym typeface="Abel"/>
              </a:defRPr>
            </a:lvl6pPr>
            <a:lvl7pPr indent="0" lvl="6">
              <a:spcBef>
                <a:spcPts val="0"/>
              </a:spcBef>
              <a:buSzPct val="100000"/>
              <a:buFont typeface="Abel"/>
              <a:buNone/>
              <a:defRPr sz="3500">
                <a:latin typeface="Abel"/>
                <a:ea typeface="Abel"/>
                <a:cs typeface="Abel"/>
                <a:sym typeface="Abel"/>
              </a:defRPr>
            </a:lvl7pPr>
            <a:lvl8pPr indent="0" lvl="7">
              <a:spcBef>
                <a:spcPts val="0"/>
              </a:spcBef>
              <a:buSzPct val="100000"/>
              <a:buFont typeface="Abel"/>
              <a:buNone/>
              <a:defRPr sz="3500">
                <a:latin typeface="Abel"/>
                <a:ea typeface="Abel"/>
                <a:cs typeface="Abel"/>
                <a:sym typeface="Abel"/>
              </a:defRPr>
            </a:lvl8pPr>
            <a:lvl9pPr indent="0" lvl="8">
              <a:spcBef>
                <a:spcPts val="0"/>
              </a:spcBef>
              <a:buSzPct val="100000"/>
              <a:buFont typeface="Abel"/>
              <a:buNone/>
              <a:defRPr sz="3500">
                <a:latin typeface="Abel"/>
                <a:ea typeface="Abel"/>
                <a:cs typeface="Abel"/>
                <a:sym typeface="Abel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PH" sz="1200">
                <a:solidFill>
                  <a:srgbClr val="888888"/>
                </a:solidFill>
                <a:latin typeface="Ubuntu"/>
                <a:ea typeface="Ubuntu"/>
                <a:cs typeface="Ubuntu"/>
                <a:sym typeface="Ubuntu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wo Content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idx="1" type="subTitle"/>
          </p:nvPr>
        </p:nvSpPr>
        <p:spPr>
          <a:xfrm>
            <a:off x="311700" y="1235400"/>
            <a:ext cx="4184100" cy="504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None/>
              <a:defRPr>
                <a:latin typeface="Abel"/>
                <a:ea typeface="Abel"/>
                <a:cs typeface="Abel"/>
                <a:sym typeface="Abel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29" name="Shape 29"/>
          <p:cNvSpPr txBox="1"/>
          <p:nvPr>
            <p:ph idx="2" type="subTitle"/>
          </p:nvPr>
        </p:nvSpPr>
        <p:spPr>
          <a:xfrm>
            <a:off x="4648200" y="1235400"/>
            <a:ext cx="4184100" cy="504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None/>
              <a:defRPr>
                <a:latin typeface="Abel"/>
                <a:ea typeface="Abel"/>
                <a:cs typeface="Abel"/>
                <a:sym typeface="Abel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3" type="body"/>
          </p:nvPr>
        </p:nvSpPr>
        <p:spPr>
          <a:xfrm>
            <a:off x="457200" y="1726800"/>
            <a:ext cx="40386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280"/>
              </a:spcBef>
              <a:buClr>
                <a:schemeClr val="dk1"/>
              </a:buClr>
              <a:buFont typeface="Ubuntu"/>
              <a:buNone/>
              <a:defRPr b="0" i="0" sz="14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209550" lvl="1" marL="742950" marR="0" rtl="0" algn="l">
              <a:spcBef>
                <a:spcPts val="240"/>
              </a:spcBef>
              <a:buClr>
                <a:schemeClr val="dk1"/>
              </a:buClr>
              <a:buSzPct val="100000"/>
              <a:buFont typeface="Ubuntu"/>
              <a:buChar char="–"/>
              <a:defRPr b="0" i="0" sz="12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indent="-158750" lvl="2" marL="1143000" marR="0" rtl="0" algn="l">
              <a:spcBef>
                <a:spcPts val="22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11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indent="-158750" lvl="3" marL="1600200" marR="0" rtl="0" algn="l">
              <a:spcBef>
                <a:spcPts val="220"/>
              </a:spcBef>
              <a:buClr>
                <a:schemeClr val="dk1"/>
              </a:buClr>
              <a:buSzPct val="100000"/>
              <a:buFont typeface="Ubuntu"/>
              <a:buChar char="–"/>
              <a:defRPr b="0" i="0" sz="11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indent="-158750" lvl="4" marL="2057400" marR="0" rtl="0" algn="l">
              <a:spcBef>
                <a:spcPts val="220"/>
              </a:spcBef>
              <a:buClr>
                <a:schemeClr val="dk1"/>
              </a:buClr>
              <a:buSzPct val="100000"/>
              <a:buFont typeface="Ubuntu"/>
              <a:buChar char="»"/>
              <a:defRPr b="0" i="0" sz="11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4" type="body"/>
          </p:nvPr>
        </p:nvSpPr>
        <p:spPr>
          <a:xfrm>
            <a:off x="4648200" y="1726800"/>
            <a:ext cx="40386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280"/>
              </a:spcBef>
              <a:buClr>
                <a:schemeClr val="dk1"/>
              </a:buClr>
              <a:buFont typeface="Ubuntu"/>
              <a:buNone/>
              <a:defRPr b="0" i="0" sz="14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209550" lvl="1" marL="742950" marR="0" rtl="0" algn="l">
              <a:spcBef>
                <a:spcPts val="240"/>
              </a:spcBef>
              <a:buClr>
                <a:schemeClr val="dk1"/>
              </a:buClr>
              <a:buSzPct val="100000"/>
              <a:buFont typeface="Ubuntu"/>
              <a:buChar char="–"/>
              <a:defRPr b="0" i="0" sz="12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indent="-158750" lvl="2" marL="1143000" marR="0" rtl="0" algn="l">
              <a:spcBef>
                <a:spcPts val="22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11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indent="-158750" lvl="3" marL="1600200" marR="0" rtl="0" algn="l">
              <a:spcBef>
                <a:spcPts val="220"/>
              </a:spcBef>
              <a:buClr>
                <a:schemeClr val="dk1"/>
              </a:buClr>
              <a:buSzPct val="100000"/>
              <a:buFont typeface="Ubuntu"/>
              <a:buChar char="–"/>
              <a:defRPr b="0" i="0" sz="11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indent="-158750" lvl="4" marL="2057400" marR="0" rtl="0" algn="l">
              <a:spcBef>
                <a:spcPts val="220"/>
              </a:spcBef>
              <a:buClr>
                <a:schemeClr val="dk1"/>
              </a:buClr>
              <a:buSzPct val="100000"/>
              <a:buFont typeface="Ubuntu"/>
              <a:buChar char="»"/>
              <a:defRPr b="0" i="0" sz="11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32" name="Shape 32"/>
          <p:cNvSpPr txBox="1"/>
          <p:nvPr>
            <p:ph type="title"/>
          </p:nvPr>
        </p:nvSpPr>
        <p:spPr>
          <a:xfrm>
            <a:off x="457200" y="133348"/>
            <a:ext cx="8229600" cy="609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rgbClr val="A43E00"/>
              </a:buClr>
              <a:buSzPct val="100000"/>
              <a:buFont typeface="Abel"/>
              <a:buNone/>
              <a:defRPr b="1" i="0" sz="3500" u="none" cap="none" strike="noStrike">
                <a:solidFill>
                  <a:srgbClr val="A43E00"/>
                </a:solidFill>
                <a:latin typeface="Abel"/>
                <a:ea typeface="Abel"/>
                <a:cs typeface="Abel"/>
                <a:sym typeface="Abel"/>
              </a:defRPr>
            </a:lvl1pPr>
            <a:lvl2pPr indent="0" lvl="1">
              <a:spcBef>
                <a:spcPts val="0"/>
              </a:spcBef>
              <a:buFont typeface="Abel"/>
              <a:buNone/>
              <a:defRPr sz="1800">
                <a:latin typeface="Abel"/>
                <a:ea typeface="Abel"/>
                <a:cs typeface="Abel"/>
                <a:sym typeface="Abel"/>
              </a:defRPr>
            </a:lvl2pPr>
            <a:lvl3pPr indent="0" lvl="2">
              <a:spcBef>
                <a:spcPts val="0"/>
              </a:spcBef>
              <a:buFont typeface="Abel"/>
              <a:buNone/>
              <a:defRPr sz="1800">
                <a:latin typeface="Abel"/>
                <a:ea typeface="Abel"/>
                <a:cs typeface="Abel"/>
                <a:sym typeface="Abel"/>
              </a:defRPr>
            </a:lvl3pPr>
            <a:lvl4pPr indent="0" lvl="3">
              <a:spcBef>
                <a:spcPts val="0"/>
              </a:spcBef>
              <a:buFont typeface="Abel"/>
              <a:buNone/>
              <a:defRPr sz="1800">
                <a:latin typeface="Abel"/>
                <a:ea typeface="Abel"/>
                <a:cs typeface="Abel"/>
                <a:sym typeface="Abel"/>
              </a:defRPr>
            </a:lvl4pPr>
            <a:lvl5pPr indent="0" lvl="4">
              <a:spcBef>
                <a:spcPts val="0"/>
              </a:spcBef>
              <a:buFont typeface="Abel"/>
              <a:buNone/>
              <a:defRPr sz="1800">
                <a:latin typeface="Abel"/>
                <a:ea typeface="Abel"/>
                <a:cs typeface="Abel"/>
                <a:sym typeface="Abel"/>
              </a:defRPr>
            </a:lvl5pPr>
            <a:lvl6pPr indent="0" lvl="5">
              <a:spcBef>
                <a:spcPts val="0"/>
              </a:spcBef>
              <a:buFont typeface="Abel"/>
              <a:buNone/>
              <a:defRPr sz="1800">
                <a:latin typeface="Abel"/>
                <a:ea typeface="Abel"/>
                <a:cs typeface="Abel"/>
                <a:sym typeface="Abel"/>
              </a:defRPr>
            </a:lvl6pPr>
            <a:lvl7pPr indent="0" lvl="6">
              <a:spcBef>
                <a:spcPts val="0"/>
              </a:spcBef>
              <a:buFont typeface="Abel"/>
              <a:buNone/>
              <a:defRPr sz="1800">
                <a:latin typeface="Abel"/>
                <a:ea typeface="Abel"/>
                <a:cs typeface="Abel"/>
                <a:sym typeface="Abel"/>
              </a:defRPr>
            </a:lvl7pPr>
            <a:lvl8pPr indent="0" lvl="7">
              <a:spcBef>
                <a:spcPts val="0"/>
              </a:spcBef>
              <a:buFont typeface="Abel"/>
              <a:buNone/>
              <a:defRPr sz="1800">
                <a:latin typeface="Abel"/>
                <a:ea typeface="Abel"/>
                <a:cs typeface="Abel"/>
                <a:sym typeface="Abel"/>
              </a:defRPr>
            </a:lvl8pPr>
            <a:lvl9pPr indent="0" lvl="8">
              <a:spcBef>
                <a:spcPts val="0"/>
              </a:spcBef>
              <a:buFont typeface="Abel"/>
              <a:buNone/>
              <a:defRPr sz="1800">
                <a:latin typeface="Abel"/>
                <a:ea typeface="Abel"/>
                <a:cs typeface="Abel"/>
                <a:sym typeface="Abel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PH" sz="1000">
                <a:solidFill>
                  <a:srgbClr val="888888"/>
                </a:solidFill>
                <a:latin typeface="Ubuntu"/>
                <a:ea typeface="Ubuntu"/>
                <a:cs typeface="Ubuntu"/>
                <a:sym typeface="Ubuntu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hree Content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/>
          <p:nvPr>
            <p:ph idx="1" type="body"/>
          </p:nvPr>
        </p:nvSpPr>
        <p:spPr>
          <a:xfrm>
            <a:off x="3238500" y="1724375"/>
            <a:ext cx="2667000" cy="2994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280"/>
              </a:spcBef>
              <a:buClr>
                <a:schemeClr val="dk1"/>
              </a:buClr>
              <a:buFont typeface="Ubuntu"/>
              <a:buNone/>
              <a:defRPr b="0" i="0" sz="14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209550" lvl="1" marL="742950" marR="0" rtl="0" algn="l">
              <a:spcBef>
                <a:spcPts val="240"/>
              </a:spcBef>
              <a:buClr>
                <a:schemeClr val="dk1"/>
              </a:buClr>
              <a:buSzPct val="100000"/>
              <a:buFont typeface="Ubuntu"/>
              <a:buChar char="–"/>
              <a:defRPr b="0" i="0" sz="12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indent="-158750" lvl="2" marL="1143000" marR="0" rtl="0" algn="l">
              <a:spcBef>
                <a:spcPts val="22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11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indent="-158750" lvl="3" marL="1600200" marR="0" rtl="0" algn="l">
              <a:spcBef>
                <a:spcPts val="220"/>
              </a:spcBef>
              <a:buClr>
                <a:schemeClr val="dk1"/>
              </a:buClr>
              <a:buSzPct val="100000"/>
              <a:buFont typeface="Ubuntu"/>
              <a:buChar char="–"/>
              <a:defRPr b="0" i="0" sz="11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indent="-158750" lvl="4" marL="2057400" marR="0" rtl="0" algn="l">
              <a:spcBef>
                <a:spcPts val="220"/>
              </a:spcBef>
              <a:buClr>
                <a:schemeClr val="dk1"/>
              </a:buClr>
              <a:buSzPct val="100000"/>
              <a:buFont typeface="Ubuntu"/>
              <a:buChar char="»"/>
              <a:defRPr b="0" i="0" sz="11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2" type="body"/>
          </p:nvPr>
        </p:nvSpPr>
        <p:spPr>
          <a:xfrm>
            <a:off x="6019800" y="1724375"/>
            <a:ext cx="2667000" cy="2994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280"/>
              </a:spcBef>
              <a:buClr>
                <a:schemeClr val="dk1"/>
              </a:buClr>
              <a:buFont typeface="Ubuntu"/>
              <a:buNone/>
              <a:defRPr b="0" i="0" sz="14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209550" lvl="1" marL="742950" marR="0" rtl="0" algn="l">
              <a:spcBef>
                <a:spcPts val="240"/>
              </a:spcBef>
              <a:buClr>
                <a:schemeClr val="dk1"/>
              </a:buClr>
              <a:buSzPct val="100000"/>
              <a:buFont typeface="Ubuntu"/>
              <a:buChar char="–"/>
              <a:defRPr b="0" i="0" sz="12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indent="-158750" lvl="2" marL="1143000" marR="0" rtl="0" algn="l">
              <a:spcBef>
                <a:spcPts val="22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11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indent="-158750" lvl="3" marL="1600200" marR="0" rtl="0" algn="l">
              <a:spcBef>
                <a:spcPts val="220"/>
              </a:spcBef>
              <a:buClr>
                <a:schemeClr val="dk1"/>
              </a:buClr>
              <a:buSzPct val="100000"/>
              <a:buFont typeface="Ubuntu"/>
              <a:buChar char="–"/>
              <a:defRPr b="0" i="0" sz="11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indent="-158750" lvl="4" marL="2057400" marR="0" rtl="0" algn="l">
              <a:spcBef>
                <a:spcPts val="220"/>
              </a:spcBef>
              <a:buClr>
                <a:schemeClr val="dk1"/>
              </a:buClr>
              <a:buSzPct val="100000"/>
              <a:buFont typeface="Ubuntu"/>
              <a:buChar char="»"/>
              <a:defRPr b="0" i="0" sz="11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3" type="body"/>
          </p:nvPr>
        </p:nvSpPr>
        <p:spPr>
          <a:xfrm>
            <a:off x="457200" y="1724375"/>
            <a:ext cx="2667000" cy="2994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280"/>
              </a:spcBef>
              <a:buClr>
                <a:schemeClr val="dk1"/>
              </a:buClr>
              <a:buFont typeface="Ubuntu"/>
              <a:buNone/>
              <a:defRPr b="0" i="0" sz="14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209550" lvl="1" marL="742950" marR="0" rtl="0" algn="l">
              <a:spcBef>
                <a:spcPts val="240"/>
              </a:spcBef>
              <a:buClr>
                <a:schemeClr val="dk1"/>
              </a:buClr>
              <a:buSzPct val="100000"/>
              <a:buFont typeface="Ubuntu"/>
              <a:buChar char="–"/>
              <a:defRPr b="0" i="0" sz="12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indent="-158750" lvl="2" marL="1143000" marR="0" rtl="0" algn="l">
              <a:spcBef>
                <a:spcPts val="22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11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indent="-158750" lvl="3" marL="1600200" marR="0" rtl="0" algn="l">
              <a:spcBef>
                <a:spcPts val="220"/>
              </a:spcBef>
              <a:buClr>
                <a:schemeClr val="dk1"/>
              </a:buClr>
              <a:buSzPct val="100000"/>
              <a:buFont typeface="Ubuntu"/>
              <a:buChar char="–"/>
              <a:defRPr b="0" i="0" sz="11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indent="-158750" lvl="4" marL="2057400" marR="0" rtl="0" algn="l">
              <a:spcBef>
                <a:spcPts val="220"/>
              </a:spcBef>
              <a:buClr>
                <a:schemeClr val="dk1"/>
              </a:buClr>
              <a:buSzPct val="100000"/>
              <a:buFont typeface="Ubuntu"/>
              <a:buChar char="»"/>
              <a:defRPr b="0" i="0" sz="11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4" type="subTitle"/>
          </p:nvPr>
        </p:nvSpPr>
        <p:spPr>
          <a:xfrm>
            <a:off x="457200" y="1235400"/>
            <a:ext cx="2667000" cy="504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None/>
              <a:defRPr>
                <a:solidFill>
                  <a:srgbClr val="A43E00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rgbClr val="A43E00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rgbClr val="A43E00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rgbClr val="A43E00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rgbClr val="A43E00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rgbClr val="A43E00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rgbClr val="A43E00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rgbClr val="A43E00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rgbClr val="A43E00"/>
                </a:solidFill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5" type="body"/>
          </p:nvPr>
        </p:nvSpPr>
        <p:spPr>
          <a:xfrm>
            <a:off x="457200" y="1726800"/>
            <a:ext cx="40386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280"/>
              </a:spcBef>
              <a:buClr>
                <a:schemeClr val="dk1"/>
              </a:buClr>
              <a:buFont typeface="Ubuntu"/>
              <a:buNone/>
              <a:defRPr b="0" i="0" sz="14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209550" lvl="1" marL="742950" marR="0" rtl="0" algn="l">
              <a:spcBef>
                <a:spcPts val="240"/>
              </a:spcBef>
              <a:buClr>
                <a:schemeClr val="dk1"/>
              </a:buClr>
              <a:buSzPct val="100000"/>
              <a:buFont typeface="Ubuntu"/>
              <a:buChar char="–"/>
              <a:defRPr b="0" i="0" sz="12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indent="-158750" lvl="2" marL="1143000" marR="0" rtl="0" algn="l">
              <a:spcBef>
                <a:spcPts val="22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11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indent="-158750" lvl="3" marL="1600200" marR="0" rtl="0" algn="l">
              <a:spcBef>
                <a:spcPts val="220"/>
              </a:spcBef>
              <a:buClr>
                <a:schemeClr val="dk1"/>
              </a:buClr>
              <a:buSzPct val="100000"/>
              <a:buFont typeface="Ubuntu"/>
              <a:buChar char="–"/>
              <a:defRPr b="0" i="0" sz="11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indent="-158750" lvl="4" marL="2057400" marR="0" rtl="0" algn="l">
              <a:spcBef>
                <a:spcPts val="220"/>
              </a:spcBef>
              <a:buClr>
                <a:schemeClr val="dk1"/>
              </a:buClr>
              <a:buSzPct val="100000"/>
              <a:buFont typeface="Ubuntu"/>
              <a:buChar char="»"/>
              <a:defRPr b="0" i="0" sz="11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Ubuntu"/>
              <a:buChar char="•"/>
              <a:defRPr b="0" i="0" sz="20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40" name="Shape 40"/>
          <p:cNvSpPr txBox="1"/>
          <p:nvPr>
            <p:ph type="title"/>
          </p:nvPr>
        </p:nvSpPr>
        <p:spPr>
          <a:xfrm>
            <a:off x="457200" y="133348"/>
            <a:ext cx="8229600" cy="609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rgbClr val="A43E00"/>
              </a:buClr>
              <a:buSzPct val="100000"/>
              <a:buFont typeface="Abel"/>
              <a:buNone/>
              <a:defRPr b="1" i="0" sz="3500" u="none" cap="none" strike="noStrike">
                <a:solidFill>
                  <a:srgbClr val="A43E00"/>
                </a:solidFill>
                <a:latin typeface="Abel"/>
                <a:ea typeface="Abel"/>
                <a:cs typeface="Abel"/>
                <a:sym typeface="Abel"/>
              </a:defRPr>
            </a:lvl1pPr>
            <a:lvl2pPr indent="0" lvl="1">
              <a:spcBef>
                <a:spcPts val="0"/>
              </a:spcBef>
              <a:buSzPct val="100000"/>
              <a:buNone/>
              <a:defRPr sz="3500"/>
            </a:lvl2pPr>
            <a:lvl3pPr indent="0" lvl="2">
              <a:spcBef>
                <a:spcPts val="0"/>
              </a:spcBef>
              <a:buSzPct val="100000"/>
              <a:buNone/>
              <a:defRPr sz="3500"/>
            </a:lvl3pPr>
            <a:lvl4pPr indent="0" lvl="3">
              <a:spcBef>
                <a:spcPts val="0"/>
              </a:spcBef>
              <a:buSzPct val="100000"/>
              <a:buNone/>
              <a:defRPr sz="3500"/>
            </a:lvl4pPr>
            <a:lvl5pPr indent="0" lvl="4">
              <a:spcBef>
                <a:spcPts val="0"/>
              </a:spcBef>
              <a:buSzPct val="100000"/>
              <a:buNone/>
              <a:defRPr sz="3500"/>
            </a:lvl5pPr>
            <a:lvl6pPr indent="0" lvl="5">
              <a:spcBef>
                <a:spcPts val="0"/>
              </a:spcBef>
              <a:buSzPct val="100000"/>
              <a:buNone/>
              <a:defRPr sz="3500"/>
            </a:lvl6pPr>
            <a:lvl7pPr indent="0" lvl="6">
              <a:spcBef>
                <a:spcPts val="0"/>
              </a:spcBef>
              <a:buSzPct val="100000"/>
              <a:buNone/>
              <a:defRPr sz="3500"/>
            </a:lvl7pPr>
            <a:lvl8pPr indent="0" lvl="7">
              <a:spcBef>
                <a:spcPts val="0"/>
              </a:spcBef>
              <a:buSzPct val="100000"/>
              <a:buNone/>
              <a:defRPr sz="3500"/>
            </a:lvl8pPr>
            <a:lvl9pPr indent="0" lvl="8">
              <a:spcBef>
                <a:spcPts val="0"/>
              </a:spcBef>
              <a:buSzPct val="100000"/>
              <a:buNone/>
              <a:defRPr sz="3500"/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P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sp>
        <p:nvSpPr>
          <p:cNvPr id="42" name="Shape 42"/>
          <p:cNvSpPr txBox="1"/>
          <p:nvPr>
            <p:ph idx="6" type="subTitle"/>
          </p:nvPr>
        </p:nvSpPr>
        <p:spPr>
          <a:xfrm>
            <a:off x="3238500" y="1235400"/>
            <a:ext cx="2667000" cy="504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None/>
              <a:defRPr>
                <a:solidFill>
                  <a:srgbClr val="A43E00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rgbClr val="A43E00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rgbClr val="A43E00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rgbClr val="A43E00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rgbClr val="A43E00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rgbClr val="A43E00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rgbClr val="A43E00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rgbClr val="A43E00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rgbClr val="A43E00"/>
                </a:solidFill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7" type="subTitle"/>
          </p:nvPr>
        </p:nvSpPr>
        <p:spPr>
          <a:xfrm>
            <a:off x="6019800" y="1235400"/>
            <a:ext cx="2667000" cy="504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None/>
              <a:defRPr>
                <a:solidFill>
                  <a:srgbClr val="A43E00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rgbClr val="A43E00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rgbClr val="A43E00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rgbClr val="A43E00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rgbClr val="A43E00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rgbClr val="A43E00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rgbClr val="A43E00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rgbClr val="A43E00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rgbClr val="A43E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1_Title Slide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ctrTitle"/>
          </p:nvPr>
        </p:nvSpPr>
        <p:spPr>
          <a:xfrm>
            <a:off x="533400" y="792099"/>
            <a:ext cx="8077200" cy="16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r">
              <a:spcBef>
                <a:spcPts val="0"/>
              </a:spcBef>
              <a:buClr>
                <a:srgbClr val="A43E00"/>
              </a:buClr>
              <a:buSzPct val="100000"/>
              <a:buFont typeface="Arial"/>
              <a:buNone/>
              <a:defRPr b="1" i="0" sz="4800" u="none" cap="none" strike="noStrike">
                <a:solidFill>
                  <a:srgbClr val="A43E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buSzPct val="100000"/>
              <a:buNone/>
              <a:defRPr sz="4800"/>
            </a:lvl2pPr>
            <a:lvl3pPr indent="0" lvl="2">
              <a:spcBef>
                <a:spcPts val="0"/>
              </a:spcBef>
              <a:buSzPct val="100000"/>
              <a:buNone/>
              <a:defRPr sz="4800"/>
            </a:lvl3pPr>
            <a:lvl4pPr indent="0" lvl="3">
              <a:spcBef>
                <a:spcPts val="0"/>
              </a:spcBef>
              <a:buSzPct val="100000"/>
              <a:buNone/>
              <a:defRPr sz="4800"/>
            </a:lvl4pPr>
            <a:lvl5pPr indent="0" lvl="4">
              <a:spcBef>
                <a:spcPts val="0"/>
              </a:spcBef>
              <a:buSzPct val="100000"/>
              <a:buNone/>
              <a:defRPr sz="4800"/>
            </a:lvl5pPr>
            <a:lvl6pPr indent="0" lvl="5">
              <a:spcBef>
                <a:spcPts val="0"/>
              </a:spcBef>
              <a:buSzPct val="100000"/>
              <a:buNone/>
              <a:defRPr sz="4800"/>
            </a:lvl6pPr>
            <a:lvl7pPr indent="0" lvl="6">
              <a:spcBef>
                <a:spcPts val="0"/>
              </a:spcBef>
              <a:buSzPct val="100000"/>
              <a:buNone/>
              <a:defRPr sz="4800"/>
            </a:lvl7pPr>
            <a:lvl8pPr indent="0" lvl="7">
              <a:spcBef>
                <a:spcPts val="0"/>
              </a:spcBef>
              <a:buSzPct val="100000"/>
              <a:buNone/>
              <a:defRPr sz="4800"/>
            </a:lvl8pPr>
            <a:lvl9pPr indent="0" lvl="8">
              <a:spcBef>
                <a:spcPts val="0"/>
              </a:spcBef>
              <a:buSzPct val="100000"/>
              <a:buNone/>
              <a:defRPr sz="4800"/>
            </a:lvl9pPr>
          </a:lstStyle>
          <a:p/>
        </p:txBody>
      </p:sp>
      <p:sp>
        <p:nvSpPr>
          <p:cNvPr id="46" name="Shape 46"/>
          <p:cNvSpPr txBox="1"/>
          <p:nvPr>
            <p:ph idx="1" type="subTitle"/>
          </p:nvPr>
        </p:nvSpPr>
        <p:spPr>
          <a:xfrm>
            <a:off x="533400" y="2419350"/>
            <a:ext cx="8077199" cy="609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r">
              <a:spcBef>
                <a:spcPts val="480"/>
              </a:spcBef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spcBef>
                <a:spcPts val="360"/>
              </a:spcBef>
              <a:buClr>
                <a:srgbClr val="888888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spcBef>
                <a:spcPts val="32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spcBef>
                <a:spcPts val="32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idx="12" type="sldNum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PH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00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x="457200" y="133350"/>
            <a:ext cx="8229600" cy="609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rgbClr val="A43E00"/>
              </a:buClr>
              <a:buFont typeface="Arial"/>
              <a:buNone/>
              <a:defRPr b="1" i="0" sz="2800" u="none" cap="none" strike="noStrike">
                <a:solidFill>
                  <a:srgbClr val="A43E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1" name="Shape 11"/>
          <p:cNvSpPr txBox="1"/>
          <p:nvPr>
            <p:ph idx="1" type="body"/>
          </p:nvPr>
        </p:nvSpPr>
        <p:spPr>
          <a:xfrm>
            <a:off x="457200" y="971550"/>
            <a:ext cx="8229600" cy="36230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0" lvl="0" marL="3429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58750" lvl="1" marL="74295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14300" lvl="2" marL="1143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7000" lvl="3" marL="1600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7000" lvl="4" marL="20574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PH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Relationship Id="rId4" Type="http://schemas.openxmlformats.org/officeDocument/2006/relationships/image" Target="../media/image32.png"/><Relationship Id="rId5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Relationship Id="rId4" Type="http://schemas.openxmlformats.org/officeDocument/2006/relationships/image" Target="../media/image16.jpg"/><Relationship Id="rId5" Type="http://schemas.openxmlformats.org/officeDocument/2006/relationships/image" Target="../media/image19.png"/><Relationship Id="rId6" Type="http://schemas.openxmlformats.org/officeDocument/2006/relationships/image" Target="../media/image17.png"/><Relationship Id="rId7" Type="http://schemas.openxmlformats.org/officeDocument/2006/relationships/image" Target="../media/image20.png"/><Relationship Id="rId8" Type="http://schemas.openxmlformats.org/officeDocument/2006/relationships/image" Target="../media/image2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7.png"/><Relationship Id="rId6" Type="http://schemas.openxmlformats.org/officeDocument/2006/relationships/image" Target="../media/image25.png"/><Relationship Id="rId7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3.png"/><Relationship Id="rId4" Type="http://schemas.openxmlformats.org/officeDocument/2006/relationships/image" Target="../media/image06.jpg"/><Relationship Id="rId5" Type="http://schemas.openxmlformats.org/officeDocument/2006/relationships/image" Target="../media/image10.png"/><Relationship Id="rId6" Type="http://schemas.openxmlformats.org/officeDocument/2006/relationships/image" Target="../media/image05.jpg"/><Relationship Id="rId7" Type="http://schemas.openxmlformats.org/officeDocument/2006/relationships/image" Target="../media/image0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3.png"/><Relationship Id="rId4" Type="http://schemas.openxmlformats.org/officeDocument/2006/relationships/image" Target="../media/image26.png"/><Relationship Id="rId5" Type="http://schemas.openxmlformats.org/officeDocument/2006/relationships/image" Target="../media/image0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8.png"/><Relationship Id="rId4" Type="http://schemas.openxmlformats.org/officeDocument/2006/relationships/image" Target="../media/image18.png"/><Relationship Id="rId5" Type="http://schemas.openxmlformats.org/officeDocument/2006/relationships/image" Target="../media/image13.gif"/><Relationship Id="rId6" Type="http://schemas.openxmlformats.org/officeDocument/2006/relationships/image" Target="../media/image12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type="ctrTitle"/>
          </p:nvPr>
        </p:nvSpPr>
        <p:spPr>
          <a:xfrm>
            <a:off x="457200" y="2235075"/>
            <a:ext cx="7809300" cy="231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A43E00"/>
              </a:buClr>
              <a:buSzPct val="25000"/>
              <a:buFont typeface="Arial"/>
              <a:buNone/>
            </a:pPr>
            <a:r>
              <a:rPr lang="en-PH" sz="9600">
                <a:latin typeface="Abel"/>
                <a:ea typeface="Abel"/>
                <a:cs typeface="Abel"/>
                <a:sym typeface="Abel"/>
              </a:rPr>
              <a:t>Rescue Drone</a:t>
            </a:r>
          </a:p>
        </p:txBody>
      </p:sp>
      <p:sp>
        <p:nvSpPr>
          <p:cNvPr id="54" name="Shape 54"/>
          <p:cNvSpPr txBox="1"/>
          <p:nvPr>
            <p:ph idx="1" type="subTitle"/>
          </p:nvPr>
        </p:nvSpPr>
        <p:spPr>
          <a:xfrm>
            <a:off x="551850" y="4404275"/>
            <a:ext cx="7772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PH">
                <a:solidFill>
                  <a:srgbClr val="666666"/>
                </a:solidFill>
              </a:rPr>
              <a:t>Senior Design - ECE Team #4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/>
          <p:nvPr>
            <p:ph idx="1" type="body"/>
          </p:nvPr>
        </p:nvSpPr>
        <p:spPr>
          <a:xfrm>
            <a:off x="315600" y="943550"/>
            <a:ext cx="8512800" cy="3623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PH"/>
              <a:t>Florida State University’s</a:t>
            </a:r>
          </a:p>
          <a:p>
            <a:pPr lvl="0" rtl="0">
              <a:spcBef>
                <a:spcPts val="0"/>
              </a:spcBef>
              <a:buNone/>
            </a:pPr>
            <a:r>
              <a:rPr i="1" lang="en-PH"/>
              <a:t>Emergency Management and Homeland Security Program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i="1"/>
          </a:p>
          <a:p>
            <a:pPr indent="-190500" lvl="0" marL="3543300" rtl="0">
              <a:spcBef>
                <a:spcPts val="0"/>
              </a:spcBef>
              <a:buNone/>
            </a:pPr>
            <a:r>
              <a:rPr b="1" lang="en-PH"/>
              <a:t>Objective</a:t>
            </a:r>
          </a:p>
          <a:p>
            <a:pPr indent="-190500" lvl="0" marL="3543300">
              <a:spcBef>
                <a:spcPts val="0"/>
              </a:spcBef>
              <a:buNone/>
            </a:pPr>
            <a:r>
              <a:rPr lang="en-PH"/>
              <a:t>Develop a UAV for SAR missions</a:t>
            </a:r>
          </a:p>
          <a:p>
            <a:pPr indent="-228600" lvl="0" marL="3657600" rtl="0">
              <a:spcBef>
                <a:spcPts val="0"/>
              </a:spcBef>
            </a:pPr>
            <a:r>
              <a:rPr lang="en-PH"/>
              <a:t>Longer Flight Time</a:t>
            </a:r>
          </a:p>
          <a:p>
            <a:pPr indent="-228600" lvl="0" marL="3657600" rtl="0">
              <a:spcBef>
                <a:spcPts val="0"/>
              </a:spcBef>
            </a:pPr>
            <a:r>
              <a:rPr lang="en-PH"/>
              <a:t>Reliable Image Recognition</a:t>
            </a:r>
          </a:p>
          <a:p>
            <a:pPr indent="-228600" lvl="0" marL="3657600" rtl="0">
              <a:spcBef>
                <a:spcPts val="0"/>
              </a:spcBef>
            </a:pPr>
            <a:r>
              <a:rPr lang="en-PH"/>
              <a:t>IP Communication</a:t>
            </a:r>
          </a:p>
          <a:p>
            <a:pPr indent="0" lvl="0" marL="15240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2" name="Shape 342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indent="457200"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PH"/>
              <a:t>‹#›</a:t>
            </a:fld>
          </a:p>
        </p:txBody>
      </p:sp>
      <p:sp>
        <p:nvSpPr>
          <p:cNvPr id="343" name="Shape 343"/>
          <p:cNvSpPr txBox="1"/>
          <p:nvPr>
            <p:ph type="title"/>
          </p:nvPr>
        </p:nvSpPr>
        <p:spPr>
          <a:xfrm>
            <a:off x="457200" y="133348"/>
            <a:ext cx="8229600" cy="609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PH"/>
              <a:t>Project Rescue Drone</a:t>
            </a:r>
          </a:p>
        </p:txBody>
      </p:sp>
      <p:pic>
        <p:nvPicPr>
          <p:cNvPr id="344" name="Shape 3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599" y="2087251"/>
            <a:ext cx="3172224" cy="2124624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Shape 345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PH"/>
              <a:t>Sarah Hood	 </a:t>
            </a:r>
            <a:fld id="{00000000-1234-1234-1234-123412341234}" type="slidenum">
              <a:rPr lang="en-PH"/>
              <a:t>‹#›</a:t>
            </a:fld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/>
          <p:nvPr/>
        </p:nvSpPr>
        <p:spPr>
          <a:xfrm>
            <a:off x="790575" y="933437"/>
            <a:ext cx="6134100" cy="16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PH" sz="9600">
                <a:solidFill>
                  <a:srgbClr val="A43E00"/>
                </a:solidFill>
                <a:latin typeface="Abel"/>
                <a:ea typeface="Abel"/>
                <a:cs typeface="Abel"/>
                <a:sym typeface="Abel"/>
              </a:rPr>
              <a:t>Needs Assessment</a:t>
            </a:r>
          </a:p>
        </p:txBody>
      </p:sp>
      <p:sp>
        <p:nvSpPr>
          <p:cNvPr id="351" name="Shape 351"/>
          <p:cNvSpPr txBox="1"/>
          <p:nvPr>
            <p:ph idx="4294967295" type="title"/>
          </p:nvPr>
        </p:nvSpPr>
        <p:spPr>
          <a:xfrm>
            <a:off x="945525" y="4079300"/>
            <a:ext cx="55395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ct val="25000"/>
              <a:buFont typeface="Arvo"/>
              <a:buNone/>
            </a:pPr>
            <a:r>
              <a:t/>
            </a:r>
            <a:endParaRPr b="0" sz="1800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52" name="Shape 352"/>
          <p:cNvSpPr/>
          <p:nvPr/>
        </p:nvSpPr>
        <p:spPr>
          <a:xfrm flipH="1">
            <a:off x="6259489" y="4588297"/>
            <a:ext cx="354300" cy="358200"/>
          </a:xfrm>
          <a:custGeom>
            <a:pathLst>
              <a:path extrusionOk="0" h="120000" w="120000">
                <a:moveTo>
                  <a:pt x="14498" y="105538"/>
                </a:moveTo>
                <a:cubicBezTo>
                  <a:pt x="0" y="90769"/>
                  <a:pt x="8637" y="58769"/>
                  <a:pt x="33624" y="33538"/>
                </a:cubicBezTo>
                <a:cubicBezTo>
                  <a:pt x="58611" y="8615"/>
                  <a:pt x="91002" y="0"/>
                  <a:pt x="105501" y="14769"/>
                </a:cubicBezTo>
                <a:cubicBezTo>
                  <a:pt x="120000" y="29230"/>
                  <a:pt x="111670" y="61230"/>
                  <a:pt x="86375" y="86461"/>
                </a:cubicBezTo>
                <a:cubicBezTo>
                  <a:pt x="61388" y="111384"/>
                  <a:pt x="29305" y="120000"/>
                  <a:pt x="14498" y="105538"/>
                </a:cubicBezTo>
                <a:close/>
              </a:path>
            </a:pathLst>
          </a:custGeom>
          <a:solidFill>
            <a:srgbClr val="A43E00"/>
          </a:solidFill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Shape 353"/>
          <p:cNvSpPr/>
          <p:nvPr/>
        </p:nvSpPr>
        <p:spPr>
          <a:xfrm flipH="1">
            <a:off x="6461167" y="3305071"/>
            <a:ext cx="1423800" cy="1436100"/>
          </a:xfrm>
          <a:custGeom>
            <a:pathLst>
              <a:path extrusionOk="0" h="120000" w="120000">
                <a:moveTo>
                  <a:pt x="19307" y="19230"/>
                </a:moveTo>
                <a:cubicBezTo>
                  <a:pt x="38538" y="0"/>
                  <a:pt x="63153" y="7307"/>
                  <a:pt x="63153" y="7307"/>
                </a:cubicBezTo>
                <a:cubicBezTo>
                  <a:pt x="90384" y="16692"/>
                  <a:pt x="94769" y="41307"/>
                  <a:pt x="94769" y="41307"/>
                </a:cubicBezTo>
                <a:cubicBezTo>
                  <a:pt x="96461" y="48307"/>
                  <a:pt x="98307" y="52230"/>
                  <a:pt x="99461" y="55846"/>
                </a:cubicBezTo>
                <a:cubicBezTo>
                  <a:pt x="101000" y="60615"/>
                  <a:pt x="108230" y="73461"/>
                  <a:pt x="108230" y="73461"/>
                </a:cubicBezTo>
                <a:cubicBezTo>
                  <a:pt x="110307" y="77923"/>
                  <a:pt x="120000" y="91769"/>
                  <a:pt x="120000" y="91769"/>
                </a:cubicBezTo>
                <a:lnTo>
                  <a:pt x="91769" y="120000"/>
                </a:lnTo>
                <a:cubicBezTo>
                  <a:pt x="91769" y="120000"/>
                  <a:pt x="77923" y="110384"/>
                  <a:pt x="73461" y="108230"/>
                </a:cubicBezTo>
                <a:cubicBezTo>
                  <a:pt x="73461" y="108230"/>
                  <a:pt x="60692" y="101153"/>
                  <a:pt x="56000" y="99692"/>
                </a:cubicBezTo>
                <a:cubicBezTo>
                  <a:pt x="52307" y="98461"/>
                  <a:pt x="48384" y="96538"/>
                  <a:pt x="41384" y="94923"/>
                </a:cubicBezTo>
                <a:cubicBezTo>
                  <a:pt x="41384" y="94923"/>
                  <a:pt x="16692" y="90384"/>
                  <a:pt x="7307" y="63230"/>
                </a:cubicBezTo>
                <a:cubicBezTo>
                  <a:pt x="7307" y="63230"/>
                  <a:pt x="0" y="38615"/>
                  <a:pt x="19230" y="19384"/>
                </a:cubicBezTo>
              </a:path>
            </a:pathLst>
          </a:custGeom>
          <a:noFill/>
          <a:ln cap="flat" cmpd="sng" w="9525">
            <a:solidFill>
              <a:srgbClr val="A43E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Shape 354"/>
          <p:cNvSpPr/>
          <p:nvPr/>
        </p:nvSpPr>
        <p:spPr>
          <a:xfrm flipH="1">
            <a:off x="6396738" y="4379119"/>
            <a:ext cx="438300" cy="442500"/>
          </a:xfrm>
          <a:custGeom>
            <a:pathLst>
              <a:path extrusionOk="0" h="120000" w="120000">
                <a:moveTo>
                  <a:pt x="5987" y="114012"/>
                </a:moveTo>
                <a:cubicBezTo>
                  <a:pt x="11975" y="120000"/>
                  <a:pt x="21455" y="120000"/>
                  <a:pt x="27442" y="114012"/>
                </a:cubicBezTo>
                <a:lnTo>
                  <a:pt x="114012" y="27442"/>
                </a:lnTo>
                <a:cubicBezTo>
                  <a:pt x="120000" y="21455"/>
                  <a:pt x="120000" y="11725"/>
                  <a:pt x="114012" y="5738"/>
                </a:cubicBezTo>
                <a:lnTo>
                  <a:pt x="114012" y="5738"/>
                </a:lnTo>
                <a:cubicBezTo>
                  <a:pt x="108024" y="0"/>
                  <a:pt x="98295" y="0"/>
                  <a:pt x="92307" y="5738"/>
                </a:cubicBezTo>
                <a:lnTo>
                  <a:pt x="5987" y="92307"/>
                </a:lnTo>
                <a:cubicBezTo>
                  <a:pt x="0" y="98295"/>
                  <a:pt x="0" y="108024"/>
                  <a:pt x="5987" y="114012"/>
                </a:cubicBezTo>
                <a:lnTo>
                  <a:pt x="5987" y="114012"/>
                </a:lnTo>
                <a:close/>
              </a:path>
            </a:pathLst>
          </a:custGeom>
          <a:solidFill>
            <a:srgbClr val="A43E00"/>
          </a:solidFill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Shape 355"/>
          <p:cNvSpPr/>
          <p:nvPr/>
        </p:nvSpPr>
        <p:spPr>
          <a:xfrm flipH="1">
            <a:off x="6324329" y="4451527"/>
            <a:ext cx="438300" cy="442500"/>
          </a:xfrm>
          <a:custGeom>
            <a:pathLst>
              <a:path extrusionOk="0" h="120000" w="120000">
                <a:moveTo>
                  <a:pt x="5987" y="114012"/>
                </a:moveTo>
                <a:cubicBezTo>
                  <a:pt x="11975" y="120000"/>
                  <a:pt x="21704" y="120000"/>
                  <a:pt x="27692" y="114012"/>
                </a:cubicBezTo>
                <a:lnTo>
                  <a:pt x="114012" y="27442"/>
                </a:lnTo>
                <a:cubicBezTo>
                  <a:pt x="120000" y="21455"/>
                  <a:pt x="120000" y="11975"/>
                  <a:pt x="114012" y="5987"/>
                </a:cubicBezTo>
                <a:lnTo>
                  <a:pt x="114012" y="5987"/>
                </a:lnTo>
                <a:cubicBezTo>
                  <a:pt x="108024" y="0"/>
                  <a:pt x="98295" y="0"/>
                  <a:pt x="92307" y="5987"/>
                </a:cubicBezTo>
                <a:lnTo>
                  <a:pt x="5987" y="92307"/>
                </a:lnTo>
                <a:cubicBezTo>
                  <a:pt x="0" y="98295"/>
                  <a:pt x="0" y="108024"/>
                  <a:pt x="5987" y="114012"/>
                </a:cubicBezTo>
                <a:lnTo>
                  <a:pt x="5987" y="114012"/>
                </a:lnTo>
                <a:close/>
              </a:path>
            </a:pathLst>
          </a:custGeom>
          <a:solidFill>
            <a:srgbClr val="A43E00"/>
          </a:solidFill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Shape 356"/>
          <p:cNvSpPr/>
          <p:nvPr/>
        </p:nvSpPr>
        <p:spPr>
          <a:xfrm flipH="1">
            <a:off x="6243875" y="4519912"/>
            <a:ext cx="438300" cy="442500"/>
          </a:xfrm>
          <a:custGeom>
            <a:pathLst>
              <a:path extrusionOk="0" h="120000" w="120000">
                <a:moveTo>
                  <a:pt x="5738" y="114012"/>
                </a:moveTo>
                <a:cubicBezTo>
                  <a:pt x="11725" y="120000"/>
                  <a:pt x="21455" y="120000"/>
                  <a:pt x="27442" y="114012"/>
                </a:cubicBezTo>
                <a:lnTo>
                  <a:pt x="114012" y="27692"/>
                </a:lnTo>
                <a:cubicBezTo>
                  <a:pt x="120000" y="21704"/>
                  <a:pt x="120000" y="11975"/>
                  <a:pt x="114012" y="5987"/>
                </a:cubicBezTo>
                <a:lnTo>
                  <a:pt x="114012" y="5987"/>
                </a:lnTo>
                <a:cubicBezTo>
                  <a:pt x="108024" y="0"/>
                  <a:pt x="98295" y="0"/>
                  <a:pt x="92307" y="5987"/>
                </a:cubicBezTo>
                <a:lnTo>
                  <a:pt x="5738" y="92307"/>
                </a:lnTo>
                <a:cubicBezTo>
                  <a:pt x="0" y="98295"/>
                  <a:pt x="0" y="108024"/>
                  <a:pt x="5738" y="114012"/>
                </a:cubicBezTo>
                <a:lnTo>
                  <a:pt x="5738" y="114012"/>
                </a:lnTo>
                <a:close/>
              </a:path>
            </a:pathLst>
          </a:custGeom>
          <a:solidFill>
            <a:srgbClr val="A43E00"/>
          </a:solidFill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7" name="Shape 357"/>
          <p:cNvCxnSpPr/>
          <p:nvPr/>
        </p:nvCxnSpPr>
        <p:spPr>
          <a:xfrm flipH="1" rot="10800000">
            <a:off x="6738493" y="4274660"/>
            <a:ext cx="542700" cy="378000"/>
          </a:xfrm>
          <a:prstGeom prst="straightConnector1">
            <a:avLst/>
          </a:prstGeom>
          <a:noFill/>
          <a:ln cap="flat" cmpd="sng" w="15875">
            <a:solidFill>
              <a:srgbClr val="A43E00"/>
            </a:solidFill>
            <a:prstDash val="solid"/>
            <a:miter/>
            <a:headEnd len="med" w="med" type="none"/>
            <a:tailEnd len="med" w="med" type="none"/>
          </a:ln>
        </p:spPr>
      </p:cxnSp>
      <p:sp>
        <p:nvSpPr>
          <p:cNvPr id="358" name="Shape 358"/>
          <p:cNvSpPr/>
          <p:nvPr/>
        </p:nvSpPr>
        <p:spPr>
          <a:xfrm flipH="1">
            <a:off x="6919897" y="3892378"/>
            <a:ext cx="208800" cy="213000"/>
          </a:xfrm>
          <a:prstGeom prst="ellipse">
            <a:avLst/>
          </a:prstGeom>
          <a:noFill/>
          <a:ln cap="flat" cmpd="sng" w="15875">
            <a:solidFill>
              <a:srgbClr val="A43E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Shape 359"/>
          <p:cNvSpPr/>
          <p:nvPr/>
        </p:nvSpPr>
        <p:spPr>
          <a:xfrm flipH="1">
            <a:off x="7020464" y="3992945"/>
            <a:ext cx="208800" cy="213000"/>
          </a:xfrm>
          <a:prstGeom prst="ellipse">
            <a:avLst/>
          </a:prstGeom>
          <a:noFill/>
          <a:ln cap="flat" cmpd="sng" w="15875">
            <a:solidFill>
              <a:srgbClr val="A43E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Shape 360"/>
          <p:cNvSpPr/>
          <p:nvPr/>
        </p:nvSpPr>
        <p:spPr>
          <a:xfrm flipH="1">
            <a:off x="7108964" y="4085466"/>
            <a:ext cx="208800" cy="213000"/>
          </a:xfrm>
          <a:prstGeom prst="ellipse">
            <a:avLst/>
          </a:prstGeom>
          <a:noFill/>
          <a:ln cap="flat" cmpd="sng" w="15875">
            <a:solidFill>
              <a:srgbClr val="A43E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1" name="Shape 361"/>
          <p:cNvCxnSpPr/>
          <p:nvPr/>
        </p:nvCxnSpPr>
        <p:spPr>
          <a:xfrm flipH="1" rot="10800000">
            <a:off x="6561494" y="3932540"/>
            <a:ext cx="382500" cy="539100"/>
          </a:xfrm>
          <a:prstGeom prst="straightConnector1">
            <a:avLst/>
          </a:prstGeom>
          <a:noFill/>
          <a:ln cap="flat" cmpd="sng" w="15875">
            <a:solidFill>
              <a:srgbClr val="A43E00"/>
            </a:solidFill>
            <a:prstDash val="solid"/>
            <a:miter/>
            <a:headEnd len="med" w="med" type="none"/>
            <a:tailEnd len="med" w="med" type="none"/>
          </a:ln>
        </p:spPr>
      </p:cxnSp>
      <p:sp>
        <p:nvSpPr>
          <p:cNvPr id="362" name="Shape 362"/>
          <p:cNvSpPr/>
          <p:nvPr/>
        </p:nvSpPr>
        <p:spPr>
          <a:xfrm>
            <a:off x="3206476" y="1027039"/>
            <a:ext cx="0" cy="0"/>
          </a:xfrm>
          <a:custGeom>
            <a:pathLst>
              <a:path extrusionOk="0" h="120000" w="120000">
                <a:moveTo>
                  <a:pt x="20307" y="54117"/>
                </a:moveTo>
                <a:lnTo>
                  <a:pt x="94153" y="120000"/>
                </a:lnTo>
                <a:lnTo>
                  <a:pt x="108923" y="118823"/>
                </a:lnTo>
                <a:lnTo>
                  <a:pt x="114461" y="77647"/>
                </a:lnTo>
                <a:lnTo>
                  <a:pt x="120000" y="31764"/>
                </a:lnTo>
                <a:lnTo>
                  <a:pt x="110769" y="3529"/>
                </a:lnTo>
                <a:lnTo>
                  <a:pt x="88615" y="0"/>
                </a:lnTo>
                <a:lnTo>
                  <a:pt x="57230" y="21176"/>
                </a:lnTo>
                <a:lnTo>
                  <a:pt x="0" y="32941"/>
                </a:lnTo>
                <a:lnTo>
                  <a:pt x="20307" y="5411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Shape 363"/>
          <p:cNvSpPr/>
          <p:nvPr/>
        </p:nvSpPr>
        <p:spPr>
          <a:xfrm>
            <a:off x="2823146" y="677408"/>
            <a:ext cx="0" cy="0"/>
          </a:xfrm>
          <a:custGeom>
            <a:pathLst>
              <a:path extrusionOk="0" h="120000" w="120000">
                <a:moveTo>
                  <a:pt x="119999" y="81509"/>
                </a:moveTo>
                <a:lnTo>
                  <a:pt x="105454" y="18113"/>
                </a:lnTo>
                <a:lnTo>
                  <a:pt x="81212" y="15849"/>
                </a:lnTo>
                <a:lnTo>
                  <a:pt x="50909" y="9056"/>
                </a:lnTo>
                <a:lnTo>
                  <a:pt x="18181" y="0"/>
                </a:lnTo>
                <a:lnTo>
                  <a:pt x="2424" y="24905"/>
                </a:lnTo>
                <a:lnTo>
                  <a:pt x="10909" y="54339"/>
                </a:lnTo>
                <a:lnTo>
                  <a:pt x="0" y="88301"/>
                </a:lnTo>
                <a:lnTo>
                  <a:pt x="14545" y="113207"/>
                </a:lnTo>
                <a:lnTo>
                  <a:pt x="49696" y="120000"/>
                </a:lnTo>
                <a:lnTo>
                  <a:pt x="82424" y="104150"/>
                </a:lnTo>
                <a:lnTo>
                  <a:pt x="119999" y="8150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Shape 364"/>
          <p:cNvSpPr/>
          <p:nvPr/>
        </p:nvSpPr>
        <p:spPr>
          <a:xfrm>
            <a:off x="2842101" y="784825"/>
            <a:ext cx="0" cy="0"/>
          </a:xfrm>
          <a:custGeom>
            <a:pathLst>
              <a:path extrusionOk="0" h="120000" w="120000">
                <a:moveTo>
                  <a:pt x="10909" y="120000"/>
                </a:moveTo>
                <a:lnTo>
                  <a:pt x="52987" y="109629"/>
                </a:lnTo>
                <a:lnTo>
                  <a:pt x="77922" y="103703"/>
                </a:lnTo>
                <a:lnTo>
                  <a:pt x="96623" y="78518"/>
                </a:lnTo>
                <a:lnTo>
                  <a:pt x="105974" y="51851"/>
                </a:lnTo>
                <a:lnTo>
                  <a:pt x="120000" y="37037"/>
                </a:lnTo>
                <a:lnTo>
                  <a:pt x="102857" y="5925"/>
                </a:lnTo>
                <a:lnTo>
                  <a:pt x="71688" y="0"/>
                </a:lnTo>
                <a:lnTo>
                  <a:pt x="52987" y="29629"/>
                </a:lnTo>
                <a:lnTo>
                  <a:pt x="34285" y="37037"/>
                </a:lnTo>
                <a:lnTo>
                  <a:pt x="29610" y="62222"/>
                </a:lnTo>
                <a:lnTo>
                  <a:pt x="18701" y="71111"/>
                </a:lnTo>
                <a:lnTo>
                  <a:pt x="15584" y="82962"/>
                </a:lnTo>
                <a:lnTo>
                  <a:pt x="1558" y="93333"/>
                </a:lnTo>
                <a:lnTo>
                  <a:pt x="0" y="115555"/>
                </a:lnTo>
                <a:lnTo>
                  <a:pt x="10909" y="1200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Shape 365"/>
          <p:cNvSpPr/>
          <p:nvPr/>
        </p:nvSpPr>
        <p:spPr>
          <a:xfrm>
            <a:off x="2871588" y="753232"/>
            <a:ext cx="0" cy="0"/>
          </a:xfrm>
          <a:custGeom>
            <a:pathLst>
              <a:path extrusionOk="0" h="120000" w="120000">
                <a:moveTo>
                  <a:pt x="0" y="120000"/>
                </a:moveTo>
                <a:lnTo>
                  <a:pt x="17142" y="115434"/>
                </a:lnTo>
                <a:lnTo>
                  <a:pt x="27226" y="117391"/>
                </a:lnTo>
                <a:lnTo>
                  <a:pt x="44369" y="111521"/>
                </a:lnTo>
                <a:lnTo>
                  <a:pt x="73613" y="111521"/>
                </a:lnTo>
                <a:lnTo>
                  <a:pt x="103865" y="110217"/>
                </a:lnTo>
                <a:lnTo>
                  <a:pt x="112941" y="105000"/>
                </a:lnTo>
                <a:lnTo>
                  <a:pt x="106890" y="98478"/>
                </a:lnTo>
                <a:lnTo>
                  <a:pt x="120000" y="90652"/>
                </a:lnTo>
                <a:lnTo>
                  <a:pt x="104873" y="82826"/>
                </a:lnTo>
                <a:lnTo>
                  <a:pt x="93781" y="72391"/>
                </a:lnTo>
                <a:lnTo>
                  <a:pt x="86722" y="61304"/>
                </a:lnTo>
                <a:lnTo>
                  <a:pt x="76638" y="54130"/>
                </a:lnTo>
                <a:lnTo>
                  <a:pt x="75630" y="46956"/>
                </a:lnTo>
                <a:lnTo>
                  <a:pt x="63529" y="39782"/>
                </a:lnTo>
                <a:lnTo>
                  <a:pt x="65546" y="31304"/>
                </a:lnTo>
                <a:lnTo>
                  <a:pt x="77647" y="25434"/>
                </a:lnTo>
                <a:lnTo>
                  <a:pt x="80672" y="14347"/>
                </a:lnTo>
                <a:lnTo>
                  <a:pt x="79663" y="0"/>
                </a:lnTo>
                <a:lnTo>
                  <a:pt x="23193" y="3260"/>
                </a:lnTo>
                <a:lnTo>
                  <a:pt x="16134" y="20217"/>
                </a:lnTo>
                <a:lnTo>
                  <a:pt x="20168" y="34565"/>
                </a:lnTo>
                <a:lnTo>
                  <a:pt x="26218" y="48260"/>
                </a:lnTo>
                <a:lnTo>
                  <a:pt x="41344" y="56739"/>
                </a:lnTo>
                <a:lnTo>
                  <a:pt x="51428" y="69130"/>
                </a:lnTo>
                <a:lnTo>
                  <a:pt x="38319" y="75652"/>
                </a:lnTo>
                <a:lnTo>
                  <a:pt x="28235" y="75652"/>
                </a:lnTo>
                <a:lnTo>
                  <a:pt x="29243" y="88695"/>
                </a:lnTo>
                <a:lnTo>
                  <a:pt x="18151" y="91956"/>
                </a:lnTo>
                <a:lnTo>
                  <a:pt x="13109" y="97173"/>
                </a:lnTo>
                <a:lnTo>
                  <a:pt x="21176" y="103695"/>
                </a:lnTo>
                <a:lnTo>
                  <a:pt x="0" y="1200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Shape 366"/>
          <p:cNvSpPr/>
          <p:nvPr/>
        </p:nvSpPr>
        <p:spPr>
          <a:xfrm>
            <a:off x="3016917" y="976490"/>
            <a:ext cx="0" cy="0"/>
          </a:xfrm>
          <a:custGeom>
            <a:pathLst>
              <a:path extrusionOk="0" h="120000" w="120000">
                <a:moveTo>
                  <a:pt x="102857" y="0"/>
                </a:moveTo>
                <a:lnTo>
                  <a:pt x="49285" y="27692"/>
                </a:lnTo>
                <a:lnTo>
                  <a:pt x="4285" y="36923"/>
                </a:lnTo>
                <a:lnTo>
                  <a:pt x="0" y="70769"/>
                </a:lnTo>
                <a:lnTo>
                  <a:pt x="62142" y="101538"/>
                </a:lnTo>
                <a:lnTo>
                  <a:pt x="96428" y="120000"/>
                </a:lnTo>
                <a:lnTo>
                  <a:pt x="119999" y="83076"/>
                </a:lnTo>
                <a:lnTo>
                  <a:pt x="109285" y="46153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Shape 367"/>
          <p:cNvSpPr/>
          <p:nvPr/>
        </p:nvSpPr>
        <p:spPr>
          <a:xfrm>
            <a:off x="3174883" y="987021"/>
            <a:ext cx="0" cy="0"/>
          </a:xfrm>
          <a:custGeom>
            <a:pathLst>
              <a:path extrusionOk="0" h="120000" w="120000">
                <a:moveTo>
                  <a:pt x="12203" y="72941"/>
                </a:moveTo>
                <a:lnTo>
                  <a:pt x="46779" y="58823"/>
                </a:lnTo>
                <a:lnTo>
                  <a:pt x="81355" y="37647"/>
                </a:lnTo>
                <a:lnTo>
                  <a:pt x="120000" y="0"/>
                </a:lnTo>
                <a:lnTo>
                  <a:pt x="120000" y="16470"/>
                </a:lnTo>
                <a:lnTo>
                  <a:pt x="107796" y="32941"/>
                </a:lnTo>
                <a:lnTo>
                  <a:pt x="103728" y="51764"/>
                </a:lnTo>
                <a:lnTo>
                  <a:pt x="109830" y="61176"/>
                </a:lnTo>
                <a:lnTo>
                  <a:pt x="120000" y="80000"/>
                </a:lnTo>
                <a:lnTo>
                  <a:pt x="107796" y="91764"/>
                </a:lnTo>
                <a:lnTo>
                  <a:pt x="87457" y="103529"/>
                </a:lnTo>
                <a:lnTo>
                  <a:pt x="65084" y="120000"/>
                </a:lnTo>
                <a:lnTo>
                  <a:pt x="12203" y="120000"/>
                </a:lnTo>
                <a:lnTo>
                  <a:pt x="0" y="103529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Shape 368"/>
          <p:cNvSpPr/>
          <p:nvPr/>
        </p:nvSpPr>
        <p:spPr>
          <a:xfrm>
            <a:off x="2968474" y="940684"/>
            <a:ext cx="0" cy="0"/>
          </a:xfrm>
          <a:custGeom>
            <a:pathLst>
              <a:path extrusionOk="0" h="120000" w="120000">
                <a:moveTo>
                  <a:pt x="46153" y="0"/>
                </a:moveTo>
                <a:lnTo>
                  <a:pt x="0" y="41739"/>
                </a:lnTo>
                <a:lnTo>
                  <a:pt x="18461" y="88695"/>
                </a:lnTo>
                <a:lnTo>
                  <a:pt x="101538" y="120000"/>
                </a:lnTo>
                <a:lnTo>
                  <a:pt x="101538" y="88695"/>
                </a:lnTo>
                <a:lnTo>
                  <a:pt x="120000" y="313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Shape 369"/>
          <p:cNvSpPr/>
          <p:nvPr/>
        </p:nvSpPr>
        <p:spPr>
          <a:xfrm>
            <a:off x="3660777" y="541337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Shape 370"/>
          <p:cNvSpPr/>
          <p:nvPr/>
        </p:nvSpPr>
        <p:spPr>
          <a:xfrm>
            <a:off x="3857627" y="541337"/>
            <a:ext cx="0" cy="0"/>
          </a:xfrm>
          <a:custGeom>
            <a:pathLst>
              <a:path extrusionOk="0" h="120000" w="120000">
                <a:moveTo>
                  <a:pt x="60166" y="0"/>
                </a:moveTo>
                <a:cubicBezTo>
                  <a:pt x="27257" y="0"/>
                  <a:pt x="0" y="27257"/>
                  <a:pt x="0" y="60166"/>
                </a:cubicBezTo>
                <a:cubicBezTo>
                  <a:pt x="0" y="92742"/>
                  <a:pt x="27257" y="120000"/>
                  <a:pt x="60166" y="120000"/>
                </a:cubicBezTo>
                <a:cubicBezTo>
                  <a:pt x="92742" y="120000"/>
                  <a:pt x="120000" y="92742"/>
                  <a:pt x="120000" y="60166"/>
                </a:cubicBezTo>
                <a:cubicBezTo>
                  <a:pt x="120000" y="27257"/>
                  <a:pt x="92742" y="0"/>
                  <a:pt x="60166" y="0"/>
                </a:cubicBezTo>
                <a:close/>
                <a:moveTo>
                  <a:pt x="60166" y="110692"/>
                </a:moveTo>
                <a:cubicBezTo>
                  <a:pt x="31911" y="110692"/>
                  <a:pt x="9307" y="88088"/>
                  <a:pt x="9307" y="60166"/>
                </a:cubicBezTo>
                <a:cubicBezTo>
                  <a:pt x="9307" y="31911"/>
                  <a:pt x="31911" y="9307"/>
                  <a:pt x="60166" y="9307"/>
                </a:cubicBezTo>
                <a:cubicBezTo>
                  <a:pt x="88088" y="9307"/>
                  <a:pt x="110692" y="31911"/>
                  <a:pt x="110692" y="60166"/>
                </a:cubicBezTo>
                <a:cubicBezTo>
                  <a:pt x="110692" y="88088"/>
                  <a:pt x="87423" y="110692"/>
                  <a:pt x="60166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Shape 371"/>
          <p:cNvSpPr/>
          <p:nvPr/>
        </p:nvSpPr>
        <p:spPr>
          <a:xfrm>
            <a:off x="4054477" y="541337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Shape 372"/>
          <p:cNvSpPr/>
          <p:nvPr/>
        </p:nvSpPr>
        <p:spPr>
          <a:xfrm>
            <a:off x="4251327" y="541337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Shape 373"/>
          <p:cNvSpPr/>
          <p:nvPr/>
        </p:nvSpPr>
        <p:spPr>
          <a:xfrm>
            <a:off x="4446589" y="541337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Shape 374"/>
          <p:cNvSpPr/>
          <p:nvPr/>
        </p:nvSpPr>
        <p:spPr>
          <a:xfrm>
            <a:off x="3660777" y="738188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Shape 375"/>
          <p:cNvSpPr/>
          <p:nvPr/>
        </p:nvSpPr>
        <p:spPr>
          <a:xfrm>
            <a:off x="3857627" y="738188"/>
            <a:ext cx="0" cy="0"/>
          </a:xfrm>
          <a:custGeom>
            <a:pathLst>
              <a:path extrusionOk="0" h="120000" w="120000">
                <a:moveTo>
                  <a:pt x="60166" y="0"/>
                </a:moveTo>
                <a:cubicBezTo>
                  <a:pt x="27257" y="0"/>
                  <a:pt x="0" y="27257"/>
                  <a:pt x="0" y="59833"/>
                </a:cubicBezTo>
                <a:cubicBezTo>
                  <a:pt x="0" y="92742"/>
                  <a:pt x="27257" y="120000"/>
                  <a:pt x="60166" y="120000"/>
                </a:cubicBezTo>
                <a:cubicBezTo>
                  <a:pt x="92742" y="120000"/>
                  <a:pt x="120000" y="92742"/>
                  <a:pt x="120000" y="59833"/>
                </a:cubicBezTo>
                <a:cubicBezTo>
                  <a:pt x="120000" y="27257"/>
                  <a:pt x="92742" y="0"/>
                  <a:pt x="60166" y="0"/>
                </a:cubicBezTo>
                <a:close/>
                <a:moveTo>
                  <a:pt x="60166" y="110692"/>
                </a:moveTo>
                <a:cubicBezTo>
                  <a:pt x="31911" y="110692"/>
                  <a:pt x="9307" y="88088"/>
                  <a:pt x="9307" y="59833"/>
                </a:cubicBezTo>
                <a:cubicBezTo>
                  <a:pt x="9307" y="31911"/>
                  <a:pt x="31911" y="9307"/>
                  <a:pt x="60166" y="9307"/>
                </a:cubicBezTo>
                <a:cubicBezTo>
                  <a:pt x="88088" y="9307"/>
                  <a:pt x="110692" y="31911"/>
                  <a:pt x="110692" y="59833"/>
                </a:cubicBezTo>
                <a:cubicBezTo>
                  <a:pt x="110692" y="88088"/>
                  <a:pt x="87423" y="110692"/>
                  <a:pt x="60166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Shape 376"/>
          <p:cNvSpPr/>
          <p:nvPr/>
        </p:nvSpPr>
        <p:spPr>
          <a:xfrm>
            <a:off x="4054477" y="738188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Shape 377"/>
          <p:cNvSpPr/>
          <p:nvPr/>
        </p:nvSpPr>
        <p:spPr>
          <a:xfrm>
            <a:off x="4251327" y="738188"/>
            <a:ext cx="0" cy="0"/>
          </a:xfrm>
          <a:custGeom>
            <a:pathLst>
              <a:path extrusionOk="0" h="120000" w="120000">
                <a:moveTo>
                  <a:pt x="60000" y="0"/>
                </a:moveTo>
                <a:cubicBezTo>
                  <a:pt x="27182" y="0"/>
                  <a:pt x="0" y="27257"/>
                  <a:pt x="0" y="59833"/>
                </a:cubicBezTo>
                <a:cubicBezTo>
                  <a:pt x="0" y="92742"/>
                  <a:pt x="27182" y="120000"/>
                  <a:pt x="60000" y="120000"/>
                </a:cubicBezTo>
                <a:cubicBezTo>
                  <a:pt x="92817" y="120000"/>
                  <a:pt x="120000" y="92742"/>
                  <a:pt x="120000" y="59833"/>
                </a:cubicBezTo>
                <a:cubicBezTo>
                  <a:pt x="120000" y="27257"/>
                  <a:pt x="92817" y="0"/>
                  <a:pt x="60000" y="0"/>
                </a:cubicBezTo>
                <a:close/>
                <a:moveTo>
                  <a:pt x="60000" y="110692"/>
                </a:moveTo>
                <a:cubicBezTo>
                  <a:pt x="31823" y="110692"/>
                  <a:pt x="9613" y="88088"/>
                  <a:pt x="9613" y="59833"/>
                </a:cubicBezTo>
                <a:cubicBezTo>
                  <a:pt x="9613" y="31911"/>
                  <a:pt x="31823" y="9307"/>
                  <a:pt x="60000" y="9307"/>
                </a:cubicBezTo>
                <a:cubicBezTo>
                  <a:pt x="88176" y="9307"/>
                  <a:pt x="110386" y="31911"/>
                  <a:pt x="110386" y="59833"/>
                </a:cubicBezTo>
                <a:cubicBezTo>
                  <a:pt x="110386" y="88088"/>
                  <a:pt x="87182" y="110692"/>
                  <a:pt x="60000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Shape 378"/>
          <p:cNvSpPr/>
          <p:nvPr/>
        </p:nvSpPr>
        <p:spPr>
          <a:xfrm>
            <a:off x="4446589" y="738188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Shape 379"/>
          <p:cNvSpPr/>
          <p:nvPr/>
        </p:nvSpPr>
        <p:spPr>
          <a:xfrm>
            <a:off x="3660777" y="933450"/>
            <a:ext cx="0" cy="0"/>
          </a:xfrm>
          <a:custGeom>
            <a:pathLst>
              <a:path extrusionOk="0" h="120000" w="120000">
                <a:moveTo>
                  <a:pt x="59833" y="0"/>
                </a:moveTo>
                <a:cubicBezTo>
                  <a:pt x="26925" y="0"/>
                  <a:pt x="0" y="27257"/>
                  <a:pt x="0" y="59833"/>
                </a:cubicBezTo>
                <a:cubicBezTo>
                  <a:pt x="0" y="92742"/>
                  <a:pt x="26925" y="120000"/>
                  <a:pt x="59833" y="120000"/>
                </a:cubicBezTo>
                <a:cubicBezTo>
                  <a:pt x="92742" y="120000"/>
                  <a:pt x="120000" y="92742"/>
                  <a:pt x="120000" y="59833"/>
                </a:cubicBezTo>
                <a:cubicBezTo>
                  <a:pt x="120000" y="27257"/>
                  <a:pt x="93739" y="0"/>
                  <a:pt x="59833" y="0"/>
                </a:cubicBezTo>
                <a:close/>
                <a:moveTo>
                  <a:pt x="59833" y="110692"/>
                </a:moveTo>
                <a:cubicBezTo>
                  <a:pt x="31911" y="110692"/>
                  <a:pt x="9307" y="88088"/>
                  <a:pt x="9307" y="59833"/>
                </a:cubicBezTo>
                <a:cubicBezTo>
                  <a:pt x="9307" y="31911"/>
                  <a:pt x="31911" y="9307"/>
                  <a:pt x="59833" y="9307"/>
                </a:cubicBezTo>
                <a:cubicBezTo>
                  <a:pt x="88088" y="9307"/>
                  <a:pt x="110692" y="31911"/>
                  <a:pt x="110692" y="59833"/>
                </a:cubicBezTo>
                <a:cubicBezTo>
                  <a:pt x="110692" y="88088"/>
                  <a:pt x="88088" y="110692"/>
                  <a:pt x="59833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Shape 380"/>
          <p:cNvSpPr/>
          <p:nvPr/>
        </p:nvSpPr>
        <p:spPr>
          <a:xfrm>
            <a:off x="3857627" y="93345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Shape 381"/>
          <p:cNvSpPr/>
          <p:nvPr/>
        </p:nvSpPr>
        <p:spPr>
          <a:xfrm>
            <a:off x="4054477" y="93345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Shape 382"/>
          <p:cNvSpPr/>
          <p:nvPr/>
        </p:nvSpPr>
        <p:spPr>
          <a:xfrm>
            <a:off x="4251327" y="933450"/>
            <a:ext cx="0" cy="0"/>
          </a:xfrm>
          <a:custGeom>
            <a:pathLst>
              <a:path extrusionOk="0" h="120000" w="120000">
                <a:moveTo>
                  <a:pt x="60000" y="0"/>
                </a:moveTo>
                <a:cubicBezTo>
                  <a:pt x="27182" y="0"/>
                  <a:pt x="0" y="27257"/>
                  <a:pt x="0" y="59833"/>
                </a:cubicBezTo>
                <a:cubicBezTo>
                  <a:pt x="0" y="92742"/>
                  <a:pt x="27182" y="120000"/>
                  <a:pt x="60000" y="120000"/>
                </a:cubicBezTo>
                <a:cubicBezTo>
                  <a:pt x="92817" y="120000"/>
                  <a:pt x="120000" y="92742"/>
                  <a:pt x="120000" y="59833"/>
                </a:cubicBezTo>
                <a:cubicBezTo>
                  <a:pt x="120000" y="27257"/>
                  <a:pt x="92817" y="0"/>
                  <a:pt x="60000" y="0"/>
                </a:cubicBezTo>
                <a:close/>
                <a:moveTo>
                  <a:pt x="60000" y="110692"/>
                </a:moveTo>
                <a:cubicBezTo>
                  <a:pt x="31823" y="110692"/>
                  <a:pt x="9613" y="88088"/>
                  <a:pt x="9613" y="59833"/>
                </a:cubicBezTo>
                <a:cubicBezTo>
                  <a:pt x="9613" y="31911"/>
                  <a:pt x="31823" y="9307"/>
                  <a:pt x="60000" y="9307"/>
                </a:cubicBezTo>
                <a:cubicBezTo>
                  <a:pt x="88176" y="9307"/>
                  <a:pt x="110386" y="31911"/>
                  <a:pt x="110386" y="59833"/>
                </a:cubicBezTo>
                <a:cubicBezTo>
                  <a:pt x="110386" y="88088"/>
                  <a:pt x="87182" y="110692"/>
                  <a:pt x="60000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Shape 383"/>
          <p:cNvSpPr/>
          <p:nvPr/>
        </p:nvSpPr>
        <p:spPr>
          <a:xfrm>
            <a:off x="4446589" y="93345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Shape 384"/>
          <p:cNvSpPr/>
          <p:nvPr/>
        </p:nvSpPr>
        <p:spPr>
          <a:xfrm>
            <a:off x="3857627" y="1130300"/>
            <a:ext cx="0" cy="0"/>
          </a:xfrm>
          <a:custGeom>
            <a:pathLst>
              <a:path extrusionOk="0" h="120000" w="120000">
                <a:moveTo>
                  <a:pt x="60166" y="0"/>
                </a:moveTo>
                <a:cubicBezTo>
                  <a:pt x="27257" y="0"/>
                  <a:pt x="0" y="26925"/>
                  <a:pt x="0" y="59833"/>
                </a:cubicBezTo>
                <a:cubicBezTo>
                  <a:pt x="0" y="92742"/>
                  <a:pt x="27257" y="120000"/>
                  <a:pt x="60166" y="120000"/>
                </a:cubicBezTo>
                <a:cubicBezTo>
                  <a:pt x="92742" y="120000"/>
                  <a:pt x="120000" y="92742"/>
                  <a:pt x="120000" y="59833"/>
                </a:cubicBezTo>
                <a:cubicBezTo>
                  <a:pt x="120000" y="26925"/>
                  <a:pt x="92742" y="0"/>
                  <a:pt x="60166" y="0"/>
                </a:cubicBezTo>
                <a:close/>
                <a:moveTo>
                  <a:pt x="60166" y="110692"/>
                </a:moveTo>
                <a:cubicBezTo>
                  <a:pt x="31911" y="110692"/>
                  <a:pt x="9307" y="88088"/>
                  <a:pt x="9307" y="59833"/>
                </a:cubicBezTo>
                <a:cubicBezTo>
                  <a:pt x="9307" y="31911"/>
                  <a:pt x="31911" y="9307"/>
                  <a:pt x="60166" y="9307"/>
                </a:cubicBezTo>
                <a:cubicBezTo>
                  <a:pt x="88088" y="9307"/>
                  <a:pt x="110692" y="31911"/>
                  <a:pt x="110692" y="59833"/>
                </a:cubicBezTo>
                <a:cubicBezTo>
                  <a:pt x="110692" y="88088"/>
                  <a:pt x="87423" y="110692"/>
                  <a:pt x="60166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Shape 385"/>
          <p:cNvSpPr/>
          <p:nvPr/>
        </p:nvSpPr>
        <p:spPr>
          <a:xfrm>
            <a:off x="4054477" y="1130300"/>
            <a:ext cx="0" cy="0"/>
          </a:xfrm>
          <a:custGeom>
            <a:pathLst>
              <a:path extrusionOk="0" h="120000" w="120000">
                <a:moveTo>
                  <a:pt x="59833" y="0"/>
                </a:moveTo>
                <a:cubicBezTo>
                  <a:pt x="27257" y="0"/>
                  <a:pt x="0" y="26925"/>
                  <a:pt x="0" y="59833"/>
                </a:cubicBezTo>
                <a:cubicBezTo>
                  <a:pt x="0" y="92742"/>
                  <a:pt x="27257" y="120000"/>
                  <a:pt x="59833" y="120000"/>
                </a:cubicBezTo>
                <a:cubicBezTo>
                  <a:pt x="92742" y="120000"/>
                  <a:pt x="120000" y="92742"/>
                  <a:pt x="120000" y="59833"/>
                </a:cubicBezTo>
                <a:cubicBezTo>
                  <a:pt x="120000" y="26925"/>
                  <a:pt x="92742" y="0"/>
                  <a:pt x="59833" y="0"/>
                </a:cubicBezTo>
                <a:close/>
                <a:moveTo>
                  <a:pt x="59833" y="110692"/>
                </a:moveTo>
                <a:cubicBezTo>
                  <a:pt x="31911" y="110692"/>
                  <a:pt x="9307" y="88088"/>
                  <a:pt x="9307" y="59833"/>
                </a:cubicBezTo>
                <a:cubicBezTo>
                  <a:pt x="9307" y="31911"/>
                  <a:pt x="31911" y="9307"/>
                  <a:pt x="59833" y="9307"/>
                </a:cubicBezTo>
                <a:cubicBezTo>
                  <a:pt x="88088" y="9307"/>
                  <a:pt x="110692" y="31911"/>
                  <a:pt x="110692" y="59833"/>
                </a:cubicBezTo>
                <a:cubicBezTo>
                  <a:pt x="110692" y="88088"/>
                  <a:pt x="87091" y="110692"/>
                  <a:pt x="59833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Shape 386"/>
          <p:cNvSpPr/>
          <p:nvPr/>
        </p:nvSpPr>
        <p:spPr>
          <a:xfrm>
            <a:off x="4251327" y="113030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Shape 387"/>
          <p:cNvSpPr/>
          <p:nvPr/>
        </p:nvSpPr>
        <p:spPr>
          <a:xfrm>
            <a:off x="4446589" y="1130300"/>
            <a:ext cx="0" cy="0"/>
          </a:xfrm>
          <a:custGeom>
            <a:pathLst>
              <a:path extrusionOk="0" h="120000" w="120000">
                <a:moveTo>
                  <a:pt x="60166" y="0"/>
                </a:moveTo>
                <a:cubicBezTo>
                  <a:pt x="27257" y="0"/>
                  <a:pt x="0" y="26925"/>
                  <a:pt x="0" y="59833"/>
                </a:cubicBezTo>
                <a:cubicBezTo>
                  <a:pt x="0" y="92742"/>
                  <a:pt x="27257" y="120000"/>
                  <a:pt x="60166" y="120000"/>
                </a:cubicBezTo>
                <a:cubicBezTo>
                  <a:pt x="93074" y="120000"/>
                  <a:pt x="120000" y="92742"/>
                  <a:pt x="120000" y="59833"/>
                </a:cubicBezTo>
                <a:cubicBezTo>
                  <a:pt x="120000" y="26925"/>
                  <a:pt x="93074" y="0"/>
                  <a:pt x="60166" y="0"/>
                </a:cubicBezTo>
                <a:close/>
                <a:moveTo>
                  <a:pt x="60166" y="110692"/>
                </a:moveTo>
                <a:cubicBezTo>
                  <a:pt x="31911" y="110692"/>
                  <a:pt x="9307" y="88088"/>
                  <a:pt x="9307" y="59833"/>
                </a:cubicBezTo>
                <a:cubicBezTo>
                  <a:pt x="9307" y="31911"/>
                  <a:pt x="31911" y="9307"/>
                  <a:pt x="60166" y="9307"/>
                </a:cubicBezTo>
                <a:cubicBezTo>
                  <a:pt x="88088" y="9307"/>
                  <a:pt x="110692" y="31911"/>
                  <a:pt x="110692" y="59833"/>
                </a:cubicBezTo>
                <a:cubicBezTo>
                  <a:pt x="110692" y="88088"/>
                  <a:pt x="87423" y="110692"/>
                  <a:pt x="60166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Shape 388"/>
          <p:cNvSpPr/>
          <p:nvPr/>
        </p:nvSpPr>
        <p:spPr>
          <a:xfrm>
            <a:off x="3857627" y="132715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Shape 389"/>
          <p:cNvSpPr/>
          <p:nvPr/>
        </p:nvSpPr>
        <p:spPr>
          <a:xfrm>
            <a:off x="4054477" y="132715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Shape 390"/>
          <p:cNvSpPr/>
          <p:nvPr/>
        </p:nvSpPr>
        <p:spPr>
          <a:xfrm>
            <a:off x="4251327" y="132715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4446589" y="1327150"/>
            <a:ext cx="0" cy="0"/>
          </a:xfrm>
          <a:custGeom>
            <a:pathLst>
              <a:path extrusionOk="0" h="120000" w="120000">
                <a:moveTo>
                  <a:pt x="60166" y="0"/>
                </a:moveTo>
                <a:cubicBezTo>
                  <a:pt x="27257" y="0"/>
                  <a:pt x="0" y="27182"/>
                  <a:pt x="0" y="60000"/>
                </a:cubicBezTo>
                <a:cubicBezTo>
                  <a:pt x="0" y="92817"/>
                  <a:pt x="27257" y="120000"/>
                  <a:pt x="60166" y="120000"/>
                </a:cubicBezTo>
                <a:cubicBezTo>
                  <a:pt x="93074" y="120000"/>
                  <a:pt x="120000" y="92817"/>
                  <a:pt x="120000" y="60000"/>
                </a:cubicBezTo>
                <a:cubicBezTo>
                  <a:pt x="120000" y="27182"/>
                  <a:pt x="93074" y="0"/>
                  <a:pt x="60166" y="0"/>
                </a:cubicBezTo>
                <a:close/>
                <a:moveTo>
                  <a:pt x="60166" y="110386"/>
                </a:moveTo>
                <a:cubicBezTo>
                  <a:pt x="31911" y="110386"/>
                  <a:pt x="9307" y="88176"/>
                  <a:pt x="9307" y="60000"/>
                </a:cubicBezTo>
                <a:cubicBezTo>
                  <a:pt x="9307" y="31823"/>
                  <a:pt x="31911" y="9613"/>
                  <a:pt x="60166" y="9613"/>
                </a:cubicBezTo>
                <a:cubicBezTo>
                  <a:pt x="88088" y="9613"/>
                  <a:pt x="110692" y="31823"/>
                  <a:pt x="110692" y="60000"/>
                </a:cubicBezTo>
                <a:cubicBezTo>
                  <a:pt x="110692" y="88176"/>
                  <a:pt x="87423" y="110386"/>
                  <a:pt x="60166" y="11038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Shape 392"/>
          <p:cNvSpPr/>
          <p:nvPr/>
        </p:nvSpPr>
        <p:spPr>
          <a:xfrm>
            <a:off x="5253037" y="1692275"/>
            <a:ext cx="0" cy="0"/>
          </a:xfrm>
          <a:prstGeom prst="rect">
            <a:avLst/>
          </a:prstGeom>
          <a:solidFill>
            <a:srgbClr val="4D778A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5253037" y="1692275"/>
            <a:ext cx="0" cy="0"/>
          </a:xfrm>
          <a:prstGeom prst="rect">
            <a:avLst/>
          </a:prstGeom>
          <a:solidFill>
            <a:srgbClr val="4D778A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Shape 394"/>
          <p:cNvSpPr/>
          <p:nvPr/>
        </p:nvSpPr>
        <p:spPr>
          <a:xfrm>
            <a:off x="5268912" y="1681162"/>
            <a:ext cx="0" cy="0"/>
          </a:xfrm>
          <a:custGeom>
            <a:pathLst>
              <a:path extrusionOk="0" h="120000" w="120000">
                <a:moveTo>
                  <a:pt x="0" y="0"/>
                </a:moveTo>
                <a:lnTo>
                  <a:pt x="0" y="120000"/>
                </a:lnTo>
                <a:cubicBezTo>
                  <a:pt x="0" y="118341"/>
                  <a:pt x="0" y="116682"/>
                  <a:pt x="0" y="115023"/>
                </a:cubicBezTo>
                <a:lnTo>
                  <a:pt x="0" y="6082"/>
                </a:lnTo>
                <a:cubicBezTo>
                  <a:pt x="0" y="2764"/>
                  <a:pt x="0" y="1105"/>
                  <a:pt x="0" y="0"/>
                </a:cubicBezTo>
                <a:close/>
              </a:path>
            </a:pathLst>
          </a:custGeom>
          <a:solidFill>
            <a:srgbClr val="4D778A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Shape 395"/>
          <p:cNvSpPr/>
          <p:nvPr/>
        </p:nvSpPr>
        <p:spPr>
          <a:xfrm>
            <a:off x="5022850" y="1273175"/>
            <a:ext cx="476100" cy="0"/>
          </a:xfrm>
          <a:custGeom>
            <a:pathLst>
              <a:path extrusionOk="0" h="120000" w="120000">
                <a:moveTo>
                  <a:pt x="118604" y="0"/>
                </a:moveTo>
                <a:lnTo>
                  <a:pt x="118604" y="120000"/>
                </a:lnTo>
                <a:lnTo>
                  <a:pt x="120000" y="120000"/>
                </a:lnTo>
                <a:cubicBezTo>
                  <a:pt x="119476" y="90000"/>
                  <a:pt x="119127" y="30000"/>
                  <a:pt x="118604" y="0"/>
                </a:cubicBezTo>
                <a:close/>
                <a:moveTo>
                  <a:pt x="0" y="120000"/>
                </a:moveTo>
                <a:lnTo>
                  <a:pt x="348" y="120000"/>
                </a:lnTo>
                <a:lnTo>
                  <a:pt x="348" y="90000"/>
                </a:lnTo>
                <a:cubicBezTo>
                  <a:pt x="0" y="90000"/>
                  <a:pt x="0" y="90000"/>
                  <a:pt x="0" y="120000"/>
                </a:cubicBezTo>
                <a:close/>
              </a:path>
            </a:pathLst>
          </a:custGeom>
          <a:solidFill>
            <a:srgbClr val="4D778A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6" name="Shape 396"/>
          <p:cNvGrpSpPr/>
          <p:nvPr/>
        </p:nvGrpSpPr>
        <p:grpSpPr>
          <a:xfrm>
            <a:off x="2209799" y="2001838"/>
            <a:ext cx="854075" cy="860425"/>
            <a:chOff x="1272" y="1297"/>
            <a:chExt cx="538" cy="542"/>
          </a:xfrm>
        </p:grpSpPr>
        <p:sp>
          <p:nvSpPr>
            <p:cNvPr id="397" name="Shape 397"/>
            <p:cNvSpPr/>
            <p:nvPr/>
          </p:nvSpPr>
          <p:spPr>
            <a:xfrm>
              <a:off x="1333" y="1357"/>
              <a:ext cx="0" cy="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27089" y="120000"/>
                    <a:pt x="0" y="92910"/>
                    <a:pt x="0" y="60000"/>
                  </a:cubicBezTo>
                  <a:cubicBezTo>
                    <a:pt x="0" y="27089"/>
                    <a:pt x="27089" y="0"/>
                    <a:pt x="60000" y="0"/>
                  </a:cubicBezTo>
                  <a:cubicBezTo>
                    <a:pt x="92910" y="0"/>
                    <a:pt x="120000" y="27089"/>
                    <a:pt x="120000" y="60000"/>
                  </a:cubicBezTo>
                  <a:cubicBezTo>
                    <a:pt x="120000" y="92910"/>
                    <a:pt x="93582" y="120000"/>
                    <a:pt x="60000" y="120000"/>
                  </a:cubicBezTo>
                  <a:close/>
                  <a:moveTo>
                    <a:pt x="60000" y="6268"/>
                  </a:moveTo>
                  <a:cubicBezTo>
                    <a:pt x="30447" y="6268"/>
                    <a:pt x="6268" y="30223"/>
                    <a:pt x="6268" y="60000"/>
                  </a:cubicBezTo>
                  <a:cubicBezTo>
                    <a:pt x="6268" y="89552"/>
                    <a:pt x="30447" y="113731"/>
                    <a:pt x="60000" y="113731"/>
                  </a:cubicBezTo>
                  <a:cubicBezTo>
                    <a:pt x="89776" y="113731"/>
                    <a:pt x="113731" y="89552"/>
                    <a:pt x="113731" y="60000"/>
                  </a:cubicBezTo>
                  <a:cubicBezTo>
                    <a:pt x="113731" y="30223"/>
                    <a:pt x="89776" y="6268"/>
                    <a:pt x="60000" y="62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Shape 398"/>
            <p:cNvSpPr/>
            <p:nvPr/>
          </p:nvSpPr>
          <p:spPr>
            <a:xfrm>
              <a:off x="1447" y="1297"/>
              <a:ext cx="299" cy="0"/>
            </a:xfrm>
            <a:custGeom>
              <a:pathLst>
                <a:path extrusionOk="0" h="120000" w="120000">
                  <a:moveTo>
                    <a:pt x="90427" y="120000"/>
                  </a:moveTo>
                  <a:cubicBezTo>
                    <a:pt x="90237" y="120000"/>
                    <a:pt x="89667" y="119203"/>
                    <a:pt x="89381" y="118407"/>
                  </a:cubicBezTo>
                  <a:cubicBezTo>
                    <a:pt x="89096" y="116814"/>
                    <a:pt x="88811" y="115486"/>
                    <a:pt x="89096" y="113893"/>
                  </a:cubicBezTo>
                  <a:lnTo>
                    <a:pt x="93375" y="87610"/>
                  </a:lnTo>
                  <a:cubicBezTo>
                    <a:pt x="83486" y="80973"/>
                    <a:pt x="73312" y="78053"/>
                    <a:pt x="63137" y="78053"/>
                  </a:cubicBezTo>
                  <a:cubicBezTo>
                    <a:pt x="45356" y="78053"/>
                    <a:pt x="28240" y="87610"/>
                    <a:pt x="12076" y="106460"/>
                  </a:cubicBezTo>
                  <a:cubicBezTo>
                    <a:pt x="11315" y="107256"/>
                    <a:pt x="10459" y="106460"/>
                    <a:pt x="10269" y="104336"/>
                  </a:cubicBezTo>
                  <a:cubicBezTo>
                    <a:pt x="9984" y="101946"/>
                    <a:pt x="10269" y="99823"/>
                    <a:pt x="11030" y="99026"/>
                  </a:cubicBezTo>
                  <a:cubicBezTo>
                    <a:pt x="27385" y="79380"/>
                    <a:pt x="44881" y="69823"/>
                    <a:pt x="63137" y="69823"/>
                  </a:cubicBezTo>
                  <a:cubicBezTo>
                    <a:pt x="74072" y="69823"/>
                    <a:pt x="85103" y="73539"/>
                    <a:pt x="95847" y="80973"/>
                  </a:cubicBezTo>
                  <a:cubicBezTo>
                    <a:pt x="96133" y="80973"/>
                    <a:pt x="96608" y="81769"/>
                    <a:pt x="96608" y="83097"/>
                  </a:cubicBezTo>
                  <a:cubicBezTo>
                    <a:pt x="96893" y="83893"/>
                    <a:pt x="96893" y="85486"/>
                    <a:pt x="96608" y="86283"/>
                  </a:cubicBezTo>
                  <a:lnTo>
                    <a:pt x="93185" y="107256"/>
                  </a:lnTo>
                  <a:lnTo>
                    <a:pt x="116767" y="79380"/>
                  </a:lnTo>
                  <a:lnTo>
                    <a:pt x="107353" y="12743"/>
                  </a:lnTo>
                  <a:lnTo>
                    <a:pt x="103359" y="35309"/>
                  </a:lnTo>
                  <a:cubicBezTo>
                    <a:pt x="103074" y="36902"/>
                    <a:pt x="102313" y="37433"/>
                    <a:pt x="101743" y="37433"/>
                  </a:cubicBezTo>
                  <a:cubicBezTo>
                    <a:pt x="88050" y="24159"/>
                    <a:pt x="73597" y="17256"/>
                    <a:pt x="58763" y="17256"/>
                  </a:cubicBezTo>
                  <a:cubicBezTo>
                    <a:pt x="38985" y="17256"/>
                    <a:pt x="19873" y="29203"/>
                    <a:pt x="2187" y="53362"/>
                  </a:cubicBezTo>
                  <a:cubicBezTo>
                    <a:pt x="1331" y="53893"/>
                    <a:pt x="570" y="53362"/>
                    <a:pt x="285" y="51769"/>
                  </a:cubicBezTo>
                  <a:cubicBezTo>
                    <a:pt x="0" y="49380"/>
                    <a:pt x="285" y="47256"/>
                    <a:pt x="855" y="46460"/>
                  </a:cubicBezTo>
                  <a:cubicBezTo>
                    <a:pt x="19112" y="22566"/>
                    <a:pt x="38415" y="9823"/>
                    <a:pt x="58573" y="9823"/>
                  </a:cubicBezTo>
                  <a:cubicBezTo>
                    <a:pt x="73312" y="10619"/>
                    <a:pt x="87480" y="17256"/>
                    <a:pt x="101172" y="30000"/>
                  </a:cubicBezTo>
                  <a:lnTo>
                    <a:pt x="106307" y="2389"/>
                  </a:lnTo>
                  <a:cubicBezTo>
                    <a:pt x="106307" y="796"/>
                    <a:pt x="106877" y="0"/>
                    <a:pt x="107353" y="0"/>
                  </a:cubicBezTo>
                  <a:cubicBezTo>
                    <a:pt x="107923" y="0"/>
                    <a:pt x="108399" y="796"/>
                    <a:pt x="108684" y="2389"/>
                  </a:cubicBezTo>
                  <a:lnTo>
                    <a:pt x="119714" y="80973"/>
                  </a:lnTo>
                  <a:cubicBezTo>
                    <a:pt x="120000" y="83097"/>
                    <a:pt x="119714" y="85486"/>
                    <a:pt x="118954" y="86283"/>
                  </a:cubicBezTo>
                  <a:lnTo>
                    <a:pt x="90713" y="119203"/>
                  </a:lnTo>
                  <a:cubicBezTo>
                    <a:pt x="90713" y="120000"/>
                    <a:pt x="90427" y="120000"/>
                    <a:pt x="90427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Shape 399"/>
            <p:cNvSpPr/>
            <p:nvPr/>
          </p:nvSpPr>
          <p:spPr>
            <a:xfrm>
              <a:off x="1331" y="1757"/>
              <a:ext cx="0" cy="0"/>
            </a:xfrm>
            <a:custGeom>
              <a:pathLst>
                <a:path extrusionOk="0" h="120000" w="120000">
                  <a:moveTo>
                    <a:pt x="60111" y="120000"/>
                  </a:moveTo>
                  <a:cubicBezTo>
                    <a:pt x="27262" y="120000"/>
                    <a:pt x="0" y="92910"/>
                    <a:pt x="0" y="60000"/>
                  </a:cubicBezTo>
                  <a:cubicBezTo>
                    <a:pt x="0" y="27089"/>
                    <a:pt x="27262" y="0"/>
                    <a:pt x="60111" y="0"/>
                  </a:cubicBezTo>
                  <a:cubicBezTo>
                    <a:pt x="92737" y="0"/>
                    <a:pt x="120000" y="27089"/>
                    <a:pt x="120000" y="60000"/>
                  </a:cubicBezTo>
                  <a:cubicBezTo>
                    <a:pt x="120000" y="92910"/>
                    <a:pt x="92737" y="120000"/>
                    <a:pt x="60111" y="120000"/>
                  </a:cubicBezTo>
                  <a:close/>
                  <a:moveTo>
                    <a:pt x="60111" y="6268"/>
                  </a:moveTo>
                  <a:cubicBezTo>
                    <a:pt x="30391" y="6268"/>
                    <a:pt x="6480" y="30447"/>
                    <a:pt x="6480" y="60000"/>
                  </a:cubicBezTo>
                  <a:cubicBezTo>
                    <a:pt x="6480" y="89776"/>
                    <a:pt x="30391" y="113731"/>
                    <a:pt x="60111" y="113731"/>
                  </a:cubicBezTo>
                  <a:cubicBezTo>
                    <a:pt x="89608" y="113731"/>
                    <a:pt x="113519" y="89776"/>
                    <a:pt x="113519" y="60000"/>
                  </a:cubicBezTo>
                  <a:cubicBezTo>
                    <a:pt x="113072" y="30447"/>
                    <a:pt x="88938" y="6268"/>
                    <a:pt x="60111" y="62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Shape 400"/>
            <p:cNvSpPr/>
            <p:nvPr/>
          </p:nvSpPr>
          <p:spPr>
            <a:xfrm>
              <a:off x="1272" y="1477"/>
              <a:ext cx="0" cy="300"/>
            </a:xfrm>
            <a:custGeom>
              <a:pathLst>
                <a:path extrusionOk="0" h="120000" w="120000">
                  <a:moveTo>
                    <a:pt x="50176" y="120000"/>
                  </a:moveTo>
                  <a:cubicBezTo>
                    <a:pt x="48584" y="120000"/>
                    <a:pt x="47256" y="119714"/>
                    <a:pt x="46460" y="119238"/>
                  </a:cubicBezTo>
                  <a:cubicBezTo>
                    <a:pt x="22566" y="101252"/>
                    <a:pt x="9823" y="81649"/>
                    <a:pt x="9823" y="61475"/>
                  </a:cubicBezTo>
                  <a:cubicBezTo>
                    <a:pt x="10619" y="46724"/>
                    <a:pt x="17256" y="32450"/>
                    <a:pt x="30000" y="18747"/>
                  </a:cubicBezTo>
                  <a:lnTo>
                    <a:pt x="2123" y="13893"/>
                  </a:lnTo>
                  <a:cubicBezTo>
                    <a:pt x="796" y="13703"/>
                    <a:pt x="0" y="13132"/>
                    <a:pt x="0" y="12561"/>
                  </a:cubicBezTo>
                  <a:cubicBezTo>
                    <a:pt x="0" y="12085"/>
                    <a:pt x="796" y="11514"/>
                    <a:pt x="2123" y="11229"/>
                  </a:cubicBezTo>
                  <a:lnTo>
                    <a:pt x="80973" y="190"/>
                  </a:lnTo>
                  <a:cubicBezTo>
                    <a:pt x="83097" y="0"/>
                    <a:pt x="85486" y="190"/>
                    <a:pt x="86283" y="1046"/>
                  </a:cubicBezTo>
                  <a:lnTo>
                    <a:pt x="119203" y="29214"/>
                  </a:lnTo>
                  <a:cubicBezTo>
                    <a:pt x="120000" y="29785"/>
                    <a:pt x="119203" y="30356"/>
                    <a:pt x="118407" y="30832"/>
                  </a:cubicBezTo>
                  <a:cubicBezTo>
                    <a:pt x="116814" y="31118"/>
                    <a:pt x="115486" y="31403"/>
                    <a:pt x="113893" y="31118"/>
                  </a:cubicBezTo>
                  <a:lnTo>
                    <a:pt x="87610" y="26835"/>
                  </a:lnTo>
                  <a:cubicBezTo>
                    <a:pt x="80973" y="36732"/>
                    <a:pt x="78053" y="47010"/>
                    <a:pt x="78053" y="57192"/>
                  </a:cubicBezTo>
                  <a:cubicBezTo>
                    <a:pt x="78053" y="74892"/>
                    <a:pt x="87610" y="91831"/>
                    <a:pt x="106460" y="108199"/>
                  </a:cubicBezTo>
                  <a:cubicBezTo>
                    <a:pt x="107256" y="108961"/>
                    <a:pt x="106460" y="109817"/>
                    <a:pt x="104070" y="110103"/>
                  </a:cubicBezTo>
                  <a:cubicBezTo>
                    <a:pt x="101946" y="110388"/>
                    <a:pt x="99557" y="110103"/>
                    <a:pt x="99026" y="109246"/>
                  </a:cubicBezTo>
                  <a:cubicBezTo>
                    <a:pt x="79380" y="92878"/>
                    <a:pt x="69557" y="75463"/>
                    <a:pt x="69557" y="57192"/>
                  </a:cubicBezTo>
                  <a:cubicBezTo>
                    <a:pt x="69557" y="46153"/>
                    <a:pt x="73539" y="35114"/>
                    <a:pt x="80973" y="24361"/>
                  </a:cubicBezTo>
                  <a:cubicBezTo>
                    <a:pt x="80973" y="23885"/>
                    <a:pt x="81769" y="23600"/>
                    <a:pt x="83097" y="23600"/>
                  </a:cubicBezTo>
                  <a:cubicBezTo>
                    <a:pt x="83893" y="23314"/>
                    <a:pt x="85486" y="23314"/>
                    <a:pt x="86283" y="23600"/>
                  </a:cubicBezTo>
                  <a:lnTo>
                    <a:pt x="107256" y="27121"/>
                  </a:lnTo>
                  <a:lnTo>
                    <a:pt x="79380" y="3425"/>
                  </a:lnTo>
                  <a:lnTo>
                    <a:pt x="12743" y="12846"/>
                  </a:lnTo>
                  <a:lnTo>
                    <a:pt x="35309" y="16843"/>
                  </a:lnTo>
                  <a:cubicBezTo>
                    <a:pt x="36637" y="17129"/>
                    <a:pt x="37433" y="17985"/>
                    <a:pt x="37433" y="18461"/>
                  </a:cubicBezTo>
                  <a:cubicBezTo>
                    <a:pt x="23893" y="32164"/>
                    <a:pt x="17256" y="46724"/>
                    <a:pt x="17256" y="61475"/>
                  </a:cubicBezTo>
                  <a:cubicBezTo>
                    <a:pt x="17256" y="81363"/>
                    <a:pt x="29203" y="100396"/>
                    <a:pt x="53097" y="118096"/>
                  </a:cubicBezTo>
                  <a:cubicBezTo>
                    <a:pt x="53893" y="118953"/>
                    <a:pt x="53097" y="119714"/>
                    <a:pt x="51769" y="120000"/>
                  </a:cubicBezTo>
                  <a:lnTo>
                    <a:pt x="50176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Shape 401"/>
            <p:cNvSpPr/>
            <p:nvPr/>
          </p:nvSpPr>
          <p:spPr>
            <a:xfrm>
              <a:off x="1730" y="1760"/>
              <a:ext cx="0" cy="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27089" y="120000"/>
                    <a:pt x="0" y="92910"/>
                    <a:pt x="0" y="60000"/>
                  </a:cubicBezTo>
                  <a:cubicBezTo>
                    <a:pt x="0" y="27089"/>
                    <a:pt x="27089" y="0"/>
                    <a:pt x="60000" y="0"/>
                  </a:cubicBezTo>
                  <a:cubicBezTo>
                    <a:pt x="92910" y="0"/>
                    <a:pt x="120000" y="27089"/>
                    <a:pt x="120000" y="60000"/>
                  </a:cubicBezTo>
                  <a:cubicBezTo>
                    <a:pt x="120000" y="93358"/>
                    <a:pt x="92910" y="120000"/>
                    <a:pt x="60000" y="120000"/>
                  </a:cubicBezTo>
                  <a:close/>
                  <a:moveTo>
                    <a:pt x="60000" y="6940"/>
                  </a:moveTo>
                  <a:cubicBezTo>
                    <a:pt x="30223" y="6940"/>
                    <a:pt x="6268" y="30895"/>
                    <a:pt x="6268" y="60671"/>
                  </a:cubicBezTo>
                  <a:cubicBezTo>
                    <a:pt x="6268" y="90223"/>
                    <a:pt x="30223" y="114402"/>
                    <a:pt x="60000" y="114402"/>
                  </a:cubicBezTo>
                  <a:cubicBezTo>
                    <a:pt x="89776" y="114402"/>
                    <a:pt x="113731" y="90223"/>
                    <a:pt x="113731" y="60671"/>
                  </a:cubicBezTo>
                  <a:cubicBezTo>
                    <a:pt x="113059" y="30895"/>
                    <a:pt x="89104" y="6940"/>
                    <a:pt x="60000" y="69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Shape 402"/>
            <p:cNvSpPr/>
            <p:nvPr/>
          </p:nvSpPr>
          <p:spPr>
            <a:xfrm>
              <a:off x="1450" y="1839"/>
              <a:ext cx="299" cy="0"/>
            </a:xfrm>
            <a:custGeom>
              <a:pathLst>
                <a:path extrusionOk="0" h="120000" w="120000">
                  <a:moveTo>
                    <a:pt x="12616" y="120000"/>
                  </a:moveTo>
                  <a:lnTo>
                    <a:pt x="12616" y="120000"/>
                  </a:lnTo>
                  <a:cubicBezTo>
                    <a:pt x="12047" y="120000"/>
                    <a:pt x="11573" y="119467"/>
                    <a:pt x="11288" y="117871"/>
                  </a:cubicBezTo>
                  <a:lnTo>
                    <a:pt x="284" y="39113"/>
                  </a:lnTo>
                  <a:cubicBezTo>
                    <a:pt x="0" y="36718"/>
                    <a:pt x="284" y="34589"/>
                    <a:pt x="1138" y="33791"/>
                  </a:cubicBezTo>
                  <a:lnTo>
                    <a:pt x="29217" y="798"/>
                  </a:lnTo>
                  <a:cubicBezTo>
                    <a:pt x="29786" y="0"/>
                    <a:pt x="30260" y="798"/>
                    <a:pt x="30830" y="1596"/>
                  </a:cubicBezTo>
                  <a:cubicBezTo>
                    <a:pt x="31114" y="2926"/>
                    <a:pt x="31399" y="4523"/>
                    <a:pt x="31114" y="5853"/>
                  </a:cubicBezTo>
                  <a:lnTo>
                    <a:pt x="26845" y="32195"/>
                  </a:lnTo>
                  <a:cubicBezTo>
                    <a:pt x="36711" y="39113"/>
                    <a:pt x="46861" y="42039"/>
                    <a:pt x="57106" y="42039"/>
                  </a:cubicBezTo>
                  <a:cubicBezTo>
                    <a:pt x="74750" y="42039"/>
                    <a:pt x="91826" y="32195"/>
                    <a:pt x="107952" y="13569"/>
                  </a:cubicBezTo>
                  <a:cubicBezTo>
                    <a:pt x="108711" y="12771"/>
                    <a:pt x="109565" y="13569"/>
                    <a:pt x="109849" y="15698"/>
                  </a:cubicBezTo>
                  <a:cubicBezTo>
                    <a:pt x="110039" y="18093"/>
                    <a:pt x="109849" y="20221"/>
                    <a:pt x="108996" y="21019"/>
                  </a:cubicBezTo>
                  <a:cubicBezTo>
                    <a:pt x="92679" y="40443"/>
                    <a:pt x="75225" y="50288"/>
                    <a:pt x="57106" y="50288"/>
                  </a:cubicBezTo>
                  <a:cubicBezTo>
                    <a:pt x="46102" y="50288"/>
                    <a:pt x="35098" y="46563"/>
                    <a:pt x="24379" y="39113"/>
                  </a:cubicBezTo>
                  <a:cubicBezTo>
                    <a:pt x="24094" y="39113"/>
                    <a:pt x="23620" y="38314"/>
                    <a:pt x="23620" y="36718"/>
                  </a:cubicBezTo>
                  <a:cubicBezTo>
                    <a:pt x="23335" y="35920"/>
                    <a:pt x="23335" y="34589"/>
                    <a:pt x="23620" y="33791"/>
                  </a:cubicBezTo>
                  <a:lnTo>
                    <a:pt x="27035" y="12771"/>
                  </a:lnTo>
                  <a:lnTo>
                    <a:pt x="3509" y="40443"/>
                  </a:lnTo>
                  <a:lnTo>
                    <a:pt x="12901" y="107228"/>
                  </a:lnTo>
                  <a:lnTo>
                    <a:pt x="16885" y="84878"/>
                  </a:lnTo>
                  <a:cubicBezTo>
                    <a:pt x="17169" y="83281"/>
                    <a:pt x="17928" y="82483"/>
                    <a:pt x="18498" y="82483"/>
                  </a:cubicBezTo>
                  <a:cubicBezTo>
                    <a:pt x="32158" y="96053"/>
                    <a:pt x="46577" y="102971"/>
                    <a:pt x="61375" y="102971"/>
                  </a:cubicBezTo>
                  <a:cubicBezTo>
                    <a:pt x="81201" y="102971"/>
                    <a:pt x="100173" y="90731"/>
                    <a:pt x="117818" y="66784"/>
                  </a:cubicBezTo>
                  <a:cubicBezTo>
                    <a:pt x="118671" y="65986"/>
                    <a:pt x="119430" y="66784"/>
                    <a:pt x="119715" y="68381"/>
                  </a:cubicBezTo>
                  <a:cubicBezTo>
                    <a:pt x="120000" y="70509"/>
                    <a:pt x="119715" y="72904"/>
                    <a:pt x="119146" y="73436"/>
                  </a:cubicBezTo>
                  <a:cubicBezTo>
                    <a:pt x="101217" y="97649"/>
                    <a:pt x="81675" y="110421"/>
                    <a:pt x="61660" y="110421"/>
                  </a:cubicBezTo>
                  <a:cubicBezTo>
                    <a:pt x="47146" y="110421"/>
                    <a:pt x="32727" y="103503"/>
                    <a:pt x="19067" y="90731"/>
                  </a:cubicBezTo>
                  <a:lnTo>
                    <a:pt x="13660" y="117871"/>
                  </a:lnTo>
                  <a:cubicBezTo>
                    <a:pt x="13660" y="119467"/>
                    <a:pt x="13185" y="120000"/>
                    <a:pt x="12616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Shape 403"/>
            <p:cNvSpPr/>
            <p:nvPr/>
          </p:nvSpPr>
          <p:spPr>
            <a:xfrm>
              <a:off x="1730" y="1358"/>
              <a:ext cx="0" cy="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27089" y="120000"/>
                    <a:pt x="0" y="92737"/>
                    <a:pt x="0" y="59888"/>
                  </a:cubicBezTo>
                  <a:cubicBezTo>
                    <a:pt x="0" y="27262"/>
                    <a:pt x="27089" y="0"/>
                    <a:pt x="60000" y="0"/>
                  </a:cubicBezTo>
                  <a:cubicBezTo>
                    <a:pt x="92686" y="0"/>
                    <a:pt x="120000" y="27262"/>
                    <a:pt x="120000" y="59888"/>
                  </a:cubicBezTo>
                  <a:cubicBezTo>
                    <a:pt x="120000" y="93407"/>
                    <a:pt x="93358" y="120000"/>
                    <a:pt x="60000" y="120000"/>
                  </a:cubicBezTo>
                  <a:close/>
                  <a:moveTo>
                    <a:pt x="60000" y="6927"/>
                  </a:moveTo>
                  <a:cubicBezTo>
                    <a:pt x="30223" y="6927"/>
                    <a:pt x="6268" y="31061"/>
                    <a:pt x="6268" y="60558"/>
                  </a:cubicBezTo>
                  <a:cubicBezTo>
                    <a:pt x="6268" y="90279"/>
                    <a:pt x="30223" y="114189"/>
                    <a:pt x="60000" y="114189"/>
                  </a:cubicBezTo>
                  <a:cubicBezTo>
                    <a:pt x="89552" y="114189"/>
                    <a:pt x="113731" y="90279"/>
                    <a:pt x="113731" y="60558"/>
                  </a:cubicBezTo>
                  <a:cubicBezTo>
                    <a:pt x="113731" y="31061"/>
                    <a:pt x="89552" y="6927"/>
                    <a:pt x="60000" y="69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Shape 404"/>
            <p:cNvSpPr/>
            <p:nvPr/>
          </p:nvSpPr>
          <p:spPr>
            <a:xfrm>
              <a:off x="1810" y="1474"/>
              <a:ext cx="0" cy="300"/>
            </a:xfrm>
            <a:custGeom>
              <a:pathLst>
                <a:path extrusionOk="0" h="120000" w="120000">
                  <a:moveTo>
                    <a:pt x="37268" y="120000"/>
                  </a:moveTo>
                  <a:cubicBezTo>
                    <a:pt x="35682" y="120000"/>
                    <a:pt x="34096" y="119714"/>
                    <a:pt x="33568" y="119238"/>
                  </a:cubicBezTo>
                  <a:lnTo>
                    <a:pt x="528" y="90975"/>
                  </a:lnTo>
                  <a:cubicBezTo>
                    <a:pt x="0" y="90499"/>
                    <a:pt x="528" y="89928"/>
                    <a:pt x="1321" y="89357"/>
                  </a:cubicBezTo>
                  <a:cubicBezTo>
                    <a:pt x="2907" y="89072"/>
                    <a:pt x="4493" y="88881"/>
                    <a:pt x="5814" y="89072"/>
                  </a:cubicBezTo>
                  <a:lnTo>
                    <a:pt x="31982" y="93449"/>
                  </a:lnTo>
                  <a:cubicBezTo>
                    <a:pt x="38590" y="83457"/>
                    <a:pt x="41762" y="73275"/>
                    <a:pt x="41762" y="63092"/>
                  </a:cubicBezTo>
                  <a:cubicBezTo>
                    <a:pt x="41762" y="45297"/>
                    <a:pt x="31982" y="28453"/>
                    <a:pt x="13215" y="12085"/>
                  </a:cubicBezTo>
                  <a:cubicBezTo>
                    <a:pt x="12687" y="11229"/>
                    <a:pt x="13215" y="10467"/>
                    <a:pt x="15594" y="10182"/>
                  </a:cubicBezTo>
                  <a:cubicBezTo>
                    <a:pt x="17709" y="9896"/>
                    <a:pt x="20088" y="10182"/>
                    <a:pt x="20881" y="10943"/>
                  </a:cubicBezTo>
                  <a:cubicBezTo>
                    <a:pt x="40176" y="27311"/>
                    <a:pt x="49955" y="44821"/>
                    <a:pt x="49955" y="63092"/>
                  </a:cubicBezTo>
                  <a:cubicBezTo>
                    <a:pt x="49955" y="74036"/>
                    <a:pt x="46255" y="85075"/>
                    <a:pt x="38590" y="95828"/>
                  </a:cubicBezTo>
                  <a:cubicBezTo>
                    <a:pt x="38590" y="96114"/>
                    <a:pt x="38061" y="96685"/>
                    <a:pt x="36475" y="96685"/>
                  </a:cubicBezTo>
                  <a:cubicBezTo>
                    <a:pt x="35682" y="96875"/>
                    <a:pt x="34096" y="96875"/>
                    <a:pt x="33568" y="96685"/>
                  </a:cubicBezTo>
                  <a:lnTo>
                    <a:pt x="12687" y="93164"/>
                  </a:lnTo>
                  <a:lnTo>
                    <a:pt x="40176" y="116764"/>
                  </a:lnTo>
                  <a:lnTo>
                    <a:pt x="106519" y="107343"/>
                  </a:lnTo>
                  <a:lnTo>
                    <a:pt x="84317" y="103346"/>
                  </a:lnTo>
                  <a:cubicBezTo>
                    <a:pt x="82731" y="103061"/>
                    <a:pt x="81938" y="102299"/>
                    <a:pt x="81938" y="101728"/>
                  </a:cubicBezTo>
                  <a:cubicBezTo>
                    <a:pt x="95418" y="88025"/>
                    <a:pt x="102026" y="73560"/>
                    <a:pt x="102026" y="58810"/>
                  </a:cubicBezTo>
                  <a:cubicBezTo>
                    <a:pt x="102026" y="38921"/>
                    <a:pt x="90132" y="19793"/>
                    <a:pt x="66343" y="2093"/>
                  </a:cubicBezTo>
                  <a:cubicBezTo>
                    <a:pt x="65550" y="1332"/>
                    <a:pt x="66343" y="475"/>
                    <a:pt x="67665" y="190"/>
                  </a:cubicBezTo>
                  <a:cubicBezTo>
                    <a:pt x="70044" y="0"/>
                    <a:pt x="72158" y="190"/>
                    <a:pt x="72951" y="761"/>
                  </a:cubicBezTo>
                  <a:cubicBezTo>
                    <a:pt x="97004" y="19032"/>
                    <a:pt x="109691" y="38350"/>
                    <a:pt x="109691" y="58524"/>
                  </a:cubicBezTo>
                  <a:cubicBezTo>
                    <a:pt x="109691" y="72989"/>
                    <a:pt x="102819" y="87549"/>
                    <a:pt x="90132" y="101157"/>
                  </a:cubicBezTo>
                  <a:lnTo>
                    <a:pt x="117885" y="106011"/>
                  </a:lnTo>
                  <a:cubicBezTo>
                    <a:pt x="119207" y="106296"/>
                    <a:pt x="120000" y="106867"/>
                    <a:pt x="120000" y="107343"/>
                  </a:cubicBezTo>
                  <a:cubicBezTo>
                    <a:pt x="120000" y="107914"/>
                    <a:pt x="119207" y="108485"/>
                    <a:pt x="117885" y="108770"/>
                  </a:cubicBezTo>
                  <a:lnTo>
                    <a:pt x="38590" y="119714"/>
                  </a:lnTo>
                  <a:cubicBezTo>
                    <a:pt x="38061" y="120000"/>
                    <a:pt x="37268" y="120000"/>
                    <a:pt x="37268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5" name="Shape 405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PH"/>
              <a:t>‹#›</a:t>
            </a:fld>
          </a:p>
        </p:txBody>
      </p:sp>
      <p:sp>
        <p:nvSpPr>
          <p:cNvPr id="406" name="Shape 406"/>
          <p:cNvSpPr/>
          <p:nvPr/>
        </p:nvSpPr>
        <p:spPr>
          <a:xfrm flipH="1">
            <a:off x="6976439" y="3947103"/>
            <a:ext cx="208800" cy="213000"/>
          </a:xfrm>
          <a:prstGeom prst="ellipse">
            <a:avLst/>
          </a:prstGeom>
          <a:noFill/>
          <a:ln cap="flat" cmpd="sng" w="15875">
            <a:solidFill>
              <a:srgbClr val="A43E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Shape 407"/>
          <p:cNvSpPr/>
          <p:nvPr/>
        </p:nvSpPr>
        <p:spPr>
          <a:xfrm flipH="1">
            <a:off x="7068664" y="4028391"/>
            <a:ext cx="208800" cy="213000"/>
          </a:xfrm>
          <a:prstGeom prst="ellipse">
            <a:avLst/>
          </a:prstGeom>
          <a:noFill/>
          <a:ln cap="flat" cmpd="sng" w="15875">
            <a:solidFill>
              <a:srgbClr val="A43E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PH"/>
              <a:t>‹#›</a:t>
            </a:fld>
          </a:p>
        </p:txBody>
      </p:sp>
      <p:sp>
        <p:nvSpPr>
          <p:cNvPr id="414" name="Shape 414"/>
          <p:cNvSpPr txBox="1"/>
          <p:nvPr>
            <p:ph type="title"/>
          </p:nvPr>
        </p:nvSpPr>
        <p:spPr>
          <a:xfrm>
            <a:off x="457200" y="133348"/>
            <a:ext cx="8229600" cy="609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PH"/>
              <a:t>Needs and Requirements</a:t>
            </a:r>
          </a:p>
        </p:txBody>
      </p:sp>
      <p:pic>
        <p:nvPicPr>
          <p:cNvPr descr="20161006_192003.jpg" id="415" name="Shape 415"/>
          <p:cNvPicPr preferRelativeResize="0"/>
          <p:nvPr/>
        </p:nvPicPr>
        <p:blipFill rotWithShape="1">
          <a:blip r:embed="rId3">
            <a:alphaModFix/>
          </a:blip>
          <a:srcRect b="12319" l="0" r="0" t="0"/>
          <a:stretch/>
        </p:blipFill>
        <p:spPr>
          <a:xfrm rot="10800000">
            <a:off x="4504622" y="2699475"/>
            <a:ext cx="4120647" cy="2067799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Shape 416"/>
          <p:cNvSpPr txBox="1"/>
          <p:nvPr>
            <p:ph idx="1" type="body"/>
          </p:nvPr>
        </p:nvSpPr>
        <p:spPr>
          <a:xfrm>
            <a:off x="246175" y="1235762"/>
            <a:ext cx="7706400" cy="303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-PH" sz="2000"/>
              <a:t>Multirotor aircraft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-PH" sz="2000"/>
              <a:t>Maximum size: 24” x 20” x 14”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-PH" sz="2000"/>
              <a:t>18 minute flight time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-PH" sz="2000"/>
              <a:t>Photometrics and sensors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-PH" sz="2000"/>
              <a:t>Three axis gimbal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-PH" sz="2000"/>
              <a:t>Radio communication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-PH" sz="2000"/>
              <a:t>USNG coordinates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-PH" sz="2000"/>
              <a:t>User manual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-PH" sz="2000"/>
              <a:t>Reproducible design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 sz="2000"/>
          </a:p>
        </p:txBody>
      </p:sp>
      <p:sp>
        <p:nvSpPr>
          <p:cNvPr id="417" name="Shape 417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PH"/>
              <a:t>Peter Burchell	 </a:t>
            </a:r>
            <a:fld id="{00000000-1234-1234-1234-123412341234}" type="slidenum">
              <a:rPr lang="en-PH"/>
              <a:t>‹#›</a:t>
            </a:fld>
          </a:p>
        </p:txBody>
      </p:sp>
      <p:pic>
        <p:nvPicPr>
          <p:cNvPr id="418" name="Shape 418"/>
          <p:cNvPicPr preferRelativeResize="0"/>
          <p:nvPr/>
        </p:nvPicPr>
        <p:blipFill rotWithShape="1">
          <a:blip r:embed="rId4">
            <a:alphaModFix/>
          </a:blip>
          <a:srcRect b="33530" l="0" r="0" t="19421"/>
          <a:stretch/>
        </p:blipFill>
        <p:spPr>
          <a:xfrm>
            <a:off x="6638375" y="773837"/>
            <a:ext cx="1963248" cy="1642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Shape 419"/>
          <p:cNvPicPr preferRelativeResize="0"/>
          <p:nvPr/>
        </p:nvPicPr>
        <p:blipFill rotWithShape="1">
          <a:blip r:embed="rId5">
            <a:alphaModFix/>
          </a:blip>
          <a:srcRect b="21476" l="20139" r="30303" t="9510"/>
          <a:stretch/>
        </p:blipFill>
        <p:spPr>
          <a:xfrm>
            <a:off x="4504775" y="759174"/>
            <a:ext cx="2096166" cy="164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PH"/>
              <a:t>Peter Burchell	 </a:t>
            </a:r>
            <a:fld id="{00000000-1234-1234-1234-123412341234}" type="slidenum">
              <a:rPr lang="en-PH"/>
              <a:t>‹#›</a:t>
            </a:fld>
          </a:p>
        </p:txBody>
      </p:sp>
      <p:sp>
        <p:nvSpPr>
          <p:cNvPr id="426" name="Shape 426"/>
          <p:cNvSpPr txBox="1"/>
          <p:nvPr/>
        </p:nvSpPr>
        <p:spPr>
          <a:xfrm>
            <a:off x="392850" y="861299"/>
            <a:ext cx="7527600" cy="182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304800" lvl="0" marL="457200" rtl="0">
              <a:spcBef>
                <a:spcPts val="480"/>
              </a:spcBef>
              <a:buClr>
                <a:schemeClr val="dk1"/>
              </a:buClr>
              <a:buSzPct val="60000"/>
              <a:buFont typeface="Ubuntu"/>
              <a:buChar char="●"/>
            </a:pPr>
            <a:r>
              <a:rPr lang="en-PH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Flight time closer to 30 minutes</a:t>
            </a:r>
          </a:p>
          <a:p>
            <a:pPr indent="-304800" lvl="0" marL="457200" rtl="0">
              <a:spcBef>
                <a:spcPts val="480"/>
              </a:spcBef>
              <a:buClr>
                <a:schemeClr val="dk1"/>
              </a:buClr>
              <a:buSzPct val="60000"/>
              <a:buFont typeface="Ubuntu"/>
              <a:buChar char="●"/>
            </a:pPr>
            <a:r>
              <a:rPr lang="en-PH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Fits in a backpack</a:t>
            </a:r>
          </a:p>
          <a:p>
            <a:pPr indent="-304800" lvl="0" marL="457200" rtl="0">
              <a:spcBef>
                <a:spcPts val="480"/>
              </a:spcBef>
              <a:buClr>
                <a:schemeClr val="dk1"/>
              </a:buClr>
              <a:buSzPct val="60000"/>
              <a:buFont typeface="Ubuntu"/>
              <a:buChar char="●"/>
            </a:pPr>
            <a:r>
              <a:rPr lang="en-PH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IP network used for data communication</a:t>
            </a:r>
          </a:p>
          <a:p>
            <a:pPr indent="-304800" lvl="0" marL="457200" rtl="0">
              <a:spcBef>
                <a:spcPts val="480"/>
              </a:spcBef>
              <a:buClr>
                <a:schemeClr val="dk1"/>
              </a:buClr>
              <a:buSzPct val="60000"/>
              <a:buFont typeface="Ubuntu"/>
              <a:buChar char="●"/>
            </a:pPr>
            <a:r>
              <a:rPr lang="en-PH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Autonomous collection of stand-out data</a:t>
            </a:r>
          </a:p>
          <a:p>
            <a:pPr indent="-304800" lvl="0" marL="457200" rtl="0">
              <a:spcBef>
                <a:spcPts val="480"/>
              </a:spcBef>
              <a:buClr>
                <a:schemeClr val="dk1"/>
              </a:buClr>
              <a:buSzPct val="60000"/>
              <a:buFont typeface="Ubuntu"/>
              <a:buChar char="●"/>
            </a:pPr>
            <a:r>
              <a:rPr lang="en-PH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Location logging of stand-out-data</a:t>
            </a:r>
          </a:p>
        </p:txBody>
      </p:sp>
      <p:sp>
        <p:nvSpPr>
          <p:cNvPr id="427" name="Shape 427"/>
          <p:cNvSpPr txBox="1"/>
          <p:nvPr/>
        </p:nvSpPr>
        <p:spPr>
          <a:xfrm>
            <a:off x="731525" y="-70800"/>
            <a:ext cx="7752000" cy="93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PH" sz="3500">
                <a:solidFill>
                  <a:srgbClr val="A43E00"/>
                </a:solidFill>
                <a:latin typeface="Abel"/>
                <a:ea typeface="Abel"/>
                <a:cs typeface="Abel"/>
                <a:sym typeface="Abel"/>
              </a:rPr>
              <a:t>Additional Features</a:t>
            </a:r>
          </a:p>
        </p:txBody>
      </p:sp>
      <p:pic>
        <p:nvPicPr>
          <p:cNvPr id="428" name="Shape 428"/>
          <p:cNvPicPr preferRelativeResize="0"/>
          <p:nvPr/>
        </p:nvPicPr>
        <p:blipFill rotWithShape="1">
          <a:blip r:embed="rId3">
            <a:alphaModFix/>
          </a:blip>
          <a:srcRect b="0" l="13536" r="13214" t="0"/>
          <a:stretch/>
        </p:blipFill>
        <p:spPr>
          <a:xfrm>
            <a:off x="5993899" y="2699375"/>
            <a:ext cx="2692902" cy="206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Shape 4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675911" y="2096960"/>
            <a:ext cx="1735127" cy="3084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/>
          <p:nvPr/>
        </p:nvSpPr>
        <p:spPr>
          <a:xfrm>
            <a:off x="790575" y="933437"/>
            <a:ext cx="6134100" cy="16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9600">
              <a:solidFill>
                <a:srgbClr val="A43E00"/>
              </a:solidFill>
              <a:latin typeface="Abel"/>
              <a:ea typeface="Abel"/>
              <a:cs typeface="Abel"/>
              <a:sym typeface="Abel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PH" sz="9600">
                <a:solidFill>
                  <a:srgbClr val="A43E00"/>
                </a:solidFill>
                <a:latin typeface="Abel"/>
                <a:ea typeface="Abel"/>
                <a:cs typeface="Abel"/>
                <a:sym typeface="Abel"/>
              </a:rPr>
              <a:t>Research</a:t>
            </a:r>
          </a:p>
        </p:txBody>
      </p:sp>
      <p:sp>
        <p:nvSpPr>
          <p:cNvPr id="435" name="Shape 435"/>
          <p:cNvSpPr txBox="1"/>
          <p:nvPr>
            <p:ph idx="4294967295" type="title"/>
          </p:nvPr>
        </p:nvSpPr>
        <p:spPr>
          <a:xfrm>
            <a:off x="842350" y="3204825"/>
            <a:ext cx="55395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ct val="25000"/>
              <a:buFont typeface="Arvo"/>
              <a:buNone/>
            </a:pPr>
            <a:r>
              <a:t/>
            </a:r>
            <a:endParaRPr b="0" sz="1800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36" name="Shape 436"/>
          <p:cNvSpPr/>
          <p:nvPr/>
        </p:nvSpPr>
        <p:spPr>
          <a:xfrm flipH="1">
            <a:off x="6259489" y="4588297"/>
            <a:ext cx="354300" cy="358200"/>
          </a:xfrm>
          <a:custGeom>
            <a:pathLst>
              <a:path extrusionOk="0" h="120000" w="120000">
                <a:moveTo>
                  <a:pt x="14498" y="105538"/>
                </a:moveTo>
                <a:cubicBezTo>
                  <a:pt x="0" y="90769"/>
                  <a:pt x="8637" y="58769"/>
                  <a:pt x="33624" y="33538"/>
                </a:cubicBezTo>
                <a:cubicBezTo>
                  <a:pt x="58611" y="8615"/>
                  <a:pt x="91002" y="0"/>
                  <a:pt x="105501" y="14769"/>
                </a:cubicBezTo>
                <a:cubicBezTo>
                  <a:pt x="120000" y="29230"/>
                  <a:pt x="111670" y="61230"/>
                  <a:pt x="86375" y="86461"/>
                </a:cubicBezTo>
                <a:cubicBezTo>
                  <a:pt x="61388" y="111384"/>
                  <a:pt x="29305" y="120000"/>
                  <a:pt x="14498" y="105538"/>
                </a:cubicBezTo>
                <a:close/>
              </a:path>
            </a:pathLst>
          </a:custGeom>
          <a:solidFill>
            <a:srgbClr val="A43E00"/>
          </a:solidFill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Shape 437"/>
          <p:cNvSpPr/>
          <p:nvPr/>
        </p:nvSpPr>
        <p:spPr>
          <a:xfrm flipH="1">
            <a:off x="6461167" y="3305071"/>
            <a:ext cx="1423800" cy="1436100"/>
          </a:xfrm>
          <a:custGeom>
            <a:pathLst>
              <a:path extrusionOk="0" h="120000" w="120000">
                <a:moveTo>
                  <a:pt x="19307" y="19230"/>
                </a:moveTo>
                <a:cubicBezTo>
                  <a:pt x="38538" y="0"/>
                  <a:pt x="63153" y="7307"/>
                  <a:pt x="63153" y="7307"/>
                </a:cubicBezTo>
                <a:cubicBezTo>
                  <a:pt x="90384" y="16692"/>
                  <a:pt x="94769" y="41307"/>
                  <a:pt x="94769" y="41307"/>
                </a:cubicBezTo>
                <a:cubicBezTo>
                  <a:pt x="96461" y="48307"/>
                  <a:pt x="98307" y="52230"/>
                  <a:pt x="99461" y="55846"/>
                </a:cubicBezTo>
                <a:cubicBezTo>
                  <a:pt x="101000" y="60615"/>
                  <a:pt x="108230" y="73461"/>
                  <a:pt x="108230" y="73461"/>
                </a:cubicBezTo>
                <a:cubicBezTo>
                  <a:pt x="110307" y="77923"/>
                  <a:pt x="120000" y="91769"/>
                  <a:pt x="120000" y="91769"/>
                </a:cubicBezTo>
                <a:lnTo>
                  <a:pt x="91769" y="120000"/>
                </a:lnTo>
                <a:cubicBezTo>
                  <a:pt x="91769" y="120000"/>
                  <a:pt x="77923" y="110384"/>
                  <a:pt x="73461" y="108230"/>
                </a:cubicBezTo>
                <a:cubicBezTo>
                  <a:pt x="73461" y="108230"/>
                  <a:pt x="60692" y="101153"/>
                  <a:pt x="56000" y="99692"/>
                </a:cubicBezTo>
                <a:cubicBezTo>
                  <a:pt x="52307" y="98461"/>
                  <a:pt x="48384" y="96538"/>
                  <a:pt x="41384" y="94923"/>
                </a:cubicBezTo>
                <a:cubicBezTo>
                  <a:pt x="41384" y="94923"/>
                  <a:pt x="16692" y="90384"/>
                  <a:pt x="7307" y="63230"/>
                </a:cubicBezTo>
                <a:cubicBezTo>
                  <a:pt x="7307" y="63230"/>
                  <a:pt x="0" y="38615"/>
                  <a:pt x="19230" y="19384"/>
                </a:cubicBezTo>
              </a:path>
            </a:pathLst>
          </a:custGeom>
          <a:noFill/>
          <a:ln cap="flat" cmpd="sng" w="9525">
            <a:solidFill>
              <a:srgbClr val="A43E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Shape 438"/>
          <p:cNvSpPr/>
          <p:nvPr/>
        </p:nvSpPr>
        <p:spPr>
          <a:xfrm flipH="1">
            <a:off x="6396738" y="4379119"/>
            <a:ext cx="438300" cy="442500"/>
          </a:xfrm>
          <a:custGeom>
            <a:pathLst>
              <a:path extrusionOk="0" h="120000" w="120000">
                <a:moveTo>
                  <a:pt x="5987" y="114012"/>
                </a:moveTo>
                <a:cubicBezTo>
                  <a:pt x="11975" y="120000"/>
                  <a:pt x="21455" y="120000"/>
                  <a:pt x="27442" y="114012"/>
                </a:cubicBezTo>
                <a:lnTo>
                  <a:pt x="114012" y="27442"/>
                </a:lnTo>
                <a:cubicBezTo>
                  <a:pt x="120000" y="21455"/>
                  <a:pt x="120000" y="11725"/>
                  <a:pt x="114012" y="5738"/>
                </a:cubicBezTo>
                <a:lnTo>
                  <a:pt x="114012" y="5738"/>
                </a:lnTo>
                <a:cubicBezTo>
                  <a:pt x="108024" y="0"/>
                  <a:pt x="98295" y="0"/>
                  <a:pt x="92307" y="5738"/>
                </a:cubicBezTo>
                <a:lnTo>
                  <a:pt x="5987" y="92307"/>
                </a:lnTo>
                <a:cubicBezTo>
                  <a:pt x="0" y="98295"/>
                  <a:pt x="0" y="108024"/>
                  <a:pt x="5987" y="114012"/>
                </a:cubicBezTo>
                <a:lnTo>
                  <a:pt x="5987" y="114012"/>
                </a:lnTo>
                <a:close/>
              </a:path>
            </a:pathLst>
          </a:custGeom>
          <a:solidFill>
            <a:srgbClr val="A43E00"/>
          </a:solidFill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Shape 439"/>
          <p:cNvSpPr/>
          <p:nvPr/>
        </p:nvSpPr>
        <p:spPr>
          <a:xfrm flipH="1">
            <a:off x="6324329" y="4451527"/>
            <a:ext cx="438300" cy="442500"/>
          </a:xfrm>
          <a:custGeom>
            <a:pathLst>
              <a:path extrusionOk="0" h="120000" w="120000">
                <a:moveTo>
                  <a:pt x="5987" y="114012"/>
                </a:moveTo>
                <a:cubicBezTo>
                  <a:pt x="11975" y="120000"/>
                  <a:pt x="21704" y="120000"/>
                  <a:pt x="27692" y="114012"/>
                </a:cubicBezTo>
                <a:lnTo>
                  <a:pt x="114012" y="27442"/>
                </a:lnTo>
                <a:cubicBezTo>
                  <a:pt x="120000" y="21455"/>
                  <a:pt x="120000" y="11975"/>
                  <a:pt x="114012" y="5987"/>
                </a:cubicBezTo>
                <a:lnTo>
                  <a:pt x="114012" y="5987"/>
                </a:lnTo>
                <a:cubicBezTo>
                  <a:pt x="108024" y="0"/>
                  <a:pt x="98295" y="0"/>
                  <a:pt x="92307" y="5987"/>
                </a:cubicBezTo>
                <a:lnTo>
                  <a:pt x="5987" y="92307"/>
                </a:lnTo>
                <a:cubicBezTo>
                  <a:pt x="0" y="98295"/>
                  <a:pt x="0" y="108024"/>
                  <a:pt x="5987" y="114012"/>
                </a:cubicBezTo>
                <a:lnTo>
                  <a:pt x="5987" y="114012"/>
                </a:lnTo>
                <a:close/>
              </a:path>
            </a:pathLst>
          </a:custGeom>
          <a:solidFill>
            <a:srgbClr val="A43E00"/>
          </a:solidFill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Shape 440"/>
          <p:cNvSpPr/>
          <p:nvPr/>
        </p:nvSpPr>
        <p:spPr>
          <a:xfrm flipH="1">
            <a:off x="6243875" y="4519912"/>
            <a:ext cx="438300" cy="442500"/>
          </a:xfrm>
          <a:custGeom>
            <a:pathLst>
              <a:path extrusionOk="0" h="120000" w="120000">
                <a:moveTo>
                  <a:pt x="5738" y="114012"/>
                </a:moveTo>
                <a:cubicBezTo>
                  <a:pt x="11725" y="120000"/>
                  <a:pt x="21455" y="120000"/>
                  <a:pt x="27442" y="114012"/>
                </a:cubicBezTo>
                <a:lnTo>
                  <a:pt x="114012" y="27692"/>
                </a:lnTo>
                <a:cubicBezTo>
                  <a:pt x="120000" y="21704"/>
                  <a:pt x="120000" y="11975"/>
                  <a:pt x="114012" y="5987"/>
                </a:cubicBezTo>
                <a:lnTo>
                  <a:pt x="114012" y="5987"/>
                </a:lnTo>
                <a:cubicBezTo>
                  <a:pt x="108024" y="0"/>
                  <a:pt x="98295" y="0"/>
                  <a:pt x="92307" y="5987"/>
                </a:cubicBezTo>
                <a:lnTo>
                  <a:pt x="5738" y="92307"/>
                </a:lnTo>
                <a:cubicBezTo>
                  <a:pt x="0" y="98295"/>
                  <a:pt x="0" y="108024"/>
                  <a:pt x="5738" y="114012"/>
                </a:cubicBezTo>
                <a:lnTo>
                  <a:pt x="5738" y="114012"/>
                </a:lnTo>
                <a:close/>
              </a:path>
            </a:pathLst>
          </a:custGeom>
          <a:solidFill>
            <a:srgbClr val="A43E00"/>
          </a:solidFill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1" name="Shape 441"/>
          <p:cNvCxnSpPr/>
          <p:nvPr/>
        </p:nvCxnSpPr>
        <p:spPr>
          <a:xfrm flipH="1" rot="10800000">
            <a:off x="6738493" y="4274660"/>
            <a:ext cx="542700" cy="378000"/>
          </a:xfrm>
          <a:prstGeom prst="straightConnector1">
            <a:avLst/>
          </a:prstGeom>
          <a:noFill/>
          <a:ln cap="flat" cmpd="sng" w="15875">
            <a:solidFill>
              <a:srgbClr val="A43E00"/>
            </a:solidFill>
            <a:prstDash val="solid"/>
            <a:miter/>
            <a:headEnd len="med" w="med" type="none"/>
            <a:tailEnd len="med" w="med" type="none"/>
          </a:ln>
        </p:spPr>
      </p:cxnSp>
      <p:sp>
        <p:nvSpPr>
          <p:cNvPr id="442" name="Shape 442"/>
          <p:cNvSpPr/>
          <p:nvPr/>
        </p:nvSpPr>
        <p:spPr>
          <a:xfrm flipH="1">
            <a:off x="6919897" y="3892378"/>
            <a:ext cx="208800" cy="213000"/>
          </a:xfrm>
          <a:prstGeom prst="ellipse">
            <a:avLst/>
          </a:prstGeom>
          <a:noFill/>
          <a:ln cap="flat" cmpd="sng" w="15875">
            <a:solidFill>
              <a:srgbClr val="A43E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Shape 443"/>
          <p:cNvSpPr/>
          <p:nvPr/>
        </p:nvSpPr>
        <p:spPr>
          <a:xfrm flipH="1">
            <a:off x="7020464" y="3992945"/>
            <a:ext cx="208800" cy="213000"/>
          </a:xfrm>
          <a:prstGeom prst="ellipse">
            <a:avLst/>
          </a:prstGeom>
          <a:noFill/>
          <a:ln cap="flat" cmpd="sng" w="15875">
            <a:solidFill>
              <a:srgbClr val="A43E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Shape 444"/>
          <p:cNvSpPr/>
          <p:nvPr/>
        </p:nvSpPr>
        <p:spPr>
          <a:xfrm flipH="1">
            <a:off x="7108964" y="4085466"/>
            <a:ext cx="208800" cy="213000"/>
          </a:xfrm>
          <a:prstGeom prst="ellipse">
            <a:avLst/>
          </a:prstGeom>
          <a:noFill/>
          <a:ln cap="flat" cmpd="sng" w="15875">
            <a:solidFill>
              <a:srgbClr val="A43E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5" name="Shape 445"/>
          <p:cNvCxnSpPr/>
          <p:nvPr/>
        </p:nvCxnSpPr>
        <p:spPr>
          <a:xfrm flipH="1" rot="10800000">
            <a:off x="6561494" y="3932540"/>
            <a:ext cx="382500" cy="539100"/>
          </a:xfrm>
          <a:prstGeom prst="straightConnector1">
            <a:avLst/>
          </a:prstGeom>
          <a:noFill/>
          <a:ln cap="flat" cmpd="sng" w="15875">
            <a:solidFill>
              <a:srgbClr val="A43E00"/>
            </a:solidFill>
            <a:prstDash val="solid"/>
            <a:miter/>
            <a:headEnd len="med" w="med" type="none"/>
            <a:tailEnd len="med" w="med" type="none"/>
          </a:ln>
        </p:spPr>
      </p:cxnSp>
      <p:sp>
        <p:nvSpPr>
          <p:cNvPr id="446" name="Shape 446"/>
          <p:cNvSpPr/>
          <p:nvPr/>
        </p:nvSpPr>
        <p:spPr>
          <a:xfrm>
            <a:off x="3206476" y="1027039"/>
            <a:ext cx="0" cy="0"/>
          </a:xfrm>
          <a:custGeom>
            <a:pathLst>
              <a:path extrusionOk="0" h="120000" w="120000">
                <a:moveTo>
                  <a:pt x="20307" y="54117"/>
                </a:moveTo>
                <a:lnTo>
                  <a:pt x="94153" y="120000"/>
                </a:lnTo>
                <a:lnTo>
                  <a:pt x="108923" y="118823"/>
                </a:lnTo>
                <a:lnTo>
                  <a:pt x="114461" y="77647"/>
                </a:lnTo>
                <a:lnTo>
                  <a:pt x="120000" y="31764"/>
                </a:lnTo>
                <a:lnTo>
                  <a:pt x="110769" y="3529"/>
                </a:lnTo>
                <a:lnTo>
                  <a:pt x="88615" y="0"/>
                </a:lnTo>
                <a:lnTo>
                  <a:pt x="57230" y="21176"/>
                </a:lnTo>
                <a:lnTo>
                  <a:pt x="0" y="32941"/>
                </a:lnTo>
                <a:lnTo>
                  <a:pt x="20307" y="5411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Shape 447"/>
          <p:cNvSpPr/>
          <p:nvPr/>
        </p:nvSpPr>
        <p:spPr>
          <a:xfrm>
            <a:off x="2823146" y="677408"/>
            <a:ext cx="0" cy="0"/>
          </a:xfrm>
          <a:custGeom>
            <a:pathLst>
              <a:path extrusionOk="0" h="120000" w="120000">
                <a:moveTo>
                  <a:pt x="119999" y="81509"/>
                </a:moveTo>
                <a:lnTo>
                  <a:pt x="105454" y="18113"/>
                </a:lnTo>
                <a:lnTo>
                  <a:pt x="81212" y="15849"/>
                </a:lnTo>
                <a:lnTo>
                  <a:pt x="50909" y="9056"/>
                </a:lnTo>
                <a:lnTo>
                  <a:pt x="18181" y="0"/>
                </a:lnTo>
                <a:lnTo>
                  <a:pt x="2424" y="24905"/>
                </a:lnTo>
                <a:lnTo>
                  <a:pt x="10909" y="54339"/>
                </a:lnTo>
                <a:lnTo>
                  <a:pt x="0" y="88301"/>
                </a:lnTo>
                <a:lnTo>
                  <a:pt x="14545" y="113207"/>
                </a:lnTo>
                <a:lnTo>
                  <a:pt x="49696" y="120000"/>
                </a:lnTo>
                <a:lnTo>
                  <a:pt x="82424" y="104150"/>
                </a:lnTo>
                <a:lnTo>
                  <a:pt x="119999" y="8150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Shape 448"/>
          <p:cNvSpPr/>
          <p:nvPr/>
        </p:nvSpPr>
        <p:spPr>
          <a:xfrm>
            <a:off x="2842101" y="784825"/>
            <a:ext cx="0" cy="0"/>
          </a:xfrm>
          <a:custGeom>
            <a:pathLst>
              <a:path extrusionOk="0" h="120000" w="120000">
                <a:moveTo>
                  <a:pt x="10909" y="120000"/>
                </a:moveTo>
                <a:lnTo>
                  <a:pt x="52987" y="109629"/>
                </a:lnTo>
                <a:lnTo>
                  <a:pt x="77922" y="103703"/>
                </a:lnTo>
                <a:lnTo>
                  <a:pt x="96623" y="78518"/>
                </a:lnTo>
                <a:lnTo>
                  <a:pt x="105974" y="51851"/>
                </a:lnTo>
                <a:lnTo>
                  <a:pt x="120000" y="37037"/>
                </a:lnTo>
                <a:lnTo>
                  <a:pt x="102857" y="5925"/>
                </a:lnTo>
                <a:lnTo>
                  <a:pt x="71688" y="0"/>
                </a:lnTo>
                <a:lnTo>
                  <a:pt x="52987" y="29629"/>
                </a:lnTo>
                <a:lnTo>
                  <a:pt x="34285" y="37037"/>
                </a:lnTo>
                <a:lnTo>
                  <a:pt x="29610" y="62222"/>
                </a:lnTo>
                <a:lnTo>
                  <a:pt x="18701" y="71111"/>
                </a:lnTo>
                <a:lnTo>
                  <a:pt x="15584" y="82962"/>
                </a:lnTo>
                <a:lnTo>
                  <a:pt x="1558" y="93333"/>
                </a:lnTo>
                <a:lnTo>
                  <a:pt x="0" y="115555"/>
                </a:lnTo>
                <a:lnTo>
                  <a:pt x="10909" y="1200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Shape 449"/>
          <p:cNvSpPr/>
          <p:nvPr/>
        </p:nvSpPr>
        <p:spPr>
          <a:xfrm>
            <a:off x="2871588" y="753232"/>
            <a:ext cx="0" cy="0"/>
          </a:xfrm>
          <a:custGeom>
            <a:pathLst>
              <a:path extrusionOk="0" h="120000" w="120000">
                <a:moveTo>
                  <a:pt x="0" y="120000"/>
                </a:moveTo>
                <a:lnTo>
                  <a:pt x="17142" y="115434"/>
                </a:lnTo>
                <a:lnTo>
                  <a:pt x="27226" y="117391"/>
                </a:lnTo>
                <a:lnTo>
                  <a:pt x="44369" y="111521"/>
                </a:lnTo>
                <a:lnTo>
                  <a:pt x="73613" y="111521"/>
                </a:lnTo>
                <a:lnTo>
                  <a:pt x="103865" y="110217"/>
                </a:lnTo>
                <a:lnTo>
                  <a:pt x="112941" y="105000"/>
                </a:lnTo>
                <a:lnTo>
                  <a:pt x="106890" y="98478"/>
                </a:lnTo>
                <a:lnTo>
                  <a:pt x="120000" y="90652"/>
                </a:lnTo>
                <a:lnTo>
                  <a:pt x="104873" y="82826"/>
                </a:lnTo>
                <a:lnTo>
                  <a:pt x="93781" y="72391"/>
                </a:lnTo>
                <a:lnTo>
                  <a:pt x="86722" y="61304"/>
                </a:lnTo>
                <a:lnTo>
                  <a:pt x="76638" y="54130"/>
                </a:lnTo>
                <a:lnTo>
                  <a:pt x="75630" y="46956"/>
                </a:lnTo>
                <a:lnTo>
                  <a:pt x="63529" y="39782"/>
                </a:lnTo>
                <a:lnTo>
                  <a:pt x="65546" y="31304"/>
                </a:lnTo>
                <a:lnTo>
                  <a:pt x="77647" y="25434"/>
                </a:lnTo>
                <a:lnTo>
                  <a:pt x="80672" y="14347"/>
                </a:lnTo>
                <a:lnTo>
                  <a:pt x="79663" y="0"/>
                </a:lnTo>
                <a:lnTo>
                  <a:pt x="23193" y="3260"/>
                </a:lnTo>
                <a:lnTo>
                  <a:pt x="16134" y="20217"/>
                </a:lnTo>
                <a:lnTo>
                  <a:pt x="20168" y="34565"/>
                </a:lnTo>
                <a:lnTo>
                  <a:pt x="26218" y="48260"/>
                </a:lnTo>
                <a:lnTo>
                  <a:pt x="41344" y="56739"/>
                </a:lnTo>
                <a:lnTo>
                  <a:pt x="51428" y="69130"/>
                </a:lnTo>
                <a:lnTo>
                  <a:pt x="38319" y="75652"/>
                </a:lnTo>
                <a:lnTo>
                  <a:pt x="28235" y="75652"/>
                </a:lnTo>
                <a:lnTo>
                  <a:pt x="29243" y="88695"/>
                </a:lnTo>
                <a:lnTo>
                  <a:pt x="18151" y="91956"/>
                </a:lnTo>
                <a:lnTo>
                  <a:pt x="13109" y="97173"/>
                </a:lnTo>
                <a:lnTo>
                  <a:pt x="21176" y="103695"/>
                </a:lnTo>
                <a:lnTo>
                  <a:pt x="0" y="1200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Shape 450"/>
          <p:cNvSpPr/>
          <p:nvPr/>
        </p:nvSpPr>
        <p:spPr>
          <a:xfrm>
            <a:off x="3016917" y="976490"/>
            <a:ext cx="0" cy="0"/>
          </a:xfrm>
          <a:custGeom>
            <a:pathLst>
              <a:path extrusionOk="0" h="120000" w="120000">
                <a:moveTo>
                  <a:pt x="102857" y="0"/>
                </a:moveTo>
                <a:lnTo>
                  <a:pt x="49285" y="27692"/>
                </a:lnTo>
                <a:lnTo>
                  <a:pt x="4285" y="36923"/>
                </a:lnTo>
                <a:lnTo>
                  <a:pt x="0" y="70769"/>
                </a:lnTo>
                <a:lnTo>
                  <a:pt x="62142" y="101538"/>
                </a:lnTo>
                <a:lnTo>
                  <a:pt x="96428" y="120000"/>
                </a:lnTo>
                <a:lnTo>
                  <a:pt x="119999" y="83076"/>
                </a:lnTo>
                <a:lnTo>
                  <a:pt x="109285" y="46153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Shape 451"/>
          <p:cNvSpPr/>
          <p:nvPr/>
        </p:nvSpPr>
        <p:spPr>
          <a:xfrm>
            <a:off x="3174883" y="987021"/>
            <a:ext cx="0" cy="0"/>
          </a:xfrm>
          <a:custGeom>
            <a:pathLst>
              <a:path extrusionOk="0" h="120000" w="120000">
                <a:moveTo>
                  <a:pt x="12203" y="72941"/>
                </a:moveTo>
                <a:lnTo>
                  <a:pt x="46779" y="58823"/>
                </a:lnTo>
                <a:lnTo>
                  <a:pt x="81355" y="37647"/>
                </a:lnTo>
                <a:lnTo>
                  <a:pt x="120000" y="0"/>
                </a:lnTo>
                <a:lnTo>
                  <a:pt x="120000" y="16470"/>
                </a:lnTo>
                <a:lnTo>
                  <a:pt x="107796" y="32941"/>
                </a:lnTo>
                <a:lnTo>
                  <a:pt x="103728" y="51764"/>
                </a:lnTo>
                <a:lnTo>
                  <a:pt x="109830" y="61176"/>
                </a:lnTo>
                <a:lnTo>
                  <a:pt x="120000" y="80000"/>
                </a:lnTo>
                <a:lnTo>
                  <a:pt x="107796" y="91764"/>
                </a:lnTo>
                <a:lnTo>
                  <a:pt x="87457" y="103529"/>
                </a:lnTo>
                <a:lnTo>
                  <a:pt x="65084" y="120000"/>
                </a:lnTo>
                <a:lnTo>
                  <a:pt x="12203" y="120000"/>
                </a:lnTo>
                <a:lnTo>
                  <a:pt x="0" y="103529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Shape 452"/>
          <p:cNvSpPr/>
          <p:nvPr/>
        </p:nvSpPr>
        <p:spPr>
          <a:xfrm>
            <a:off x="2968474" y="940684"/>
            <a:ext cx="0" cy="0"/>
          </a:xfrm>
          <a:custGeom>
            <a:pathLst>
              <a:path extrusionOk="0" h="120000" w="120000">
                <a:moveTo>
                  <a:pt x="46153" y="0"/>
                </a:moveTo>
                <a:lnTo>
                  <a:pt x="0" y="41739"/>
                </a:lnTo>
                <a:lnTo>
                  <a:pt x="18461" y="88695"/>
                </a:lnTo>
                <a:lnTo>
                  <a:pt x="101538" y="120000"/>
                </a:lnTo>
                <a:lnTo>
                  <a:pt x="101538" y="88695"/>
                </a:lnTo>
                <a:lnTo>
                  <a:pt x="120000" y="313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Shape 453"/>
          <p:cNvSpPr/>
          <p:nvPr/>
        </p:nvSpPr>
        <p:spPr>
          <a:xfrm>
            <a:off x="3660777" y="541337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Shape 454"/>
          <p:cNvSpPr/>
          <p:nvPr/>
        </p:nvSpPr>
        <p:spPr>
          <a:xfrm>
            <a:off x="3857627" y="541337"/>
            <a:ext cx="0" cy="0"/>
          </a:xfrm>
          <a:custGeom>
            <a:pathLst>
              <a:path extrusionOk="0" h="120000" w="120000">
                <a:moveTo>
                  <a:pt x="60166" y="0"/>
                </a:moveTo>
                <a:cubicBezTo>
                  <a:pt x="27257" y="0"/>
                  <a:pt x="0" y="27257"/>
                  <a:pt x="0" y="60166"/>
                </a:cubicBezTo>
                <a:cubicBezTo>
                  <a:pt x="0" y="92742"/>
                  <a:pt x="27257" y="120000"/>
                  <a:pt x="60166" y="120000"/>
                </a:cubicBezTo>
                <a:cubicBezTo>
                  <a:pt x="92742" y="120000"/>
                  <a:pt x="120000" y="92742"/>
                  <a:pt x="120000" y="60166"/>
                </a:cubicBezTo>
                <a:cubicBezTo>
                  <a:pt x="120000" y="27257"/>
                  <a:pt x="92742" y="0"/>
                  <a:pt x="60166" y="0"/>
                </a:cubicBezTo>
                <a:close/>
                <a:moveTo>
                  <a:pt x="60166" y="110692"/>
                </a:moveTo>
                <a:cubicBezTo>
                  <a:pt x="31911" y="110692"/>
                  <a:pt x="9307" y="88088"/>
                  <a:pt x="9307" y="60166"/>
                </a:cubicBezTo>
                <a:cubicBezTo>
                  <a:pt x="9307" y="31911"/>
                  <a:pt x="31911" y="9307"/>
                  <a:pt x="60166" y="9307"/>
                </a:cubicBezTo>
                <a:cubicBezTo>
                  <a:pt x="88088" y="9307"/>
                  <a:pt x="110692" y="31911"/>
                  <a:pt x="110692" y="60166"/>
                </a:cubicBezTo>
                <a:cubicBezTo>
                  <a:pt x="110692" y="88088"/>
                  <a:pt x="87423" y="110692"/>
                  <a:pt x="60166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Shape 455"/>
          <p:cNvSpPr/>
          <p:nvPr/>
        </p:nvSpPr>
        <p:spPr>
          <a:xfrm>
            <a:off x="4054477" y="541337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Shape 456"/>
          <p:cNvSpPr/>
          <p:nvPr/>
        </p:nvSpPr>
        <p:spPr>
          <a:xfrm>
            <a:off x="4251327" y="541337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Shape 457"/>
          <p:cNvSpPr/>
          <p:nvPr/>
        </p:nvSpPr>
        <p:spPr>
          <a:xfrm>
            <a:off x="4446589" y="541337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Shape 458"/>
          <p:cNvSpPr/>
          <p:nvPr/>
        </p:nvSpPr>
        <p:spPr>
          <a:xfrm>
            <a:off x="3660777" y="738188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Shape 459"/>
          <p:cNvSpPr/>
          <p:nvPr/>
        </p:nvSpPr>
        <p:spPr>
          <a:xfrm>
            <a:off x="3857627" y="738188"/>
            <a:ext cx="0" cy="0"/>
          </a:xfrm>
          <a:custGeom>
            <a:pathLst>
              <a:path extrusionOk="0" h="120000" w="120000">
                <a:moveTo>
                  <a:pt x="60166" y="0"/>
                </a:moveTo>
                <a:cubicBezTo>
                  <a:pt x="27257" y="0"/>
                  <a:pt x="0" y="27257"/>
                  <a:pt x="0" y="59833"/>
                </a:cubicBezTo>
                <a:cubicBezTo>
                  <a:pt x="0" y="92742"/>
                  <a:pt x="27257" y="120000"/>
                  <a:pt x="60166" y="120000"/>
                </a:cubicBezTo>
                <a:cubicBezTo>
                  <a:pt x="92742" y="120000"/>
                  <a:pt x="120000" y="92742"/>
                  <a:pt x="120000" y="59833"/>
                </a:cubicBezTo>
                <a:cubicBezTo>
                  <a:pt x="120000" y="27257"/>
                  <a:pt x="92742" y="0"/>
                  <a:pt x="60166" y="0"/>
                </a:cubicBezTo>
                <a:close/>
                <a:moveTo>
                  <a:pt x="60166" y="110692"/>
                </a:moveTo>
                <a:cubicBezTo>
                  <a:pt x="31911" y="110692"/>
                  <a:pt x="9307" y="88088"/>
                  <a:pt x="9307" y="59833"/>
                </a:cubicBezTo>
                <a:cubicBezTo>
                  <a:pt x="9307" y="31911"/>
                  <a:pt x="31911" y="9307"/>
                  <a:pt x="60166" y="9307"/>
                </a:cubicBezTo>
                <a:cubicBezTo>
                  <a:pt x="88088" y="9307"/>
                  <a:pt x="110692" y="31911"/>
                  <a:pt x="110692" y="59833"/>
                </a:cubicBezTo>
                <a:cubicBezTo>
                  <a:pt x="110692" y="88088"/>
                  <a:pt x="87423" y="110692"/>
                  <a:pt x="60166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Shape 460"/>
          <p:cNvSpPr/>
          <p:nvPr/>
        </p:nvSpPr>
        <p:spPr>
          <a:xfrm>
            <a:off x="4054477" y="738188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Shape 461"/>
          <p:cNvSpPr/>
          <p:nvPr/>
        </p:nvSpPr>
        <p:spPr>
          <a:xfrm>
            <a:off x="4251327" y="738188"/>
            <a:ext cx="0" cy="0"/>
          </a:xfrm>
          <a:custGeom>
            <a:pathLst>
              <a:path extrusionOk="0" h="120000" w="120000">
                <a:moveTo>
                  <a:pt x="60000" y="0"/>
                </a:moveTo>
                <a:cubicBezTo>
                  <a:pt x="27182" y="0"/>
                  <a:pt x="0" y="27257"/>
                  <a:pt x="0" y="59833"/>
                </a:cubicBezTo>
                <a:cubicBezTo>
                  <a:pt x="0" y="92742"/>
                  <a:pt x="27182" y="120000"/>
                  <a:pt x="60000" y="120000"/>
                </a:cubicBezTo>
                <a:cubicBezTo>
                  <a:pt x="92817" y="120000"/>
                  <a:pt x="120000" y="92742"/>
                  <a:pt x="120000" y="59833"/>
                </a:cubicBezTo>
                <a:cubicBezTo>
                  <a:pt x="120000" y="27257"/>
                  <a:pt x="92817" y="0"/>
                  <a:pt x="60000" y="0"/>
                </a:cubicBezTo>
                <a:close/>
                <a:moveTo>
                  <a:pt x="60000" y="110692"/>
                </a:moveTo>
                <a:cubicBezTo>
                  <a:pt x="31823" y="110692"/>
                  <a:pt x="9613" y="88088"/>
                  <a:pt x="9613" y="59833"/>
                </a:cubicBezTo>
                <a:cubicBezTo>
                  <a:pt x="9613" y="31911"/>
                  <a:pt x="31823" y="9307"/>
                  <a:pt x="60000" y="9307"/>
                </a:cubicBezTo>
                <a:cubicBezTo>
                  <a:pt x="88176" y="9307"/>
                  <a:pt x="110386" y="31911"/>
                  <a:pt x="110386" y="59833"/>
                </a:cubicBezTo>
                <a:cubicBezTo>
                  <a:pt x="110386" y="88088"/>
                  <a:pt x="87182" y="110692"/>
                  <a:pt x="60000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Shape 462"/>
          <p:cNvSpPr/>
          <p:nvPr/>
        </p:nvSpPr>
        <p:spPr>
          <a:xfrm>
            <a:off x="4446589" y="738188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Shape 463"/>
          <p:cNvSpPr/>
          <p:nvPr/>
        </p:nvSpPr>
        <p:spPr>
          <a:xfrm>
            <a:off x="3660777" y="933450"/>
            <a:ext cx="0" cy="0"/>
          </a:xfrm>
          <a:custGeom>
            <a:pathLst>
              <a:path extrusionOk="0" h="120000" w="120000">
                <a:moveTo>
                  <a:pt x="59833" y="0"/>
                </a:moveTo>
                <a:cubicBezTo>
                  <a:pt x="26925" y="0"/>
                  <a:pt x="0" y="27257"/>
                  <a:pt x="0" y="59833"/>
                </a:cubicBezTo>
                <a:cubicBezTo>
                  <a:pt x="0" y="92742"/>
                  <a:pt x="26925" y="120000"/>
                  <a:pt x="59833" y="120000"/>
                </a:cubicBezTo>
                <a:cubicBezTo>
                  <a:pt x="92742" y="120000"/>
                  <a:pt x="120000" y="92742"/>
                  <a:pt x="120000" y="59833"/>
                </a:cubicBezTo>
                <a:cubicBezTo>
                  <a:pt x="120000" y="27257"/>
                  <a:pt x="93739" y="0"/>
                  <a:pt x="59833" y="0"/>
                </a:cubicBezTo>
                <a:close/>
                <a:moveTo>
                  <a:pt x="59833" y="110692"/>
                </a:moveTo>
                <a:cubicBezTo>
                  <a:pt x="31911" y="110692"/>
                  <a:pt x="9307" y="88088"/>
                  <a:pt x="9307" y="59833"/>
                </a:cubicBezTo>
                <a:cubicBezTo>
                  <a:pt x="9307" y="31911"/>
                  <a:pt x="31911" y="9307"/>
                  <a:pt x="59833" y="9307"/>
                </a:cubicBezTo>
                <a:cubicBezTo>
                  <a:pt x="88088" y="9307"/>
                  <a:pt x="110692" y="31911"/>
                  <a:pt x="110692" y="59833"/>
                </a:cubicBezTo>
                <a:cubicBezTo>
                  <a:pt x="110692" y="88088"/>
                  <a:pt x="88088" y="110692"/>
                  <a:pt x="59833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Shape 464"/>
          <p:cNvSpPr/>
          <p:nvPr/>
        </p:nvSpPr>
        <p:spPr>
          <a:xfrm>
            <a:off x="3857627" y="93345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Shape 465"/>
          <p:cNvSpPr/>
          <p:nvPr/>
        </p:nvSpPr>
        <p:spPr>
          <a:xfrm>
            <a:off x="4054477" y="93345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Shape 466"/>
          <p:cNvSpPr/>
          <p:nvPr/>
        </p:nvSpPr>
        <p:spPr>
          <a:xfrm>
            <a:off x="4251327" y="933450"/>
            <a:ext cx="0" cy="0"/>
          </a:xfrm>
          <a:custGeom>
            <a:pathLst>
              <a:path extrusionOk="0" h="120000" w="120000">
                <a:moveTo>
                  <a:pt x="60000" y="0"/>
                </a:moveTo>
                <a:cubicBezTo>
                  <a:pt x="27182" y="0"/>
                  <a:pt x="0" y="27257"/>
                  <a:pt x="0" y="59833"/>
                </a:cubicBezTo>
                <a:cubicBezTo>
                  <a:pt x="0" y="92742"/>
                  <a:pt x="27182" y="120000"/>
                  <a:pt x="60000" y="120000"/>
                </a:cubicBezTo>
                <a:cubicBezTo>
                  <a:pt x="92817" y="120000"/>
                  <a:pt x="120000" y="92742"/>
                  <a:pt x="120000" y="59833"/>
                </a:cubicBezTo>
                <a:cubicBezTo>
                  <a:pt x="120000" y="27257"/>
                  <a:pt x="92817" y="0"/>
                  <a:pt x="60000" y="0"/>
                </a:cubicBezTo>
                <a:close/>
                <a:moveTo>
                  <a:pt x="60000" y="110692"/>
                </a:moveTo>
                <a:cubicBezTo>
                  <a:pt x="31823" y="110692"/>
                  <a:pt x="9613" y="88088"/>
                  <a:pt x="9613" y="59833"/>
                </a:cubicBezTo>
                <a:cubicBezTo>
                  <a:pt x="9613" y="31911"/>
                  <a:pt x="31823" y="9307"/>
                  <a:pt x="60000" y="9307"/>
                </a:cubicBezTo>
                <a:cubicBezTo>
                  <a:pt x="88176" y="9307"/>
                  <a:pt x="110386" y="31911"/>
                  <a:pt x="110386" y="59833"/>
                </a:cubicBezTo>
                <a:cubicBezTo>
                  <a:pt x="110386" y="88088"/>
                  <a:pt x="87182" y="110692"/>
                  <a:pt x="60000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Shape 467"/>
          <p:cNvSpPr/>
          <p:nvPr/>
        </p:nvSpPr>
        <p:spPr>
          <a:xfrm>
            <a:off x="4446589" y="93345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Shape 468"/>
          <p:cNvSpPr/>
          <p:nvPr/>
        </p:nvSpPr>
        <p:spPr>
          <a:xfrm>
            <a:off x="3857627" y="1130300"/>
            <a:ext cx="0" cy="0"/>
          </a:xfrm>
          <a:custGeom>
            <a:pathLst>
              <a:path extrusionOk="0" h="120000" w="120000">
                <a:moveTo>
                  <a:pt x="60166" y="0"/>
                </a:moveTo>
                <a:cubicBezTo>
                  <a:pt x="27257" y="0"/>
                  <a:pt x="0" y="26925"/>
                  <a:pt x="0" y="59833"/>
                </a:cubicBezTo>
                <a:cubicBezTo>
                  <a:pt x="0" y="92742"/>
                  <a:pt x="27257" y="120000"/>
                  <a:pt x="60166" y="120000"/>
                </a:cubicBezTo>
                <a:cubicBezTo>
                  <a:pt x="92742" y="120000"/>
                  <a:pt x="120000" y="92742"/>
                  <a:pt x="120000" y="59833"/>
                </a:cubicBezTo>
                <a:cubicBezTo>
                  <a:pt x="120000" y="26925"/>
                  <a:pt x="92742" y="0"/>
                  <a:pt x="60166" y="0"/>
                </a:cubicBezTo>
                <a:close/>
                <a:moveTo>
                  <a:pt x="60166" y="110692"/>
                </a:moveTo>
                <a:cubicBezTo>
                  <a:pt x="31911" y="110692"/>
                  <a:pt x="9307" y="88088"/>
                  <a:pt x="9307" y="59833"/>
                </a:cubicBezTo>
                <a:cubicBezTo>
                  <a:pt x="9307" y="31911"/>
                  <a:pt x="31911" y="9307"/>
                  <a:pt x="60166" y="9307"/>
                </a:cubicBezTo>
                <a:cubicBezTo>
                  <a:pt x="88088" y="9307"/>
                  <a:pt x="110692" y="31911"/>
                  <a:pt x="110692" y="59833"/>
                </a:cubicBezTo>
                <a:cubicBezTo>
                  <a:pt x="110692" y="88088"/>
                  <a:pt x="87423" y="110692"/>
                  <a:pt x="60166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Shape 469"/>
          <p:cNvSpPr/>
          <p:nvPr/>
        </p:nvSpPr>
        <p:spPr>
          <a:xfrm>
            <a:off x="4054477" y="1130300"/>
            <a:ext cx="0" cy="0"/>
          </a:xfrm>
          <a:custGeom>
            <a:pathLst>
              <a:path extrusionOk="0" h="120000" w="120000">
                <a:moveTo>
                  <a:pt x="59833" y="0"/>
                </a:moveTo>
                <a:cubicBezTo>
                  <a:pt x="27257" y="0"/>
                  <a:pt x="0" y="26925"/>
                  <a:pt x="0" y="59833"/>
                </a:cubicBezTo>
                <a:cubicBezTo>
                  <a:pt x="0" y="92742"/>
                  <a:pt x="27257" y="120000"/>
                  <a:pt x="59833" y="120000"/>
                </a:cubicBezTo>
                <a:cubicBezTo>
                  <a:pt x="92742" y="120000"/>
                  <a:pt x="120000" y="92742"/>
                  <a:pt x="120000" y="59833"/>
                </a:cubicBezTo>
                <a:cubicBezTo>
                  <a:pt x="120000" y="26925"/>
                  <a:pt x="92742" y="0"/>
                  <a:pt x="59833" y="0"/>
                </a:cubicBezTo>
                <a:close/>
                <a:moveTo>
                  <a:pt x="59833" y="110692"/>
                </a:moveTo>
                <a:cubicBezTo>
                  <a:pt x="31911" y="110692"/>
                  <a:pt x="9307" y="88088"/>
                  <a:pt x="9307" y="59833"/>
                </a:cubicBezTo>
                <a:cubicBezTo>
                  <a:pt x="9307" y="31911"/>
                  <a:pt x="31911" y="9307"/>
                  <a:pt x="59833" y="9307"/>
                </a:cubicBezTo>
                <a:cubicBezTo>
                  <a:pt x="88088" y="9307"/>
                  <a:pt x="110692" y="31911"/>
                  <a:pt x="110692" y="59833"/>
                </a:cubicBezTo>
                <a:cubicBezTo>
                  <a:pt x="110692" y="88088"/>
                  <a:pt x="87091" y="110692"/>
                  <a:pt x="59833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Shape 470"/>
          <p:cNvSpPr/>
          <p:nvPr/>
        </p:nvSpPr>
        <p:spPr>
          <a:xfrm>
            <a:off x="4251327" y="113030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Shape 471"/>
          <p:cNvSpPr/>
          <p:nvPr/>
        </p:nvSpPr>
        <p:spPr>
          <a:xfrm>
            <a:off x="4446589" y="1130300"/>
            <a:ext cx="0" cy="0"/>
          </a:xfrm>
          <a:custGeom>
            <a:pathLst>
              <a:path extrusionOk="0" h="120000" w="120000">
                <a:moveTo>
                  <a:pt x="60166" y="0"/>
                </a:moveTo>
                <a:cubicBezTo>
                  <a:pt x="27257" y="0"/>
                  <a:pt x="0" y="26925"/>
                  <a:pt x="0" y="59833"/>
                </a:cubicBezTo>
                <a:cubicBezTo>
                  <a:pt x="0" y="92742"/>
                  <a:pt x="27257" y="120000"/>
                  <a:pt x="60166" y="120000"/>
                </a:cubicBezTo>
                <a:cubicBezTo>
                  <a:pt x="93074" y="120000"/>
                  <a:pt x="120000" y="92742"/>
                  <a:pt x="120000" y="59833"/>
                </a:cubicBezTo>
                <a:cubicBezTo>
                  <a:pt x="120000" y="26925"/>
                  <a:pt x="93074" y="0"/>
                  <a:pt x="60166" y="0"/>
                </a:cubicBezTo>
                <a:close/>
                <a:moveTo>
                  <a:pt x="60166" y="110692"/>
                </a:moveTo>
                <a:cubicBezTo>
                  <a:pt x="31911" y="110692"/>
                  <a:pt x="9307" y="88088"/>
                  <a:pt x="9307" y="59833"/>
                </a:cubicBezTo>
                <a:cubicBezTo>
                  <a:pt x="9307" y="31911"/>
                  <a:pt x="31911" y="9307"/>
                  <a:pt x="60166" y="9307"/>
                </a:cubicBezTo>
                <a:cubicBezTo>
                  <a:pt x="88088" y="9307"/>
                  <a:pt x="110692" y="31911"/>
                  <a:pt x="110692" y="59833"/>
                </a:cubicBezTo>
                <a:cubicBezTo>
                  <a:pt x="110692" y="88088"/>
                  <a:pt x="87423" y="110692"/>
                  <a:pt x="60166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Shape 472"/>
          <p:cNvSpPr/>
          <p:nvPr/>
        </p:nvSpPr>
        <p:spPr>
          <a:xfrm>
            <a:off x="3857627" y="132715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Shape 473"/>
          <p:cNvSpPr/>
          <p:nvPr/>
        </p:nvSpPr>
        <p:spPr>
          <a:xfrm>
            <a:off x="4054477" y="132715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Shape 474"/>
          <p:cNvSpPr/>
          <p:nvPr/>
        </p:nvSpPr>
        <p:spPr>
          <a:xfrm>
            <a:off x="4251327" y="132715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Shape 475"/>
          <p:cNvSpPr/>
          <p:nvPr/>
        </p:nvSpPr>
        <p:spPr>
          <a:xfrm>
            <a:off x="4446589" y="1327150"/>
            <a:ext cx="0" cy="0"/>
          </a:xfrm>
          <a:custGeom>
            <a:pathLst>
              <a:path extrusionOk="0" h="120000" w="120000">
                <a:moveTo>
                  <a:pt x="60166" y="0"/>
                </a:moveTo>
                <a:cubicBezTo>
                  <a:pt x="27257" y="0"/>
                  <a:pt x="0" y="27182"/>
                  <a:pt x="0" y="60000"/>
                </a:cubicBezTo>
                <a:cubicBezTo>
                  <a:pt x="0" y="92817"/>
                  <a:pt x="27257" y="120000"/>
                  <a:pt x="60166" y="120000"/>
                </a:cubicBezTo>
                <a:cubicBezTo>
                  <a:pt x="93074" y="120000"/>
                  <a:pt x="120000" y="92817"/>
                  <a:pt x="120000" y="60000"/>
                </a:cubicBezTo>
                <a:cubicBezTo>
                  <a:pt x="120000" y="27182"/>
                  <a:pt x="93074" y="0"/>
                  <a:pt x="60166" y="0"/>
                </a:cubicBezTo>
                <a:close/>
                <a:moveTo>
                  <a:pt x="60166" y="110386"/>
                </a:moveTo>
                <a:cubicBezTo>
                  <a:pt x="31911" y="110386"/>
                  <a:pt x="9307" y="88176"/>
                  <a:pt x="9307" y="60000"/>
                </a:cubicBezTo>
                <a:cubicBezTo>
                  <a:pt x="9307" y="31823"/>
                  <a:pt x="31911" y="9613"/>
                  <a:pt x="60166" y="9613"/>
                </a:cubicBezTo>
                <a:cubicBezTo>
                  <a:pt x="88088" y="9613"/>
                  <a:pt x="110692" y="31823"/>
                  <a:pt x="110692" y="60000"/>
                </a:cubicBezTo>
                <a:cubicBezTo>
                  <a:pt x="110692" y="88176"/>
                  <a:pt x="87423" y="110386"/>
                  <a:pt x="60166" y="11038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Shape 476"/>
          <p:cNvSpPr/>
          <p:nvPr/>
        </p:nvSpPr>
        <p:spPr>
          <a:xfrm>
            <a:off x="5253037" y="1692275"/>
            <a:ext cx="0" cy="0"/>
          </a:xfrm>
          <a:prstGeom prst="rect">
            <a:avLst/>
          </a:prstGeom>
          <a:solidFill>
            <a:srgbClr val="4D778A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Shape 477"/>
          <p:cNvSpPr/>
          <p:nvPr/>
        </p:nvSpPr>
        <p:spPr>
          <a:xfrm>
            <a:off x="5253037" y="1692275"/>
            <a:ext cx="0" cy="0"/>
          </a:xfrm>
          <a:prstGeom prst="rect">
            <a:avLst/>
          </a:prstGeom>
          <a:solidFill>
            <a:srgbClr val="4D778A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Shape 478"/>
          <p:cNvSpPr/>
          <p:nvPr/>
        </p:nvSpPr>
        <p:spPr>
          <a:xfrm>
            <a:off x="5268912" y="1681162"/>
            <a:ext cx="0" cy="0"/>
          </a:xfrm>
          <a:custGeom>
            <a:pathLst>
              <a:path extrusionOk="0" h="120000" w="120000">
                <a:moveTo>
                  <a:pt x="0" y="0"/>
                </a:moveTo>
                <a:lnTo>
                  <a:pt x="0" y="120000"/>
                </a:lnTo>
                <a:cubicBezTo>
                  <a:pt x="0" y="118341"/>
                  <a:pt x="0" y="116682"/>
                  <a:pt x="0" y="115023"/>
                </a:cubicBezTo>
                <a:lnTo>
                  <a:pt x="0" y="6082"/>
                </a:lnTo>
                <a:cubicBezTo>
                  <a:pt x="0" y="2764"/>
                  <a:pt x="0" y="1105"/>
                  <a:pt x="0" y="0"/>
                </a:cubicBezTo>
                <a:close/>
              </a:path>
            </a:pathLst>
          </a:custGeom>
          <a:solidFill>
            <a:srgbClr val="4D778A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Shape 479"/>
          <p:cNvSpPr/>
          <p:nvPr/>
        </p:nvSpPr>
        <p:spPr>
          <a:xfrm>
            <a:off x="5022850" y="1273175"/>
            <a:ext cx="476100" cy="0"/>
          </a:xfrm>
          <a:custGeom>
            <a:pathLst>
              <a:path extrusionOk="0" h="120000" w="120000">
                <a:moveTo>
                  <a:pt x="118604" y="0"/>
                </a:moveTo>
                <a:lnTo>
                  <a:pt x="118604" y="120000"/>
                </a:lnTo>
                <a:lnTo>
                  <a:pt x="120000" y="120000"/>
                </a:lnTo>
                <a:cubicBezTo>
                  <a:pt x="119476" y="90000"/>
                  <a:pt x="119127" y="30000"/>
                  <a:pt x="118604" y="0"/>
                </a:cubicBezTo>
                <a:close/>
                <a:moveTo>
                  <a:pt x="0" y="120000"/>
                </a:moveTo>
                <a:lnTo>
                  <a:pt x="348" y="120000"/>
                </a:lnTo>
                <a:lnTo>
                  <a:pt x="348" y="90000"/>
                </a:lnTo>
                <a:cubicBezTo>
                  <a:pt x="0" y="90000"/>
                  <a:pt x="0" y="90000"/>
                  <a:pt x="0" y="120000"/>
                </a:cubicBezTo>
                <a:close/>
              </a:path>
            </a:pathLst>
          </a:custGeom>
          <a:solidFill>
            <a:srgbClr val="4D778A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0" name="Shape 480"/>
          <p:cNvGrpSpPr/>
          <p:nvPr/>
        </p:nvGrpSpPr>
        <p:grpSpPr>
          <a:xfrm>
            <a:off x="2209799" y="2001838"/>
            <a:ext cx="854075" cy="860425"/>
            <a:chOff x="1272" y="1297"/>
            <a:chExt cx="538" cy="542"/>
          </a:xfrm>
        </p:grpSpPr>
        <p:sp>
          <p:nvSpPr>
            <p:cNvPr id="481" name="Shape 481"/>
            <p:cNvSpPr/>
            <p:nvPr/>
          </p:nvSpPr>
          <p:spPr>
            <a:xfrm>
              <a:off x="1333" y="1357"/>
              <a:ext cx="0" cy="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27089" y="120000"/>
                    <a:pt x="0" y="92910"/>
                    <a:pt x="0" y="60000"/>
                  </a:cubicBezTo>
                  <a:cubicBezTo>
                    <a:pt x="0" y="27089"/>
                    <a:pt x="27089" y="0"/>
                    <a:pt x="60000" y="0"/>
                  </a:cubicBezTo>
                  <a:cubicBezTo>
                    <a:pt x="92910" y="0"/>
                    <a:pt x="120000" y="27089"/>
                    <a:pt x="120000" y="60000"/>
                  </a:cubicBezTo>
                  <a:cubicBezTo>
                    <a:pt x="120000" y="92910"/>
                    <a:pt x="93582" y="120000"/>
                    <a:pt x="60000" y="120000"/>
                  </a:cubicBezTo>
                  <a:close/>
                  <a:moveTo>
                    <a:pt x="60000" y="6268"/>
                  </a:moveTo>
                  <a:cubicBezTo>
                    <a:pt x="30447" y="6268"/>
                    <a:pt x="6268" y="30223"/>
                    <a:pt x="6268" y="60000"/>
                  </a:cubicBezTo>
                  <a:cubicBezTo>
                    <a:pt x="6268" y="89552"/>
                    <a:pt x="30447" y="113731"/>
                    <a:pt x="60000" y="113731"/>
                  </a:cubicBezTo>
                  <a:cubicBezTo>
                    <a:pt x="89776" y="113731"/>
                    <a:pt x="113731" y="89552"/>
                    <a:pt x="113731" y="60000"/>
                  </a:cubicBezTo>
                  <a:cubicBezTo>
                    <a:pt x="113731" y="30223"/>
                    <a:pt x="89776" y="6268"/>
                    <a:pt x="60000" y="62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Shape 482"/>
            <p:cNvSpPr/>
            <p:nvPr/>
          </p:nvSpPr>
          <p:spPr>
            <a:xfrm>
              <a:off x="1447" y="1297"/>
              <a:ext cx="299" cy="0"/>
            </a:xfrm>
            <a:custGeom>
              <a:pathLst>
                <a:path extrusionOk="0" h="120000" w="120000">
                  <a:moveTo>
                    <a:pt x="90427" y="120000"/>
                  </a:moveTo>
                  <a:cubicBezTo>
                    <a:pt x="90237" y="120000"/>
                    <a:pt x="89667" y="119203"/>
                    <a:pt x="89381" y="118407"/>
                  </a:cubicBezTo>
                  <a:cubicBezTo>
                    <a:pt x="89096" y="116814"/>
                    <a:pt x="88811" y="115486"/>
                    <a:pt x="89096" y="113893"/>
                  </a:cubicBezTo>
                  <a:lnTo>
                    <a:pt x="93375" y="87610"/>
                  </a:lnTo>
                  <a:cubicBezTo>
                    <a:pt x="83486" y="80973"/>
                    <a:pt x="73312" y="78053"/>
                    <a:pt x="63137" y="78053"/>
                  </a:cubicBezTo>
                  <a:cubicBezTo>
                    <a:pt x="45356" y="78053"/>
                    <a:pt x="28240" y="87610"/>
                    <a:pt x="12076" y="106460"/>
                  </a:cubicBezTo>
                  <a:cubicBezTo>
                    <a:pt x="11315" y="107256"/>
                    <a:pt x="10459" y="106460"/>
                    <a:pt x="10269" y="104336"/>
                  </a:cubicBezTo>
                  <a:cubicBezTo>
                    <a:pt x="9984" y="101946"/>
                    <a:pt x="10269" y="99823"/>
                    <a:pt x="11030" y="99026"/>
                  </a:cubicBezTo>
                  <a:cubicBezTo>
                    <a:pt x="27385" y="79380"/>
                    <a:pt x="44881" y="69823"/>
                    <a:pt x="63137" y="69823"/>
                  </a:cubicBezTo>
                  <a:cubicBezTo>
                    <a:pt x="74072" y="69823"/>
                    <a:pt x="85103" y="73539"/>
                    <a:pt x="95847" y="80973"/>
                  </a:cubicBezTo>
                  <a:cubicBezTo>
                    <a:pt x="96133" y="80973"/>
                    <a:pt x="96608" y="81769"/>
                    <a:pt x="96608" y="83097"/>
                  </a:cubicBezTo>
                  <a:cubicBezTo>
                    <a:pt x="96893" y="83893"/>
                    <a:pt x="96893" y="85486"/>
                    <a:pt x="96608" y="86283"/>
                  </a:cubicBezTo>
                  <a:lnTo>
                    <a:pt x="93185" y="107256"/>
                  </a:lnTo>
                  <a:lnTo>
                    <a:pt x="116767" y="79380"/>
                  </a:lnTo>
                  <a:lnTo>
                    <a:pt x="107353" y="12743"/>
                  </a:lnTo>
                  <a:lnTo>
                    <a:pt x="103359" y="35309"/>
                  </a:lnTo>
                  <a:cubicBezTo>
                    <a:pt x="103074" y="36902"/>
                    <a:pt x="102313" y="37433"/>
                    <a:pt x="101743" y="37433"/>
                  </a:cubicBezTo>
                  <a:cubicBezTo>
                    <a:pt x="88050" y="24159"/>
                    <a:pt x="73597" y="17256"/>
                    <a:pt x="58763" y="17256"/>
                  </a:cubicBezTo>
                  <a:cubicBezTo>
                    <a:pt x="38985" y="17256"/>
                    <a:pt x="19873" y="29203"/>
                    <a:pt x="2187" y="53362"/>
                  </a:cubicBezTo>
                  <a:cubicBezTo>
                    <a:pt x="1331" y="53893"/>
                    <a:pt x="570" y="53362"/>
                    <a:pt x="285" y="51769"/>
                  </a:cubicBezTo>
                  <a:cubicBezTo>
                    <a:pt x="0" y="49380"/>
                    <a:pt x="285" y="47256"/>
                    <a:pt x="855" y="46460"/>
                  </a:cubicBezTo>
                  <a:cubicBezTo>
                    <a:pt x="19112" y="22566"/>
                    <a:pt x="38415" y="9823"/>
                    <a:pt x="58573" y="9823"/>
                  </a:cubicBezTo>
                  <a:cubicBezTo>
                    <a:pt x="73312" y="10619"/>
                    <a:pt x="87480" y="17256"/>
                    <a:pt x="101172" y="30000"/>
                  </a:cubicBezTo>
                  <a:lnTo>
                    <a:pt x="106307" y="2389"/>
                  </a:lnTo>
                  <a:cubicBezTo>
                    <a:pt x="106307" y="796"/>
                    <a:pt x="106877" y="0"/>
                    <a:pt x="107353" y="0"/>
                  </a:cubicBezTo>
                  <a:cubicBezTo>
                    <a:pt x="107923" y="0"/>
                    <a:pt x="108399" y="796"/>
                    <a:pt x="108684" y="2389"/>
                  </a:cubicBezTo>
                  <a:lnTo>
                    <a:pt x="119714" y="80973"/>
                  </a:lnTo>
                  <a:cubicBezTo>
                    <a:pt x="120000" y="83097"/>
                    <a:pt x="119714" y="85486"/>
                    <a:pt x="118954" y="86283"/>
                  </a:cubicBezTo>
                  <a:lnTo>
                    <a:pt x="90713" y="119203"/>
                  </a:lnTo>
                  <a:cubicBezTo>
                    <a:pt x="90713" y="120000"/>
                    <a:pt x="90427" y="120000"/>
                    <a:pt x="90427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Shape 483"/>
            <p:cNvSpPr/>
            <p:nvPr/>
          </p:nvSpPr>
          <p:spPr>
            <a:xfrm>
              <a:off x="1331" y="1757"/>
              <a:ext cx="0" cy="0"/>
            </a:xfrm>
            <a:custGeom>
              <a:pathLst>
                <a:path extrusionOk="0" h="120000" w="120000">
                  <a:moveTo>
                    <a:pt x="60111" y="120000"/>
                  </a:moveTo>
                  <a:cubicBezTo>
                    <a:pt x="27262" y="120000"/>
                    <a:pt x="0" y="92910"/>
                    <a:pt x="0" y="60000"/>
                  </a:cubicBezTo>
                  <a:cubicBezTo>
                    <a:pt x="0" y="27089"/>
                    <a:pt x="27262" y="0"/>
                    <a:pt x="60111" y="0"/>
                  </a:cubicBezTo>
                  <a:cubicBezTo>
                    <a:pt x="92737" y="0"/>
                    <a:pt x="120000" y="27089"/>
                    <a:pt x="120000" y="60000"/>
                  </a:cubicBezTo>
                  <a:cubicBezTo>
                    <a:pt x="120000" y="92910"/>
                    <a:pt x="92737" y="120000"/>
                    <a:pt x="60111" y="120000"/>
                  </a:cubicBezTo>
                  <a:close/>
                  <a:moveTo>
                    <a:pt x="60111" y="6268"/>
                  </a:moveTo>
                  <a:cubicBezTo>
                    <a:pt x="30391" y="6268"/>
                    <a:pt x="6480" y="30447"/>
                    <a:pt x="6480" y="60000"/>
                  </a:cubicBezTo>
                  <a:cubicBezTo>
                    <a:pt x="6480" y="89776"/>
                    <a:pt x="30391" y="113731"/>
                    <a:pt x="60111" y="113731"/>
                  </a:cubicBezTo>
                  <a:cubicBezTo>
                    <a:pt x="89608" y="113731"/>
                    <a:pt x="113519" y="89776"/>
                    <a:pt x="113519" y="60000"/>
                  </a:cubicBezTo>
                  <a:cubicBezTo>
                    <a:pt x="113072" y="30447"/>
                    <a:pt x="88938" y="6268"/>
                    <a:pt x="60111" y="62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Shape 484"/>
            <p:cNvSpPr/>
            <p:nvPr/>
          </p:nvSpPr>
          <p:spPr>
            <a:xfrm>
              <a:off x="1272" y="1477"/>
              <a:ext cx="0" cy="300"/>
            </a:xfrm>
            <a:custGeom>
              <a:pathLst>
                <a:path extrusionOk="0" h="120000" w="120000">
                  <a:moveTo>
                    <a:pt x="50176" y="120000"/>
                  </a:moveTo>
                  <a:cubicBezTo>
                    <a:pt x="48584" y="120000"/>
                    <a:pt x="47256" y="119714"/>
                    <a:pt x="46460" y="119238"/>
                  </a:cubicBezTo>
                  <a:cubicBezTo>
                    <a:pt x="22566" y="101252"/>
                    <a:pt x="9823" y="81649"/>
                    <a:pt x="9823" y="61475"/>
                  </a:cubicBezTo>
                  <a:cubicBezTo>
                    <a:pt x="10619" y="46724"/>
                    <a:pt x="17256" y="32450"/>
                    <a:pt x="30000" y="18747"/>
                  </a:cubicBezTo>
                  <a:lnTo>
                    <a:pt x="2123" y="13893"/>
                  </a:lnTo>
                  <a:cubicBezTo>
                    <a:pt x="796" y="13703"/>
                    <a:pt x="0" y="13132"/>
                    <a:pt x="0" y="12561"/>
                  </a:cubicBezTo>
                  <a:cubicBezTo>
                    <a:pt x="0" y="12085"/>
                    <a:pt x="796" y="11514"/>
                    <a:pt x="2123" y="11229"/>
                  </a:cubicBezTo>
                  <a:lnTo>
                    <a:pt x="80973" y="190"/>
                  </a:lnTo>
                  <a:cubicBezTo>
                    <a:pt x="83097" y="0"/>
                    <a:pt x="85486" y="190"/>
                    <a:pt x="86283" y="1046"/>
                  </a:cubicBezTo>
                  <a:lnTo>
                    <a:pt x="119203" y="29214"/>
                  </a:lnTo>
                  <a:cubicBezTo>
                    <a:pt x="120000" y="29785"/>
                    <a:pt x="119203" y="30356"/>
                    <a:pt x="118407" y="30832"/>
                  </a:cubicBezTo>
                  <a:cubicBezTo>
                    <a:pt x="116814" y="31118"/>
                    <a:pt x="115486" y="31403"/>
                    <a:pt x="113893" y="31118"/>
                  </a:cubicBezTo>
                  <a:lnTo>
                    <a:pt x="87610" y="26835"/>
                  </a:lnTo>
                  <a:cubicBezTo>
                    <a:pt x="80973" y="36732"/>
                    <a:pt x="78053" y="47010"/>
                    <a:pt x="78053" y="57192"/>
                  </a:cubicBezTo>
                  <a:cubicBezTo>
                    <a:pt x="78053" y="74892"/>
                    <a:pt x="87610" y="91831"/>
                    <a:pt x="106460" y="108199"/>
                  </a:cubicBezTo>
                  <a:cubicBezTo>
                    <a:pt x="107256" y="108961"/>
                    <a:pt x="106460" y="109817"/>
                    <a:pt x="104070" y="110103"/>
                  </a:cubicBezTo>
                  <a:cubicBezTo>
                    <a:pt x="101946" y="110388"/>
                    <a:pt x="99557" y="110103"/>
                    <a:pt x="99026" y="109246"/>
                  </a:cubicBezTo>
                  <a:cubicBezTo>
                    <a:pt x="79380" y="92878"/>
                    <a:pt x="69557" y="75463"/>
                    <a:pt x="69557" y="57192"/>
                  </a:cubicBezTo>
                  <a:cubicBezTo>
                    <a:pt x="69557" y="46153"/>
                    <a:pt x="73539" y="35114"/>
                    <a:pt x="80973" y="24361"/>
                  </a:cubicBezTo>
                  <a:cubicBezTo>
                    <a:pt x="80973" y="23885"/>
                    <a:pt x="81769" y="23600"/>
                    <a:pt x="83097" y="23600"/>
                  </a:cubicBezTo>
                  <a:cubicBezTo>
                    <a:pt x="83893" y="23314"/>
                    <a:pt x="85486" y="23314"/>
                    <a:pt x="86283" y="23600"/>
                  </a:cubicBezTo>
                  <a:lnTo>
                    <a:pt x="107256" y="27121"/>
                  </a:lnTo>
                  <a:lnTo>
                    <a:pt x="79380" y="3425"/>
                  </a:lnTo>
                  <a:lnTo>
                    <a:pt x="12743" y="12846"/>
                  </a:lnTo>
                  <a:lnTo>
                    <a:pt x="35309" y="16843"/>
                  </a:lnTo>
                  <a:cubicBezTo>
                    <a:pt x="36637" y="17129"/>
                    <a:pt x="37433" y="17985"/>
                    <a:pt x="37433" y="18461"/>
                  </a:cubicBezTo>
                  <a:cubicBezTo>
                    <a:pt x="23893" y="32164"/>
                    <a:pt x="17256" y="46724"/>
                    <a:pt x="17256" y="61475"/>
                  </a:cubicBezTo>
                  <a:cubicBezTo>
                    <a:pt x="17256" y="81363"/>
                    <a:pt x="29203" y="100396"/>
                    <a:pt x="53097" y="118096"/>
                  </a:cubicBezTo>
                  <a:cubicBezTo>
                    <a:pt x="53893" y="118953"/>
                    <a:pt x="53097" y="119714"/>
                    <a:pt x="51769" y="120000"/>
                  </a:cubicBezTo>
                  <a:lnTo>
                    <a:pt x="50176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Shape 485"/>
            <p:cNvSpPr/>
            <p:nvPr/>
          </p:nvSpPr>
          <p:spPr>
            <a:xfrm>
              <a:off x="1730" y="1760"/>
              <a:ext cx="0" cy="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27089" y="120000"/>
                    <a:pt x="0" y="92910"/>
                    <a:pt x="0" y="60000"/>
                  </a:cubicBezTo>
                  <a:cubicBezTo>
                    <a:pt x="0" y="27089"/>
                    <a:pt x="27089" y="0"/>
                    <a:pt x="60000" y="0"/>
                  </a:cubicBezTo>
                  <a:cubicBezTo>
                    <a:pt x="92910" y="0"/>
                    <a:pt x="120000" y="27089"/>
                    <a:pt x="120000" y="60000"/>
                  </a:cubicBezTo>
                  <a:cubicBezTo>
                    <a:pt x="120000" y="93358"/>
                    <a:pt x="92910" y="120000"/>
                    <a:pt x="60000" y="120000"/>
                  </a:cubicBezTo>
                  <a:close/>
                  <a:moveTo>
                    <a:pt x="60000" y="6940"/>
                  </a:moveTo>
                  <a:cubicBezTo>
                    <a:pt x="30223" y="6940"/>
                    <a:pt x="6268" y="30895"/>
                    <a:pt x="6268" y="60671"/>
                  </a:cubicBezTo>
                  <a:cubicBezTo>
                    <a:pt x="6268" y="90223"/>
                    <a:pt x="30223" y="114402"/>
                    <a:pt x="60000" y="114402"/>
                  </a:cubicBezTo>
                  <a:cubicBezTo>
                    <a:pt x="89776" y="114402"/>
                    <a:pt x="113731" y="90223"/>
                    <a:pt x="113731" y="60671"/>
                  </a:cubicBezTo>
                  <a:cubicBezTo>
                    <a:pt x="113059" y="30895"/>
                    <a:pt x="89104" y="6940"/>
                    <a:pt x="60000" y="69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Shape 486"/>
            <p:cNvSpPr/>
            <p:nvPr/>
          </p:nvSpPr>
          <p:spPr>
            <a:xfrm>
              <a:off x="1450" y="1839"/>
              <a:ext cx="299" cy="0"/>
            </a:xfrm>
            <a:custGeom>
              <a:pathLst>
                <a:path extrusionOk="0" h="120000" w="120000">
                  <a:moveTo>
                    <a:pt x="12616" y="120000"/>
                  </a:moveTo>
                  <a:lnTo>
                    <a:pt x="12616" y="120000"/>
                  </a:lnTo>
                  <a:cubicBezTo>
                    <a:pt x="12047" y="120000"/>
                    <a:pt x="11573" y="119467"/>
                    <a:pt x="11288" y="117871"/>
                  </a:cubicBezTo>
                  <a:lnTo>
                    <a:pt x="284" y="39113"/>
                  </a:lnTo>
                  <a:cubicBezTo>
                    <a:pt x="0" y="36718"/>
                    <a:pt x="284" y="34589"/>
                    <a:pt x="1138" y="33791"/>
                  </a:cubicBezTo>
                  <a:lnTo>
                    <a:pt x="29217" y="798"/>
                  </a:lnTo>
                  <a:cubicBezTo>
                    <a:pt x="29786" y="0"/>
                    <a:pt x="30260" y="798"/>
                    <a:pt x="30830" y="1596"/>
                  </a:cubicBezTo>
                  <a:cubicBezTo>
                    <a:pt x="31114" y="2926"/>
                    <a:pt x="31399" y="4523"/>
                    <a:pt x="31114" y="5853"/>
                  </a:cubicBezTo>
                  <a:lnTo>
                    <a:pt x="26845" y="32195"/>
                  </a:lnTo>
                  <a:cubicBezTo>
                    <a:pt x="36711" y="39113"/>
                    <a:pt x="46861" y="42039"/>
                    <a:pt x="57106" y="42039"/>
                  </a:cubicBezTo>
                  <a:cubicBezTo>
                    <a:pt x="74750" y="42039"/>
                    <a:pt x="91826" y="32195"/>
                    <a:pt x="107952" y="13569"/>
                  </a:cubicBezTo>
                  <a:cubicBezTo>
                    <a:pt x="108711" y="12771"/>
                    <a:pt x="109565" y="13569"/>
                    <a:pt x="109849" y="15698"/>
                  </a:cubicBezTo>
                  <a:cubicBezTo>
                    <a:pt x="110039" y="18093"/>
                    <a:pt x="109849" y="20221"/>
                    <a:pt x="108996" y="21019"/>
                  </a:cubicBezTo>
                  <a:cubicBezTo>
                    <a:pt x="92679" y="40443"/>
                    <a:pt x="75225" y="50288"/>
                    <a:pt x="57106" y="50288"/>
                  </a:cubicBezTo>
                  <a:cubicBezTo>
                    <a:pt x="46102" y="50288"/>
                    <a:pt x="35098" y="46563"/>
                    <a:pt x="24379" y="39113"/>
                  </a:cubicBezTo>
                  <a:cubicBezTo>
                    <a:pt x="24094" y="39113"/>
                    <a:pt x="23620" y="38314"/>
                    <a:pt x="23620" y="36718"/>
                  </a:cubicBezTo>
                  <a:cubicBezTo>
                    <a:pt x="23335" y="35920"/>
                    <a:pt x="23335" y="34589"/>
                    <a:pt x="23620" y="33791"/>
                  </a:cubicBezTo>
                  <a:lnTo>
                    <a:pt x="27035" y="12771"/>
                  </a:lnTo>
                  <a:lnTo>
                    <a:pt x="3509" y="40443"/>
                  </a:lnTo>
                  <a:lnTo>
                    <a:pt x="12901" y="107228"/>
                  </a:lnTo>
                  <a:lnTo>
                    <a:pt x="16885" y="84878"/>
                  </a:lnTo>
                  <a:cubicBezTo>
                    <a:pt x="17169" y="83281"/>
                    <a:pt x="17928" y="82483"/>
                    <a:pt x="18498" y="82483"/>
                  </a:cubicBezTo>
                  <a:cubicBezTo>
                    <a:pt x="32158" y="96053"/>
                    <a:pt x="46577" y="102971"/>
                    <a:pt x="61375" y="102971"/>
                  </a:cubicBezTo>
                  <a:cubicBezTo>
                    <a:pt x="81201" y="102971"/>
                    <a:pt x="100173" y="90731"/>
                    <a:pt x="117818" y="66784"/>
                  </a:cubicBezTo>
                  <a:cubicBezTo>
                    <a:pt x="118671" y="65986"/>
                    <a:pt x="119430" y="66784"/>
                    <a:pt x="119715" y="68381"/>
                  </a:cubicBezTo>
                  <a:cubicBezTo>
                    <a:pt x="120000" y="70509"/>
                    <a:pt x="119715" y="72904"/>
                    <a:pt x="119146" y="73436"/>
                  </a:cubicBezTo>
                  <a:cubicBezTo>
                    <a:pt x="101217" y="97649"/>
                    <a:pt x="81675" y="110421"/>
                    <a:pt x="61660" y="110421"/>
                  </a:cubicBezTo>
                  <a:cubicBezTo>
                    <a:pt x="47146" y="110421"/>
                    <a:pt x="32727" y="103503"/>
                    <a:pt x="19067" y="90731"/>
                  </a:cubicBezTo>
                  <a:lnTo>
                    <a:pt x="13660" y="117871"/>
                  </a:lnTo>
                  <a:cubicBezTo>
                    <a:pt x="13660" y="119467"/>
                    <a:pt x="13185" y="120000"/>
                    <a:pt x="12616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Shape 487"/>
            <p:cNvSpPr/>
            <p:nvPr/>
          </p:nvSpPr>
          <p:spPr>
            <a:xfrm>
              <a:off x="1730" y="1358"/>
              <a:ext cx="0" cy="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27089" y="120000"/>
                    <a:pt x="0" y="92737"/>
                    <a:pt x="0" y="59888"/>
                  </a:cubicBezTo>
                  <a:cubicBezTo>
                    <a:pt x="0" y="27262"/>
                    <a:pt x="27089" y="0"/>
                    <a:pt x="60000" y="0"/>
                  </a:cubicBezTo>
                  <a:cubicBezTo>
                    <a:pt x="92686" y="0"/>
                    <a:pt x="120000" y="27262"/>
                    <a:pt x="120000" y="59888"/>
                  </a:cubicBezTo>
                  <a:cubicBezTo>
                    <a:pt x="120000" y="93407"/>
                    <a:pt x="93358" y="120000"/>
                    <a:pt x="60000" y="120000"/>
                  </a:cubicBezTo>
                  <a:close/>
                  <a:moveTo>
                    <a:pt x="60000" y="6927"/>
                  </a:moveTo>
                  <a:cubicBezTo>
                    <a:pt x="30223" y="6927"/>
                    <a:pt x="6268" y="31061"/>
                    <a:pt x="6268" y="60558"/>
                  </a:cubicBezTo>
                  <a:cubicBezTo>
                    <a:pt x="6268" y="90279"/>
                    <a:pt x="30223" y="114189"/>
                    <a:pt x="60000" y="114189"/>
                  </a:cubicBezTo>
                  <a:cubicBezTo>
                    <a:pt x="89552" y="114189"/>
                    <a:pt x="113731" y="90279"/>
                    <a:pt x="113731" y="60558"/>
                  </a:cubicBezTo>
                  <a:cubicBezTo>
                    <a:pt x="113731" y="31061"/>
                    <a:pt x="89552" y="6927"/>
                    <a:pt x="60000" y="69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Shape 488"/>
            <p:cNvSpPr/>
            <p:nvPr/>
          </p:nvSpPr>
          <p:spPr>
            <a:xfrm>
              <a:off x="1810" y="1474"/>
              <a:ext cx="0" cy="300"/>
            </a:xfrm>
            <a:custGeom>
              <a:pathLst>
                <a:path extrusionOk="0" h="120000" w="120000">
                  <a:moveTo>
                    <a:pt x="37268" y="120000"/>
                  </a:moveTo>
                  <a:cubicBezTo>
                    <a:pt x="35682" y="120000"/>
                    <a:pt x="34096" y="119714"/>
                    <a:pt x="33568" y="119238"/>
                  </a:cubicBezTo>
                  <a:lnTo>
                    <a:pt x="528" y="90975"/>
                  </a:lnTo>
                  <a:cubicBezTo>
                    <a:pt x="0" y="90499"/>
                    <a:pt x="528" y="89928"/>
                    <a:pt x="1321" y="89357"/>
                  </a:cubicBezTo>
                  <a:cubicBezTo>
                    <a:pt x="2907" y="89072"/>
                    <a:pt x="4493" y="88881"/>
                    <a:pt x="5814" y="89072"/>
                  </a:cubicBezTo>
                  <a:lnTo>
                    <a:pt x="31982" y="93449"/>
                  </a:lnTo>
                  <a:cubicBezTo>
                    <a:pt x="38590" y="83457"/>
                    <a:pt x="41762" y="73275"/>
                    <a:pt x="41762" y="63092"/>
                  </a:cubicBezTo>
                  <a:cubicBezTo>
                    <a:pt x="41762" y="45297"/>
                    <a:pt x="31982" y="28453"/>
                    <a:pt x="13215" y="12085"/>
                  </a:cubicBezTo>
                  <a:cubicBezTo>
                    <a:pt x="12687" y="11229"/>
                    <a:pt x="13215" y="10467"/>
                    <a:pt x="15594" y="10182"/>
                  </a:cubicBezTo>
                  <a:cubicBezTo>
                    <a:pt x="17709" y="9896"/>
                    <a:pt x="20088" y="10182"/>
                    <a:pt x="20881" y="10943"/>
                  </a:cubicBezTo>
                  <a:cubicBezTo>
                    <a:pt x="40176" y="27311"/>
                    <a:pt x="49955" y="44821"/>
                    <a:pt x="49955" y="63092"/>
                  </a:cubicBezTo>
                  <a:cubicBezTo>
                    <a:pt x="49955" y="74036"/>
                    <a:pt x="46255" y="85075"/>
                    <a:pt x="38590" y="95828"/>
                  </a:cubicBezTo>
                  <a:cubicBezTo>
                    <a:pt x="38590" y="96114"/>
                    <a:pt x="38061" y="96685"/>
                    <a:pt x="36475" y="96685"/>
                  </a:cubicBezTo>
                  <a:cubicBezTo>
                    <a:pt x="35682" y="96875"/>
                    <a:pt x="34096" y="96875"/>
                    <a:pt x="33568" y="96685"/>
                  </a:cubicBezTo>
                  <a:lnTo>
                    <a:pt x="12687" y="93164"/>
                  </a:lnTo>
                  <a:lnTo>
                    <a:pt x="40176" y="116764"/>
                  </a:lnTo>
                  <a:lnTo>
                    <a:pt x="106519" y="107343"/>
                  </a:lnTo>
                  <a:lnTo>
                    <a:pt x="84317" y="103346"/>
                  </a:lnTo>
                  <a:cubicBezTo>
                    <a:pt x="82731" y="103061"/>
                    <a:pt x="81938" y="102299"/>
                    <a:pt x="81938" y="101728"/>
                  </a:cubicBezTo>
                  <a:cubicBezTo>
                    <a:pt x="95418" y="88025"/>
                    <a:pt x="102026" y="73560"/>
                    <a:pt x="102026" y="58810"/>
                  </a:cubicBezTo>
                  <a:cubicBezTo>
                    <a:pt x="102026" y="38921"/>
                    <a:pt x="90132" y="19793"/>
                    <a:pt x="66343" y="2093"/>
                  </a:cubicBezTo>
                  <a:cubicBezTo>
                    <a:pt x="65550" y="1332"/>
                    <a:pt x="66343" y="475"/>
                    <a:pt x="67665" y="190"/>
                  </a:cubicBezTo>
                  <a:cubicBezTo>
                    <a:pt x="70044" y="0"/>
                    <a:pt x="72158" y="190"/>
                    <a:pt x="72951" y="761"/>
                  </a:cubicBezTo>
                  <a:cubicBezTo>
                    <a:pt x="97004" y="19032"/>
                    <a:pt x="109691" y="38350"/>
                    <a:pt x="109691" y="58524"/>
                  </a:cubicBezTo>
                  <a:cubicBezTo>
                    <a:pt x="109691" y="72989"/>
                    <a:pt x="102819" y="87549"/>
                    <a:pt x="90132" y="101157"/>
                  </a:cubicBezTo>
                  <a:lnTo>
                    <a:pt x="117885" y="106011"/>
                  </a:lnTo>
                  <a:cubicBezTo>
                    <a:pt x="119207" y="106296"/>
                    <a:pt x="120000" y="106867"/>
                    <a:pt x="120000" y="107343"/>
                  </a:cubicBezTo>
                  <a:cubicBezTo>
                    <a:pt x="120000" y="107914"/>
                    <a:pt x="119207" y="108485"/>
                    <a:pt x="117885" y="108770"/>
                  </a:cubicBezTo>
                  <a:lnTo>
                    <a:pt x="38590" y="119714"/>
                  </a:lnTo>
                  <a:cubicBezTo>
                    <a:pt x="38061" y="120000"/>
                    <a:pt x="37268" y="120000"/>
                    <a:pt x="37268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9" name="Shape 489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PH"/>
              <a:t>‹#›</a:t>
            </a:fld>
          </a:p>
        </p:txBody>
      </p:sp>
      <p:sp>
        <p:nvSpPr>
          <p:cNvPr id="490" name="Shape 490"/>
          <p:cNvSpPr/>
          <p:nvPr/>
        </p:nvSpPr>
        <p:spPr>
          <a:xfrm flipH="1">
            <a:off x="6976439" y="3947103"/>
            <a:ext cx="208800" cy="213000"/>
          </a:xfrm>
          <a:prstGeom prst="ellipse">
            <a:avLst/>
          </a:prstGeom>
          <a:noFill/>
          <a:ln cap="flat" cmpd="sng" w="15875">
            <a:solidFill>
              <a:srgbClr val="A43E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Shape 491"/>
          <p:cNvSpPr/>
          <p:nvPr/>
        </p:nvSpPr>
        <p:spPr>
          <a:xfrm flipH="1">
            <a:off x="7068664" y="4028391"/>
            <a:ext cx="208800" cy="213000"/>
          </a:xfrm>
          <a:prstGeom prst="ellipse">
            <a:avLst/>
          </a:prstGeom>
          <a:noFill/>
          <a:ln cap="flat" cmpd="sng" w="15875">
            <a:solidFill>
              <a:srgbClr val="A43E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Shape 492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PH"/>
              <a:t>	 </a:t>
            </a:r>
            <a:fld id="{00000000-1234-1234-1234-123412341234}" type="slidenum">
              <a:rPr lang="en-PH"/>
              <a:t>‹#›</a:t>
            </a:fld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PH"/>
              <a:t>Cody Campbell	</a:t>
            </a:r>
            <a:fld id="{00000000-1234-1234-1234-123412341234}" type="slidenum">
              <a:rPr lang="en-PH"/>
              <a:t>‹#›</a:t>
            </a:fld>
          </a:p>
        </p:txBody>
      </p:sp>
      <p:sp>
        <p:nvSpPr>
          <p:cNvPr id="499" name="Shape 499"/>
          <p:cNvSpPr txBox="1"/>
          <p:nvPr>
            <p:ph idx="1" type="body"/>
          </p:nvPr>
        </p:nvSpPr>
        <p:spPr>
          <a:xfrm>
            <a:off x="457200" y="971550"/>
            <a:ext cx="8229600" cy="3623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PH"/>
              <a:t>NVIDIA TX1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PH"/>
              <a:t>NVIDIA TK1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PH"/>
              <a:t>Raspberry Pi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PH"/>
              <a:t>Odroid XU4</a:t>
            </a:r>
          </a:p>
          <a:p>
            <a:pPr indent="-228600" lvl="0" marL="457200">
              <a:spcBef>
                <a:spcPts val="0"/>
              </a:spcBef>
            </a:pPr>
            <a:r>
              <a:rPr lang="en-PH"/>
              <a:t>OpenMV</a:t>
            </a:r>
          </a:p>
        </p:txBody>
      </p:sp>
      <p:sp>
        <p:nvSpPr>
          <p:cNvPr id="500" name="Shape 500"/>
          <p:cNvSpPr txBox="1"/>
          <p:nvPr>
            <p:ph type="title"/>
          </p:nvPr>
        </p:nvSpPr>
        <p:spPr>
          <a:xfrm>
            <a:off x="457200" y="133348"/>
            <a:ext cx="8229600" cy="609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PH"/>
              <a:t>Research - Hardware Options</a:t>
            </a:r>
          </a:p>
        </p:txBody>
      </p:sp>
      <p:pic>
        <p:nvPicPr>
          <p:cNvPr id="501" name="Shape 5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1150" y="3365425"/>
            <a:ext cx="1675749" cy="167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Shape 5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0375" y="2786362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Shape 5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3780" y="1053648"/>
            <a:ext cx="2616068" cy="149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Shape 504"/>
          <p:cNvPicPr preferRelativeResize="0"/>
          <p:nvPr/>
        </p:nvPicPr>
        <p:blipFill rotWithShape="1">
          <a:blip r:embed="rId6">
            <a:alphaModFix/>
          </a:blip>
          <a:srcRect b="29991" l="0" r="0" t="0"/>
          <a:stretch/>
        </p:blipFill>
        <p:spPr>
          <a:xfrm>
            <a:off x="6292175" y="2786374"/>
            <a:ext cx="1675774" cy="104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Shape 50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48758" y="2786375"/>
            <a:ext cx="2181966" cy="167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Shape 50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48761" y="1145862"/>
            <a:ext cx="2376063" cy="128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 txBox="1"/>
          <p:nvPr>
            <p:ph idx="1" type="body"/>
          </p:nvPr>
        </p:nvSpPr>
        <p:spPr>
          <a:xfrm>
            <a:off x="457200" y="989762"/>
            <a:ext cx="8229600" cy="3623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PH"/>
              <a:t>FLYTOS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PH"/>
              <a:t>OpenCV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PH"/>
              <a:t>MAVlink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PH"/>
              <a:t>robotOS</a:t>
            </a:r>
          </a:p>
          <a:p>
            <a:pPr indent="-228600" lvl="0" marL="457200">
              <a:spcBef>
                <a:spcPts val="0"/>
              </a:spcBef>
            </a:pPr>
            <a:r>
              <a:rPr lang="en-PH"/>
              <a:t>Cuda</a:t>
            </a:r>
          </a:p>
        </p:txBody>
      </p:sp>
      <p:sp>
        <p:nvSpPr>
          <p:cNvPr id="513" name="Shape 513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PH"/>
              <a:t>‹#›</a:t>
            </a:fld>
          </a:p>
        </p:txBody>
      </p:sp>
      <p:sp>
        <p:nvSpPr>
          <p:cNvPr id="514" name="Shape 514"/>
          <p:cNvSpPr txBox="1"/>
          <p:nvPr>
            <p:ph type="title"/>
          </p:nvPr>
        </p:nvSpPr>
        <p:spPr>
          <a:xfrm>
            <a:off x="457200" y="133348"/>
            <a:ext cx="8229600" cy="609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PH"/>
              <a:t>Research - Software Options</a:t>
            </a:r>
          </a:p>
        </p:txBody>
      </p:sp>
      <p:pic>
        <p:nvPicPr>
          <p:cNvPr id="515" name="Shape 5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4800" y="1568987"/>
            <a:ext cx="25400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Shape 5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5225" y="2277482"/>
            <a:ext cx="2133600" cy="2126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Shape 5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6499" y="3271874"/>
            <a:ext cx="2265849" cy="132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Shape 5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65001" y="903425"/>
            <a:ext cx="281399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Shape 5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67450" y="3271862"/>
            <a:ext cx="2419350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Shape 520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PH"/>
              <a:t>Shawn Cho	 </a:t>
            </a:r>
            <a:fld id="{00000000-1234-1234-1234-123412341234}" type="slidenum">
              <a:rPr lang="en-PH"/>
              <a:t>‹#›</a:t>
            </a:fld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6" name="Shape 526"/>
          <p:cNvCxnSpPr/>
          <p:nvPr/>
        </p:nvCxnSpPr>
        <p:spPr>
          <a:xfrm>
            <a:off x="609600" y="2296750"/>
            <a:ext cx="7924800" cy="150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27" name="Shape 527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PH"/>
              <a:t>‹#›</a:t>
            </a:fld>
          </a:p>
        </p:txBody>
      </p:sp>
      <p:sp>
        <p:nvSpPr>
          <p:cNvPr id="528" name="Shape 528"/>
          <p:cNvSpPr txBox="1"/>
          <p:nvPr>
            <p:ph type="title"/>
          </p:nvPr>
        </p:nvSpPr>
        <p:spPr>
          <a:xfrm>
            <a:off x="457200" y="133348"/>
            <a:ext cx="8229600" cy="609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PH"/>
              <a:t>The Process</a:t>
            </a:r>
          </a:p>
        </p:txBody>
      </p:sp>
      <p:grpSp>
        <p:nvGrpSpPr>
          <p:cNvPr id="529" name="Shape 529"/>
          <p:cNvGrpSpPr/>
          <p:nvPr/>
        </p:nvGrpSpPr>
        <p:grpSpPr>
          <a:xfrm>
            <a:off x="712799" y="944874"/>
            <a:ext cx="7853100" cy="3216774"/>
            <a:chOff x="1035950" y="1690624"/>
            <a:chExt cx="7853100" cy="3216774"/>
          </a:xfrm>
        </p:grpSpPr>
        <p:sp>
          <p:nvSpPr>
            <p:cNvPr id="530" name="Shape 530"/>
            <p:cNvSpPr/>
            <p:nvPr/>
          </p:nvSpPr>
          <p:spPr>
            <a:xfrm>
              <a:off x="1491493" y="2603461"/>
              <a:ext cx="889500" cy="887399"/>
            </a:xfrm>
            <a:prstGeom prst="donut">
              <a:avLst>
                <a:gd fmla="val 12366" name="adj"/>
              </a:avLst>
            </a:prstGeom>
            <a:solidFill>
              <a:srgbClr val="A43E00"/>
            </a:solidFill>
            <a:ln cap="flat" cmpd="sng" w="28575">
              <a:solidFill>
                <a:srgbClr val="D9D9D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31" name="Shape 531"/>
            <p:cNvSpPr/>
            <p:nvPr/>
          </p:nvSpPr>
          <p:spPr>
            <a:xfrm>
              <a:off x="2510247" y="2832141"/>
              <a:ext cx="431100" cy="429900"/>
            </a:xfrm>
            <a:prstGeom prst="ellipse">
              <a:avLst/>
            </a:prstGeom>
            <a:solidFill>
              <a:srgbClr val="A43E00"/>
            </a:solidFill>
            <a:ln cap="flat" cmpd="sng" w="28575">
              <a:solidFill>
                <a:srgbClr val="D9D9D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32" name="Shape 532"/>
            <p:cNvSpPr/>
            <p:nvPr/>
          </p:nvSpPr>
          <p:spPr>
            <a:xfrm>
              <a:off x="3070871" y="2832141"/>
              <a:ext cx="431100" cy="429900"/>
            </a:xfrm>
            <a:prstGeom prst="ellipse">
              <a:avLst/>
            </a:prstGeom>
            <a:solidFill>
              <a:srgbClr val="A43E00"/>
            </a:solidFill>
            <a:ln cap="flat" cmpd="sng" w="28575">
              <a:solidFill>
                <a:srgbClr val="D9D9D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Shape 533"/>
            <p:cNvSpPr/>
            <p:nvPr/>
          </p:nvSpPr>
          <p:spPr>
            <a:xfrm>
              <a:off x="3631494" y="2832141"/>
              <a:ext cx="431100" cy="429900"/>
            </a:xfrm>
            <a:prstGeom prst="ellipse">
              <a:avLst/>
            </a:prstGeom>
            <a:solidFill>
              <a:srgbClr val="A43E00"/>
            </a:solidFill>
            <a:ln cap="flat" cmpd="sng" w="28575">
              <a:solidFill>
                <a:srgbClr val="D9D9D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Shape 534"/>
            <p:cNvSpPr/>
            <p:nvPr/>
          </p:nvSpPr>
          <p:spPr>
            <a:xfrm>
              <a:off x="4192118" y="2832141"/>
              <a:ext cx="431100" cy="429900"/>
            </a:xfrm>
            <a:prstGeom prst="ellipse">
              <a:avLst/>
            </a:prstGeom>
            <a:solidFill>
              <a:srgbClr val="A43E00"/>
            </a:solidFill>
            <a:ln cap="flat" cmpd="sng" w="28575">
              <a:solidFill>
                <a:srgbClr val="D9D9D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Shape 535"/>
            <p:cNvSpPr/>
            <p:nvPr/>
          </p:nvSpPr>
          <p:spPr>
            <a:xfrm>
              <a:off x="4752741" y="2603461"/>
              <a:ext cx="889500" cy="887399"/>
            </a:xfrm>
            <a:prstGeom prst="donut">
              <a:avLst>
                <a:gd fmla="val 12366" name="adj"/>
              </a:avLst>
            </a:prstGeom>
            <a:solidFill>
              <a:srgbClr val="A43E00"/>
            </a:solidFill>
            <a:ln cap="flat" cmpd="sng" w="28575">
              <a:solidFill>
                <a:srgbClr val="D9D9D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Shape 536"/>
            <p:cNvSpPr/>
            <p:nvPr/>
          </p:nvSpPr>
          <p:spPr>
            <a:xfrm>
              <a:off x="5771496" y="2831958"/>
              <a:ext cx="431100" cy="429900"/>
            </a:xfrm>
            <a:prstGeom prst="ellipse">
              <a:avLst/>
            </a:prstGeom>
            <a:solidFill>
              <a:srgbClr val="A43E00"/>
            </a:solidFill>
            <a:ln cap="flat" cmpd="sng" w="28575">
              <a:solidFill>
                <a:srgbClr val="D9D9D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37" name="Shape 537"/>
            <p:cNvSpPr/>
            <p:nvPr/>
          </p:nvSpPr>
          <p:spPr>
            <a:xfrm>
              <a:off x="6332120" y="2832141"/>
              <a:ext cx="431100" cy="429900"/>
            </a:xfrm>
            <a:prstGeom prst="ellipse">
              <a:avLst/>
            </a:prstGeom>
            <a:solidFill>
              <a:srgbClr val="A43E00"/>
            </a:solidFill>
            <a:ln cap="flat" cmpd="sng" w="28575">
              <a:solidFill>
                <a:srgbClr val="D9D9D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Shape 538"/>
            <p:cNvSpPr/>
            <p:nvPr/>
          </p:nvSpPr>
          <p:spPr>
            <a:xfrm>
              <a:off x="6892743" y="2831958"/>
              <a:ext cx="431100" cy="429900"/>
            </a:xfrm>
            <a:prstGeom prst="ellipse">
              <a:avLst/>
            </a:prstGeom>
            <a:solidFill>
              <a:srgbClr val="A43E00"/>
            </a:solidFill>
            <a:ln cap="flat" cmpd="sng" w="28575">
              <a:solidFill>
                <a:srgbClr val="D9D9D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Shape 539"/>
            <p:cNvSpPr/>
            <p:nvPr/>
          </p:nvSpPr>
          <p:spPr>
            <a:xfrm>
              <a:off x="7453367" y="2603461"/>
              <a:ext cx="889500" cy="887399"/>
            </a:xfrm>
            <a:prstGeom prst="donut">
              <a:avLst>
                <a:gd fmla="val 12366" name="adj"/>
              </a:avLst>
            </a:prstGeom>
            <a:solidFill>
              <a:srgbClr val="A43E00"/>
            </a:solidFill>
            <a:ln cap="flat" cmpd="sng" w="28575">
              <a:solidFill>
                <a:srgbClr val="D9D9D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40" name="Shape 540"/>
            <p:cNvSpPr txBox="1"/>
            <p:nvPr/>
          </p:nvSpPr>
          <p:spPr>
            <a:xfrm rot="575">
              <a:off x="1035949" y="1690970"/>
              <a:ext cx="1793700" cy="60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-PH" sz="1800">
                  <a:solidFill>
                    <a:srgbClr val="A43E00"/>
                  </a:solidFill>
                  <a:latin typeface="Abel"/>
                  <a:ea typeface="Abel"/>
                  <a:cs typeface="Abel"/>
                  <a:sym typeface="Abel"/>
                </a:rPr>
                <a:t>Account for Available Inventory</a:t>
              </a:r>
            </a:p>
          </p:txBody>
        </p:sp>
        <p:sp>
          <p:nvSpPr>
            <p:cNvPr id="541" name="Shape 541"/>
            <p:cNvSpPr txBox="1"/>
            <p:nvPr/>
          </p:nvSpPr>
          <p:spPr>
            <a:xfrm rot="1090">
              <a:off x="4267405" y="1690924"/>
              <a:ext cx="1891800" cy="60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-PH" sz="1800">
                  <a:solidFill>
                    <a:srgbClr val="A43E00"/>
                  </a:solidFill>
                  <a:latin typeface="Abel"/>
                  <a:ea typeface="Abel"/>
                  <a:cs typeface="Abel"/>
                  <a:sym typeface="Abel"/>
                </a:rPr>
                <a:t>Functional Prototype</a:t>
              </a:r>
            </a:p>
          </p:txBody>
        </p:sp>
        <p:sp>
          <p:nvSpPr>
            <p:cNvPr id="542" name="Shape 542"/>
            <p:cNvSpPr txBox="1"/>
            <p:nvPr/>
          </p:nvSpPr>
          <p:spPr>
            <a:xfrm rot="1090">
              <a:off x="6997250" y="1690974"/>
              <a:ext cx="1891800" cy="60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-PH" sz="1800">
                  <a:solidFill>
                    <a:srgbClr val="A43E00"/>
                  </a:solidFill>
                  <a:latin typeface="Abel"/>
                  <a:ea typeface="Abel"/>
                  <a:cs typeface="Abel"/>
                  <a:sym typeface="Abel"/>
                </a:rPr>
                <a:t>Statewide Hurricane Exercise</a:t>
              </a:r>
            </a:p>
          </p:txBody>
        </p:sp>
        <p:sp>
          <p:nvSpPr>
            <p:cNvPr id="543" name="Shape 543"/>
            <p:cNvSpPr txBox="1"/>
            <p:nvPr/>
          </p:nvSpPr>
          <p:spPr>
            <a:xfrm rot="-4496660">
              <a:off x="2029839" y="3641358"/>
              <a:ext cx="1096022" cy="4312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-PH">
                  <a:solidFill>
                    <a:srgbClr val="980000"/>
                  </a:solidFill>
                  <a:latin typeface="Ubuntu"/>
                  <a:ea typeface="Ubuntu"/>
                  <a:cs typeface="Ubuntu"/>
                  <a:sym typeface="Ubuntu"/>
                </a:rPr>
                <a:t>Determine Equipment</a:t>
              </a:r>
            </a:p>
          </p:txBody>
        </p:sp>
        <p:sp>
          <p:nvSpPr>
            <p:cNvPr id="544" name="Shape 544"/>
            <p:cNvSpPr txBox="1"/>
            <p:nvPr/>
          </p:nvSpPr>
          <p:spPr>
            <a:xfrm rot="-4496783">
              <a:off x="2673716" y="3589217"/>
              <a:ext cx="987590" cy="4312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-PH">
                  <a:solidFill>
                    <a:srgbClr val="980000"/>
                  </a:solidFill>
                  <a:latin typeface="Ubuntu"/>
                  <a:ea typeface="Ubuntu"/>
                  <a:cs typeface="Ubuntu"/>
                  <a:sym typeface="Ubuntu"/>
                </a:rPr>
                <a:t>Redesign</a:t>
              </a:r>
            </a:p>
          </p:txBody>
        </p:sp>
        <p:sp>
          <p:nvSpPr>
            <p:cNvPr id="545" name="Shape 545"/>
            <p:cNvSpPr txBox="1"/>
            <p:nvPr/>
          </p:nvSpPr>
          <p:spPr>
            <a:xfrm rot="-4496582">
              <a:off x="3067118" y="3674509"/>
              <a:ext cx="1164064" cy="4312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-PH">
                  <a:solidFill>
                    <a:srgbClr val="980000"/>
                  </a:solidFill>
                  <a:latin typeface="Ubuntu"/>
                  <a:ea typeface="Ubuntu"/>
                  <a:cs typeface="Ubuntu"/>
                  <a:sym typeface="Ubuntu"/>
                </a:rPr>
                <a:t>Implement software</a:t>
              </a:r>
            </a:p>
          </p:txBody>
        </p:sp>
        <p:sp>
          <p:nvSpPr>
            <p:cNvPr id="546" name="Shape 546"/>
            <p:cNvSpPr txBox="1"/>
            <p:nvPr/>
          </p:nvSpPr>
          <p:spPr>
            <a:xfrm rot="-4496959">
              <a:off x="3453082" y="3874284"/>
              <a:ext cx="1578135" cy="4312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-PH">
                  <a:solidFill>
                    <a:srgbClr val="980000"/>
                  </a:solidFill>
                  <a:latin typeface="Ubuntu"/>
                  <a:ea typeface="Ubuntu"/>
                  <a:cs typeface="Ubuntu"/>
                  <a:sym typeface="Ubuntu"/>
                </a:rPr>
                <a:t>Ground Testing</a:t>
              </a:r>
            </a:p>
          </p:txBody>
        </p:sp>
        <p:sp>
          <p:nvSpPr>
            <p:cNvPr id="547" name="Shape 547"/>
            <p:cNvSpPr txBox="1"/>
            <p:nvPr/>
          </p:nvSpPr>
          <p:spPr>
            <a:xfrm rot="-4496648">
              <a:off x="5347232" y="3576359"/>
              <a:ext cx="960884" cy="4312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-PH">
                  <a:solidFill>
                    <a:srgbClr val="980000"/>
                  </a:solidFill>
                  <a:latin typeface="Ubuntu"/>
                  <a:ea typeface="Ubuntu"/>
                  <a:cs typeface="Ubuntu"/>
                  <a:sym typeface="Ubuntu"/>
                </a:rPr>
                <a:t>Modify</a:t>
              </a:r>
            </a:p>
          </p:txBody>
        </p:sp>
        <p:sp>
          <p:nvSpPr>
            <p:cNvPr id="548" name="Shape 548"/>
            <p:cNvSpPr txBox="1"/>
            <p:nvPr/>
          </p:nvSpPr>
          <p:spPr>
            <a:xfrm rot="-4496641">
              <a:off x="5789111" y="3678684"/>
              <a:ext cx="1173379" cy="4312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-PH">
                  <a:solidFill>
                    <a:srgbClr val="980000"/>
                  </a:solidFill>
                  <a:latin typeface="Ubuntu"/>
                  <a:ea typeface="Ubuntu"/>
                  <a:cs typeface="Ubuntu"/>
                  <a:sym typeface="Ubuntu"/>
                </a:rPr>
                <a:t>Optimize</a:t>
              </a:r>
            </a:p>
          </p:txBody>
        </p:sp>
        <p:sp>
          <p:nvSpPr>
            <p:cNvPr id="549" name="Shape 549"/>
            <p:cNvSpPr txBox="1"/>
            <p:nvPr/>
          </p:nvSpPr>
          <p:spPr>
            <a:xfrm rot="-4497054">
              <a:off x="6481417" y="3589464"/>
              <a:ext cx="987880" cy="4312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-PH">
                  <a:solidFill>
                    <a:srgbClr val="980000"/>
                  </a:solidFill>
                  <a:latin typeface="Ubuntu"/>
                  <a:ea typeface="Ubuntu"/>
                  <a:cs typeface="Ubuntu"/>
                  <a:sym typeface="Ubuntu"/>
                </a:rPr>
                <a:t>Finalize</a:t>
              </a:r>
            </a:p>
          </p:txBody>
        </p:sp>
      </p:grpSp>
      <p:sp>
        <p:nvSpPr>
          <p:cNvPr id="550" name="Shape 550"/>
          <p:cNvSpPr/>
          <p:nvPr/>
        </p:nvSpPr>
        <p:spPr>
          <a:xfrm>
            <a:off x="1145025" y="1830700"/>
            <a:ext cx="933600" cy="933600"/>
          </a:xfrm>
          <a:prstGeom prst="ellipse">
            <a:avLst/>
          </a:prstGeom>
          <a:solidFill>
            <a:srgbClr val="A43E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Shape 551"/>
          <p:cNvSpPr/>
          <p:nvPr/>
        </p:nvSpPr>
        <p:spPr>
          <a:xfrm>
            <a:off x="1339716" y="2025407"/>
            <a:ext cx="544200" cy="544200"/>
          </a:xfrm>
          <a:custGeom>
            <a:pathLst>
              <a:path extrusionOk="0" h="120000" w="120000">
                <a:moveTo>
                  <a:pt x="76328" y="49082"/>
                </a:moveTo>
                <a:lnTo>
                  <a:pt x="54492" y="49082"/>
                </a:lnTo>
                <a:lnTo>
                  <a:pt x="54492" y="27246"/>
                </a:lnTo>
                <a:cubicBezTo>
                  <a:pt x="54492" y="25603"/>
                  <a:pt x="53429" y="24541"/>
                  <a:pt x="51787" y="24541"/>
                </a:cubicBezTo>
                <a:cubicBezTo>
                  <a:pt x="50144" y="24541"/>
                  <a:pt x="49082" y="25603"/>
                  <a:pt x="49082" y="27246"/>
                </a:cubicBezTo>
                <a:lnTo>
                  <a:pt x="49082" y="49082"/>
                </a:lnTo>
                <a:lnTo>
                  <a:pt x="27246" y="49082"/>
                </a:lnTo>
                <a:cubicBezTo>
                  <a:pt x="25603" y="49082"/>
                  <a:pt x="24541" y="50144"/>
                  <a:pt x="24541" y="51787"/>
                </a:cubicBezTo>
                <a:cubicBezTo>
                  <a:pt x="24541" y="53429"/>
                  <a:pt x="25603" y="54589"/>
                  <a:pt x="27246" y="54589"/>
                </a:cubicBezTo>
                <a:lnTo>
                  <a:pt x="49082" y="54589"/>
                </a:lnTo>
                <a:lnTo>
                  <a:pt x="49082" y="76328"/>
                </a:lnTo>
                <a:cubicBezTo>
                  <a:pt x="49082" y="77971"/>
                  <a:pt x="50144" y="79130"/>
                  <a:pt x="51787" y="79130"/>
                </a:cubicBezTo>
                <a:cubicBezTo>
                  <a:pt x="53429" y="79130"/>
                  <a:pt x="54492" y="77971"/>
                  <a:pt x="54492" y="76328"/>
                </a:cubicBezTo>
                <a:lnTo>
                  <a:pt x="54492" y="54589"/>
                </a:lnTo>
                <a:lnTo>
                  <a:pt x="76328" y="54589"/>
                </a:lnTo>
                <a:cubicBezTo>
                  <a:pt x="77971" y="54589"/>
                  <a:pt x="79033" y="53429"/>
                  <a:pt x="79033" y="51787"/>
                </a:cubicBezTo>
                <a:cubicBezTo>
                  <a:pt x="79033" y="50144"/>
                  <a:pt x="77971" y="49082"/>
                  <a:pt x="76328" y="49082"/>
                </a:cubicBezTo>
                <a:close/>
                <a:moveTo>
                  <a:pt x="119130" y="115362"/>
                </a:moveTo>
                <a:lnTo>
                  <a:pt x="90241" y="86473"/>
                </a:lnTo>
                <a:cubicBezTo>
                  <a:pt x="98454" y="77198"/>
                  <a:pt x="103574" y="65217"/>
                  <a:pt x="103574" y="51787"/>
                </a:cubicBezTo>
                <a:cubicBezTo>
                  <a:pt x="103574" y="23188"/>
                  <a:pt x="80386" y="0"/>
                  <a:pt x="51787" y="0"/>
                </a:cubicBezTo>
                <a:cubicBezTo>
                  <a:pt x="23188" y="0"/>
                  <a:pt x="0" y="23188"/>
                  <a:pt x="0" y="51787"/>
                </a:cubicBezTo>
                <a:cubicBezTo>
                  <a:pt x="0" y="80483"/>
                  <a:pt x="23188" y="103671"/>
                  <a:pt x="51787" y="103671"/>
                </a:cubicBezTo>
                <a:cubicBezTo>
                  <a:pt x="65120" y="103671"/>
                  <a:pt x="77198" y="98454"/>
                  <a:pt x="86473" y="90241"/>
                </a:cubicBezTo>
                <a:lnTo>
                  <a:pt x="115362" y="119130"/>
                </a:lnTo>
                <a:cubicBezTo>
                  <a:pt x="115845" y="119710"/>
                  <a:pt x="116425" y="120000"/>
                  <a:pt x="117198" y="120000"/>
                </a:cubicBezTo>
                <a:cubicBezTo>
                  <a:pt x="118840" y="120000"/>
                  <a:pt x="120000" y="118937"/>
                  <a:pt x="120000" y="117294"/>
                </a:cubicBezTo>
                <a:cubicBezTo>
                  <a:pt x="120000" y="116425"/>
                  <a:pt x="119710" y="115942"/>
                  <a:pt x="119130" y="115362"/>
                </a:cubicBezTo>
                <a:close/>
                <a:moveTo>
                  <a:pt x="51787" y="98164"/>
                </a:moveTo>
                <a:cubicBezTo>
                  <a:pt x="26183" y="98164"/>
                  <a:pt x="5410" y="77487"/>
                  <a:pt x="5410" y="51787"/>
                </a:cubicBezTo>
                <a:cubicBezTo>
                  <a:pt x="5410" y="26183"/>
                  <a:pt x="26183" y="5507"/>
                  <a:pt x="51787" y="5507"/>
                </a:cubicBezTo>
                <a:cubicBezTo>
                  <a:pt x="77391" y="5507"/>
                  <a:pt x="98164" y="26183"/>
                  <a:pt x="98164" y="51787"/>
                </a:cubicBezTo>
                <a:cubicBezTo>
                  <a:pt x="98164" y="77487"/>
                  <a:pt x="77391" y="98164"/>
                  <a:pt x="51787" y="981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Shape 552"/>
          <p:cNvSpPr/>
          <p:nvPr/>
        </p:nvSpPr>
        <p:spPr>
          <a:xfrm>
            <a:off x="4412000" y="1830700"/>
            <a:ext cx="933600" cy="933600"/>
          </a:xfrm>
          <a:prstGeom prst="ellipse">
            <a:avLst/>
          </a:prstGeom>
          <a:solidFill>
            <a:srgbClr val="A43E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Shape 553"/>
          <p:cNvSpPr/>
          <p:nvPr/>
        </p:nvSpPr>
        <p:spPr>
          <a:xfrm>
            <a:off x="7099050" y="1830700"/>
            <a:ext cx="933600" cy="933600"/>
          </a:xfrm>
          <a:prstGeom prst="ellipse">
            <a:avLst/>
          </a:prstGeom>
          <a:solidFill>
            <a:srgbClr val="A43E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Shape 554"/>
          <p:cNvSpPr/>
          <p:nvPr/>
        </p:nvSpPr>
        <p:spPr>
          <a:xfrm>
            <a:off x="7261050" y="1992712"/>
            <a:ext cx="609600" cy="609600"/>
          </a:xfrm>
          <a:custGeom>
            <a:pathLst>
              <a:path extrusionOk="0" h="120000" w="120000">
                <a:moveTo>
                  <a:pt x="115951" y="47903"/>
                </a:moveTo>
                <a:lnTo>
                  <a:pt x="110168" y="46554"/>
                </a:lnTo>
                <a:cubicBezTo>
                  <a:pt x="109108" y="42216"/>
                  <a:pt x="107180" y="37879"/>
                  <a:pt x="105060" y="34024"/>
                </a:cubicBezTo>
                <a:lnTo>
                  <a:pt x="108048" y="28915"/>
                </a:lnTo>
                <a:cubicBezTo>
                  <a:pt x="108819" y="26987"/>
                  <a:pt x="109686" y="24771"/>
                  <a:pt x="108048" y="23132"/>
                </a:cubicBezTo>
                <a:lnTo>
                  <a:pt x="96867" y="12048"/>
                </a:lnTo>
                <a:cubicBezTo>
                  <a:pt x="96096" y="11180"/>
                  <a:pt x="95228" y="10891"/>
                  <a:pt x="94457" y="10891"/>
                </a:cubicBezTo>
                <a:cubicBezTo>
                  <a:pt x="93301" y="10891"/>
                  <a:pt x="92240" y="11469"/>
                  <a:pt x="91180" y="12048"/>
                </a:cubicBezTo>
                <a:lnTo>
                  <a:pt x="85975" y="15036"/>
                </a:lnTo>
                <a:cubicBezTo>
                  <a:pt x="82216" y="12819"/>
                  <a:pt x="77879" y="10891"/>
                  <a:pt x="73445" y="9831"/>
                </a:cubicBezTo>
                <a:lnTo>
                  <a:pt x="72096" y="4144"/>
                </a:lnTo>
                <a:cubicBezTo>
                  <a:pt x="71614" y="2216"/>
                  <a:pt x="70265" y="0"/>
                  <a:pt x="68048" y="0"/>
                </a:cubicBezTo>
                <a:lnTo>
                  <a:pt x="51951" y="0"/>
                </a:lnTo>
                <a:cubicBezTo>
                  <a:pt x="49831" y="0"/>
                  <a:pt x="48481" y="1927"/>
                  <a:pt x="47903" y="4144"/>
                </a:cubicBezTo>
                <a:lnTo>
                  <a:pt x="46554" y="9831"/>
                </a:lnTo>
                <a:cubicBezTo>
                  <a:pt x="42216" y="10891"/>
                  <a:pt x="37879" y="12819"/>
                  <a:pt x="34024" y="15036"/>
                </a:cubicBezTo>
                <a:lnTo>
                  <a:pt x="28915" y="12048"/>
                </a:lnTo>
                <a:cubicBezTo>
                  <a:pt x="28048" y="11469"/>
                  <a:pt x="26698" y="10891"/>
                  <a:pt x="25638" y="10891"/>
                </a:cubicBezTo>
                <a:cubicBezTo>
                  <a:pt x="24771" y="10891"/>
                  <a:pt x="24000" y="11180"/>
                  <a:pt x="23132" y="12048"/>
                </a:cubicBezTo>
                <a:lnTo>
                  <a:pt x="12048" y="23132"/>
                </a:lnTo>
                <a:cubicBezTo>
                  <a:pt x="10409" y="24771"/>
                  <a:pt x="11180" y="26987"/>
                  <a:pt x="12048" y="28915"/>
                </a:cubicBezTo>
                <a:lnTo>
                  <a:pt x="15036" y="34024"/>
                </a:lnTo>
                <a:cubicBezTo>
                  <a:pt x="12819" y="37879"/>
                  <a:pt x="10891" y="42216"/>
                  <a:pt x="9831" y="46554"/>
                </a:cubicBezTo>
                <a:lnTo>
                  <a:pt x="4144" y="47903"/>
                </a:lnTo>
                <a:cubicBezTo>
                  <a:pt x="2216" y="48481"/>
                  <a:pt x="0" y="49831"/>
                  <a:pt x="0" y="51951"/>
                </a:cubicBezTo>
                <a:lnTo>
                  <a:pt x="0" y="68048"/>
                </a:lnTo>
                <a:cubicBezTo>
                  <a:pt x="0" y="70265"/>
                  <a:pt x="1927" y="71325"/>
                  <a:pt x="4144" y="72096"/>
                </a:cubicBezTo>
                <a:lnTo>
                  <a:pt x="9831" y="73445"/>
                </a:lnTo>
                <a:cubicBezTo>
                  <a:pt x="10891" y="77879"/>
                  <a:pt x="12819" y="82216"/>
                  <a:pt x="15036" y="85975"/>
                </a:cubicBezTo>
                <a:lnTo>
                  <a:pt x="12048" y="91180"/>
                </a:lnTo>
                <a:cubicBezTo>
                  <a:pt x="10891" y="92819"/>
                  <a:pt x="10409" y="95228"/>
                  <a:pt x="12048" y="96867"/>
                </a:cubicBezTo>
                <a:lnTo>
                  <a:pt x="23132" y="108048"/>
                </a:lnTo>
                <a:cubicBezTo>
                  <a:pt x="24000" y="108819"/>
                  <a:pt x="24771" y="108819"/>
                  <a:pt x="25638" y="108819"/>
                </a:cubicBezTo>
                <a:cubicBezTo>
                  <a:pt x="26698" y="108819"/>
                  <a:pt x="27759" y="108337"/>
                  <a:pt x="28915" y="108048"/>
                </a:cubicBezTo>
                <a:lnTo>
                  <a:pt x="34024" y="105060"/>
                </a:lnTo>
                <a:cubicBezTo>
                  <a:pt x="37879" y="107180"/>
                  <a:pt x="42216" y="109108"/>
                  <a:pt x="46554" y="110168"/>
                </a:cubicBezTo>
                <a:lnTo>
                  <a:pt x="47903" y="115951"/>
                </a:lnTo>
                <a:cubicBezTo>
                  <a:pt x="48481" y="117783"/>
                  <a:pt x="49831" y="120000"/>
                  <a:pt x="51951" y="120000"/>
                </a:cubicBezTo>
                <a:lnTo>
                  <a:pt x="68048" y="120000"/>
                </a:lnTo>
                <a:cubicBezTo>
                  <a:pt x="70265" y="120000"/>
                  <a:pt x="71325" y="118072"/>
                  <a:pt x="72096" y="115951"/>
                </a:cubicBezTo>
                <a:lnTo>
                  <a:pt x="73445" y="110168"/>
                </a:lnTo>
                <a:cubicBezTo>
                  <a:pt x="77879" y="109108"/>
                  <a:pt x="82216" y="107180"/>
                  <a:pt x="85975" y="105060"/>
                </a:cubicBezTo>
                <a:lnTo>
                  <a:pt x="91180" y="108048"/>
                </a:lnTo>
                <a:cubicBezTo>
                  <a:pt x="92240" y="108626"/>
                  <a:pt x="93301" y="108819"/>
                  <a:pt x="94457" y="108819"/>
                </a:cubicBezTo>
                <a:cubicBezTo>
                  <a:pt x="95228" y="108819"/>
                  <a:pt x="96096" y="108626"/>
                  <a:pt x="96867" y="108048"/>
                </a:cubicBezTo>
                <a:lnTo>
                  <a:pt x="108048" y="96867"/>
                </a:lnTo>
                <a:cubicBezTo>
                  <a:pt x="109686" y="95228"/>
                  <a:pt x="109108" y="93108"/>
                  <a:pt x="108048" y="91180"/>
                </a:cubicBezTo>
                <a:lnTo>
                  <a:pt x="105060" y="85975"/>
                </a:lnTo>
                <a:cubicBezTo>
                  <a:pt x="107180" y="82216"/>
                  <a:pt x="109108" y="77879"/>
                  <a:pt x="110168" y="73445"/>
                </a:cubicBezTo>
                <a:lnTo>
                  <a:pt x="115951" y="72096"/>
                </a:lnTo>
                <a:cubicBezTo>
                  <a:pt x="117783" y="71614"/>
                  <a:pt x="120000" y="70265"/>
                  <a:pt x="120000" y="68048"/>
                </a:cubicBezTo>
                <a:lnTo>
                  <a:pt x="120000" y="51951"/>
                </a:lnTo>
                <a:cubicBezTo>
                  <a:pt x="120000" y="49831"/>
                  <a:pt x="118072" y="48481"/>
                  <a:pt x="115951" y="47903"/>
                </a:cubicBezTo>
                <a:close/>
                <a:moveTo>
                  <a:pt x="114602" y="66698"/>
                </a:moveTo>
                <a:lnTo>
                  <a:pt x="114602" y="66698"/>
                </a:lnTo>
                <a:lnTo>
                  <a:pt x="108819" y="68048"/>
                </a:lnTo>
                <a:cubicBezTo>
                  <a:pt x="106987" y="68626"/>
                  <a:pt x="105349" y="69975"/>
                  <a:pt x="105060" y="71903"/>
                </a:cubicBezTo>
                <a:cubicBezTo>
                  <a:pt x="103903" y="75662"/>
                  <a:pt x="102361" y="79518"/>
                  <a:pt x="100433" y="82987"/>
                </a:cubicBezTo>
                <a:cubicBezTo>
                  <a:pt x="99373" y="84626"/>
                  <a:pt x="99373" y="86843"/>
                  <a:pt x="100433" y="88481"/>
                </a:cubicBezTo>
                <a:lnTo>
                  <a:pt x="103421" y="93301"/>
                </a:lnTo>
                <a:lnTo>
                  <a:pt x="93879" y="102843"/>
                </a:lnTo>
                <a:lnTo>
                  <a:pt x="93879" y="102843"/>
                </a:lnTo>
                <a:lnTo>
                  <a:pt x="88963" y="99855"/>
                </a:lnTo>
                <a:cubicBezTo>
                  <a:pt x="88192" y="99373"/>
                  <a:pt x="87132" y="99084"/>
                  <a:pt x="86265" y="99084"/>
                </a:cubicBezTo>
                <a:cubicBezTo>
                  <a:pt x="85493" y="99084"/>
                  <a:pt x="84337" y="99373"/>
                  <a:pt x="83566" y="99855"/>
                </a:cubicBezTo>
                <a:cubicBezTo>
                  <a:pt x="80000" y="101783"/>
                  <a:pt x="76240" y="103421"/>
                  <a:pt x="72385" y="104481"/>
                </a:cubicBezTo>
                <a:cubicBezTo>
                  <a:pt x="70457" y="105060"/>
                  <a:pt x="69108" y="106409"/>
                  <a:pt x="68626" y="108337"/>
                </a:cubicBezTo>
                <a:lnTo>
                  <a:pt x="67180" y="114024"/>
                </a:lnTo>
                <a:lnTo>
                  <a:pt x="67180" y="114024"/>
                </a:lnTo>
                <a:lnTo>
                  <a:pt x="53879" y="114024"/>
                </a:lnTo>
                <a:lnTo>
                  <a:pt x="52530" y="108337"/>
                </a:lnTo>
                <a:cubicBezTo>
                  <a:pt x="51951" y="106409"/>
                  <a:pt x="50602" y="104771"/>
                  <a:pt x="48771" y="104481"/>
                </a:cubicBezTo>
                <a:cubicBezTo>
                  <a:pt x="44915" y="103421"/>
                  <a:pt x="41156" y="101783"/>
                  <a:pt x="37590" y="99855"/>
                </a:cubicBezTo>
                <a:cubicBezTo>
                  <a:pt x="36722" y="99373"/>
                  <a:pt x="35662" y="99084"/>
                  <a:pt x="34891" y="99084"/>
                </a:cubicBezTo>
                <a:cubicBezTo>
                  <a:pt x="33734" y="99084"/>
                  <a:pt x="32963" y="99373"/>
                  <a:pt x="32096" y="99855"/>
                </a:cubicBezTo>
                <a:lnTo>
                  <a:pt x="27277" y="102843"/>
                </a:lnTo>
                <a:lnTo>
                  <a:pt x="27277" y="102843"/>
                </a:lnTo>
                <a:lnTo>
                  <a:pt x="17734" y="93301"/>
                </a:lnTo>
                <a:lnTo>
                  <a:pt x="20722" y="88481"/>
                </a:lnTo>
                <a:cubicBezTo>
                  <a:pt x="21783" y="86843"/>
                  <a:pt x="21783" y="84626"/>
                  <a:pt x="20722" y="82987"/>
                </a:cubicBezTo>
                <a:cubicBezTo>
                  <a:pt x="18506" y="79518"/>
                  <a:pt x="17156" y="75662"/>
                  <a:pt x="16096" y="71903"/>
                </a:cubicBezTo>
                <a:cubicBezTo>
                  <a:pt x="15518" y="69975"/>
                  <a:pt x="14168" y="68626"/>
                  <a:pt x="12240" y="68048"/>
                </a:cubicBezTo>
                <a:lnTo>
                  <a:pt x="6843" y="66698"/>
                </a:lnTo>
                <a:lnTo>
                  <a:pt x="6843" y="66698"/>
                </a:lnTo>
                <a:lnTo>
                  <a:pt x="6843" y="53397"/>
                </a:lnTo>
                <a:lnTo>
                  <a:pt x="12530" y="51951"/>
                </a:lnTo>
                <a:cubicBezTo>
                  <a:pt x="14457" y="51469"/>
                  <a:pt x="16096" y="50120"/>
                  <a:pt x="16385" y="48192"/>
                </a:cubicBezTo>
                <a:cubicBezTo>
                  <a:pt x="17445" y="44337"/>
                  <a:pt x="19084" y="40578"/>
                  <a:pt x="21012" y="37012"/>
                </a:cubicBezTo>
                <a:cubicBezTo>
                  <a:pt x="22072" y="35373"/>
                  <a:pt x="22072" y="33253"/>
                  <a:pt x="21012" y="31614"/>
                </a:cubicBezTo>
                <a:lnTo>
                  <a:pt x="18024" y="26698"/>
                </a:lnTo>
                <a:lnTo>
                  <a:pt x="18024" y="26698"/>
                </a:lnTo>
                <a:lnTo>
                  <a:pt x="27469" y="17156"/>
                </a:lnTo>
                <a:lnTo>
                  <a:pt x="32385" y="20144"/>
                </a:lnTo>
                <a:cubicBezTo>
                  <a:pt x="33253" y="20722"/>
                  <a:pt x="34313" y="21012"/>
                  <a:pt x="35084" y="21012"/>
                </a:cubicBezTo>
                <a:cubicBezTo>
                  <a:pt x="35951" y="21012"/>
                  <a:pt x="37012" y="20722"/>
                  <a:pt x="37879" y="20144"/>
                </a:cubicBezTo>
                <a:cubicBezTo>
                  <a:pt x="41349" y="18313"/>
                  <a:pt x="45204" y="16674"/>
                  <a:pt x="48963" y="15518"/>
                </a:cubicBezTo>
                <a:cubicBezTo>
                  <a:pt x="50891" y="15036"/>
                  <a:pt x="52240" y="13686"/>
                  <a:pt x="52819" y="11759"/>
                </a:cubicBezTo>
                <a:lnTo>
                  <a:pt x="54168" y="6072"/>
                </a:lnTo>
                <a:lnTo>
                  <a:pt x="67469" y="6072"/>
                </a:lnTo>
                <a:lnTo>
                  <a:pt x="67469" y="6072"/>
                </a:lnTo>
                <a:lnTo>
                  <a:pt x="68819" y="11759"/>
                </a:lnTo>
                <a:cubicBezTo>
                  <a:pt x="69397" y="13686"/>
                  <a:pt x="70746" y="15228"/>
                  <a:pt x="72674" y="15518"/>
                </a:cubicBezTo>
                <a:cubicBezTo>
                  <a:pt x="76433" y="16674"/>
                  <a:pt x="80289" y="18313"/>
                  <a:pt x="83855" y="20144"/>
                </a:cubicBezTo>
                <a:cubicBezTo>
                  <a:pt x="84626" y="20722"/>
                  <a:pt x="85686" y="21012"/>
                  <a:pt x="86554" y="21012"/>
                </a:cubicBezTo>
                <a:cubicBezTo>
                  <a:pt x="87614" y="21012"/>
                  <a:pt x="88481" y="20722"/>
                  <a:pt x="89253" y="20144"/>
                </a:cubicBezTo>
                <a:lnTo>
                  <a:pt x="94168" y="17156"/>
                </a:lnTo>
                <a:lnTo>
                  <a:pt x="103710" y="26698"/>
                </a:lnTo>
                <a:lnTo>
                  <a:pt x="103710" y="26698"/>
                </a:lnTo>
                <a:lnTo>
                  <a:pt x="100722" y="31614"/>
                </a:lnTo>
                <a:cubicBezTo>
                  <a:pt x="99566" y="33253"/>
                  <a:pt x="99566" y="35373"/>
                  <a:pt x="100722" y="37012"/>
                </a:cubicBezTo>
                <a:cubicBezTo>
                  <a:pt x="102554" y="40578"/>
                  <a:pt x="104192" y="44337"/>
                  <a:pt x="105349" y="48192"/>
                </a:cubicBezTo>
                <a:cubicBezTo>
                  <a:pt x="105831" y="50120"/>
                  <a:pt x="107180" y="51469"/>
                  <a:pt x="109108" y="51951"/>
                </a:cubicBezTo>
                <a:lnTo>
                  <a:pt x="114795" y="53397"/>
                </a:lnTo>
                <a:lnTo>
                  <a:pt x="114795" y="66698"/>
                </a:lnTo>
                <a:lnTo>
                  <a:pt x="114602" y="66698"/>
                </a:lnTo>
                <a:close/>
                <a:moveTo>
                  <a:pt x="60144" y="32674"/>
                </a:moveTo>
                <a:cubicBezTo>
                  <a:pt x="45204" y="32674"/>
                  <a:pt x="32963" y="44915"/>
                  <a:pt x="32963" y="59855"/>
                </a:cubicBezTo>
                <a:cubicBezTo>
                  <a:pt x="32963" y="74891"/>
                  <a:pt x="45204" y="87132"/>
                  <a:pt x="60144" y="87132"/>
                </a:cubicBezTo>
                <a:cubicBezTo>
                  <a:pt x="75084" y="87132"/>
                  <a:pt x="87325" y="74891"/>
                  <a:pt x="87325" y="59855"/>
                </a:cubicBezTo>
                <a:cubicBezTo>
                  <a:pt x="87325" y="44915"/>
                  <a:pt x="75084" y="32674"/>
                  <a:pt x="60144" y="32674"/>
                </a:cubicBezTo>
                <a:close/>
                <a:moveTo>
                  <a:pt x="60144" y="81638"/>
                </a:moveTo>
                <a:cubicBezTo>
                  <a:pt x="48192" y="81638"/>
                  <a:pt x="38361" y="71903"/>
                  <a:pt x="38361" y="59855"/>
                </a:cubicBezTo>
                <a:cubicBezTo>
                  <a:pt x="38361" y="47903"/>
                  <a:pt x="48192" y="38168"/>
                  <a:pt x="60144" y="38168"/>
                </a:cubicBezTo>
                <a:cubicBezTo>
                  <a:pt x="72096" y="38168"/>
                  <a:pt x="81927" y="47903"/>
                  <a:pt x="81927" y="59855"/>
                </a:cubicBezTo>
                <a:cubicBezTo>
                  <a:pt x="81927" y="71903"/>
                  <a:pt x="72096" y="81638"/>
                  <a:pt x="60144" y="8163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Shape 555"/>
          <p:cNvSpPr/>
          <p:nvPr/>
        </p:nvSpPr>
        <p:spPr>
          <a:xfrm>
            <a:off x="4574000" y="2000500"/>
            <a:ext cx="609600" cy="594000"/>
          </a:xfrm>
          <a:custGeom>
            <a:pathLst>
              <a:path extrusionOk="0" h="120000" w="120000">
                <a:moveTo>
                  <a:pt x="113843" y="23980"/>
                </a:moveTo>
                <a:lnTo>
                  <a:pt x="111665" y="26204"/>
                </a:lnTo>
                <a:lnTo>
                  <a:pt x="111665" y="26204"/>
                </a:lnTo>
                <a:lnTo>
                  <a:pt x="98310" y="39838"/>
                </a:lnTo>
                <a:lnTo>
                  <a:pt x="98310" y="39838"/>
                </a:lnTo>
                <a:cubicBezTo>
                  <a:pt x="95943" y="42256"/>
                  <a:pt x="92722" y="43900"/>
                  <a:pt x="88934" y="43900"/>
                </a:cubicBezTo>
                <a:cubicBezTo>
                  <a:pt x="81452" y="43900"/>
                  <a:pt x="75580" y="37904"/>
                  <a:pt x="75580" y="30265"/>
                </a:cubicBezTo>
                <a:cubicBezTo>
                  <a:pt x="75580" y="26398"/>
                  <a:pt x="77190" y="23207"/>
                  <a:pt x="79652" y="20692"/>
                </a:cubicBezTo>
                <a:lnTo>
                  <a:pt x="75864" y="16921"/>
                </a:lnTo>
                <a:cubicBezTo>
                  <a:pt x="72359" y="20402"/>
                  <a:pt x="70276" y="25044"/>
                  <a:pt x="70276" y="30265"/>
                </a:cubicBezTo>
                <a:cubicBezTo>
                  <a:pt x="70276" y="40902"/>
                  <a:pt x="78516" y="49315"/>
                  <a:pt x="88934" y="49315"/>
                </a:cubicBezTo>
                <a:cubicBezTo>
                  <a:pt x="94048" y="49315"/>
                  <a:pt x="98879" y="47187"/>
                  <a:pt x="102099" y="43609"/>
                </a:cubicBezTo>
                <a:lnTo>
                  <a:pt x="102099" y="43609"/>
                </a:lnTo>
                <a:lnTo>
                  <a:pt x="111949" y="33553"/>
                </a:lnTo>
                <a:cubicBezTo>
                  <a:pt x="114127" y="41192"/>
                  <a:pt x="112991" y="48251"/>
                  <a:pt x="108445" y="52892"/>
                </a:cubicBezTo>
                <a:lnTo>
                  <a:pt x="94048" y="67880"/>
                </a:lnTo>
                <a:cubicBezTo>
                  <a:pt x="92154" y="69814"/>
                  <a:pt x="89502" y="71168"/>
                  <a:pt x="86566" y="71168"/>
                </a:cubicBezTo>
                <a:cubicBezTo>
                  <a:pt x="86566" y="71168"/>
                  <a:pt x="77474" y="70684"/>
                  <a:pt x="68382" y="64593"/>
                </a:cubicBezTo>
                <a:lnTo>
                  <a:pt x="68382" y="64593"/>
                </a:lnTo>
                <a:cubicBezTo>
                  <a:pt x="67813" y="64399"/>
                  <a:pt x="67624" y="64109"/>
                  <a:pt x="67056" y="64109"/>
                </a:cubicBezTo>
                <a:cubicBezTo>
                  <a:pt x="66203" y="64109"/>
                  <a:pt x="65445" y="64593"/>
                  <a:pt x="64877" y="65173"/>
                </a:cubicBezTo>
                <a:lnTo>
                  <a:pt x="64877" y="65173"/>
                </a:lnTo>
                <a:lnTo>
                  <a:pt x="24056" y="111297"/>
                </a:lnTo>
                <a:cubicBezTo>
                  <a:pt x="22162" y="113231"/>
                  <a:pt x="19510" y="114585"/>
                  <a:pt x="16574" y="114585"/>
                </a:cubicBezTo>
                <a:cubicBezTo>
                  <a:pt x="10607" y="114585"/>
                  <a:pt x="5872" y="109653"/>
                  <a:pt x="5872" y="103658"/>
                </a:cubicBezTo>
                <a:cubicBezTo>
                  <a:pt x="5872" y="100660"/>
                  <a:pt x="6913" y="97953"/>
                  <a:pt x="9092" y="96019"/>
                </a:cubicBezTo>
                <a:lnTo>
                  <a:pt x="53985" y="54826"/>
                </a:lnTo>
                <a:lnTo>
                  <a:pt x="53985" y="54826"/>
                </a:lnTo>
                <a:cubicBezTo>
                  <a:pt x="54743" y="54246"/>
                  <a:pt x="55027" y="53473"/>
                  <a:pt x="55027" y="52602"/>
                </a:cubicBezTo>
                <a:cubicBezTo>
                  <a:pt x="55027" y="52119"/>
                  <a:pt x="54743" y="51539"/>
                  <a:pt x="54459" y="50958"/>
                </a:cubicBezTo>
                <a:lnTo>
                  <a:pt x="54459" y="50958"/>
                </a:lnTo>
                <a:cubicBezTo>
                  <a:pt x="46692" y="40612"/>
                  <a:pt x="46503" y="32683"/>
                  <a:pt x="53133" y="25334"/>
                </a:cubicBezTo>
                <a:lnTo>
                  <a:pt x="67340" y="10346"/>
                </a:lnTo>
                <a:cubicBezTo>
                  <a:pt x="71033" y="6478"/>
                  <a:pt x="75580" y="5705"/>
                  <a:pt x="79084" y="5705"/>
                </a:cubicBezTo>
                <a:lnTo>
                  <a:pt x="79084" y="5705"/>
                </a:lnTo>
                <a:cubicBezTo>
                  <a:pt x="81262" y="5705"/>
                  <a:pt x="83062" y="5995"/>
                  <a:pt x="85240" y="6478"/>
                </a:cubicBezTo>
                <a:lnTo>
                  <a:pt x="75295" y="16631"/>
                </a:lnTo>
                <a:lnTo>
                  <a:pt x="79084" y="20402"/>
                </a:lnTo>
                <a:lnTo>
                  <a:pt x="92438" y="6768"/>
                </a:lnTo>
                <a:lnTo>
                  <a:pt x="92438" y="6768"/>
                </a:lnTo>
                <a:lnTo>
                  <a:pt x="94806" y="4351"/>
                </a:lnTo>
                <a:cubicBezTo>
                  <a:pt x="89786" y="1643"/>
                  <a:pt x="84198" y="0"/>
                  <a:pt x="79084" y="0"/>
                </a:cubicBezTo>
                <a:lnTo>
                  <a:pt x="79084" y="0"/>
                </a:lnTo>
                <a:cubicBezTo>
                  <a:pt x="73212" y="0"/>
                  <a:pt x="67624" y="1837"/>
                  <a:pt x="63551" y="6285"/>
                </a:cubicBezTo>
                <a:lnTo>
                  <a:pt x="49155" y="21273"/>
                </a:lnTo>
                <a:cubicBezTo>
                  <a:pt x="39779" y="31619"/>
                  <a:pt x="42146" y="42256"/>
                  <a:pt x="48587" y="51829"/>
                </a:cubicBezTo>
                <a:lnTo>
                  <a:pt x="4735" y="92248"/>
                </a:lnTo>
                <a:cubicBezTo>
                  <a:pt x="1799" y="95245"/>
                  <a:pt x="0" y="99307"/>
                  <a:pt x="0" y="103658"/>
                </a:cubicBezTo>
                <a:cubicBezTo>
                  <a:pt x="0" y="112651"/>
                  <a:pt x="7198" y="120000"/>
                  <a:pt x="16006" y="120000"/>
                </a:cubicBezTo>
                <a:cubicBezTo>
                  <a:pt x="20552" y="120000"/>
                  <a:pt x="24530" y="118162"/>
                  <a:pt x="27182" y="115165"/>
                </a:cubicBezTo>
                <a:lnTo>
                  <a:pt x="67056" y="70104"/>
                </a:lnTo>
                <a:cubicBezTo>
                  <a:pt x="76148" y="75326"/>
                  <a:pt x="84672" y="76099"/>
                  <a:pt x="85998" y="76099"/>
                </a:cubicBezTo>
                <a:cubicBezTo>
                  <a:pt x="90071" y="76099"/>
                  <a:pt x="94048" y="74456"/>
                  <a:pt x="97269" y="71458"/>
                </a:cubicBezTo>
                <a:lnTo>
                  <a:pt x="111665" y="56470"/>
                </a:lnTo>
                <a:cubicBezTo>
                  <a:pt x="119715" y="49121"/>
                  <a:pt x="120000" y="35970"/>
                  <a:pt x="113843" y="23980"/>
                </a:cubicBezTo>
                <a:close/>
                <a:moveTo>
                  <a:pt x="14680" y="102014"/>
                </a:moveTo>
                <a:cubicBezTo>
                  <a:pt x="14112" y="102594"/>
                  <a:pt x="13827" y="103078"/>
                  <a:pt x="13827" y="103948"/>
                </a:cubicBezTo>
                <a:cubicBezTo>
                  <a:pt x="13827" y="105592"/>
                  <a:pt x="14964" y="106655"/>
                  <a:pt x="16574" y="106655"/>
                </a:cubicBezTo>
                <a:cubicBezTo>
                  <a:pt x="18089" y="106655"/>
                  <a:pt x="19226" y="105592"/>
                  <a:pt x="19226" y="103948"/>
                </a:cubicBezTo>
                <a:cubicBezTo>
                  <a:pt x="19226" y="102304"/>
                  <a:pt x="18089" y="101240"/>
                  <a:pt x="16574" y="101240"/>
                </a:cubicBezTo>
                <a:cubicBezTo>
                  <a:pt x="15722" y="101240"/>
                  <a:pt x="15153" y="101434"/>
                  <a:pt x="14680" y="102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Shape 556"/>
          <p:cNvSpPr txBox="1"/>
          <p:nvPr/>
        </p:nvSpPr>
        <p:spPr>
          <a:xfrm>
            <a:off x="5345600" y="4179275"/>
            <a:ext cx="2071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rPr lang="en-PH">
                <a:solidFill>
                  <a:srgbClr val="A43E00"/>
                </a:solidFill>
                <a:latin typeface="Ubuntu"/>
                <a:ea typeface="Ubuntu"/>
                <a:cs typeface="Ubuntu"/>
                <a:sym typeface="Ubuntu"/>
              </a:rPr>
              <a:t>Complete Prototype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rPr lang="en-PH">
                <a:solidFill>
                  <a:srgbClr val="7F7F7F"/>
                </a:solidFill>
                <a:latin typeface="Ubuntu"/>
                <a:ea typeface="Ubuntu"/>
                <a:cs typeface="Ubuntu"/>
                <a:sym typeface="Ubuntu"/>
              </a:rPr>
              <a:t>Spring</a:t>
            </a:r>
          </a:p>
        </p:txBody>
      </p:sp>
      <p:sp>
        <p:nvSpPr>
          <p:cNvPr id="557" name="Shape 557"/>
          <p:cNvSpPr txBox="1"/>
          <p:nvPr/>
        </p:nvSpPr>
        <p:spPr>
          <a:xfrm>
            <a:off x="3355912" y="4179262"/>
            <a:ext cx="2071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PH" sz="1400">
                <a:solidFill>
                  <a:srgbClr val="A43E00"/>
                </a:solidFill>
                <a:latin typeface="Ubuntu"/>
                <a:ea typeface="Ubuntu"/>
                <a:cs typeface="Ubuntu"/>
                <a:sym typeface="Ubuntu"/>
              </a:rPr>
              <a:t>Build/Test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rPr lang="en-PH">
                <a:solidFill>
                  <a:srgbClr val="7F7F7F"/>
                </a:solidFill>
                <a:latin typeface="Ubuntu"/>
                <a:ea typeface="Ubuntu"/>
                <a:cs typeface="Ubuntu"/>
                <a:sym typeface="Ubuntu"/>
              </a:rPr>
              <a:t>November/December</a:t>
            </a:r>
          </a:p>
        </p:txBody>
      </p:sp>
      <p:sp>
        <p:nvSpPr>
          <p:cNvPr id="558" name="Shape 558"/>
          <p:cNvSpPr txBox="1"/>
          <p:nvPr/>
        </p:nvSpPr>
        <p:spPr>
          <a:xfrm>
            <a:off x="1868475" y="4179275"/>
            <a:ext cx="1600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PH" sz="1400">
                <a:solidFill>
                  <a:srgbClr val="A43E00"/>
                </a:solidFill>
                <a:latin typeface="Ubuntu"/>
                <a:ea typeface="Ubuntu"/>
                <a:cs typeface="Ubuntu"/>
                <a:sym typeface="Ubuntu"/>
              </a:rPr>
              <a:t>Organize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rPr lang="en-PH">
                <a:solidFill>
                  <a:srgbClr val="7F7F7F"/>
                </a:solidFill>
                <a:latin typeface="Ubuntu"/>
                <a:ea typeface="Ubuntu"/>
                <a:cs typeface="Ubuntu"/>
                <a:sym typeface="Ubuntu"/>
              </a:rPr>
              <a:t>October</a:t>
            </a:r>
          </a:p>
        </p:txBody>
      </p:sp>
      <p:sp>
        <p:nvSpPr>
          <p:cNvPr id="559" name="Shape 559"/>
          <p:cNvSpPr txBox="1"/>
          <p:nvPr/>
        </p:nvSpPr>
        <p:spPr>
          <a:xfrm>
            <a:off x="630225" y="4179275"/>
            <a:ext cx="1600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PH" sz="1400">
                <a:solidFill>
                  <a:srgbClr val="A43E00"/>
                </a:solidFill>
                <a:latin typeface="Ubuntu"/>
                <a:ea typeface="Ubuntu"/>
                <a:cs typeface="Ubuntu"/>
                <a:sym typeface="Ubuntu"/>
              </a:rPr>
              <a:t>Plan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rPr lang="en-PH">
                <a:solidFill>
                  <a:srgbClr val="7F7F7F"/>
                </a:solidFill>
                <a:latin typeface="Ubuntu"/>
                <a:ea typeface="Ubuntu"/>
                <a:cs typeface="Ubuntu"/>
                <a:sym typeface="Ubuntu"/>
              </a:rPr>
              <a:t> September</a:t>
            </a:r>
          </a:p>
        </p:txBody>
      </p:sp>
      <p:cxnSp>
        <p:nvCxnSpPr>
          <p:cNvPr id="560" name="Shape 560"/>
          <p:cNvCxnSpPr/>
          <p:nvPr/>
        </p:nvCxnSpPr>
        <p:spPr>
          <a:xfrm>
            <a:off x="609600" y="4430350"/>
            <a:ext cx="7924800" cy="150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61" name="Shape 561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PH"/>
              <a:t>Halil Yonter	 </a:t>
            </a:r>
            <a:fld id="{00000000-1234-1234-1234-123412341234}" type="slidenum">
              <a:rPr lang="en-PH"/>
              <a:t>‹#›</a:t>
            </a:fld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/>
          <p:nvPr>
            <p:ph type="ctrTitle"/>
          </p:nvPr>
        </p:nvSpPr>
        <p:spPr>
          <a:xfrm>
            <a:off x="3389625" y="1194350"/>
            <a:ext cx="43959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A43E00"/>
              </a:buClr>
              <a:buSzPct val="25000"/>
              <a:buFont typeface="Arial"/>
              <a:buNone/>
            </a:pPr>
            <a:r>
              <a:rPr lang="en-PH" sz="7400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rPr>
              <a:t>Thank You</a:t>
            </a:r>
          </a:p>
        </p:txBody>
      </p:sp>
      <p:sp>
        <p:nvSpPr>
          <p:cNvPr id="567" name="Shape 567"/>
          <p:cNvSpPr txBox="1"/>
          <p:nvPr>
            <p:ph idx="1" type="subTitle"/>
          </p:nvPr>
        </p:nvSpPr>
        <p:spPr>
          <a:xfrm>
            <a:off x="685800" y="2495550"/>
            <a:ext cx="7848599" cy="609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PH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Questions?</a:t>
            </a:r>
          </a:p>
        </p:txBody>
      </p:sp>
      <p:sp>
        <p:nvSpPr>
          <p:cNvPr id="568" name="Shape 568"/>
          <p:cNvSpPr txBox="1"/>
          <p:nvPr>
            <p:ph idx="4294967295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PH"/>
              <a:t>	 </a:t>
            </a:r>
            <a:fld id="{00000000-1234-1234-1234-123412341234}" type="slidenum">
              <a:rPr lang="en-PH"/>
              <a:t>‹#›</a:t>
            </a:fld>
          </a:p>
        </p:txBody>
      </p:sp>
      <p:sp>
        <p:nvSpPr>
          <p:cNvPr id="569" name="Shape 569"/>
          <p:cNvSpPr/>
          <p:nvPr/>
        </p:nvSpPr>
        <p:spPr>
          <a:xfrm>
            <a:off x="0" y="3015600"/>
            <a:ext cx="9144000" cy="21279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0" name="Shape 570"/>
          <p:cNvSpPr txBox="1"/>
          <p:nvPr>
            <p:ph idx="4294967295" type="title"/>
          </p:nvPr>
        </p:nvSpPr>
        <p:spPr>
          <a:xfrm>
            <a:off x="5686225" y="234350"/>
            <a:ext cx="3243000" cy="20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ct val="25000"/>
              <a:buFont typeface="Arvo"/>
              <a:buNone/>
            </a:pPr>
            <a:r>
              <a:rPr b="0" lang="en-PH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Acknowledgements to </a:t>
            </a: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ct val="25000"/>
              <a:buFont typeface="Arvo"/>
              <a:buNone/>
            </a:pPr>
            <a:r>
              <a:rPr b="0" lang="en-PH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Mr. Merrick</a:t>
            </a: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ct val="25000"/>
              <a:buFont typeface="Arvo"/>
              <a:buNone/>
            </a:pPr>
            <a:r>
              <a:rPr b="0" lang="en-PH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Dr. Hooker</a:t>
            </a: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ct val="25000"/>
              <a:buFont typeface="Arvo"/>
              <a:buNone/>
            </a:pPr>
            <a:r>
              <a:rPr b="0" lang="en-PH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Dr. Roberts</a:t>
            </a: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ct val="25000"/>
              <a:buFont typeface="Arvo"/>
              <a:buNone/>
            </a:pPr>
            <a:r>
              <a:rPr b="0" lang="en-PH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Dr. Foo</a:t>
            </a: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ct val="25000"/>
              <a:buFont typeface="Arvo"/>
              <a:buNone/>
            </a:pPr>
            <a:r>
              <a:rPr b="0" lang="en-PH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Dr. Harvey</a:t>
            </a:r>
            <a:r>
              <a:rPr lang="en-PH" sz="18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title"/>
          </p:nvPr>
        </p:nvSpPr>
        <p:spPr>
          <a:xfrm>
            <a:off x="457200" y="209548"/>
            <a:ext cx="822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A43E00"/>
              </a:buClr>
              <a:buSzPct val="25000"/>
              <a:buFont typeface="Arial"/>
              <a:buNone/>
            </a:pPr>
            <a:r>
              <a:rPr lang="en-PH"/>
              <a:t>Meet The Team: ECE Department</a:t>
            </a:r>
          </a:p>
        </p:txBody>
      </p:sp>
      <p:sp>
        <p:nvSpPr>
          <p:cNvPr id="60" name="Shape 60"/>
          <p:cNvSpPr/>
          <p:nvPr/>
        </p:nvSpPr>
        <p:spPr>
          <a:xfrm>
            <a:off x="781050" y="1500187"/>
            <a:ext cx="1476375" cy="1476375"/>
          </a:xfrm>
          <a:prstGeom prst="ellipse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/>
          <p:nvPr/>
        </p:nvSpPr>
        <p:spPr>
          <a:xfrm>
            <a:off x="709613" y="1428750"/>
            <a:ext cx="1619249" cy="1619249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Shape 62"/>
          <p:cNvSpPr/>
          <p:nvPr/>
        </p:nvSpPr>
        <p:spPr>
          <a:xfrm>
            <a:off x="781075" y="1500212"/>
            <a:ext cx="1476300" cy="14763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Shape 63"/>
          <p:cNvSpPr/>
          <p:nvPr/>
        </p:nvSpPr>
        <p:spPr>
          <a:xfrm>
            <a:off x="2816226" y="1500187"/>
            <a:ext cx="1476375" cy="1476375"/>
          </a:xfrm>
          <a:prstGeom prst="ellipse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Shape 64"/>
          <p:cNvSpPr/>
          <p:nvPr/>
        </p:nvSpPr>
        <p:spPr>
          <a:xfrm>
            <a:off x="2744788" y="1428750"/>
            <a:ext cx="1619249" cy="1619249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Shape 65"/>
          <p:cNvSpPr/>
          <p:nvPr/>
        </p:nvSpPr>
        <p:spPr>
          <a:xfrm>
            <a:off x="4851400" y="1500187"/>
            <a:ext cx="1476375" cy="1476375"/>
          </a:xfrm>
          <a:prstGeom prst="ellipse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Shape 66"/>
          <p:cNvSpPr/>
          <p:nvPr/>
        </p:nvSpPr>
        <p:spPr>
          <a:xfrm>
            <a:off x="4779962" y="1428750"/>
            <a:ext cx="1619249" cy="1619249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Shape 67"/>
          <p:cNvSpPr/>
          <p:nvPr/>
        </p:nvSpPr>
        <p:spPr>
          <a:xfrm>
            <a:off x="6886575" y="1500187"/>
            <a:ext cx="1476375" cy="1476375"/>
          </a:xfrm>
          <a:prstGeom prst="ellipse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/>
          <p:nvPr/>
        </p:nvSpPr>
        <p:spPr>
          <a:xfrm>
            <a:off x="6815137" y="1428750"/>
            <a:ext cx="1619249" cy="1619249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Shape 69"/>
          <p:cNvSpPr txBox="1"/>
          <p:nvPr/>
        </p:nvSpPr>
        <p:spPr>
          <a:xfrm>
            <a:off x="609600" y="3141000"/>
            <a:ext cx="2133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PH" sz="1600">
                <a:solidFill>
                  <a:srgbClr val="E36C09"/>
                </a:solidFill>
              </a:rPr>
              <a:t>Alexandra Borgesen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PH" sz="1200">
                <a:solidFill>
                  <a:srgbClr val="7F7F7F"/>
                </a:solidFill>
              </a:rPr>
              <a:t>Computer Engineering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PH" sz="1100">
                <a:solidFill>
                  <a:srgbClr val="7F7F7F"/>
                </a:solidFill>
              </a:rPr>
              <a:t>UAV hardware, sensors, motors, aerial imagery and control systems</a:t>
            </a:r>
          </a:p>
        </p:txBody>
      </p:sp>
      <p:sp>
        <p:nvSpPr>
          <p:cNvPr id="70" name="Shape 70"/>
          <p:cNvSpPr txBox="1"/>
          <p:nvPr/>
        </p:nvSpPr>
        <p:spPr>
          <a:xfrm>
            <a:off x="2638425" y="3141009"/>
            <a:ext cx="1904999" cy="10772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PH" sz="1600">
                <a:solidFill>
                  <a:srgbClr val="E36C09"/>
                </a:solidFill>
              </a:rPr>
              <a:t>Cody Campbell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PH" sz="1200">
                <a:solidFill>
                  <a:srgbClr val="7F7F7F"/>
                </a:solidFill>
              </a:rPr>
              <a:t>Hardware Engineering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PH" sz="1100">
                <a:solidFill>
                  <a:srgbClr val="7F7F7F"/>
                </a:solidFill>
              </a:rPr>
              <a:t>Microelectronics, radio communication, and embedded systems</a:t>
            </a:r>
          </a:p>
        </p:txBody>
      </p:sp>
      <p:sp>
        <p:nvSpPr>
          <p:cNvPr id="71" name="Shape 71"/>
          <p:cNvSpPr txBox="1"/>
          <p:nvPr/>
        </p:nvSpPr>
        <p:spPr>
          <a:xfrm>
            <a:off x="4648200" y="3141009"/>
            <a:ext cx="1904999" cy="10772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PH" sz="1600">
                <a:solidFill>
                  <a:srgbClr val="E36C09"/>
                </a:solidFill>
              </a:rPr>
              <a:t>Shawn Cho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PH" sz="1200">
                <a:solidFill>
                  <a:srgbClr val="7F7F7F"/>
                </a:solidFill>
              </a:rPr>
              <a:t>Software Engineering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PH" sz="1100">
                <a:solidFill>
                  <a:srgbClr val="7F7F7F"/>
                </a:solidFill>
              </a:rPr>
              <a:t>Web development, flight navigation and user tracking software</a:t>
            </a:r>
          </a:p>
        </p:txBody>
      </p:sp>
      <p:sp>
        <p:nvSpPr>
          <p:cNvPr id="72" name="Shape 72"/>
          <p:cNvSpPr txBox="1"/>
          <p:nvPr/>
        </p:nvSpPr>
        <p:spPr>
          <a:xfrm>
            <a:off x="6657975" y="3141009"/>
            <a:ext cx="1904999" cy="10772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PH" sz="1600">
                <a:solidFill>
                  <a:srgbClr val="E36C09"/>
                </a:solidFill>
              </a:rPr>
              <a:t>Halil Yonter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PH" sz="1200">
                <a:solidFill>
                  <a:srgbClr val="7F7F7F"/>
                </a:solidFill>
              </a:rPr>
              <a:t>Team Leader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PH" sz="1100">
                <a:solidFill>
                  <a:srgbClr val="7F7F7F"/>
                </a:solidFill>
              </a:rPr>
              <a:t>Validation, sensor data, and interdisciplinary cross-implementation</a:t>
            </a:r>
          </a:p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PH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pic>
        <p:nvPicPr>
          <p:cNvPr descr="IMG_1664.jpg" id="74" name="Shape 74"/>
          <p:cNvPicPr preferRelativeResize="0"/>
          <p:nvPr/>
        </p:nvPicPr>
        <p:blipFill rotWithShape="1">
          <a:blip r:embed="rId4">
            <a:alphaModFix/>
          </a:blip>
          <a:srcRect b="12797" l="0" r="0" t="12797"/>
          <a:stretch/>
        </p:blipFill>
        <p:spPr>
          <a:xfrm>
            <a:off x="2816275" y="1500237"/>
            <a:ext cx="1476300" cy="1464600"/>
          </a:xfrm>
          <a:prstGeom prst="ellipse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Screen Shot 2016-10-11 at 2.45.37 PM.png" id="75" name="Shape 75"/>
          <p:cNvPicPr preferRelativeResize="0"/>
          <p:nvPr/>
        </p:nvPicPr>
        <p:blipFill rotWithShape="1">
          <a:blip r:embed="rId5">
            <a:alphaModFix/>
          </a:blip>
          <a:srcRect b="14116" l="0" r="0" t="14116"/>
          <a:stretch/>
        </p:blipFill>
        <p:spPr>
          <a:xfrm>
            <a:off x="4851449" y="1484800"/>
            <a:ext cx="1476300" cy="1495500"/>
          </a:xfrm>
          <a:prstGeom prst="ellipse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IMG_1667.JPG" id="76" name="Shape 76"/>
          <p:cNvPicPr preferRelativeResize="0"/>
          <p:nvPr/>
        </p:nvPicPr>
        <p:blipFill rotWithShape="1">
          <a:blip r:embed="rId6">
            <a:alphaModFix/>
          </a:blip>
          <a:srcRect b="0" l="641" r="641" t="0"/>
          <a:stretch/>
        </p:blipFill>
        <p:spPr>
          <a:xfrm>
            <a:off x="6886599" y="1484800"/>
            <a:ext cx="1476300" cy="1495500"/>
          </a:xfrm>
          <a:prstGeom prst="ellipse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AAEAAQAAAAAAAAh2AAAAJDlhYTI0N2QyLWE1OWQtNGEwYy05YzAwLWFiMDRmMGJmM2YxYQ.jpg" id="77" name="Shape 77"/>
          <p:cNvPicPr preferRelativeResize="0"/>
          <p:nvPr/>
        </p:nvPicPr>
        <p:blipFill rotWithShape="1">
          <a:blip r:embed="rId7">
            <a:alphaModFix/>
          </a:blip>
          <a:srcRect b="396" l="0" r="0" t="396"/>
          <a:stretch/>
        </p:blipFill>
        <p:spPr>
          <a:xfrm>
            <a:off x="781150" y="1500237"/>
            <a:ext cx="1476300" cy="1464600"/>
          </a:xfrm>
          <a:prstGeom prst="ellipse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457200" y="209548"/>
            <a:ext cx="822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A43E00"/>
              </a:buClr>
              <a:buSzPct val="25000"/>
              <a:buFont typeface="Arial"/>
              <a:buNone/>
            </a:pPr>
            <a:r>
              <a:rPr lang="en-PH"/>
              <a:t>Meet The Team: ME Department</a:t>
            </a:r>
          </a:p>
        </p:txBody>
      </p:sp>
      <p:sp>
        <p:nvSpPr>
          <p:cNvPr id="83" name="Shape 83"/>
          <p:cNvSpPr/>
          <p:nvPr/>
        </p:nvSpPr>
        <p:spPr>
          <a:xfrm>
            <a:off x="2465800" y="1481362"/>
            <a:ext cx="1476300" cy="1476299"/>
          </a:xfrm>
          <a:prstGeom prst="ellipse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Shape 84"/>
          <p:cNvSpPr/>
          <p:nvPr/>
        </p:nvSpPr>
        <p:spPr>
          <a:xfrm>
            <a:off x="2394363" y="1409925"/>
            <a:ext cx="1619099" cy="16191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2465825" y="1481387"/>
            <a:ext cx="1476300" cy="14763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Shape 86"/>
          <p:cNvSpPr/>
          <p:nvPr/>
        </p:nvSpPr>
        <p:spPr>
          <a:xfrm>
            <a:off x="5136551" y="1487112"/>
            <a:ext cx="1476300" cy="1476299"/>
          </a:xfrm>
          <a:prstGeom prst="ellipse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5065113" y="1415675"/>
            <a:ext cx="1619100" cy="16191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Shape 88"/>
          <p:cNvSpPr txBox="1"/>
          <p:nvPr/>
        </p:nvSpPr>
        <p:spPr>
          <a:xfrm>
            <a:off x="1881537" y="3127925"/>
            <a:ext cx="2710199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PH" sz="1600">
                <a:solidFill>
                  <a:srgbClr val="E36C09"/>
                </a:solidFill>
              </a:rPr>
              <a:t>Peter Burchell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PH" sz="1200">
                <a:solidFill>
                  <a:srgbClr val="7F7F7F"/>
                </a:solidFill>
              </a:rPr>
              <a:t>Airframe and Mechanics Engineer 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PH" sz="1100">
                <a:solidFill>
                  <a:srgbClr val="7F7F7F"/>
                </a:solidFill>
              </a:rPr>
              <a:t>Electromechanic integration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PH" sz="1100">
                <a:solidFill>
                  <a:srgbClr val="7F7F7F"/>
                </a:solidFill>
              </a:rPr>
              <a:t>and product testing</a:t>
            </a:r>
          </a:p>
        </p:txBody>
      </p:sp>
      <p:sp>
        <p:nvSpPr>
          <p:cNvPr id="89" name="Shape 89"/>
          <p:cNvSpPr txBox="1"/>
          <p:nvPr/>
        </p:nvSpPr>
        <p:spPr>
          <a:xfrm>
            <a:off x="4486862" y="3127925"/>
            <a:ext cx="2775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PH" sz="1600">
                <a:solidFill>
                  <a:srgbClr val="E36C09"/>
                </a:solidFill>
              </a:rPr>
              <a:t>Sarah Hood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PH" sz="1200">
                <a:solidFill>
                  <a:srgbClr val="7F7F7F"/>
                </a:solidFill>
              </a:rPr>
              <a:t>Dynamic Systems Engineer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PH" sz="1100">
                <a:solidFill>
                  <a:srgbClr val="7F7F7F"/>
                </a:solidFill>
              </a:rPr>
              <a:t>Communications, finance, dynamic systems, and project management</a:t>
            </a:r>
          </a:p>
        </p:txBody>
      </p:sp>
      <p:sp>
        <p:nvSpPr>
          <p:cNvPr id="90" name="Shape 90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PH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pic>
        <p:nvPicPr>
          <p:cNvPr descr="screenshot__46_.png" id="91" name="Shape 91"/>
          <p:cNvPicPr preferRelativeResize="0"/>
          <p:nvPr/>
        </p:nvPicPr>
        <p:blipFill rotWithShape="1">
          <a:blip r:embed="rId4">
            <a:alphaModFix/>
          </a:blip>
          <a:srcRect b="0" l="13332" r="13332" t="0"/>
          <a:stretch/>
        </p:blipFill>
        <p:spPr>
          <a:xfrm>
            <a:off x="2465825" y="1481412"/>
            <a:ext cx="1476300" cy="1476300"/>
          </a:xfrm>
          <a:prstGeom prst="ellipse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sarah_hood_headshot.jpg" id="92" name="Shape 92"/>
          <p:cNvPicPr preferRelativeResize="0"/>
          <p:nvPr/>
        </p:nvPicPr>
        <p:blipFill rotWithShape="1">
          <a:blip r:embed="rId5">
            <a:alphaModFix/>
          </a:blip>
          <a:srcRect b="9619" l="0" r="0" t="9611"/>
          <a:stretch/>
        </p:blipFill>
        <p:spPr>
          <a:xfrm>
            <a:off x="5136600" y="1487162"/>
            <a:ext cx="1476300" cy="1464600"/>
          </a:xfrm>
          <a:prstGeom prst="ellipse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1352780" y="1217880"/>
            <a:ext cx="3335100" cy="700200"/>
          </a:xfrm>
          <a:prstGeom prst="rect">
            <a:avLst/>
          </a:prstGeom>
          <a:solidFill>
            <a:srgbClr val="000000">
              <a:alpha val="1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1323206" y="1198843"/>
            <a:ext cx="3335100" cy="700200"/>
          </a:xfrm>
          <a:prstGeom prst="rect">
            <a:avLst/>
          </a:prstGeom>
          <a:solidFill>
            <a:srgbClr val="A43E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9" name="Shape 99"/>
          <p:cNvSpPr/>
          <p:nvPr/>
        </p:nvSpPr>
        <p:spPr>
          <a:xfrm rot="7672499">
            <a:off x="1349681" y="3933114"/>
            <a:ext cx="239436" cy="227086"/>
          </a:xfrm>
          <a:prstGeom prst="halfFrame">
            <a:avLst>
              <a:gd fmla="val 23198" name="adj1"/>
              <a:gd fmla="val 22644" name="adj2"/>
            </a:avLst>
          </a:prstGeom>
          <a:solidFill>
            <a:srgbClr val="000000">
              <a:alpha val="1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Shape 100"/>
          <p:cNvSpPr/>
          <p:nvPr/>
        </p:nvSpPr>
        <p:spPr>
          <a:xfrm rot="7672499">
            <a:off x="1349681" y="3390964"/>
            <a:ext cx="239436" cy="227086"/>
          </a:xfrm>
          <a:prstGeom prst="halfFrame">
            <a:avLst>
              <a:gd fmla="val 23198" name="adj1"/>
              <a:gd fmla="val 22644" name="adj2"/>
            </a:avLst>
          </a:prstGeom>
          <a:solidFill>
            <a:srgbClr val="000000">
              <a:alpha val="1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Shape 101"/>
          <p:cNvSpPr/>
          <p:nvPr/>
        </p:nvSpPr>
        <p:spPr>
          <a:xfrm rot="7672499">
            <a:off x="1349681" y="2848802"/>
            <a:ext cx="239436" cy="227086"/>
          </a:xfrm>
          <a:prstGeom prst="halfFrame">
            <a:avLst>
              <a:gd fmla="val 23198" name="adj1"/>
              <a:gd fmla="val 22644" name="adj2"/>
            </a:avLst>
          </a:prstGeom>
          <a:solidFill>
            <a:srgbClr val="000000">
              <a:alpha val="1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Shape 102"/>
          <p:cNvSpPr/>
          <p:nvPr/>
        </p:nvSpPr>
        <p:spPr>
          <a:xfrm rot="7672499">
            <a:off x="1349681" y="2311439"/>
            <a:ext cx="239436" cy="227086"/>
          </a:xfrm>
          <a:prstGeom prst="halfFrame">
            <a:avLst>
              <a:gd fmla="val 23198" name="adj1"/>
              <a:gd fmla="val 22644" name="adj2"/>
            </a:avLst>
          </a:prstGeom>
          <a:solidFill>
            <a:srgbClr val="000000">
              <a:alpha val="1231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Shape 103"/>
          <p:cNvSpPr txBox="1"/>
          <p:nvPr/>
        </p:nvSpPr>
        <p:spPr>
          <a:xfrm>
            <a:off x="1682175" y="2143125"/>
            <a:ext cx="40605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PH" sz="24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Introduction</a:t>
            </a:r>
          </a:p>
        </p:txBody>
      </p:sp>
      <p:sp>
        <p:nvSpPr>
          <p:cNvPr id="104" name="Shape 104"/>
          <p:cNvSpPr/>
          <p:nvPr/>
        </p:nvSpPr>
        <p:spPr>
          <a:xfrm rot="7672499">
            <a:off x="1327556" y="2306652"/>
            <a:ext cx="239436" cy="227086"/>
          </a:xfrm>
          <a:prstGeom prst="halfFrame">
            <a:avLst>
              <a:gd fmla="val 23198" name="adj1"/>
              <a:gd fmla="val 22644" name="adj2"/>
            </a:avLst>
          </a:prstGeom>
          <a:solidFill>
            <a:srgbClr val="98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5" name="Shape 105"/>
          <p:cNvSpPr/>
          <p:nvPr/>
        </p:nvSpPr>
        <p:spPr>
          <a:xfrm rot="7672499">
            <a:off x="1327556" y="2846403"/>
            <a:ext cx="239436" cy="227086"/>
          </a:xfrm>
          <a:prstGeom prst="halfFrame">
            <a:avLst>
              <a:gd fmla="val 23198" name="adj1"/>
              <a:gd fmla="val 22644" name="adj2"/>
            </a:avLst>
          </a:prstGeom>
          <a:solidFill>
            <a:srgbClr val="98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6" name="Shape 106"/>
          <p:cNvSpPr/>
          <p:nvPr/>
        </p:nvSpPr>
        <p:spPr>
          <a:xfrm rot="7672499">
            <a:off x="1327556" y="3386154"/>
            <a:ext cx="239436" cy="227086"/>
          </a:xfrm>
          <a:prstGeom prst="halfFrame">
            <a:avLst>
              <a:gd fmla="val 23198" name="adj1"/>
              <a:gd fmla="val 22644" name="adj2"/>
            </a:avLst>
          </a:prstGeom>
          <a:solidFill>
            <a:srgbClr val="98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7" name="Shape 107"/>
          <p:cNvSpPr/>
          <p:nvPr/>
        </p:nvSpPr>
        <p:spPr>
          <a:xfrm rot="7672499">
            <a:off x="1327556" y="3925906"/>
            <a:ext cx="239436" cy="227086"/>
          </a:xfrm>
          <a:prstGeom prst="halfFrame">
            <a:avLst>
              <a:gd fmla="val 23198" name="adj1"/>
              <a:gd fmla="val 22644" name="adj2"/>
            </a:avLst>
          </a:prstGeom>
          <a:solidFill>
            <a:srgbClr val="98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200"/>
          </a:p>
        </p:txBody>
      </p:sp>
      <p:sp>
        <p:nvSpPr>
          <p:cNvPr id="108" name="Shape 108"/>
          <p:cNvSpPr txBox="1"/>
          <p:nvPr/>
        </p:nvSpPr>
        <p:spPr>
          <a:xfrm>
            <a:off x="1682175" y="2682900"/>
            <a:ext cx="40605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PH" sz="24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Background </a:t>
            </a:r>
          </a:p>
        </p:txBody>
      </p:sp>
      <p:sp>
        <p:nvSpPr>
          <p:cNvPr id="109" name="Shape 109"/>
          <p:cNvSpPr txBox="1"/>
          <p:nvPr/>
        </p:nvSpPr>
        <p:spPr>
          <a:xfrm>
            <a:off x="1682175" y="3222675"/>
            <a:ext cx="40605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PH" sz="24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Needs Assessment</a:t>
            </a:r>
          </a:p>
        </p:txBody>
      </p:sp>
      <p:sp>
        <p:nvSpPr>
          <p:cNvPr id="110" name="Shape 110"/>
          <p:cNvSpPr txBox="1"/>
          <p:nvPr/>
        </p:nvSpPr>
        <p:spPr>
          <a:xfrm>
            <a:off x="1682175" y="3762450"/>
            <a:ext cx="40605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PH" sz="24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Research</a:t>
            </a:r>
          </a:p>
        </p:txBody>
      </p:sp>
      <p:sp>
        <p:nvSpPr>
          <p:cNvPr id="111" name="Shape 111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PH"/>
              <a:t>Halil Yonter	</a:t>
            </a:r>
            <a:fld id="{00000000-1234-1234-1234-123412341234}" type="slidenum">
              <a:rPr lang="en-PH"/>
              <a:t>‹#›</a:t>
            </a:fld>
          </a:p>
        </p:txBody>
      </p:sp>
      <p:sp>
        <p:nvSpPr>
          <p:cNvPr id="112" name="Shape 112"/>
          <p:cNvSpPr txBox="1"/>
          <p:nvPr>
            <p:ph idx="4294967295" type="ctrTitle"/>
          </p:nvPr>
        </p:nvSpPr>
        <p:spPr>
          <a:xfrm>
            <a:off x="1709900" y="1198850"/>
            <a:ext cx="2561700" cy="7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ct val="25000"/>
              <a:buFont typeface="Arvo"/>
              <a:buNone/>
            </a:pPr>
            <a:r>
              <a:rPr lang="en-PH" sz="48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Agenda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/>
        </p:nvSpPr>
        <p:spPr>
          <a:xfrm>
            <a:off x="842350" y="1682737"/>
            <a:ext cx="6134100" cy="16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PH" sz="9600">
                <a:solidFill>
                  <a:srgbClr val="A43E00"/>
                </a:solidFill>
                <a:latin typeface="Abel"/>
                <a:ea typeface="Abel"/>
                <a:cs typeface="Abel"/>
                <a:sym typeface="Abel"/>
              </a:rPr>
              <a:t>Introduction</a:t>
            </a:r>
          </a:p>
        </p:txBody>
      </p:sp>
      <p:sp>
        <p:nvSpPr>
          <p:cNvPr id="118" name="Shape 118"/>
          <p:cNvSpPr/>
          <p:nvPr/>
        </p:nvSpPr>
        <p:spPr>
          <a:xfrm>
            <a:off x="3206476" y="1027039"/>
            <a:ext cx="0" cy="0"/>
          </a:xfrm>
          <a:custGeom>
            <a:pathLst>
              <a:path extrusionOk="0" h="120000" w="120000">
                <a:moveTo>
                  <a:pt x="20307" y="54117"/>
                </a:moveTo>
                <a:lnTo>
                  <a:pt x="94153" y="120000"/>
                </a:lnTo>
                <a:lnTo>
                  <a:pt x="108923" y="118823"/>
                </a:lnTo>
                <a:lnTo>
                  <a:pt x="114461" y="77647"/>
                </a:lnTo>
                <a:lnTo>
                  <a:pt x="120000" y="31764"/>
                </a:lnTo>
                <a:lnTo>
                  <a:pt x="110769" y="3529"/>
                </a:lnTo>
                <a:lnTo>
                  <a:pt x="88615" y="0"/>
                </a:lnTo>
                <a:lnTo>
                  <a:pt x="57230" y="21176"/>
                </a:lnTo>
                <a:lnTo>
                  <a:pt x="0" y="32941"/>
                </a:lnTo>
                <a:lnTo>
                  <a:pt x="20307" y="5411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/>
          <p:nvPr/>
        </p:nvSpPr>
        <p:spPr>
          <a:xfrm>
            <a:off x="2823146" y="677408"/>
            <a:ext cx="0" cy="0"/>
          </a:xfrm>
          <a:custGeom>
            <a:pathLst>
              <a:path extrusionOk="0" h="120000" w="120000">
                <a:moveTo>
                  <a:pt x="119999" y="81509"/>
                </a:moveTo>
                <a:lnTo>
                  <a:pt x="105454" y="18113"/>
                </a:lnTo>
                <a:lnTo>
                  <a:pt x="81212" y="15849"/>
                </a:lnTo>
                <a:lnTo>
                  <a:pt x="50909" y="9056"/>
                </a:lnTo>
                <a:lnTo>
                  <a:pt x="18181" y="0"/>
                </a:lnTo>
                <a:lnTo>
                  <a:pt x="2424" y="24905"/>
                </a:lnTo>
                <a:lnTo>
                  <a:pt x="10909" y="54339"/>
                </a:lnTo>
                <a:lnTo>
                  <a:pt x="0" y="88301"/>
                </a:lnTo>
                <a:lnTo>
                  <a:pt x="14545" y="113207"/>
                </a:lnTo>
                <a:lnTo>
                  <a:pt x="49696" y="120000"/>
                </a:lnTo>
                <a:lnTo>
                  <a:pt x="82424" y="104150"/>
                </a:lnTo>
                <a:lnTo>
                  <a:pt x="119999" y="8150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Shape 120"/>
          <p:cNvSpPr/>
          <p:nvPr/>
        </p:nvSpPr>
        <p:spPr>
          <a:xfrm>
            <a:off x="2842101" y="784825"/>
            <a:ext cx="0" cy="0"/>
          </a:xfrm>
          <a:custGeom>
            <a:pathLst>
              <a:path extrusionOk="0" h="120000" w="120000">
                <a:moveTo>
                  <a:pt x="10909" y="120000"/>
                </a:moveTo>
                <a:lnTo>
                  <a:pt x="52987" y="109629"/>
                </a:lnTo>
                <a:lnTo>
                  <a:pt x="77922" y="103703"/>
                </a:lnTo>
                <a:lnTo>
                  <a:pt x="96623" y="78518"/>
                </a:lnTo>
                <a:lnTo>
                  <a:pt x="105974" y="51851"/>
                </a:lnTo>
                <a:lnTo>
                  <a:pt x="120000" y="37037"/>
                </a:lnTo>
                <a:lnTo>
                  <a:pt x="102857" y="5925"/>
                </a:lnTo>
                <a:lnTo>
                  <a:pt x="71688" y="0"/>
                </a:lnTo>
                <a:lnTo>
                  <a:pt x="52987" y="29629"/>
                </a:lnTo>
                <a:lnTo>
                  <a:pt x="34285" y="37037"/>
                </a:lnTo>
                <a:lnTo>
                  <a:pt x="29610" y="62222"/>
                </a:lnTo>
                <a:lnTo>
                  <a:pt x="18701" y="71111"/>
                </a:lnTo>
                <a:lnTo>
                  <a:pt x="15584" y="82962"/>
                </a:lnTo>
                <a:lnTo>
                  <a:pt x="1558" y="93333"/>
                </a:lnTo>
                <a:lnTo>
                  <a:pt x="0" y="115555"/>
                </a:lnTo>
                <a:lnTo>
                  <a:pt x="10909" y="1200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Shape 121"/>
          <p:cNvSpPr/>
          <p:nvPr/>
        </p:nvSpPr>
        <p:spPr>
          <a:xfrm>
            <a:off x="2871588" y="753232"/>
            <a:ext cx="0" cy="0"/>
          </a:xfrm>
          <a:custGeom>
            <a:pathLst>
              <a:path extrusionOk="0" h="120000" w="120000">
                <a:moveTo>
                  <a:pt x="0" y="120000"/>
                </a:moveTo>
                <a:lnTo>
                  <a:pt x="17142" y="115434"/>
                </a:lnTo>
                <a:lnTo>
                  <a:pt x="27226" y="117391"/>
                </a:lnTo>
                <a:lnTo>
                  <a:pt x="44369" y="111521"/>
                </a:lnTo>
                <a:lnTo>
                  <a:pt x="73613" y="111521"/>
                </a:lnTo>
                <a:lnTo>
                  <a:pt x="103865" y="110217"/>
                </a:lnTo>
                <a:lnTo>
                  <a:pt x="112941" y="105000"/>
                </a:lnTo>
                <a:lnTo>
                  <a:pt x="106890" y="98478"/>
                </a:lnTo>
                <a:lnTo>
                  <a:pt x="120000" y="90652"/>
                </a:lnTo>
                <a:lnTo>
                  <a:pt x="104873" y="82826"/>
                </a:lnTo>
                <a:lnTo>
                  <a:pt x="93781" y="72391"/>
                </a:lnTo>
                <a:lnTo>
                  <a:pt x="86722" y="61304"/>
                </a:lnTo>
                <a:lnTo>
                  <a:pt x="76638" y="54130"/>
                </a:lnTo>
                <a:lnTo>
                  <a:pt x="75630" y="46956"/>
                </a:lnTo>
                <a:lnTo>
                  <a:pt x="63529" y="39782"/>
                </a:lnTo>
                <a:lnTo>
                  <a:pt x="65546" y="31304"/>
                </a:lnTo>
                <a:lnTo>
                  <a:pt x="77647" y="25434"/>
                </a:lnTo>
                <a:lnTo>
                  <a:pt x="80672" y="14347"/>
                </a:lnTo>
                <a:lnTo>
                  <a:pt x="79663" y="0"/>
                </a:lnTo>
                <a:lnTo>
                  <a:pt x="23193" y="3260"/>
                </a:lnTo>
                <a:lnTo>
                  <a:pt x="16134" y="20217"/>
                </a:lnTo>
                <a:lnTo>
                  <a:pt x="20168" y="34565"/>
                </a:lnTo>
                <a:lnTo>
                  <a:pt x="26218" y="48260"/>
                </a:lnTo>
                <a:lnTo>
                  <a:pt x="41344" y="56739"/>
                </a:lnTo>
                <a:lnTo>
                  <a:pt x="51428" y="69130"/>
                </a:lnTo>
                <a:lnTo>
                  <a:pt x="38319" y="75652"/>
                </a:lnTo>
                <a:lnTo>
                  <a:pt x="28235" y="75652"/>
                </a:lnTo>
                <a:lnTo>
                  <a:pt x="29243" y="88695"/>
                </a:lnTo>
                <a:lnTo>
                  <a:pt x="18151" y="91956"/>
                </a:lnTo>
                <a:lnTo>
                  <a:pt x="13109" y="97173"/>
                </a:lnTo>
                <a:lnTo>
                  <a:pt x="21176" y="103695"/>
                </a:lnTo>
                <a:lnTo>
                  <a:pt x="0" y="1200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Shape 122"/>
          <p:cNvSpPr/>
          <p:nvPr/>
        </p:nvSpPr>
        <p:spPr>
          <a:xfrm>
            <a:off x="3016917" y="976490"/>
            <a:ext cx="0" cy="0"/>
          </a:xfrm>
          <a:custGeom>
            <a:pathLst>
              <a:path extrusionOk="0" h="120000" w="120000">
                <a:moveTo>
                  <a:pt x="102857" y="0"/>
                </a:moveTo>
                <a:lnTo>
                  <a:pt x="49285" y="27692"/>
                </a:lnTo>
                <a:lnTo>
                  <a:pt x="4285" y="36923"/>
                </a:lnTo>
                <a:lnTo>
                  <a:pt x="0" y="70769"/>
                </a:lnTo>
                <a:lnTo>
                  <a:pt x="62142" y="101538"/>
                </a:lnTo>
                <a:lnTo>
                  <a:pt x="96428" y="120000"/>
                </a:lnTo>
                <a:lnTo>
                  <a:pt x="119999" y="83076"/>
                </a:lnTo>
                <a:lnTo>
                  <a:pt x="109285" y="46153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3174883" y="987021"/>
            <a:ext cx="0" cy="0"/>
          </a:xfrm>
          <a:custGeom>
            <a:pathLst>
              <a:path extrusionOk="0" h="120000" w="120000">
                <a:moveTo>
                  <a:pt x="12203" y="72941"/>
                </a:moveTo>
                <a:lnTo>
                  <a:pt x="46779" y="58823"/>
                </a:lnTo>
                <a:lnTo>
                  <a:pt x="81355" y="37647"/>
                </a:lnTo>
                <a:lnTo>
                  <a:pt x="120000" y="0"/>
                </a:lnTo>
                <a:lnTo>
                  <a:pt x="120000" y="16470"/>
                </a:lnTo>
                <a:lnTo>
                  <a:pt x="107796" y="32941"/>
                </a:lnTo>
                <a:lnTo>
                  <a:pt x="103728" y="51764"/>
                </a:lnTo>
                <a:lnTo>
                  <a:pt x="109830" y="61176"/>
                </a:lnTo>
                <a:lnTo>
                  <a:pt x="120000" y="80000"/>
                </a:lnTo>
                <a:lnTo>
                  <a:pt x="107796" y="91764"/>
                </a:lnTo>
                <a:lnTo>
                  <a:pt x="87457" y="103529"/>
                </a:lnTo>
                <a:lnTo>
                  <a:pt x="65084" y="120000"/>
                </a:lnTo>
                <a:lnTo>
                  <a:pt x="12203" y="120000"/>
                </a:lnTo>
                <a:lnTo>
                  <a:pt x="0" y="103529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Shape 124"/>
          <p:cNvSpPr/>
          <p:nvPr/>
        </p:nvSpPr>
        <p:spPr>
          <a:xfrm>
            <a:off x="2968474" y="940684"/>
            <a:ext cx="0" cy="0"/>
          </a:xfrm>
          <a:custGeom>
            <a:pathLst>
              <a:path extrusionOk="0" h="120000" w="120000">
                <a:moveTo>
                  <a:pt x="46153" y="0"/>
                </a:moveTo>
                <a:lnTo>
                  <a:pt x="0" y="41739"/>
                </a:lnTo>
                <a:lnTo>
                  <a:pt x="18461" y="88695"/>
                </a:lnTo>
                <a:lnTo>
                  <a:pt x="101538" y="120000"/>
                </a:lnTo>
                <a:lnTo>
                  <a:pt x="101538" y="88695"/>
                </a:lnTo>
                <a:lnTo>
                  <a:pt x="120000" y="313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3660777" y="541337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Shape 126"/>
          <p:cNvSpPr txBox="1"/>
          <p:nvPr>
            <p:ph idx="4294967295" type="title"/>
          </p:nvPr>
        </p:nvSpPr>
        <p:spPr>
          <a:xfrm>
            <a:off x="842350" y="3204825"/>
            <a:ext cx="55395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ct val="25000"/>
              <a:buFont typeface="Arvo"/>
              <a:buNone/>
            </a:pPr>
            <a:r>
              <a:rPr b="0" lang="en-PH" sz="18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Progression of the Unmanned Aerial Vehicle</a:t>
            </a:r>
          </a:p>
        </p:txBody>
      </p:sp>
      <p:sp>
        <p:nvSpPr>
          <p:cNvPr id="127" name="Shape 127"/>
          <p:cNvSpPr/>
          <p:nvPr/>
        </p:nvSpPr>
        <p:spPr>
          <a:xfrm flipH="1">
            <a:off x="6259489" y="4588297"/>
            <a:ext cx="354300" cy="358200"/>
          </a:xfrm>
          <a:custGeom>
            <a:pathLst>
              <a:path extrusionOk="0" h="120000" w="120000">
                <a:moveTo>
                  <a:pt x="14498" y="105538"/>
                </a:moveTo>
                <a:cubicBezTo>
                  <a:pt x="0" y="90769"/>
                  <a:pt x="8637" y="58769"/>
                  <a:pt x="33624" y="33538"/>
                </a:cubicBezTo>
                <a:cubicBezTo>
                  <a:pt x="58611" y="8615"/>
                  <a:pt x="91002" y="0"/>
                  <a:pt x="105501" y="14769"/>
                </a:cubicBezTo>
                <a:cubicBezTo>
                  <a:pt x="120000" y="29230"/>
                  <a:pt x="111670" y="61230"/>
                  <a:pt x="86375" y="86461"/>
                </a:cubicBezTo>
                <a:cubicBezTo>
                  <a:pt x="61388" y="111384"/>
                  <a:pt x="29305" y="120000"/>
                  <a:pt x="14498" y="105538"/>
                </a:cubicBezTo>
                <a:close/>
              </a:path>
            </a:pathLst>
          </a:custGeom>
          <a:solidFill>
            <a:srgbClr val="A43E00"/>
          </a:solidFill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Shape 128"/>
          <p:cNvSpPr/>
          <p:nvPr/>
        </p:nvSpPr>
        <p:spPr>
          <a:xfrm flipH="1">
            <a:off x="6461167" y="3305071"/>
            <a:ext cx="1423800" cy="1436100"/>
          </a:xfrm>
          <a:custGeom>
            <a:pathLst>
              <a:path extrusionOk="0" h="120000" w="120000">
                <a:moveTo>
                  <a:pt x="19307" y="19230"/>
                </a:moveTo>
                <a:cubicBezTo>
                  <a:pt x="38538" y="0"/>
                  <a:pt x="63153" y="7307"/>
                  <a:pt x="63153" y="7307"/>
                </a:cubicBezTo>
                <a:cubicBezTo>
                  <a:pt x="90384" y="16692"/>
                  <a:pt x="94769" y="41307"/>
                  <a:pt x="94769" y="41307"/>
                </a:cubicBezTo>
                <a:cubicBezTo>
                  <a:pt x="96461" y="48307"/>
                  <a:pt x="98307" y="52230"/>
                  <a:pt x="99461" y="55846"/>
                </a:cubicBezTo>
                <a:cubicBezTo>
                  <a:pt x="101000" y="60615"/>
                  <a:pt x="108230" y="73461"/>
                  <a:pt x="108230" y="73461"/>
                </a:cubicBezTo>
                <a:cubicBezTo>
                  <a:pt x="110307" y="77923"/>
                  <a:pt x="120000" y="91769"/>
                  <a:pt x="120000" y="91769"/>
                </a:cubicBezTo>
                <a:lnTo>
                  <a:pt x="91769" y="120000"/>
                </a:lnTo>
                <a:cubicBezTo>
                  <a:pt x="91769" y="120000"/>
                  <a:pt x="77923" y="110384"/>
                  <a:pt x="73461" y="108230"/>
                </a:cubicBezTo>
                <a:cubicBezTo>
                  <a:pt x="73461" y="108230"/>
                  <a:pt x="60692" y="101153"/>
                  <a:pt x="56000" y="99692"/>
                </a:cubicBezTo>
                <a:cubicBezTo>
                  <a:pt x="52307" y="98461"/>
                  <a:pt x="48384" y="96538"/>
                  <a:pt x="41384" y="94923"/>
                </a:cubicBezTo>
                <a:cubicBezTo>
                  <a:pt x="41384" y="94923"/>
                  <a:pt x="16692" y="90384"/>
                  <a:pt x="7307" y="63230"/>
                </a:cubicBezTo>
                <a:cubicBezTo>
                  <a:pt x="7307" y="63230"/>
                  <a:pt x="0" y="38615"/>
                  <a:pt x="19230" y="19384"/>
                </a:cubicBezTo>
              </a:path>
            </a:pathLst>
          </a:custGeom>
          <a:noFill/>
          <a:ln cap="flat" cmpd="sng" w="9525">
            <a:solidFill>
              <a:srgbClr val="A43E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Shape 129"/>
          <p:cNvSpPr/>
          <p:nvPr/>
        </p:nvSpPr>
        <p:spPr>
          <a:xfrm flipH="1">
            <a:off x="6396738" y="4379119"/>
            <a:ext cx="438300" cy="442500"/>
          </a:xfrm>
          <a:custGeom>
            <a:pathLst>
              <a:path extrusionOk="0" h="120000" w="120000">
                <a:moveTo>
                  <a:pt x="5987" y="114012"/>
                </a:moveTo>
                <a:cubicBezTo>
                  <a:pt x="11975" y="120000"/>
                  <a:pt x="21455" y="120000"/>
                  <a:pt x="27442" y="114012"/>
                </a:cubicBezTo>
                <a:lnTo>
                  <a:pt x="114012" y="27442"/>
                </a:lnTo>
                <a:cubicBezTo>
                  <a:pt x="120000" y="21455"/>
                  <a:pt x="120000" y="11725"/>
                  <a:pt x="114012" y="5738"/>
                </a:cubicBezTo>
                <a:lnTo>
                  <a:pt x="114012" y="5738"/>
                </a:lnTo>
                <a:cubicBezTo>
                  <a:pt x="108024" y="0"/>
                  <a:pt x="98295" y="0"/>
                  <a:pt x="92307" y="5738"/>
                </a:cubicBezTo>
                <a:lnTo>
                  <a:pt x="5987" y="92307"/>
                </a:lnTo>
                <a:cubicBezTo>
                  <a:pt x="0" y="98295"/>
                  <a:pt x="0" y="108024"/>
                  <a:pt x="5987" y="114012"/>
                </a:cubicBezTo>
                <a:lnTo>
                  <a:pt x="5987" y="114012"/>
                </a:lnTo>
                <a:close/>
              </a:path>
            </a:pathLst>
          </a:custGeom>
          <a:solidFill>
            <a:srgbClr val="A43E00"/>
          </a:solidFill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Shape 130"/>
          <p:cNvSpPr/>
          <p:nvPr/>
        </p:nvSpPr>
        <p:spPr>
          <a:xfrm flipH="1">
            <a:off x="6324329" y="4451527"/>
            <a:ext cx="438300" cy="442500"/>
          </a:xfrm>
          <a:custGeom>
            <a:pathLst>
              <a:path extrusionOk="0" h="120000" w="120000">
                <a:moveTo>
                  <a:pt x="5987" y="114012"/>
                </a:moveTo>
                <a:cubicBezTo>
                  <a:pt x="11975" y="120000"/>
                  <a:pt x="21704" y="120000"/>
                  <a:pt x="27692" y="114012"/>
                </a:cubicBezTo>
                <a:lnTo>
                  <a:pt x="114012" y="27442"/>
                </a:lnTo>
                <a:cubicBezTo>
                  <a:pt x="120000" y="21455"/>
                  <a:pt x="120000" y="11975"/>
                  <a:pt x="114012" y="5987"/>
                </a:cubicBezTo>
                <a:lnTo>
                  <a:pt x="114012" y="5987"/>
                </a:lnTo>
                <a:cubicBezTo>
                  <a:pt x="108024" y="0"/>
                  <a:pt x="98295" y="0"/>
                  <a:pt x="92307" y="5987"/>
                </a:cubicBezTo>
                <a:lnTo>
                  <a:pt x="5987" y="92307"/>
                </a:lnTo>
                <a:cubicBezTo>
                  <a:pt x="0" y="98295"/>
                  <a:pt x="0" y="108024"/>
                  <a:pt x="5987" y="114012"/>
                </a:cubicBezTo>
                <a:lnTo>
                  <a:pt x="5987" y="114012"/>
                </a:lnTo>
                <a:close/>
              </a:path>
            </a:pathLst>
          </a:custGeom>
          <a:solidFill>
            <a:srgbClr val="A43E00"/>
          </a:solidFill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Shape 131"/>
          <p:cNvSpPr/>
          <p:nvPr/>
        </p:nvSpPr>
        <p:spPr>
          <a:xfrm flipH="1">
            <a:off x="6243875" y="4519912"/>
            <a:ext cx="438300" cy="442500"/>
          </a:xfrm>
          <a:custGeom>
            <a:pathLst>
              <a:path extrusionOk="0" h="120000" w="120000">
                <a:moveTo>
                  <a:pt x="5738" y="114012"/>
                </a:moveTo>
                <a:cubicBezTo>
                  <a:pt x="11725" y="120000"/>
                  <a:pt x="21455" y="120000"/>
                  <a:pt x="27442" y="114012"/>
                </a:cubicBezTo>
                <a:lnTo>
                  <a:pt x="114012" y="27692"/>
                </a:lnTo>
                <a:cubicBezTo>
                  <a:pt x="120000" y="21704"/>
                  <a:pt x="120000" y="11975"/>
                  <a:pt x="114012" y="5987"/>
                </a:cubicBezTo>
                <a:lnTo>
                  <a:pt x="114012" y="5987"/>
                </a:lnTo>
                <a:cubicBezTo>
                  <a:pt x="108024" y="0"/>
                  <a:pt x="98295" y="0"/>
                  <a:pt x="92307" y="5987"/>
                </a:cubicBezTo>
                <a:lnTo>
                  <a:pt x="5738" y="92307"/>
                </a:lnTo>
                <a:cubicBezTo>
                  <a:pt x="0" y="98295"/>
                  <a:pt x="0" y="108024"/>
                  <a:pt x="5738" y="114012"/>
                </a:cubicBezTo>
                <a:lnTo>
                  <a:pt x="5738" y="114012"/>
                </a:lnTo>
                <a:close/>
              </a:path>
            </a:pathLst>
          </a:custGeom>
          <a:solidFill>
            <a:srgbClr val="A43E00"/>
          </a:solidFill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2" name="Shape 132"/>
          <p:cNvCxnSpPr/>
          <p:nvPr/>
        </p:nvCxnSpPr>
        <p:spPr>
          <a:xfrm flipH="1" rot="10800000">
            <a:off x="6738493" y="4274660"/>
            <a:ext cx="542700" cy="378000"/>
          </a:xfrm>
          <a:prstGeom prst="straightConnector1">
            <a:avLst/>
          </a:prstGeom>
          <a:noFill/>
          <a:ln cap="flat" cmpd="sng" w="15875">
            <a:solidFill>
              <a:srgbClr val="A43E00"/>
            </a:solidFill>
            <a:prstDash val="solid"/>
            <a:miter/>
            <a:headEnd len="med" w="med" type="none"/>
            <a:tailEnd len="med" w="med" type="none"/>
          </a:ln>
        </p:spPr>
      </p:cxnSp>
      <p:sp>
        <p:nvSpPr>
          <p:cNvPr id="133" name="Shape 133"/>
          <p:cNvSpPr/>
          <p:nvPr/>
        </p:nvSpPr>
        <p:spPr>
          <a:xfrm flipH="1">
            <a:off x="6919897" y="3892378"/>
            <a:ext cx="208800" cy="213000"/>
          </a:xfrm>
          <a:prstGeom prst="ellipse">
            <a:avLst/>
          </a:prstGeom>
          <a:noFill/>
          <a:ln cap="flat" cmpd="sng" w="15875">
            <a:solidFill>
              <a:srgbClr val="A43E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Shape 134"/>
          <p:cNvSpPr/>
          <p:nvPr/>
        </p:nvSpPr>
        <p:spPr>
          <a:xfrm flipH="1">
            <a:off x="7020464" y="3992945"/>
            <a:ext cx="208800" cy="213000"/>
          </a:xfrm>
          <a:prstGeom prst="ellipse">
            <a:avLst/>
          </a:prstGeom>
          <a:noFill/>
          <a:ln cap="flat" cmpd="sng" w="15875">
            <a:solidFill>
              <a:srgbClr val="A43E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Shape 135"/>
          <p:cNvSpPr/>
          <p:nvPr/>
        </p:nvSpPr>
        <p:spPr>
          <a:xfrm flipH="1">
            <a:off x="7108964" y="4085466"/>
            <a:ext cx="208800" cy="213000"/>
          </a:xfrm>
          <a:prstGeom prst="ellipse">
            <a:avLst/>
          </a:prstGeom>
          <a:noFill/>
          <a:ln cap="flat" cmpd="sng" w="15875">
            <a:solidFill>
              <a:srgbClr val="A43E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" name="Shape 136"/>
          <p:cNvCxnSpPr/>
          <p:nvPr/>
        </p:nvCxnSpPr>
        <p:spPr>
          <a:xfrm flipH="1" rot="10800000">
            <a:off x="6561494" y="3932540"/>
            <a:ext cx="382500" cy="539100"/>
          </a:xfrm>
          <a:prstGeom prst="straightConnector1">
            <a:avLst/>
          </a:prstGeom>
          <a:noFill/>
          <a:ln cap="flat" cmpd="sng" w="15875">
            <a:solidFill>
              <a:srgbClr val="A43E00"/>
            </a:solidFill>
            <a:prstDash val="solid"/>
            <a:miter/>
            <a:headEnd len="med" w="med" type="none"/>
            <a:tailEnd len="med" w="med" type="none"/>
          </a:ln>
        </p:spPr>
      </p:cxnSp>
      <p:sp>
        <p:nvSpPr>
          <p:cNvPr id="137" name="Shape 137"/>
          <p:cNvSpPr/>
          <p:nvPr/>
        </p:nvSpPr>
        <p:spPr>
          <a:xfrm>
            <a:off x="3857627" y="541337"/>
            <a:ext cx="0" cy="0"/>
          </a:xfrm>
          <a:custGeom>
            <a:pathLst>
              <a:path extrusionOk="0" h="120000" w="120000">
                <a:moveTo>
                  <a:pt x="60166" y="0"/>
                </a:moveTo>
                <a:cubicBezTo>
                  <a:pt x="27257" y="0"/>
                  <a:pt x="0" y="27257"/>
                  <a:pt x="0" y="60166"/>
                </a:cubicBezTo>
                <a:cubicBezTo>
                  <a:pt x="0" y="92742"/>
                  <a:pt x="27257" y="120000"/>
                  <a:pt x="60166" y="120000"/>
                </a:cubicBezTo>
                <a:cubicBezTo>
                  <a:pt x="92742" y="120000"/>
                  <a:pt x="120000" y="92742"/>
                  <a:pt x="120000" y="60166"/>
                </a:cubicBezTo>
                <a:cubicBezTo>
                  <a:pt x="120000" y="27257"/>
                  <a:pt x="92742" y="0"/>
                  <a:pt x="60166" y="0"/>
                </a:cubicBezTo>
                <a:close/>
                <a:moveTo>
                  <a:pt x="60166" y="110692"/>
                </a:moveTo>
                <a:cubicBezTo>
                  <a:pt x="31911" y="110692"/>
                  <a:pt x="9307" y="88088"/>
                  <a:pt x="9307" y="60166"/>
                </a:cubicBezTo>
                <a:cubicBezTo>
                  <a:pt x="9307" y="31911"/>
                  <a:pt x="31911" y="9307"/>
                  <a:pt x="60166" y="9307"/>
                </a:cubicBezTo>
                <a:cubicBezTo>
                  <a:pt x="88088" y="9307"/>
                  <a:pt x="110692" y="31911"/>
                  <a:pt x="110692" y="60166"/>
                </a:cubicBezTo>
                <a:cubicBezTo>
                  <a:pt x="110692" y="88088"/>
                  <a:pt x="87423" y="110692"/>
                  <a:pt x="60166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Shape 138"/>
          <p:cNvSpPr/>
          <p:nvPr/>
        </p:nvSpPr>
        <p:spPr>
          <a:xfrm>
            <a:off x="4054477" y="541337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4251327" y="541337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4446589" y="541337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Shape 141"/>
          <p:cNvSpPr/>
          <p:nvPr/>
        </p:nvSpPr>
        <p:spPr>
          <a:xfrm>
            <a:off x="3660777" y="738188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Shape 142"/>
          <p:cNvSpPr/>
          <p:nvPr/>
        </p:nvSpPr>
        <p:spPr>
          <a:xfrm>
            <a:off x="3857627" y="738188"/>
            <a:ext cx="0" cy="0"/>
          </a:xfrm>
          <a:custGeom>
            <a:pathLst>
              <a:path extrusionOk="0" h="120000" w="120000">
                <a:moveTo>
                  <a:pt x="60166" y="0"/>
                </a:moveTo>
                <a:cubicBezTo>
                  <a:pt x="27257" y="0"/>
                  <a:pt x="0" y="27257"/>
                  <a:pt x="0" y="59833"/>
                </a:cubicBezTo>
                <a:cubicBezTo>
                  <a:pt x="0" y="92742"/>
                  <a:pt x="27257" y="120000"/>
                  <a:pt x="60166" y="120000"/>
                </a:cubicBezTo>
                <a:cubicBezTo>
                  <a:pt x="92742" y="120000"/>
                  <a:pt x="120000" y="92742"/>
                  <a:pt x="120000" y="59833"/>
                </a:cubicBezTo>
                <a:cubicBezTo>
                  <a:pt x="120000" y="27257"/>
                  <a:pt x="92742" y="0"/>
                  <a:pt x="60166" y="0"/>
                </a:cubicBezTo>
                <a:close/>
                <a:moveTo>
                  <a:pt x="60166" y="110692"/>
                </a:moveTo>
                <a:cubicBezTo>
                  <a:pt x="31911" y="110692"/>
                  <a:pt x="9307" y="88088"/>
                  <a:pt x="9307" y="59833"/>
                </a:cubicBezTo>
                <a:cubicBezTo>
                  <a:pt x="9307" y="31911"/>
                  <a:pt x="31911" y="9307"/>
                  <a:pt x="60166" y="9307"/>
                </a:cubicBezTo>
                <a:cubicBezTo>
                  <a:pt x="88088" y="9307"/>
                  <a:pt x="110692" y="31911"/>
                  <a:pt x="110692" y="59833"/>
                </a:cubicBezTo>
                <a:cubicBezTo>
                  <a:pt x="110692" y="88088"/>
                  <a:pt x="87423" y="110692"/>
                  <a:pt x="60166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Shape 143"/>
          <p:cNvSpPr/>
          <p:nvPr/>
        </p:nvSpPr>
        <p:spPr>
          <a:xfrm>
            <a:off x="4054477" y="738188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Shape 144"/>
          <p:cNvSpPr/>
          <p:nvPr/>
        </p:nvSpPr>
        <p:spPr>
          <a:xfrm>
            <a:off x="4251327" y="738188"/>
            <a:ext cx="0" cy="0"/>
          </a:xfrm>
          <a:custGeom>
            <a:pathLst>
              <a:path extrusionOk="0" h="120000" w="120000">
                <a:moveTo>
                  <a:pt x="60000" y="0"/>
                </a:moveTo>
                <a:cubicBezTo>
                  <a:pt x="27182" y="0"/>
                  <a:pt x="0" y="27257"/>
                  <a:pt x="0" y="59833"/>
                </a:cubicBezTo>
                <a:cubicBezTo>
                  <a:pt x="0" y="92742"/>
                  <a:pt x="27182" y="120000"/>
                  <a:pt x="60000" y="120000"/>
                </a:cubicBezTo>
                <a:cubicBezTo>
                  <a:pt x="92817" y="120000"/>
                  <a:pt x="120000" y="92742"/>
                  <a:pt x="120000" y="59833"/>
                </a:cubicBezTo>
                <a:cubicBezTo>
                  <a:pt x="120000" y="27257"/>
                  <a:pt x="92817" y="0"/>
                  <a:pt x="60000" y="0"/>
                </a:cubicBezTo>
                <a:close/>
                <a:moveTo>
                  <a:pt x="60000" y="110692"/>
                </a:moveTo>
                <a:cubicBezTo>
                  <a:pt x="31823" y="110692"/>
                  <a:pt x="9613" y="88088"/>
                  <a:pt x="9613" y="59833"/>
                </a:cubicBezTo>
                <a:cubicBezTo>
                  <a:pt x="9613" y="31911"/>
                  <a:pt x="31823" y="9307"/>
                  <a:pt x="60000" y="9307"/>
                </a:cubicBezTo>
                <a:cubicBezTo>
                  <a:pt x="88176" y="9307"/>
                  <a:pt x="110386" y="31911"/>
                  <a:pt x="110386" y="59833"/>
                </a:cubicBezTo>
                <a:cubicBezTo>
                  <a:pt x="110386" y="88088"/>
                  <a:pt x="87182" y="110692"/>
                  <a:pt x="60000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Shape 145"/>
          <p:cNvSpPr/>
          <p:nvPr/>
        </p:nvSpPr>
        <p:spPr>
          <a:xfrm>
            <a:off x="4446589" y="738188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Shape 146"/>
          <p:cNvSpPr/>
          <p:nvPr/>
        </p:nvSpPr>
        <p:spPr>
          <a:xfrm>
            <a:off x="3660777" y="933450"/>
            <a:ext cx="0" cy="0"/>
          </a:xfrm>
          <a:custGeom>
            <a:pathLst>
              <a:path extrusionOk="0" h="120000" w="120000">
                <a:moveTo>
                  <a:pt x="59833" y="0"/>
                </a:moveTo>
                <a:cubicBezTo>
                  <a:pt x="26925" y="0"/>
                  <a:pt x="0" y="27257"/>
                  <a:pt x="0" y="59833"/>
                </a:cubicBezTo>
                <a:cubicBezTo>
                  <a:pt x="0" y="92742"/>
                  <a:pt x="26925" y="120000"/>
                  <a:pt x="59833" y="120000"/>
                </a:cubicBezTo>
                <a:cubicBezTo>
                  <a:pt x="92742" y="120000"/>
                  <a:pt x="120000" y="92742"/>
                  <a:pt x="120000" y="59833"/>
                </a:cubicBezTo>
                <a:cubicBezTo>
                  <a:pt x="120000" y="27257"/>
                  <a:pt x="93739" y="0"/>
                  <a:pt x="59833" y="0"/>
                </a:cubicBezTo>
                <a:close/>
                <a:moveTo>
                  <a:pt x="59833" y="110692"/>
                </a:moveTo>
                <a:cubicBezTo>
                  <a:pt x="31911" y="110692"/>
                  <a:pt x="9307" y="88088"/>
                  <a:pt x="9307" y="59833"/>
                </a:cubicBezTo>
                <a:cubicBezTo>
                  <a:pt x="9307" y="31911"/>
                  <a:pt x="31911" y="9307"/>
                  <a:pt x="59833" y="9307"/>
                </a:cubicBezTo>
                <a:cubicBezTo>
                  <a:pt x="88088" y="9307"/>
                  <a:pt x="110692" y="31911"/>
                  <a:pt x="110692" y="59833"/>
                </a:cubicBezTo>
                <a:cubicBezTo>
                  <a:pt x="110692" y="88088"/>
                  <a:pt x="88088" y="110692"/>
                  <a:pt x="59833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Shape 147"/>
          <p:cNvSpPr/>
          <p:nvPr/>
        </p:nvSpPr>
        <p:spPr>
          <a:xfrm>
            <a:off x="3857627" y="93345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Shape 148"/>
          <p:cNvSpPr/>
          <p:nvPr/>
        </p:nvSpPr>
        <p:spPr>
          <a:xfrm>
            <a:off x="4054477" y="93345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4251327" y="933450"/>
            <a:ext cx="0" cy="0"/>
          </a:xfrm>
          <a:custGeom>
            <a:pathLst>
              <a:path extrusionOk="0" h="120000" w="120000">
                <a:moveTo>
                  <a:pt x="60000" y="0"/>
                </a:moveTo>
                <a:cubicBezTo>
                  <a:pt x="27182" y="0"/>
                  <a:pt x="0" y="27257"/>
                  <a:pt x="0" y="59833"/>
                </a:cubicBezTo>
                <a:cubicBezTo>
                  <a:pt x="0" y="92742"/>
                  <a:pt x="27182" y="120000"/>
                  <a:pt x="60000" y="120000"/>
                </a:cubicBezTo>
                <a:cubicBezTo>
                  <a:pt x="92817" y="120000"/>
                  <a:pt x="120000" y="92742"/>
                  <a:pt x="120000" y="59833"/>
                </a:cubicBezTo>
                <a:cubicBezTo>
                  <a:pt x="120000" y="27257"/>
                  <a:pt x="92817" y="0"/>
                  <a:pt x="60000" y="0"/>
                </a:cubicBezTo>
                <a:close/>
                <a:moveTo>
                  <a:pt x="60000" y="110692"/>
                </a:moveTo>
                <a:cubicBezTo>
                  <a:pt x="31823" y="110692"/>
                  <a:pt x="9613" y="88088"/>
                  <a:pt x="9613" y="59833"/>
                </a:cubicBezTo>
                <a:cubicBezTo>
                  <a:pt x="9613" y="31911"/>
                  <a:pt x="31823" y="9307"/>
                  <a:pt x="60000" y="9307"/>
                </a:cubicBezTo>
                <a:cubicBezTo>
                  <a:pt x="88176" y="9307"/>
                  <a:pt x="110386" y="31911"/>
                  <a:pt x="110386" y="59833"/>
                </a:cubicBezTo>
                <a:cubicBezTo>
                  <a:pt x="110386" y="88088"/>
                  <a:pt x="87182" y="110692"/>
                  <a:pt x="60000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Shape 150"/>
          <p:cNvSpPr/>
          <p:nvPr/>
        </p:nvSpPr>
        <p:spPr>
          <a:xfrm>
            <a:off x="4446589" y="93345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Shape 151"/>
          <p:cNvSpPr/>
          <p:nvPr/>
        </p:nvSpPr>
        <p:spPr>
          <a:xfrm>
            <a:off x="3857627" y="1130300"/>
            <a:ext cx="0" cy="0"/>
          </a:xfrm>
          <a:custGeom>
            <a:pathLst>
              <a:path extrusionOk="0" h="120000" w="120000">
                <a:moveTo>
                  <a:pt x="60166" y="0"/>
                </a:moveTo>
                <a:cubicBezTo>
                  <a:pt x="27257" y="0"/>
                  <a:pt x="0" y="26925"/>
                  <a:pt x="0" y="59833"/>
                </a:cubicBezTo>
                <a:cubicBezTo>
                  <a:pt x="0" y="92742"/>
                  <a:pt x="27257" y="120000"/>
                  <a:pt x="60166" y="120000"/>
                </a:cubicBezTo>
                <a:cubicBezTo>
                  <a:pt x="92742" y="120000"/>
                  <a:pt x="120000" y="92742"/>
                  <a:pt x="120000" y="59833"/>
                </a:cubicBezTo>
                <a:cubicBezTo>
                  <a:pt x="120000" y="26925"/>
                  <a:pt x="92742" y="0"/>
                  <a:pt x="60166" y="0"/>
                </a:cubicBezTo>
                <a:close/>
                <a:moveTo>
                  <a:pt x="60166" y="110692"/>
                </a:moveTo>
                <a:cubicBezTo>
                  <a:pt x="31911" y="110692"/>
                  <a:pt x="9307" y="88088"/>
                  <a:pt x="9307" y="59833"/>
                </a:cubicBezTo>
                <a:cubicBezTo>
                  <a:pt x="9307" y="31911"/>
                  <a:pt x="31911" y="9307"/>
                  <a:pt x="60166" y="9307"/>
                </a:cubicBezTo>
                <a:cubicBezTo>
                  <a:pt x="88088" y="9307"/>
                  <a:pt x="110692" y="31911"/>
                  <a:pt x="110692" y="59833"/>
                </a:cubicBezTo>
                <a:cubicBezTo>
                  <a:pt x="110692" y="88088"/>
                  <a:pt x="87423" y="110692"/>
                  <a:pt x="60166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Shape 152"/>
          <p:cNvSpPr/>
          <p:nvPr/>
        </p:nvSpPr>
        <p:spPr>
          <a:xfrm>
            <a:off x="4054477" y="1130300"/>
            <a:ext cx="0" cy="0"/>
          </a:xfrm>
          <a:custGeom>
            <a:pathLst>
              <a:path extrusionOk="0" h="120000" w="120000">
                <a:moveTo>
                  <a:pt x="59833" y="0"/>
                </a:moveTo>
                <a:cubicBezTo>
                  <a:pt x="27257" y="0"/>
                  <a:pt x="0" y="26925"/>
                  <a:pt x="0" y="59833"/>
                </a:cubicBezTo>
                <a:cubicBezTo>
                  <a:pt x="0" y="92742"/>
                  <a:pt x="27257" y="120000"/>
                  <a:pt x="59833" y="120000"/>
                </a:cubicBezTo>
                <a:cubicBezTo>
                  <a:pt x="92742" y="120000"/>
                  <a:pt x="120000" y="92742"/>
                  <a:pt x="120000" y="59833"/>
                </a:cubicBezTo>
                <a:cubicBezTo>
                  <a:pt x="120000" y="26925"/>
                  <a:pt x="92742" y="0"/>
                  <a:pt x="59833" y="0"/>
                </a:cubicBezTo>
                <a:close/>
                <a:moveTo>
                  <a:pt x="59833" y="110692"/>
                </a:moveTo>
                <a:cubicBezTo>
                  <a:pt x="31911" y="110692"/>
                  <a:pt x="9307" y="88088"/>
                  <a:pt x="9307" y="59833"/>
                </a:cubicBezTo>
                <a:cubicBezTo>
                  <a:pt x="9307" y="31911"/>
                  <a:pt x="31911" y="9307"/>
                  <a:pt x="59833" y="9307"/>
                </a:cubicBezTo>
                <a:cubicBezTo>
                  <a:pt x="88088" y="9307"/>
                  <a:pt x="110692" y="31911"/>
                  <a:pt x="110692" y="59833"/>
                </a:cubicBezTo>
                <a:cubicBezTo>
                  <a:pt x="110692" y="88088"/>
                  <a:pt x="87091" y="110692"/>
                  <a:pt x="59833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4251327" y="113030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Shape 154"/>
          <p:cNvSpPr/>
          <p:nvPr/>
        </p:nvSpPr>
        <p:spPr>
          <a:xfrm>
            <a:off x="4446589" y="1130300"/>
            <a:ext cx="0" cy="0"/>
          </a:xfrm>
          <a:custGeom>
            <a:pathLst>
              <a:path extrusionOk="0" h="120000" w="120000">
                <a:moveTo>
                  <a:pt x="60166" y="0"/>
                </a:moveTo>
                <a:cubicBezTo>
                  <a:pt x="27257" y="0"/>
                  <a:pt x="0" y="26925"/>
                  <a:pt x="0" y="59833"/>
                </a:cubicBezTo>
                <a:cubicBezTo>
                  <a:pt x="0" y="92742"/>
                  <a:pt x="27257" y="120000"/>
                  <a:pt x="60166" y="120000"/>
                </a:cubicBezTo>
                <a:cubicBezTo>
                  <a:pt x="93074" y="120000"/>
                  <a:pt x="120000" y="92742"/>
                  <a:pt x="120000" y="59833"/>
                </a:cubicBezTo>
                <a:cubicBezTo>
                  <a:pt x="120000" y="26925"/>
                  <a:pt x="93074" y="0"/>
                  <a:pt x="60166" y="0"/>
                </a:cubicBezTo>
                <a:close/>
                <a:moveTo>
                  <a:pt x="60166" y="110692"/>
                </a:moveTo>
                <a:cubicBezTo>
                  <a:pt x="31911" y="110692"/>
                  <a:pt x="9307" y="88088"/>
                  <a:pt x="9307" y="59833"/>
                </a:cubicBezTo>
                <a:cubicBezTo>
                  <a:pt x="9307" y="31911"/>
                  <a:pt x="31911" y="9307"/>
                  <a:pt x="60166" y="9307"/>
                </a:cubicBezTo>
                <a:cubicBezTo>
                  <a:pt x="88088" y="9307"/>
                  <a:pt x="110692" y="31911"/>
                  <a:pt x="110692" y="59833"/>
                </a:cubicBezTo>
                <a:cubicBezTo>
                  <a:pt x="110692" y="88088"/>
                  <a:pt x="87423" y="110692"/>
                  <a:pt x="60166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Shape 155"/>
          <p:cNvSpPr/>
          <p:nvPr/>
        </p:nvSpPr>
        <p:spPr>
          <a:xfrm>
            <a:off x="3857627" y="132715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Shape 156"/>
          <p:cNvSpPr/>
          <p:nvPr/>
        </p:nvSpPr>
        <p:spPr>
          <a:xfrm>
            <a:off x="4054477" y="132715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Shape 157"/>
          <p:cNvSpPr/>
          <p:nvPr/>
        </p:nvSpPr>
        <p:spPr>
          <a:xfrm>
            <a:off x="4251327" y="132715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Shape 158"/>
          <p:cNvSpPr/>
          <p:nvPr/>
        </p:nvSpPr>
        <p:spPr>
          <a:xfrm>
            <a:off x="4446589" y="1327150"/>
            <a:ext cx="0" cy="0"/>
          </a:xfrm>
          <a:custGeom>
            <a:pathLst>
              <a:path extrusionOk="0" h="120000" w="120000">
                <a:moveTo>
                  <a:pt x="60166" y="0"/>
                </a:moveTo>
                <a:cubicBezTo>
                  <a:pt x="27257" y="0"/>
                  <a:pt x="0" y="27182"/>
                  <a:pt x="0" y="60000"/>
                </a:cubicBezTo>
                <a:cubicBezTo>
                  <a:pt x="0" y="92817"/>
                  <a:pt x="27257" y="120000"/>
                  <a:pt x="60166" y="120000"/>
                </a:cubicBezTo>
                <a:cubicBezTo>
                  <a:pt x="93074" y="120000"/>
                  <a:pt x="120000" y="92817"/>
                  <a:pt x="120000" y="60000"/>
                </a:cubicBezTo>
                <a:cubicBezTo>
                  <a:pt x="120000" y="27182"/>
                  <a:pt x="93074" y="0"/>
                  <a:pt x="60166" y="0"/>
                </a:cubicBezTo>
                <a:close/>
                <a:moveTo>
                  <a:pt x="60166" y="110386"/>
                </a:moveTo>
                <a:cubicBezTo>
                  <a:pt x="31911" y="110386"/>
                  <a:pt x="9307" y="88176"/>
                  <a:pt x="9307" y="60000"/>
                </a:cubicBezTo>
                <a:cubicBezTo>
                  <a:pt x="9307" y="31823"/>
                  <a:pt x="31911" y="9613"/>
                  <a:pt x="60166" y="9613"/>
                </a:cubicBezTo>
                <a:cubicBezTo>
                  <a:pt x="88088" y="9613"/>
                  <a:pt x="110692" y="31823"/>
                  <a:pt x="110692" y="60000"/>
                </a:cubicBezTo>
                <a:cubicBezTo>
                  <a:pt x="110692" y="88176"/>
                  <a:pt x="87423" y="110386"/>
                  <a:pt x="60166" y="11038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Shape 159"/>
          <p:cNvSpPr/>
          <p:nvPr/>
        </p:nvSpPr>
        <p:spPr>
          <a:xfrm>
            <a:off x="5253037" y="1692275"/>
            <a:ext cx="0" cy="0"/>
          </a:xfrm>
          <a:prstGeom prst="rect">
            <a:avLst/>
          </a:prstGeom>
          <a:solidFill>
            <a:srgbClr val="4D778A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Shape 160"/>
          <p:cNvSpPr/>
          <p:nvPr/>
        </p:nvSpPr>
        <p:spPr>
          <a:xfrm>
            <a:off x="5253037" y="1692275"/>
            <a:ext cx="0" cy="0"/>
          </a:xfrm>
          <a:prstGeom prst="rect">
            <a:avLst/>
          </a:prstGeom>
          <a:solidFill>
            <a:srgbClr val="4D778A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Shape 161"/>
          <p:cNvSpPr/>
          <p:nvPr/>
        </p:nvSpPr>
        <p:spPr>
          <a:xfrm>
            <a:off x="5268912" y="1681162"/>
            <a:ext cx="0" cy="0"/>
          </a:xfrm>
          <a:custGeom>
            <a:pathLst>
              <a:path extrusionOk="0" h="120000" w="120000">
                <a:moveTo>
                  <a:pt x="0" y="0"/>
                </a:moveTo>
                <a:lnTo>
                  <a:pt x="0" y="120000"/>
                </a:lnTo>
                <a:cubicBezTo>
                  <a:pt x="0" y="118341"/>
                  <a:pt x="0" y="116682"/>
                  <a:pt x="0" y="115023"/>
                </a:cubicBezTo>
                <a:lnTo>
                  <a:pt x="0" y="6082"/>
                </a:lnTo>
                <a:cubicBezTo>
                  <a:pt x="0" y="2764"/>
                  <a:pt x="0" y="1105"/>
                  <a:pt x="0" y="0"/>
                </a:cubicBezTo>
                <a:close/>
              </a:path>
            </a:pathLst>
          </a:custGeom>
          <a:solidFill>
            <a:srgbClr val="4D778A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Shape 162"/>
          <p:cNvSpPr/>
          <p:nvPr/>
        </p:nvSpPr>
        <p:spPr>
          <a:xfrm>
            <a:off x="5022850" y="1273175"/>
            <a:ext cx="476100" cy="0"/>
          </a:xfrm>
          <a:custGeom>
            <a:pathLst>
              <a:path extrusionOk="0" h="120000" w="120000">
                <a:moveTo>
                  <a:pt x="118604" y="0"/>
                </a:moveTo>
                <a:lnTo>
                  <a:pt x="118604" y="120000"/>
                </a:lnTo>
                <a:lnTo>
                  <a:pt x="120000" y="120000"/>
                </a:lnTo>
                <a:cubicBezTo>
                  <a:pt x="119476" y="90000"/>
                  <a:pt x="119127" y="30000"/>
                  <a:pt x="118604" y="0"/>
                </a:cubicBezTo>
                <a:close/>
                <a:moveTo>
                  <a:pt x="0" y="120000"/>
                </a:moveTo>
                <a:lnTo>
                  <a:pt x="348" y="120000"/>
                </a:lnTo>
                <a:lnTo>
                  <a:pt x="348" y="90000"/>
                </a:lnTo>
                <a:cubicBezTo>
                  <a:pt x="0" y="90000"/>
                  <a:pt x="0" y="90000"/>
                  <a:pt x="0" y="120000"/>
                </a:cubicBezTo>
                <a:close/>
              </a:path>
            </a:pathLst>
          </a:custGeom>
          <a:solidFill>
            <a:srgbClr val="4D778A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3" name="Shape 163"/>
          <p:cNvGrpSpPr/>
          <p:nvPr/>
        </p:nvGrpSpPr>
        <p:grpSpPr>
          <a:xfrm>
            <a:off x="2209799" y="2001838"/>
            <a:ext cx="854075" cy="860425"/>
            <a:chOff x="1272" y="1297"/>
            <a:chExt cx="538" cy="542"/>
          </a:xfrm>
        </p:grpSpPr>
        <p:sp>
          <p:nvSpPr>
            <p:cNvPr id="164" name="Shape 164"/>
            <p:cNvSpPr/>
            <p:nvPr/>
          </p:nvSpPr>
          <p:spPr>
            <a:xfrm>
              <a:off x="1333" y="1357"/>
              <a:ext cx="0" cy="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27089" y="120000"/>
                    <a:pt x="0" y="92910"/>
                    <a:pt x="0" y="60000"/>
                  </a:cubicBezTo>
                  <a:cubicBezTo>
                    <a:pt x="0" y="27089"/>
                    <a:pt x="27089" y="0"/>
                    <a:pt x="60000" y="0"/>
                  </a:cubicBezTo>
                  <a:cubicBezTo>
                    <a:pt x="92910" y="0"/>
                    <a:pt x="120000" y="27089"/>
                    <a:pt x="120000" y="60000"/>
                  </a:cubicBezTo>
                  <a:cubicBezTo>
                    <a:pt x="120000" y="92910"/>
                    <a:pt x="93582" y="120000"/>
                    <a:pt x="60000" y="120000"/>
                  </a:cubicBezTo>
                  <a:close/>
                  <a:moveTo>
                    <a:pt x="60000" y="6268"/>
                  </a:moveTo>
                  <a:cubicBezTo>
                    <a:pt x="30447" y="6268"/>
                    <a:pt x="6268" y="30223"/>
                    <a:pt x="6268" y="60000"/>
                  </a:cubicBezTo>
                  <a:cubicBezTo>
                    <a:pt x="6268" y="89552"/>
                    <a:pt x="30447" y="113731"/>
                    <a:pt x="60000" y="113731"/>
                  </a:cubicBezTo>
                  <a:cubicBezTo>
                    <a:pt x="89776" y="113731"/>
                    <a:pt x="113731" y="89552"/>
                    <a:pt x="113731" y="60000"/>
                  </a:cubicBezTo>
                  <a:cubicBezTo>
                    <a:pt x="113731" y="30223"/>
                    <a:pt x="89776" y="6268"/>
                    <a:pt x="60000" y="62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Shape 165"/>
            <p:cNvSpPr/>
            <p:nvPr/>
          </p:nvSpPr>
          <p:spPr>
            <a:xfrm>
              <a:off x="1447" y="1297"/>
              <a:ext cx="299" cy="0"/>
            </a:xfrm>
            <a:custGeom>
              <a:pathLst>
                <a:path extrusionOk="0" h="120000" w="120000">
                  <a:moveTo>
                    <a:pt x="90427" y="120000"/>
                  </a:moveTo>
                  <a:cubicBezTo>
                    <a:pt x="90237" y="120000"/>
                    <a:pt x="89667" y="119203"/>
                    <a:pt x="89381" y="118407"/>
                  </a:cubicBezTo>
                  <a:cubicBezTo>
                    <a:pt x="89096" y="116814"/>
                    <a:pt x="88811" y="115486"/>
                    <a:pt x="89096" y="113893"/>
                  </a:cubicBezTo>
                  <a:lnTo>
                    <a:pt x="93375" y="87610"/>
                  </a:lnTo>
                  <a:cubicBezTo>
                    <a:pt x="83486" y="80973"/>
                    <a:pt x="73312" y="78053"/>
                    <a:pt x="63137" y="78053"/>
                  </a:cubicBezTo>
                  <a:cubicBezTo>
                    <a:pt x="45356" y="78053"/>
                    <a:pt x="28240" y="87610"/>
                    <a:pt x="12076" y="106460"/>
                  </a:cubicBezTo>
                  <a:cubicBezTo>
                    <a:pt x="11315" y="107256"/>
                    <a:pt x="10459" y="106460"/>
                    <a:pt x="10269" y="104336"/>
                  </a:cubicBezTo>
                  <a:cubicBezTo>
                    <a:pt x="9984" y="101946"/>
                    <a:pt x="10269" y="99823"/>
                    <a:pt x="11030" y="99026"/>
                  </a:cubicBezTo>
                  <a:cubicBezTo>
                    <a:pt x="27385" y="79380"/>
                    <a:pt x="44881" y="69823"/>
                    <a:pt x="63137" y="69823"/>
                  </a:cubicBezTo>
                  <a:cubicBezTo>
                    <a:pt x="74072" y="69823"/>
                    <a:pt x="85103" y="73539"/>
                    <a:pt x="95847" y="80973"/>
                  </a:cubicBezTo>
                  <a:cubicBezTo>
                    <a:pt x="96133" y="80973"/>
                    <a:pt x="96608" y="81769"/>
                    <a:pt x="96608" y="83097"/>
                  </a:cubicBezTo>
                  <a:cubicBezTo>
                    <a:pt x="96893" y="83893"/>
                    <a:pt x="96893" y="85486"/>
                    <a:pt x="96608" y="86283"/>
                  </a:cubicBezTo>
                  <a:lnTo>
                    <a:pt x="93185" y="107256"/>
                  </a:lnTo>
                  <a:lnTo>
                    <a:pt x="116767" y="79380"/>
                  </a:lnTo>
                  <a:lnTo>
                    <a:pt x="107353" y="12743"/>
                  </a:lnTo>
                  <a:lnTo>
                    <a:pt x="103359" y="35309"/>
                  </a:lnTo>
                  <a:cubicBezTo>
                    <a:pt x="103074" y="36902"/>
                    <a:pt x="102313" y="37433"/>
                    <a:pt x="101743" y="37433"/>
                  </a:cubicBezTo>
                  <a:cubicBezTo>
                    <a:pt x="88050" y="24159"/>
                    <a:pt x="73597" y="17256"/>
                    <a:pt x="58763" y="17256"/>
                  </a:cubicBezTo>
                  <a:cubicBezTo>
                    <a:pt x="38985" y="17256"/>
                    <a:pt x="19873" y="29203"/>
                    <a:pt x="2187" y="53362"/>
                  </a:cubicBezTo>
                  <a:cubicBezTo>
                    <a:pt x="1331" y="53893"/>
                    <a:pt x="570" y="53362"/>
                    <a:pt x="285" y="51769"/>
                  </a:cubicBezTo>
                  <a:cubicBezTo>
                    <a:pt x="0" y="49380"/>
                    <a:pt x="285" y="47256"/>
                    <a:pt x="855" y="46460"/>
                  </a:cubicBezTo>
                  <a:cubicBezTo>
                    <a:pt x="19112" y="22566"/>
                    <a:pt x="38415" y="9823"/>
                    <a:pt x="58573" y="9823"/>
                  </a:cubicBezTo>
                  <a:cubicBezTo>
                    <a:pt x="73312" y="10619"/>
                    <a:pt x="87480" y="17256"/>
                    <a:pt x="101172" y="30000"/>
                  </a:cubicBezTo>
                  <a:lnTo>
                    <a:pt x="106307" y="2389"/>
                  </a:lnTo>
                  <a:cubicBezTo>
                    <a:pt x="106307" y="796"/>
                    <a:pt x="106877" y="0"/>
                    <a:pt x="107353" y="0"/>
                  </a:cubicBezTo>
                  <a:cubicBezTo>
                    <a:pt x="107923" y="0"/>
                    <a:pt x="108399" y="796"/>
                    <a:pt x="108684" y="2389"/>
                  </a:cubicBezTo>
                  <a:lnTo>
                    <a:pt x="119714" y="80973"/>
                  </a:lnTo>
                  <a:cubicBezTo>
                    <a:pt x="120000" y="83097"/>
                    <a:pt x="119714" y="85486"/>
                    <a:pt x="118954" y="86283"/>
                  </a:cubicBezTo>
                  <a:lnTo>
                    <a:pt x="90713" y="119203"/>
                  </a:lnTo>
                  <a:cubicBezTo>
                    <a:pt x="90713" y="120000"/>
                    <a:pt x="90427" y="120000"/>
                    <a:pt x="90427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Shape 166"/>
            <p:cNvSpPr/>
            <p:nvPr/>
          </p:nvSpPr>
          <p:spPr>
            <a:xfrm>
              <a:off x="1331" y="1757"/>
              <a:ext cx="0" cy="0"/>
            </a:xfrm>
            <a:custGeom>
              <a:pathLst>
                <a:path extrusionOk="0" h="120000" w="120000">
                  <a:moveTo>
                    <a:pt x="60111" y="120000"/>
                  </a:moveTo>
                  <a:cubicBezTo>
                    <a:pt x="27262" y="120000"/>
                    <a:pt x="0" y="92910"/>
                    <a:pt x="0" y="60000"/>
                  </a:cubicBezTo>
                  <a:cubicBezTo>
                    <a:pt x="0" y="27089"/>
                    <a:pt x="27262" y="0"/>
                    <a:pt x="60111" y="0"/>
                  </a:cubicBezTo>
                  <a:cubicBezTo>
                    <a:pt x="92737" y="0"/>
                    <a:pt x="120000" y="27089"/>
                    <a:pt x="120000" y="60000"/>
                  </a:cubicBezTo>
                  <a:cubicBezTo>
                    <a:pt x="120000" y="92910"/>
                    <a:pt x="92737" y="120000"/>
                    <a:pt x="60111" y="120000"/>
                  </a:cubicBezTo>
                  <a:close/>
                  <a:moveTo>
                    <a:pt x="60111" y="6268"/>
                  </a:moveTo>
                  <a:cubicBezTo>
                    <a:pt x="30391" y="6268"/>
                    <a:pt x="6480" y="30447"/>
                    <a:pt x="6480" y="60000"/>
                  </a:cubicBezTo>
                  <a:cubicBezTo>
                    <a:pt x="6480" y="89776"/>
                    <a:pt x="30391" y="113731"/>
                    <a:pt x="60111" y="113731"/>
                  </a:cubicBezTo>
                  <a:cubicBezTo>
                    <a:pt x="89608" y="113731"/>
                    <a:pt x="113519" y="89776"/>
                    <a:pt x="113519" y="60000"/>
                  </a:cubicBezTo>
                  <a:cubicBezTo>
                    <a:pt x="113072" y="30447"/>
                    <a:pt x="88938" y="6268"/>
                    <a:pt x="60111" y="62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Shape 167"/>
            <p:cNvSpPr/>
            <p:nvPr/>
          </p:nvSpPr>
          <p:spPr>
            <a:xfrm>
              <a:off x="1272" y="1477"/>
              <a:ext cx="0" cy="300"/>
            </a:xfrm>
            <a:custGeom>
              <a:pathLst>
                <a:path extrusionOk="0" h="120000" w="120000">
                  <a:moveTo>
                    <a:pt x="50176" y="120000"/>
                  </a:moveTo>
                  <a:cubicBezTo>
                    <a:pt x="48584" y="120000"/>
                    <a:pt x="47256" y="119714"/>
                    <a:pt x="46460" y="119238"/>
                  </a:cubicBezTo>
                  <a:cubicBezTo>
                    <a:pt x="22566" y="101252"/>
                    <a:pt x="9823" y="81649"/>
                    <a:pt x="9823" y="61475"/>
                  </a:cubicBezTo>
                  <a:cubicBezTo>
                    <a:pt x="10619" y="46724"/>
                    <a:pt x="17256" y="32450"/>
                    <a:pt x="30000" y="18747"/>
                  </a:cubicBezTo>
                  <a:lnTo>
                    <a:pt x="2123" y="13893"/>
                  </a:lnTo>
                  <a:cubicBezTo>
                    <a:pt x="796" y="13703"/>
                    <a:pt x="0" y="13132"/>
                    <a:pt x="0" y="12561"/>
                  </a:cubicBezTo>
                  <a:cubicBezTo>
                    <a:pt x="0" y="12085"/>
                    <a:pt x="796" y="11514"/>
                    <a:pt x="2123" y="11229"/>
                  </a:cubicBezTo>
                  <a:lnTo>
                    <a:pt x="80973" y="190"/>
                  </a:lnTo>
                  <a:cubicBezTo>
                    <a:pt x="83097" y="0"/>
                    <a:pt x="85486" y="190"/>
                    <a:pt x="86283" y="1046"/>
                  </a:cubicBezTo>
                  <a:lnTo>
                    <a:pt x="119203" y="29214"/>
                  </a:lnTo>
                  <a:cubicBezTo>
                    <a:pt x="120000" y="29785"/>
                    <a:pt x="119203" y="30356"/>
                    <a:pt x="118407" y="30832"/>
                  </a:cubicBezTo>
                  <a:cubicBezTo>
                    <a:pt x="116814" y="31118"/>
                    <a:pt x="115486" y="31403"/>
                    <a:pt x="113893" y="31118"/>
                  </a:cubicBezTo>
                  <a:lnTo>
                    <a:pt x="87610" y="26835"/>
                  </a:lnTo>
                  <a:cubicBezTo>
                    <a:pt x="80973" y="36732"/>
                    <a:pt x="78053" y="47010"/>
                    <a:pt x="78053" y="57192"/>
                  </a:cubicBezTo>
                  <a:cubicBezTo>
                    <a:pt x="78053" y="74892"/>
                    <a:pt x="87610" y="91831"/>
                    <a:pt x="106460" y="108199"/>
                  </a:cubicBezTo>
                  <a:cubicBezTo>
                    <a:pt x="107256" y="108961"/>
                    <a:pt x="106460" y="109817"/>
                    <a:pt x="104070" y="110103"/>
                  </a:cubicBezTo>
                  <a:cubicBezTo>
                    <a:pt x="101946" y="110388"/>
                    <a:pt x="99557" y="110103"/>
                    <a:pt x="99026" y="109246"/>
                  </a:cubicBezTo>
                  <a:cubicBezTo>
                    <a:pt x="79380" y="92878"/>
                    <a:pt x="69557" y="75463"/>
                    <a:pt x="69557" y="57192"/>
                  </a:cubicBezTo>
                  <a:cubicBezTo>
                    <a:pt x="69557" y="46153"/>
                    <a:pt x="73539" y="35114"/>
                    <a:pt x="80973" y="24361"/>
                  </a:cubicBezTo>
                  <a:cubicBezTo>
                    <a:pt x="80973" y="23885"/>
                    <a:pt x="81769" y="23600"/>
                    <a:pt x="83097" y="23600"/>
                  </a:cubicBezTo>
                  <a:cubicBezTo>
                    <a:pt x="83893" y="23314"/>
                    <a:pt x="85486" y="23314"/>
                    <a:pt x="86283" y="23600"/>
                  </a:cubicBezTo>
                  <a:lnTo>
                    <a:pt x="107256" y="27121"/>
                  </a:lnTo>
                  <a:lnTo>
                    <a:pt x="79380" y="3425"/>
                  </a:lnTo>
                  <a:lnTo>
                    <a:pt x="12743" y="12846"/>
                  </a:lnTo>
                  <a:lnTo>
                    <a:pt x="35309" y="16843"/>
                  </a:lnTo>
                  <a:cubicBezTo>
                    <a:pt x="36637" y="17129"/>
                    <a:pt x="37433" y="17985"/>
                    <a:pt x="37433" y="18461"/>
                  </a:cubicBezTo>
                  <a:cubicBezTo>
                    <a:pt x="23893" y="32164"/>
                    <a:pt x="17256" y="46724"/>
                    <a:pt x="17256" y="61475"/>
                  </a:cubicBezTo>
                  <a:cubicBezTo>
                    <a:pt x="17256" y="81363"/>
                    <a:pt x="29203" y="100396"/>
                    <a:pt x="53097" y="118096"/>
                  </a:cubicBezTo>
                  <a:cubicBezTo>
                    <a:pt x="53893" y="118953"/>
                    <a:pt x="53097" y="119714"/>
                    <a:pt x="51769" y="120000"/>
                  </a:cubicBezTo>
                  <a:lnTo>
                    <a:pt x="50176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Shape 168"/>
            <p:cNvSpPr/>
            <p:nvPr/>
          </p:nvSpPr>
          <p:spPr>
            <a:xfrm>
              <a:off x="1730" y="1760"/>
              <a:ext cx="0" cy="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27089" y="120000"/>
                    <a:pt x="0" y="92910"/>
                    <a:pt x="0" y="60000"/>
                  </a:cubicBezTo>
                  <a:cubicBezTo>
                    <a:pt x="0" y="27089"/>
                    <a:pt x="27089" y="0"/>
                    <a:pt x="60000" y="0"/>
                  </a:cubicBezTo>
                  <a:cubicBezTo>
                    <a:pt x="92910" y="0"/>
                    <a:pt x="120000" y="27089"/>
                    <a:pt x="120000" y="60000"/>
                  </a:cubicBezTo>
                  <a:cubicBezTo>
                    <a:pt x="120000" y="93358"/>
                    <a:pt x="92910" y="120000"/>
                    <a:pt x="60000" y="120000"/>
                  </a:cubicBezTo>
                  <a:close/>
                  <a:moveTo>
                    <a:pt x="60000" y="6940"/>
                  </a:moveTo>
                  <a:cubicBezTo>
                    <a:pt x="30223" y="6940"/>
                    <a:pt x="6268" y="30895"/>
                    <a:pt x="6268" y="60671"/>
                  </a:cubicBezTo>
                  <a:cubicBezTo>
                    <a:pt x="6268" y="90223"/>
                    <a:pt x="30223" y="114402"/>
                    <a:pt x="60000" y="114402"/>
                  </a:cubicBezTo>
                  <a:cubicBezTo>
                    <a:pt x="89776" y="114402"/>
                    <a:pt x="113731" y="90223"/>
                    <a:pt x="113731" y="60671"/>
                  </a:cubicBezTo>
                  <a:cubicBezTo>
                    <a:pt x="113059" y="30895"/>
                    <a:pt x="89104" y="6940"/>
                    <a:pt x="60000" y="69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>
              <a:off x="1450" y="1839"/>
              <a:ext cx="299" cy="0"/>
            </a:xfrm>
            <a:custGeom>
              <a:pathLst>
                <a:path extrusionOk="0" h="120000" w="120000">
                  <a:moveTo>
                    <a:pt x="12616" y="120000"/>
                  </a:moveTo>
                  <a:lnTo>
                    <a:pt x="12616" y="120000"/>
                  </a:lnTo>
                  <a:cubicBezTo>
                    <a:pt x="12047" y="120000"/>
                    <a:pt x="11573" y="119467"/>
                    <a:pt x="11288" y="117871"/>
                  </a:cubicBezTo>
                  <a:lnTo>
                    <a:pt x="284" y="39113"/>
                  </a:lnTo>
                  <a:cubicBezTo>
                    <a:pt x="0" y="36718"/>
                    <a:pt x="284" y="34589"/>
                    <a:pt x="1138" y="33791"/>
                  </a:cubicBezTo>
                  <a:lnTo>
                    <a:pt x="29217" y="798"/>
                  </a:lnTo>
                  <a:cubicBezTo>
                    <a:pt x="29786" y="0"/>
                    <a:pt x="30260" y="798"/>
                    <a:pt x="30830" y="1596"/>
                  </a:cubicBezTo>
                  <a:cubicBezTo>
                    <a:pt x="31114" y="2926"/>
                    <a:pt x="31399" y="4523"/>
                    <a:pt x="31114" y="5853"/>
                  </a:cubicBezTo>
                  <a:lnTo>
                    <a:pt x="26845" y="32195"/>
                  </a:lnTo>
                  <a:cubicBezTo>
                    <a:pt x="36711" y="39113"/>
                    <a:pt x="46861" y="42039"/>
                    <a:pt x="57106" y="42039"/>
                  </a:cubicBezTo>
                  <a:cubicBezTo>
                    <a:pt x="74750" y="42039"/>
                    <a:pt x="91826" y="32195"/>
                    <a:pt x="107952" y="13569"/>
                  </a:cubicBezTo>
                  <a:cubicBezTo>
                    <a:pt x="108711" y="12771"/>
                    <a:pt x="109565" y="13569"/>
                    <a:pt x="109849" y="15698"/>
                  </a:cubicBezTo>
                  <a:cubicBezTo>
                    <a:pt x="110039" y="18093"/>
                    <a:pt x="109849" y="20221"/>
                    <a:pt x="108996" y="21019"/>
                  </a:cubicBezTo>
                  <a:cubicBezTo>
                    <a:pt x="92679" y="40443"/>
                    <a:pt x="75225" y="50288"/>
                    <a:pt x="57106" y="50288"/>
                  </a:cubicBezTo>
                  <a:cubicBezTo>
                    <a:pt x="46102" y="50288"/>
                    <a:pt x="35098" y="46563"/>
                    <a:pt x="24379" y="39113"/>
                  </a:cubicBezTo>
                  <a:cubicBezTo>
                    <a:pt x="24094" y="39113"/>
                    <a:pt x="23620" y="38314"/>
                    <a:pt x="23620" y="36718"/>
                  </a:cubicBezTo>
                  <a:cubicBezTo>
                    <a:pt x="23335" y="35920"/>
                    <a:pt x="23335" y="34589"/>
                    <a:pt x="23620" y="33791"/>
                  </a:cubicBezTo>
                  <a:lnTo>
                    <a:pt x="27035" y="12771"/>
                  </a:lnTo>
                  <a:lnTo>
                    <a:pt x="3509" y="40443"/>
                  </a:lnTo>
                  <a:lnTo>
                    <a:pt x="12901" y="107228"/>
                  </a:lnTo>
                  <a:lnTo>
                    <a:pt x="16885" y="84878"/>
                  </a:lnTo>
                  <a:cubicBezTo>
                    <a:pt x="17169" y="83281"/>
                    <a:pt x="17928" y="82483"/>
                    <a:pt x="18498" y="82483"/>
                  </a:cubicBezTo>
                  <a:cubicBezTo>
                    <a:pt x="32158" y="96053"/>
                    <a:pt x="46577" y="102971"/>
                    <a:pt x="61375" y="102971"/>
                  </a:cubicBezTo>
                  <a:cubicBezTo>
                    <a:pt x="81201" y="102971"/>
                    <a:pt x="100173" y="90731"/>
                    <a:pt x="117818" y="66784"/>
                  </a:cubicBezTo>
                  <a:cubicBezTo>
                    <a:pt x="118671" y="65986"/>
                    <a:pt x="119430" y="66784"/>
                    <a:pt x="119715" y="68381"/>
                  </a:cubicBezTo>
                  <a:cubicBezTo>
                    <a:pt x="120000" y="70509"/>
                    <a:pt x="119715" y="72904"/>
                    <a:pt x="119146" y="73436"/>
                  </a:cubicBezTo>
                  <a:cubicBezTo>
                    <a:pt x="101217" y="97649"/>
                    <a:pt x="81675" y="110421"/>
                    <a:pt x="61660" y="110421"/>
                  </a:cubicBezTo>
                  <a:cubicBezTo>
                    <a:pt x="47146" y="110421"/>
                    <a:pt x="32727" y="103503"/>
                    <a:pt x="19067" y="90731"/>
                  </a:cubicBezTo>
                  <a:lnTo>
                    <a:pt x="13660" y="117871"/>
                  </a:lnTo>
                  <a:cubicBezTo>
                    <a:pt x="13660" y="119467"/>
                    <a:pt x="13185" y="120000"/>
                    <a:pt x="12616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>
              <a:off x="1730" y="1358"/>
              <a:ext cx="0" cy="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27089" y="120000"/>
                    <a:pt x="0" y="92737"/>
                    <a:pt x="0" y="59888"/>
                  </a:cubicBezTo>
                  <a:cubicBezTo>
                    <a:pt x="0" y="27262"/>
                    <a:pt x="27089" y="0"/>
                    <a:pt x="60000" y="0"/>
                  </a:cubicBezTo>
                  <a:cubicBezTo>
                    <a:pt x="92686" y="0"/>
                    <a:pt x="120000" y="27262"/>
                    <a:pt x="120000" y="59888"/>
                  </a:cubicBezTo>
                  <a:cubicBezTo>
                    <a:pt x="120000" y="93407"/>
                    <a:pt x="93358" y="120000"/>
                    <a:pt x="60000" y="120000"/>
                  </a:cubicBezTo>
                  <a:close/>
                  <a:moveTo>
                    <a:pt x="60000" y="6927"/>
                  </a:moveTo>
                  <a:cubicBezTo>
                    <a:pt x="30223" y="6927"/>
                    <a:pt x="6268" y="31061"/>
                    <a:pt x="6268" y="60558"/>
                  </a:cubicBezTo>
                  <a:cubicBezTo>
                    <a:pt x="6268" y="90279"/>
                    <a:pt x="30223" y="114189"/>
                    <a:pt x="60000" y="114189"/>
                  </a:cubicBezTo>
                  <a:cubicBezTo>
                    <a:pt x="89552" y="114189"/>
                    <a:pt x="113731" y="90279"/>
                    <a:pt x="113731" y="60558"/>
                  </a:cubicBezTo>
                  <a:cubicBezTo>
                    <a:pt x="113731" y="31061"/>
                    <a:pt x="89552" y="6927"/>
                    <a:pt x="60000" y="69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Shape 171"/>
            <p:cNvSpPr/>
            <p:nvPr/>
          </p:nvSpPr>
          <p:spPr>
            <a:xfrm>
              <a:off x="1810" y="1474"/>
              <a:ext cx="0" cy="300"/>
            </a:xfrm>
            <a:custGeom>
              <a:pathLst>
                <a:path extrusionOk="0" h="120000" w="120000">
                  <a:moveTo>
                    <a:pt x="37268" y="120000"/>
                  </a:moveTo>
                  <a:cubicBezTo>
                    <a:pt x="35682" y="120000"/>
                    <a:pt x="34096" y="119714"/>
                    <a:pt x="33568" y="119238"/>
                  </a:cubicBezTo>
                  <a:lnTo>
                    <a:pt x="528" y="90975"/>
                  </a:lnTo>
                  <a:cubicBezTo>
                    <a:pt x="0" y="90499"/>
                    <a:pt x="528" y="89928"/>
                    <a:pt x="1321" y="89357"/>
                  </a:cubicBezTo>
                  <a:cubicBezTo>
                    <a:pt x="2907" y="89072"/>
                    <a:pt x="4493" y="88881"/>
                    <a:pt x="5814" y="89072"/>
                  </a:cubicBezTo>
                  <a:lnTo>
                    <a:pt x="31982" y="93449"/>
                  </a:lnTo>
                  <a:cubicBezTo>
                    <a:pt x="38590" y="83457"/>
                    <a:pt x="41762" y="73275"/>
                    <a:pt x="41762" y="63092"/>
                  </a:cubicBezTo>
                  <a:cubicBezTo>
                    <a:pt x="41762" y="45297"/>
                    <a:pt x="31982" y="28453"/>
                    <a:pt x="13215" y="12085"/>
                  </a:cubicBezTo>
                  <a:cubicBezTo>
                    <a:pt x="12687" y="11229"/>
                    <a:pt x="13215" y="10467"/>
                    <a:pt x="15594" y="10182"/>
                  </a:cubicBezTo>
                  <a:cubicBezTo>
                    <a:pt x="17709" y="9896"/>
                    <a:pt x="20088" y="10182"/>
                    <a:pt x="20881" y="10943"/>
                  </a:cubicBezTo>
                  <a:cubicBezTo>
                    <a:pt x="40176" y="27311"/>
                    <a:pt x="49955" y="44821"/>
                    <a:pt x="49955" y="63092"/>
                  </a:cubicBezTo>
                  <a:cubicBezTo>
                    <a:pt x="49955" y="74036"/>
                    <a:pt x="46255" y="85075"/>
                    <a:pt x="38590" y="95828"/>
                  </a:cubicBezTo>
                  <a:cubicBezTo>
                    <a:pt x="38590" y="96114"/>
                    <a:pt x="38061" y="96685"/>
                    <a:pt x="36475" y="96685"/>
                  </a:cubicBezTo>
                  <a:cubicBezTo>
                    <a:pt x="35682" y="96875"/>
                    <a:pt x="34096" y="96875"/>
                    <a:pt x="33568" y="96685"/>
                  </a:cubicBezTo>
                  <a:lnTo>
                    <a:pt x="12687" y="93164"/>
                  </a:lnTo>
                  <a:lnTo>
                    <a:pt x="40176" y="116764"/>
                  </a:lnTo>
                  <a:lnTo>
                    <a:pt x="106519" y="107343"/>
                  </a:lnTo>
                  <a:lnTo>
                    <a:pt x="84317" y="103346"/>
                  </a:lnTo>
                  <a:cubicBezTo>
                    <a:pt x="82731" y="103061"/>
                    <a:pt x="81938" y="102299"/>
                    <a:pt x="81938" y="101728"/>
                  </a:cubicBezTo>
                  <a:cubicBezTo>
                    <a:pt x="95418" y="88025"/>
                    <a:pt x="102026" y="73560"/>
                    <a:pt x="102026" y="58810"/>
                  </a:cubicBezTo>
                  <a:cubicBezTo>
                    <a:pt x="102026" y="38921"/>
                    <a:pt x="90132" y="19793"/>
                    <a:pt x="66343" y="2093"/>
                  </a:cubicBezTo>
                  <a:cubicBezTo>
                    <a:pt x="65550" y="1332"/>
                    <a:pt x="66343" y="475"/>
                    <a:pt x="67665" y="190"/>
                  </a:cubicBezTo>
                  <a:cubicBezTo>
                    <a:pt x="70044" y="0"/>
                    <a:pt x="72158" y="190"/>
                    <a:pt x="72951" y="761"/>
                  </a:cubicBezTo>
                  <a:cubicBezTo>
                    <a:pt x="97004" y="19032"/>
                    <a:pt x="109691" y="38350"/>
                    <a:pt x="109691" y="58524"/>
                  </a:cubicBezTo>
                  <a:cubicBezTo>
                    <a:pt x="109691" y="72989"/>
                    <a:pt x="102819" y="87549"/>
                    <a:pt x="90132" y="101157"/>
                  </a:cubicBezTo>
                  <a:lnTo>
                    <a:pt x="117885" y="106011"/>
                  </a:lnTo>
                  <a:cubicBezTo>
                    <a:pt x="119207" y="106296"/>
                    <a:pt x="120000" y="106867"/>
                    <a:pt x="120000" y="107343"/>
                  </a:cubicBezTo>
                  <a:cubicBezTo>
                    <a:pt x="120000" y="107914"/>
                    <a:pt x="119207" y="108485"/>
                    <a:pt x="117885" y="108770"/>
                  </a:cubicBezTo>
                  <a:lnTo>
                    <a:pt x="38590" y="119714"/>
                  </a:lnTo>
                  <a:cubicBezTo>
                    <a:pt x="38061" y="120000"/>
                    <a:pt x="37268" y="120000"/>
                    <a:pt x="37268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2" name="Shape 172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PH"/>
              <a:t>‹#›</a:t>
            </a:fld>
          </a:p>
        </p:txBody>
      </p:sp>
      <p:sp>
        <p:nvSpPr>
          <p:cNvPr id="173" name="Shape 173"/>
          <p:cNvSpPr/>
          <p:nvPr/>
        </p:nvSpPr>
        <p:spPr>
          <a:xfrm flipH="1">
            <a:off x="6976439" y="3947103"/>
            <a:ext cx="208800" cy="213000"/>
          </a:xfrm>
          <a:prstGeom prst="ellipse">
            <a:avLst/>
          </a:prstGeom>
          <a:noFill/>
          <a:ln cap="flat" cmpd="sng" w="15875">
            <a:solidFill>
              <a:srgbClr val="A43E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Shape 174"/>
          <p:cNvSpPr/>
          <p:nvPr/>
        </p:nvSpPr>
        <p:spPr>
          <a:xfrm flipH="1">
            <a:off x="7068664" y="4028391"/>
            <a:ext cx="208800" cy="213000"/>
          </a:xfrm>
          <a:prstGeom prst="ellipse">
            <a:avLst/>
          </a:prstGeom>
          <a:noFill/>
          <a:ln cap="flat" cmpd="sng" w="15875">
            <a:solidFill>
              <a:srgbClr val="A43E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/>
        </p:nvSpPr>
        <p:spPr>
          <a:xfrm>
            <a:off x="3206476" y="1027039"/>
            <a:ext cx="0" cy="0"/>
          </a:xfrm>
          <a:custGeom>
            <a:pathLst>
              <a:path extrusionOk="0" h="120000" w="120000">
                <a:moveTo>
                  <a:pt x="20307" y="54117"/>
                </a:moveTo>
                <a:lnTo>
                  <a:pt x="94153" y="120000"/>
                </a:lnTo>
                <a:lnTo>
                  <a:pt x="108923" y="118823"/>
                </a:lnTo>
                <a:lnTo>
                  <a:pt x="114461" y="77647"/>
                </a:lnTo>
                <a:lnTo>
                  <a:pt x="120000" y="31764"/>
                </a:lnTo>
                <a:lnTo>
                  <a:pt x="110769" y="3529"/>
                </a:lnTo>
                <a:lnTo>
                  <a:pt x="88615" y="0"/>
                </a:lnTo>
                <a:lnTo>
                  <a:pt x="57230" y="21176"/>
                </a:lnTo>
                <a:lnTo>
                  <a:pt x="0" y="32941"/>
                </a:lnTo>
                <a:lnTo>
                  <a:pt x="20307" y="5411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Shape 180"/>
          <p:cNvSpPr/>
          <p:nvPr/>
        </p:nvSpPr>
        <p:spPr>
          <a:xfrm>
            <a:off x="2823146" y="677408"/>
            <a:ext cx="0" cy="0"/>
          </a:xfrm>
          <a:custGeom>
            <a:pathLst>
              <a:path extrusionOk="0" h="120000" w="120000">
                <a:moveTo>
                  <a:pt x="119999" y="81509"/>
                </a:moveTo>
                <a:lnTo>
                  <a:pt x="105454" y="18113"/>
                </a:lnTo>
                <a:lnTo>
                  <a:pt x="81212" y="15849"/>
                </a:lnTo>
                <a:lnTo>
                  <a:pt x="50909" y="9056"/>
                </a:lnTo>
                <a:lnTo>
                  <a:pt x="18181" y="0"/>
                </a:lnTo>
                <a:lnTo>
                  <a:pt x="2424" y="24905"/>
                </a:lnTo>
                <a:lnTo>
                  <a:pt x="10909" y="54339"/>
                </a:lnTo>
                <a:lnTo>
                  <a:pt x="0" y="88301"/>
                </a:lnTo>
                <a:lnTo>
                  <a:pt x="14545" y="113207"/>
                </a:lnTo>
                <a:lnTo>
                  <a:pt x="49696" y="120000"/>
                </a:lnTo>
                <a:lnTo>
                  <a:pt x="82424" y="104150"/>
                </a:lnTo>
                <a:lnTo>
                  <a:pt x="119999" y="8150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Shape 181"/>
          <p:cNvSpPr/>
          <p:nvPr/>
        </p:nvSpPr>
        <p:spPr>
          <a:xfrm>
            <a:off x="2842101" y="784825"/>
            <a:ext cx="0" cy="0"/>
          </a:xfrm>
          <a:custGeom>
            <a:pathLst>
              <a:path extrusionOk="0" h="120000" w="120000">
                <a:moveTo>
                  <a:pt x="10909" y="120000"/>
                </a:moveTo>
                <a:lnTo>
                  <a:pt x="52987" y="109629"/>
                </a:lnTo>
                <a:lnTo>
                  <a:pt x="77922" y="103703"/>
                </a:lnTo>
                <a:lnTo>
                  <a:pt x="96623" y="78518"/>
                </a:lnTo>
                <a:lnTo>
                  <a:pt x="105974" y="51851"/>
                </a:lnTo>
                <a:lnTo>
                  <a:pt x="120000" y="37037"/>
                </a:lnTo>
                <a:lnTo>
                  <a:pt x="102857" y="5925"/>
                </a:lnTo>
                <a:lnTo>
                  <a:pt x="71688" y="0"/>
                </a:lnTo>
                <a:lnTo>
                  <a:pt x="52987" y="29629"/>
                </a:lnTo>
                <a:lnTo>
                  <a:pt x="34285" y="37037"/>
                </a:lnTo>
                <a:lnTo>
                  <a:pt x="29610" y="62222"/>
                </a:lnTo>
                <a:lnTo>
                  <a:pt x="18701" y="71111"/>
                </a:lnTo>
                <a:lnTo>
                  <a:pt x="15584" y="82962"/>
                </a:lnTo>
                <a:lnTo>
                  <a:pt x="1558" y="93333"/>
                </a:lnTo>
                <a:lnTo>
                  <a:pt x="0" y="115555"/>
                </a:lnTo>
                <a:lnTo>
                  <a:pt x="10909" y="1200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Shape 182"/>
          <p:cNvSpPr/>
          <p:nvPr/>
        </p:nvSpPr>
        <p:spPr>
          <a:xfrm>
            <a:off x="2871588" y="753232"/>
            <a:ext cx="0" cy="0"/>
          </a:xfrm>
          <a:custGeom>
            <a:pathLst>
              <a:path extrusionOk="0" h="120000" w="120000">
                <a:moveTo>
                  <a:pt x="0" y="120000"/>
                </a:moveTo>
                <a:lnTo>
                  <a:pt x="17142" y="115434"/>
                </a:lnTo>
                <a:lnTo>
                  <a:pt x="27226" y="117391"/>
                </a:lnTo>
                <a:lnTo>
                  <a:pt x="44369" y="111521"/>
                </a:lnTo>
                <a:lnTo>
                  <a:pt x="73613" y="111521"/>
                </a:lnTo>
                <a:lnTo>
                  <a:pt x="103865" y="110217"/>
                </a:lnTo>
                <a:lnTo>
                  <a:pt x="112941" y="105000"/>
                </a:lnTo>
                <a:lnTo>
                  <a:pt x="106890" y="98478"/>
                </a:lnTo>
                <a:lnTo>
                  <a:pt x="120000" y="90652"/>
                </a:lnTo>
                <a:lnTo>
                  <a:pt x="104873" y="82826"/>
                </a:lnTo>
                <a:lnTo>
                  <a:pt x="93781" y="72391"/>
                </a:lnTo>
                <a:lnTo>
                  <a:pt x="86722" y="61304"/>
                </a:lnTo>
                <a:lnTo>
                  <a:pt x="76638" y="54130"/>
                </a:lnTo>
                <a:lnTo>
                  <a:pt x="75630" y="46956"/>
                </a:lnTo>
                <a:lnTo>
                  <a:pt x="63529" y="39782"/>
                </a:lnTo>
                <a:lnTo>
                  <a:pt x="65546" y="31304"/>
                </a:lnTo>
                <a:lnTo>
                  <a:pt x="77647" y="25434"/>
                </a:lnTo>
                <a:lnTo>
                  <a:pt x="80672" y="14347"/>
                </a:lnTo>
                <a:lnTo>
                  <a:pt x="79663" y="0"/>
                </a:lnTo>
                <a:lnTo>
                  <a:pt x="23193" y="3260"/>
                </a:lnTo>
                <a:lnTo>
                  <a:pt x="16134" y="20217"/>
                </a:lnTo>
                <a:lnTo>
                  <a:pt x="20168" y="34565"/>
                </a:lnTo>
                <a:lnTo>
                  <a:pt x="26218" y="48260"/>
                </a:lnTo>
                <a:lnTo>
                  <a:pt x="41344" y="56739"/>
                </a:lnTo>
                <a:lnTo>
                  <a:pt x="51428" y="69130"/>
                </a:lnTo>
                <a:lnTo>
                  <a:pt x="38319" y="75652"/>
                </a:lnTo>
                <a:lnTo>
                  <a:pt x="28235" y="75652"/>
                </a:lnTo>
                <a:lnTo>
                  <a:pt x="29243" y="88695"/>
                </a:lnTo>
                <a:lnTo>
                  <a:pt x="18151" y="91956"/>
                </a:lnTo>
                <a:lnTo>
                  <a:pt x="13109" y="97173"/>
                </a:lnTo>
                <a:lnTo>
                  <a:pt x="21176" y="103695"/>
                </a:lnTo>
                <a:lnTo>
                  <a:pt x="0" y="1200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3016917" y="976490"/>
            <a:ext cx="0" cy="0"/>
          </a:xfrm>
          <a:custGeom>
            <a:pathLst>
              <a:path extrusionOk="0" h="120000" w="120000">
                <a:moveTo>
                  <a:pt x="102857" y="0"/>
                </a:moveTo>
                <a:lnTo>
                  <a:pt x="49285" y="27692"/>
                </a:lnTo>
                <a:lnTo>
                  <a:pt x="4285" y="36923"/>
                </a:lnTo>
                <a:lnTo>
                  <a:pt x="0" y="70769"/>
                </a:lnTo>
                <a:lnTo>
                  <a:pt x="62142" y="101538"/>
                </a:lnTo>
                <a:lnTo>
                  <a:pt x="96428" y="120000"/>
                </a:lnTo>
                <a:lnTo>
                  <a:pt x="119999" y="83076"/>
                </a:lnTo>
                <a:lnTo>
                  <a:pt x="109285" y="46153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Shape 184"/>
          <p:cNvSpPr/>
          <p:nvPr/>
        </p:nvSpPr>
        <p:spPr>
          <a:xfrm>
            <a:off x="3174883" y="987021"/>
            <a:ext cx="0" cy="0"/>
          </a:xfrm>
          <a:custGeom>
            <a:pathLst>
              <a:path extrusionOk="0" h="120000" w="120000">
                <a:moveTo>
                  <a:pt x="12203" y="72941"/>
                </a:moveTo>
                <a:lnTo>
                  <a:pt x="46779" y="58823"/>
                </a:lnTo>
                <a:lnTo>
                  <a:pt x="81355" y="37647"/>
                </a:lnTo>
                <a:lnTo>
                  <a:pt x="120000" y="0"/>
                </a:lnTo>
                <a:lnTo>
                  <a:pt x="120000" y="16470"/>
                </a:lnTo>
                <a:lnTo>
                  <a:pt x="107796" y="32941"/>
                </a:lnTo>
                <a:lnTo>
                  <a:pt x="103728" y="51764"/>
                </a:lnTo>
                <a:lnTo>
                  <a:pt x="109830" y="61176"/>
                </a:lnTo>
                <a:lnTo>
                  <a:pt x="120000" y="80000"/>
                </a:lnTo>
                <a:lnTo>
                  <a:pt x="107796" y="91764"/>
                </a:lnTo>
                <a:lnTo>
                  <a:pt x="87457" y="103529"/>
                </a:lnTo>
                <a:lnTo>
                  <a:pt x="65084" y="120000"/>
                </a:lnTo>
                <a:lnTo>
                  <a:pt x="12203" y="120000"/>
                </a:lnTo>
                <a:lnTo>
                  <a:pt x="0" y="103529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Shape 185"/>
          <p:cNvSpPr/>
          <p:nvPr/>
        </p:nvSpPr>
        <p:spPr>
          <a:xfrm>
            <a:off x="2968474" y="940684"/>
            <a:ext cx="0" cy="0"/>
          </a:xfrm>
          <a:custGeom>
            <a:pathLst>
              <a:path extrusionOk="0" h="120000" w="120000">
                <a:moveTo>
                  <a:pt x="46153" y="0"/>
                </a:moveTo>
                <a:lnTo>
                  <a:pt x="0" y="41739"/>
                </a:lnTo>
                <a:lnTo>
                  <a:pt x="18461" y="88695"/>
                </a:lnTo>
                <a:lnTo>
                  <a:pt x="101538" y="120000"/>
                </a:lnTo>
                <a:lnTo>
                  <a:pt x="101538" y="88695"/>
                </a:lnTo>
                <a:lnTo>
                  <a:pt x="120000" y="313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3660777" y="541337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Shape 187"/>
          <p:cNvSpPr/>
          <p:nvPr/>
        </p:nvSpPr>
        <p:spPr>
          <a:xfrm>
            <a:off x="3857627" y="541337"/>
            <a:ext cx="0" cy="0"/>
          </a:xfrm>
          <a:custGeom>
            <a:pathLst>
              <a:path extrusionOk="0" h="120000" w="120000">
                <a:moveTo>
                  <a:pt x="60166" y="0"/>
                </a:moveTo>
                <a:cubicBezTo>
                  <a:pt x="27257" y="0"/>
                  <a:pt x="0" y="27257"/>
                  <a:pt x="0" y="60166"/>
                </a:cubicBezTo>
                <a:cubicBezTo>
                  <a:pt x="0" y="92742"/>
                  <a:pt x="27257" y="120000"/>
                  <a:pt x="60166" y="120000"/>
                </a:cubicBezTo>
                <a:cubicBezTo>
                  <a:pt x="92742" y="120000"/>
                  <a:pt x="120000" y="92742"/>
                  <a:pt x="120000" y="60166"/>
                </a:cubicBezTo>
                <a:cubicBezTo>
                  <a:pt x="120000" y="27257"/>
                  <a:pt x="92742" y="0"/>
                  <a:pt x="60166" y="0"/>
                </a:cubicBezTo>
                <a:close/>
                <a:moveTo>
                  <a:pt x="60166" y="110692"/>
                </a:moveTo>
                <a:cubicBezTo>
                  <a:pt x="31911" y="110692"/>
                  <a:pt x="9307" y="88088"/>
                  <a:pt x="9307" y="60166"/>
                </a:cubicBezTo>
                <a:cubicBezTo>
                  <a:pt x="9307" y="31911"/>
                  <a:pt x="31911" y="9307"/>
                  <a:pt x="60166" y="9307"/>
                </a:cubicBezTo>
                <a:cubicBezTo>
                  <a:pt x="88088" y="9307"/>
                  <a:pt x="110692" y="31911"/>
                  <a:pt x="110692" y="60166"/>
                </a:cubicBezTo>
                <a:cubicBezTo>
                  <a:pt x="110692" y="88088"/>
                  <a:pt x="87423" y="110692"/>
                  <a:pt x="60166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Shape 188"/>
          <p:cNvSpPr/>
          <p:nvPr/>
        </p:nvSpPr>
        <p:spPr>
          <a:xfrm>
            <a:off x="4054477" y="541337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4251327" y="541337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Shape 190"/>
          <p:cNvSpPr/>
          <p:nvPr/>
        </p:nvSpPr>
        <p:spPr>
          <a:xfrm>
            <a:off x="4446589" y="541337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Shape 191"/>
          <p:cNvSpPr/>
          <p:nvPr/>
        </p:nvSpPr>
        <p:spPr>
          <a:xfrm>
            <a:off x="3660777" y="738188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Shape 192"/>
          <p:cNvSpPr/>
          <p:nvPr/>
        </p:nvSpPr>
        <p:spPr>
          <a:xfrm>
            <a:off x="3857627" y="738188"/>
            <a:ext cx="0" cy="0"/>
          </a:xfrm>
          <a:custGeom>
            <a:pathLst>
              <a:path extrusionOk="0" h="120000" w="120000">
                <a:moveTo>
                  <a:pt x="60166" y="0"/>
                </a:moveTo>
                <a:cubicBezTo>
                  <a:pt x="27257" y="0"/>
                  <a:pt x="0" y="27257"/>
                  <a:pt x="0" y="59833"/>
                </a:cubicBezTo>
                <a:cubicBezTo>
                  <a:pt x="0" y="92742"/>
                  <a:pt x="27257" y="120000"/>
                  <a:pt x="60166" y="120000"/>
                </a:cubicBezTo>
                <a:cubicBezTo>
                  <a:pt x="92742" y="120000"/>
                  <a:pt x="120000" y="92742"/>
                  <a:pt x="120000" y="59833"/>
                </a:cubicBezTo>
                <a:cubicBezTo>
                  <a:pt x="120000" y="27257"/>
                  <a:pt x="92742" y="0"/>
                  <a:pt x="60166" y="0"/>
                </a:cubicBezTo>
                <a:close/>
                <a:moveTo>
                  <a:pt x="60166" y="110692"/>
                </a:moveTo>
                <a:cubicBezTo>
                  <a:pt x="31911" y="110692"/>
                  <a:pt x="9307" y="88088"/>
                  <a:pt x="9307" y="59833"/>
                </a:cubicBezTo>
                <a:cubicBezTo>
                  <a:pt x="9307" y="31911"/>
                  <a:pt x="31911" y="9307"/>
                  <a:pt x="60166" y="9307"/>
                </a:cubicBezTo>
                <a:cubicBezTo>
                  <a:pt x="88088" y="9307"/>
                  <a:pt x="110692" y="31911"/>
                  <a:pt x="110692" y="59833"/>
                </a:cubicBezTo>
                <a:cubicBezTo>
                  <a:pt x="110692" y="88088"/>
                  <a:pt x="87423" y="110692"/>
                  <a:pt x="60166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Shape 193"/>
          <p:cNvSpPr/>
          <p:nvPr/>
        </p:nvSpPr>
        <p:spPr>
          <a:xfrm>
            <a:off x="4054477" y="738188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Shape 194"/>
          <p:cNvSpPr/>
          <p:nvPr/>
        </p:nvSpPr>
        <p:spPr>
          <a:xfrm>
            <a:off x="4251327" y="738188"/>
            <a:ext cx="0" cy="0"/>
          </a:xfrm>
          <a:custGeom>
            <a:pathLst>
              <a:path extrusionOk="0" h="120000" w="120000">
                <a:moveTo>
                  <a:pt x="60000" y="0"/>
                </a:moveTo>
                <a:cubicBezTo>
                  <a:pt x="27182" y="0"/>
                  <a:pt x="0" y="27257"/>
                  <a:pt x="0" y="59833"/>
                </a:cubicBezTo>
                <a:cubicBezTo>
                  <a:pt x="0" y="92742"/>
                  <a:pt x="27182" y="120000"/>
                  <a:pt x="60000" y="120000"/>
                </a:cubicBezTo>
                <a:cubicBezTo>
                  <a:pt x="92817" y="120000"/>
                  <a:pt x="120000" y="92742"/>
                  <a:pt x="120000" y="59833"/>
                </a:cubicBezTo>
                <a:cubicBezTo>
                  <a:pt x="120000" y="27257"/>
                  <a:pt x="92817" y="0"/>
                  <a:pt x="60000" y="0"/>
                </a:cubicBezTo>
                <a:close/>
                <a:moveTo>
                  <a:pt x="60000" y="110692"/>
                </a:moveTo>
                <a:cubicBezTo>
                  <a:pt x="31823" y="110692"/>
                  <a:pt x="9613" y="88088"/>
                  <a:pt x="9613" y="59833"/>
                </a:cubicBezTo>
                <a:cubicBezTo>
                  <a:pt x="9613" y="31911"/>
                  <a:pt x="31823" y="9307"/>
                  <a:pt x="60000" y="9307"/>
                </a:cubicBezTo>
                <a:cubicBezTo>
                  <a:pt x="88176" y="9307"/>
                  <a:pt x="110386" y="31911"/>
                  <a:pt x="110386" y="59833"/>
                </a:cubicBezTo>
                <a:cubicBezTo>
                  <a:pt x="110386" y="88088"/>
                  <a:pt x="87182" y="110692"/>
                  <a:pt x="60000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Shape 195"/>
          <p:cNvSpPr/>
          <p:nvPr/>
        </p:nvSpPr>
        <p:spPr>
          <a:xfrm>
            <a:off x="4446589" y="738188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Shape 196"/>
          <p:cNvSpPr/>
          <p:nvPr/>
        </p:nvSpPr>
        <p:spPr>
          <a:xfrm>
            <a:off x="3660777" y="933450"/>
            <a:ext cx="0" cy="0"/>
          </a:xfrm>
          <a:custGeom>
            <a:pathLst>
              <a:path extrusionOk="0" h="120000" w="120000">
                <a:moveTo>
                  <a:pt x="59833" y="0"/>
                </a:moveTo>
                <a:cubicBezTo>
                  <a:pt x="26925" y="0"/>
                  <a:pt x="0" y="27257"/>
                  <a:pt x="0" y="59833"/>
                </a:cubicBezTo>
                <a:cubicBezTo>
                  <a:pt x="0" y="92742"/>
                  <a:pt x="26925" y="120000"/>
                  <a:pt x="59833" y="120000"/>
                </a:cubicBezTo>
                <a:cubicBezTo>
                  <a:pt x="92742" y="120000"/>
                  <a:pt x="120000" y="92742"/>
                  <a:pt x="120000" y="59833"/>
                </a:cubicBezTo>
                <a:cubicBezTo>
                  <a:pt x="120000" y="27257"/>
                  <a:pt x="93739" y="0"/>
                  <a:pt x="59833" y="0"/>
                </a:cubicBezTo>
                <a:close/>
                <a:moveTo>
                  <a:pt x="59833" y="110692"/>
                </a:moveTo>
                <a:cubicBezTo>
                  <a:pt x="31911" y="110692"/>
                  <a:pt x="9307" y="88088"/>
                  <a:pt x="9307" y="59833"/>
                </a:cubicBezTo>
                <a:cubicBezTo>
                  <a:pt x="9307" y="31911"/>
                  <a:pt x="31911" y="9307"/>
                  <a:pt x="59833" y="9307"/>
                </a:cubicBezTo>
                <a:cubicBezTo>
                  <a:pt x="88088" y="9307"/>
                  <a:pt x="110692" y="31911"/>
                  <a:pt x="110692" y="59833"/>
                </a:cubicBezTo>
                <a:cubicBezTo>
                  <a:pt x="110692" y="88088"/>
                  <a:pt x="88088" y="110692"/>
                  <a:pt x="59833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Shape 197"/>
          <p:cNvSpPr/>
          <p:nvPr/>
        </p:nvSpPr>
        <p:spPr>
          <a:xfrm>
            <a:off x="3857627" y="93345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4054477" y="93345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Shape 199"/>
          <p:cNvSpPr/>
          <p:nvPr/>
        </p:nvSpPr>
        <p:spPr>
          <a:xfrm>
            <a:off x="4251327" y="933450"/>
            <a:ext cx="0" cy="0"/>
          </a:xfrm>
          <a:custGeom>
            <a:pathLst>
              <a:path extrusionOk="0" h="120000" w="120000">
                <a:moveTo>
                  <a:pt x="60000" y="0"/>
                </a:moveTo>
                <a:cubicBezTo>
                  <a:pt x="27182" y="0"/>
                  <a:pt x="0" y="27257"/>
                  <a:pt x="0" y="59833"/>
                </a:cubicBezTo>
                <a:cubicBezTo>
                  <a:pt x="0" y="92742"/>
                  <a:pt x="27182" y="120000"/>
                  <a:pt x="60000" y="120000"/>
                </a:cubicBezTo>
                <a:cubicBezTo>
                  <a:pt x="92817" y="120000"/>
                  <a:pt x="120000" y="92742"/>
                  <a:pt x="120000" y="59833"/>
                </a:cubicBezTo>
                <a:cubicBezTo>
                  <a:pt x="120000" y="27257"/>
                  <a:pt x="92817" y="0"/>
                  <a:pt x="60000" y="0"/>
                </a:cubicBezTo>
                <a:close/>
                <a:moveTo>
                  <a:pt x="60000" y="110692"/>
                </a:moveTo>
                <a:cubicBezTo>
                  <a:pt x="31823" y="110692"/>
                  <a:pt x="9613" y="88088"/>
                  <a:pt x="9613" y="59833"/>
                </a:cubicBezTo>
                <a:cubicBezTo>
                  <a:pt x="9613" y="31911"/>
                  <a:pt x="31823" y="9307"/>
                  <a:pt x="60000" y="9307"/>
                </a:cubicBezTo>
                <a:cubicBezTo>
                  <a:pt x="88176" y="9307"/>
                  <a:pt x="110386" y="31911"/>
                  <a:pt x="110386" y="59833"/>
                </a:cubicBezTo>
                <a:cubicBezTo>
                  <a:pt x="110386" y="88088"/>
                  <a:pt x="87182" y="110692"/>
                  <a:pt x="60000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Shape 200"/>
          <p:cNvSpPr/>
          <p:nvPr/>
        </p:nvSpPr>
        <p:spPr>
          <a:xfrm>
            <a:off x="4446589" y="93345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Shape 201"/>
          <p:cNvSpPr/>
          <p:nvPr/>
        </p:nvSpPr>
        <p:spPr>
          <a:xfrm>
            <a:off x="3857627" y="1130300"/>
            <a:ext cx="0" cy="0"/>
          </a:xfrm>
          <a:custGeom>
            <a:pathLst>
              <a:path extrusionOk="0" h="120000" w="120000">
                <a:moveTo>
                  <a:pt x="60166" y="0"/>
                </a:moveTo>
                <a:cubicBezTo>
                  <a:pt x="27257" y="0"/>
                  <a:pt x="0" y="26925"/>
                  <a:pt x="0" y="59833"/>
                </a:cubicBezTo>
                <a:cubicBezTo>
                  <a:pt x="0" y="92742"/>
                  <a:pt x="27257" y="120000"/>
                  <a:pt x="60166" y="120000"/>
                </a:cubicBezTo>
                <a:cubicBezTo>
                  <a:pt x="92742" y="120000"/>
                  <a:pt x="120000" y="92742"/>
                  <a:pt x="120000" y="59833"/>
                </a:cubicBezTo>
                <a:cubicBezTo>
                  <a:pt x="120000" y="26925"/>
                  <a:pt x="92742" y="0"/>
                  <a:pt x="60166" y="0"/>
                </a:cubicBezTo>
                <a:close/>
                <a:moveTo>
                  <a:pt x="60166" y="110692"/>
                </a:moveTo>
                <a:cubicBezTo>
                  <a:pt x="31911" y="110692"/>
                  <a:pt x="9307" y="88088"/>
                  <a:pt x="9307" y="59833"/>
                </a:cubicBezTo>
                <a:cubicBezTo>
                  <a:pt x="9307" y="31911"/>
                  <a:pt x="31911" y="9307"/>
                  <a:pt x="60166" y="9307"/>
                </a:cubicBezTo>
                <a:cubicBezTo>
                  <a:pt x="88088" y="9307"/>
                  <a:pt x="110692" y="31911"/>
                  <a:pt x="110692" y="59833"/>
                </a:cubicBezTo>
                <a:cubicBezTo>
                  <a:pt x="110692" y="88088"/>
                  <a:pt x="87423" y="110692"/>
                  <a:pt x="60166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4054477" y="1130300"/>
            <a:ext cx="0" cy="0"/>
          </a:xfrm>
          <a:custGeom>
            <a:pathLst>
              <a:path extrusionOk="0" h="120000" w="120000">
                <a:moveTo>
                  <a:pt x="59833" y="0"/>
                </a:moveTo>
                <a:cubicBezTo>
                  <a:pt x="27257" y="0"/>
                  <a:pt x="0" y="26925"/>
                  <a:pt x="0" y="59833"/>
                </a:cubicBezTo>
                <a:cubicBezTo>
                  <a:pt x="0" y="92742"/>
                  <a:pt x="27257" y="120000"/>
                  <a:pt x="59833" y="120000"/>
                </a:cubicBezTo>
                <a:cubicBezTo>
                  <a:pt x="92742" y="120000"/>
                  <a:pt x="120000" y="92742"/>
                  <a:pt x="120000" y="59833"/>
                </a:cubicBezTo>
                <a:cubicBezTo>
                  <a:pt x="120000" y="26925"/>
                  <a:pt x="92742" y="0"/>
                  <a:pt x="59833" y="0"/>
                </a:cubicBezTo>
                <a:close/>
                <a:moveTo>
                  <a:pt x="59833" y="110692"/>
                </a:moveTo>
                <a:cubicBezTo>
                  <a:pt x="31911" y="110692"/>
                  <a:pt x="9307" y="88088"/>
                  <a:pt x="9307" y="59833"/>
                </a:cubicBezTo>
                <a:cubicBezTo>
                  <a:pt x="9307" y="31911"/>
                  <a:pt x="31911" y="9307"/>
                  <a:pt x="59833" y="9307"/>
                </a:cubicBezTo>
                <a:cubicBezTo>
                  <a:pt x="88088" y="9307"/>
                  <a:pt x="110692" y="31911"/>
                  <a:pt x="110692" y="59833"/>
                </a:cubicBezTo>
                <a:cubicBezTo>
                  <a:pt x="110692" y="88088"/>
                  <a:pt x="87091" y="110692"/>
                  <a:pt x="59833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Shape 203"/>
          <p:cNvSpPr/>
          <p:nvPr/>
        </p:nvSpPr>
        <p:spPr>
          <a:xfrm>
            <a:off x="4251327" y="113030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Shape 204"/>
          <p:cNvSpPr/>
          <p:nvPr/>
        </p:nvSpPr>
        <p:spPr>
          <a:xfrm>
            <a:off x="4446589" y="1130300"/>
            <a:ext cx="0" cy="0"/>
          </a:xfrm>
          <a:custGeom>
            <a:pathLst>
              <a:path extrusionOk="0" h="120000" w="120000">
                <a:moveTo>
                  <a:pt x="60166" y="0"/>
                </a:moveTo>
                <a:cubicBezTo>
                  <a:pt x="27257" y="0"/>
                  <a:pt x="0" y="26925"/>
                  <a:pt x="0" y="59833"/>
                </a:cubicBezTo>
                <a:cubicBezTo>
                  <a:pt x="0" y="92742"/>
                  <a:pt x="27257" y="120000"/>
                  <a:pt x="60166" y="120000"/>
                </a:cubicBezTo>
                <a:cubicBezTo>
                  <a:pt x="93074" y="120000"/>
                  <a:pt x="120000" y="92742"/>
                  <a:pt x="120000" y="59833"/>
                </a:cubicBezTo>
                <a:cubicBezTo>
                  <a:pt x="120000" y="26925"/>
                  <a:pt x="93074" y="0"/>
                  <a:pt x="60166" y="0"/>
                </a:cubicBezTo>
                <a:close/>
                <a:moveTo>
                  <a:pt x="60166" y="110692"/>
                </a:moveTo>
                <a:cubicBezTo>
                  <a:pt x="31911" y="110692"/>
                  <a:pt x="9307" y="88088"/>
                  <a:pt x="9307" y="59833"/>
                </a:cubicBezTo>
                <a:cubicBezTo>
                  <a:pt x="9307" y="31911"/>
                  <a:pt x="31911" y="9307"/>
                  <a:pt x="60166" y="9307"/>
                </a:cubicBezTo>
                <a:cubicBezTo>
                  <a:pt x="88088" y="9307"/>
                  <a:pt x="110692" y="31911"/>
                  <a:pt x="110692" y="59833"/>
                </a:cubicBezTo>
                <a:cubicBezTo>
                  <a:pt x="110692" y="88088"/>
                  <a:pt x="87423" y="110692"/>
                  <a:pt x="60166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Shape 205"/>
          <p:cNvSpPr/>
          <p:nvPr/>
        </p:nvSpPr>
        <p:spPr>
          <a:xfrm>
            <a:off x="3857627" y="132715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Shape 206"/>
          <p:cNvSpPr/>
          <p:nvPr/>
        </p:nvSpPr>
        <p:spPr>
          <a:xfrm>
            <a:off x="4054477" y="132715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Shape 207"/>
          <p:cNvSpPr/>
          <p:nvPr/>
        </p:nvSpPr>
        <p:spPr>
          <a:xfrm>
            <a:off x="4251327" y="132715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4446589" y="1327150"/>
            <a:ext cx="0" cy="0"/>
          </a:xfrm>
          <a:custGeom>
            <a:pathLst>
              <a:path extrusionOk="0" h="120000" w="120000">
                <a:moveTo>
                  <a:pt x="60166" y="0"/>
                </a:moveTo>
                <a:cubicBezTo>
                  <a:pt x="27257" y="0"/>
                  <a:pt x="0" y="27182"/>
                  <a:pt x="0" y="60000"/>
                </a:cubicBezTo>
                <a:cubicBezTo>
                  <a:pt x="0" y="92817"/>
                  <a:pt x="27257" y="120000"/>
                  <a:pt x="60166" y="120000"/>
                </a:cubicBezTo>
                <a:cubicBezTo>
                  <a:pt x="93074" y="120000"/>
                  <a:pt x="120000" y="92817"/>
                  <a:pt x="120000" y="60000"/>
                </a:cubicBezTo>
                <a:cubicBezTo>
                  <a:pt x="120000" y="27182"/>
                  <a:pt x="93074" y="0"/>
                  <a:pt x="60166" y="0"/>
                </a:cubicBezTo>
                <a:close/>
                <a:moveTo>
                  <a:pt x="60166" y="110386"/>
                </a:moveTo>
                <a:cubicBezTo>
                  <a:pt x="31911" y="110386"/>
                  <a:pt x="9307" y="88176"/>
                  <a:pt x="9307" y="60000"/>
                </a:cubicBezTo>
                <a:cubicBezTo>
                  <a:pt x="9307" y="31823"/>
                  <a:pt x="31911" y="9613"/>
                  <a:pt x="60166" y="9613"/>
                </a:cubicBezTo>
                <a:cubicBezTo>
                  <a:pt x="88088" y="9613"/>
                  <a:pt x="110692" y="31823"/>
                  <a:pt x="110692" y="60000"/>
                </a:cubicBezTo>
                <a:cubicBezTo>
                  <a:pt x="110692" y="88176"/>
                  <a:pt x="87423" y="110386"/>
                  <a:pt x="60166" y="11038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5253037" y="1692275"/>
            <a:ext cx="0" cy="0"/>
          </a:xfrm>
          <a:prstGeom prst="rect">
            <a:avLst/>
          </a:prstGeom>
          <a:solidFill>
            <a:srgbClr val="4D778A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5253037" y="1692275"/>
            <a:ext cx="0" cy="0"/>
          </a:xfrm>
          <a:prstGeom prst="rect">
            <a:avLst/>
          </a:prstGeom>
          <a:solidFill>
            <a:srgbClr val="4D778A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Shape 211"/>
          <p:cNvSpPr/>
          <p:nvPr/>
        </p:nvSpPr>
        <p:spPr>
          <a:xfrm>
            <a:off x="5268912" y="1681162"/>
            <a:ext cx="0" cy="0"/>
          </a:xfrm>
          <a:custGeom>
            <a:pathLst>
              <a:path extrusionOk="0" h="120000" w="120000">
                <a:moveTo>
                  <a:pt x="0" y="0"/>
                </a:moveTo>
                <a:lnTo>
                  <a:pt x="0" y="120000"/>
                </a:lnTo>
                <a:cubicBezTo>
                  <a:pt x="0" y="118341"/>
                  <a:pt x="0" y="116682"/>
                  <a:pt x="0" y="115023"/>
                </a:cubicBezTo>
                <a:lnTo>
                  <a:pt x="0" y="6082"/>
                </a:lnTo>
                <a:cubicBezTo>
                  <a:pt x="0" y="2764"/>
                  <a:pt x="0" y="1105"/>
                  <a:pt x="0" y="0"/>
                </a:cubicBezTo>
                <a:close/>
              </a:path>
            </a:pathLst>
          </a:custGeom>
          <a:solidFill>
            <a:srgbClr val="4D778A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5022850" y="1273175"/>
            <a:ext cx="476100" cy="0"/>
          </a:xfrm>
          <a:custGeom>
            <a:pathLst>
              <a:path extrusionOk="0" h="120000" w="120000">
                <a:moveTo>
                  <a:pt x="118604" y="0"/>
                </a:moveTo>
                <a:lnTo>
                  <a:pt x="118604" y="120000"/>
                </a:lnTo>
                <a:lnTo>
                  <a:pt x="120000" y="120000"/>
                </a:lnTo>
                <a:cubicBezTo>
                  <a:pt x="119476" y="90000"/>
                  <a:pt x="119127" y="30000"/>
                  <a:pt x="118604" y="0"/>
                </a:cubicBezTo>
                <a:close/>
                <a:moveTo>
                  <a:pt x="0" y="120000"/>
                </a:moveTo>
                <a:lnTo>
                  <a:pt x="348" y="120000"/>
                </a:lnTo>
                <a:lnTo>
                  <a:pt x="348" y="90000"/>
                </a:lnTo>
                <a:cubicBezTo>
                  <a:pt x="0" y="90000"/>
                  <a:pt x="0" y="90000"/>
                  <a:pt x="0" y="120000"/>
                </a:cubicBezTo>
                <a:close/>
              </a:path>
            </a:pathLst>
          </a:custGeom>
          <a:solidFill>
            <a:srgbClr val="4D778A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3" name="Shape 213"/>
          <p:cNvGrpSpPr/>
          <p:nvPr/>
        </p:nvGrpSpPr>
        <p:grpSpPr>
          <a:xfrm>
            <a:off x="990600" y="1323975"/>
            <a:ext cx="7162800" cy="2733525"/>
            <a:chOff x="990600" y="1323975"/>
            <a:chExt cx="7162800" cy="2733525"/>
          </a:xfrm>
        </p:grpSpPr>
        <p:cxnSp>
          <p:nvCxnSpPr>
            <p:cNvPr id="214" name="Shape 214"/>
            <p:cNvCxnSpPr/>
            <p:nvPr/>
          </p:nvCxnSpPr>
          <p:spPr>
            <a:xfrm>
              <a:off x="1085850" y="2771775"/>
              <a:ext cx="6972300" cy="1500"/>
            </a:xfrm>
            <a:prstGeom prst="straightConnector1">
              <a:avLst/>
            </a:prstGeom>
            <a:noFill/>
            <a:ln cap="flat" cmpd="sng" w="9525">
              <a:solidFill>
                <a:srgbClr val="7F7F7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15" name="Shape 215"/>
            <p:cNvSpPr/>
            <p:nvPr/>
          </p:nvSpPr>
          <p:spPr>
            <a:xfrm>
              <a:off x="1419225" y="1485900"/>
              <a:ext cx="666600" cy="666600"/>
            </a:xfrm>
            <a:prstGeom prst="ellipse">
              <a:avLst/>
            </a:prstGeom>
            <a:solidFill>
              <a:srgbClr val="ECB883"/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Shape 216"/>
            <p:cNvSpPr/>
            <p:nvPr/>
          </p:nvSpPr>
          <p:spPr>
            <a:xfrm>
              <a:off x="2828925" y="3390900"/>
              <a:ext cx="666600" cy="666600"/>
            </a:xfrm>
            <a:prstGeom prst="ellipse">
              <a:avLst/>
            </a:prstGeom>
            <a:solidFill>
              <a:srgbClr val="ECB883"/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Shape 217"/>
            <p:cNvSpPr/>
            <p:nvPr/>
          </p:nvSpPr>
          <p:spPr>
            <a:xfrm>
              <a:off x="4238625" y="1476375"/>
              <a:ext cx="666600" cy="666600"/>
            </a:xfrm>
            <a:prstGeom prst="ellipse">
              <a:avLst/>
            </a:prstGeom>
            <a:solidFill>
              <a:srgbClr val="ECB883"/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Shape 218"/>
            <p:cNvSpPr/>
            <p:nvPr/>
          </p:nvSpPr>
          <p:spPr>
            <a:xfrm>
              <a:off x="7058025" y="1476375"/>
              <a:ext cx="666600" cy="666600"/>
            </a:xfrm>
            <a:prstGeom prst="ellipse">
              <a:avLst/>
            </a:prstGeom>
            <a:solidFill>
              <a:srgbClr val="ECB883"/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i="0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Shape 219"/>
            <p:cNvSpPr/>
            <p:nvPr/>
          </p:nvSpPr>
          <p:spPr>
            <a:xfrm>
              <a:off x="1676400" y="2695575"/>
              <a:ext cx="152400" cy="152400"/>
            </a:xfrm>
            <a:prstGeom prst="ellipse">
              <a:avLst/>
            </a:prstGeom>
            <a:solidFill>
              <a:srgbClr val="ECB883"/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i="0" sz="18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Shape 220"/>
            <p:cNvSpPr/>
            <p:nvPr/>
          </p:nvSpPr>
          <p:spPr>
            <a:xfrm>
              <a:off x="3086100" y="2695575"/>
              <a:ext cx="152400" cy="152400"/>
            </a:xfrm>
            <a:prstGeom prst="ellipse">
              <a:avLst/>
            </a:prstGeom>
            <a:solidFill>
              <a:srgbClr val="ECB883"/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4495800" y="2695575"/>
              <a:ext cx="152400" cy="152400"/>
            </a:xfrm>
            <a:prstGeom prst="ellipse">
              <a:avLst/>
            </a:prstGeom>
            <a:solidFill>
              <a:srgbClr val="ECB883"/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Shape 222"/>
            <p:cNvSpPr/>
            <p:nvPr/>
          </p:nvSpPr>
          <p:spPr>
            <a:xfrm>
              <a:off x="5905500" y="2695575"/>
              <a:ext cx="152400" cy="152400"/>
            </a:xfrm>
            <a:prstGeom prst="ellipse">
              <a:avLst/>
            </a:prstGeom>
            <a:solidFill>
              <a:srgbClr val="ECB883"/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Shape 223"/>
            <p:cNvSpPr/>
            <p:nvPr/>
          </p:nvSpPr>
          <p:spPr>
            <a:xfrm>
              <a:off x="7315200" y="2695575"/>
              <a:ext cx="152400" cy="152400"/>
            </a:xfrm>
            <a:prstGeom prst="ellipse">
              <a:avLst/>
            </a:prstGeom>
            <a:solidFill>
              <a:srgbClr val="ECB883"/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Shape 224"/>
            <p:cNvSpPr txBox="1"/>
            <p:nvPr/>
          </p:nvSpPr>
          <p:spPr>
            <a:xfrm>
              <a:off x="2377125" y="1360500"/>
              <a:ext cx="1802100" cy="10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lvl="0" rtl="0" algn="ctr">
                <a:spcBef>
                  <a:spcPts val="0"/>
                </a:spcBef>
                <a:buSzPct val="25000"/>
                <a:buNone/>
              </a:pPr>
              <a:r>
                <a:rPr b="1" lang="en-PH" sz="1100">
                  <a:solidFill>
                    <a:srgbClr val="7F7F7F"/>
                  </a:solidFill>
                  <a:latin typeface="Ubuntu"/>
                  <a:ea typeface="Ubuntu"/>
                  <a:cs typeface="Ubuntu"/>
                  <a:sym typeface="Ubuntu"/>
                </a:rPr>
                <a:t>Fairy Queen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t/>
              </a:r>
              <a:endParaRPr sz="1100">
                <a:solidFill>
                  <a:srgbClr val="7F7F7F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 lvl="0" rtl="0" algn="ctr">
                <a:spcBef>
                  <a:spcPts val="0"/>
                </a:spcBef>
                <a:buSzPct val="25000"/>
                <a:buNone/>
              </a:pPr>
              <a:r>
                <a:rPr lang="en-PH" sz="1100">
                  <a:solidFill>
                    <a:srgbClr val="7F7F7F"/>
                  </a:solidFill>
                  <a:latin typeface="Ubuntu"/>
                  <a:ea typeface="Ubuntu"/>
                  <a:cs typeface="Ubuntu"/>
                  <a:sym typeface="Ubuntu"/>
                </a:rPr>
                <a:t>The Royal British Navy makes its first radio-controlled drone from plane parts.</a:t>
              </a:r>
            </a:p>
          </p:txBody>
        </p:sp>
        <p:sp>
          <p:nvSpPr>
            <p:cNvPr id="225" name="Shape 225"/>
            <p:cNvSpPr txBox="1"/>
            <p:nvPr/>
          </p:nvSpPr>
          <p:spPr>
            <a:xfrm>
              <a:off x="990600" y="3000375"/>
              <a:ext cx="1524000" cy="10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b="1" lang="en-PH" sz="1100">
                  <a:solidFill>
                    <a:srgbClr val="7F7F7F"/>
                  </a:solidFill>
                  <a:latin typeface="Ubuntu"/>
                  <a:ea typeface="Ubuntu"/>
                  <a:cs typeface="Ubuntu"/>
                  <a:sym typeface="Ubuntu"/>
                </a:rPr>
                <a:t>The Kettering Bug</a:t>
              </a:r>
            </a:p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100">
                <a:solidFill>
                  <a:srgbClr val="7F7F7F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lang="en-PH" sz="1100">
                  <a:solidFill>
                    <a:srgbClr val="7F7F7F"/>
                  </a:solidFill>
                  <a:latin typeface="Ubuntu"/>
                  <a:ea typeface="Ubuntu"/>
                  <a:cs typeface="Ubuntu"/>
                  <a:sym typeface="Ubuntu"/>
                </a:rPr>
                <a:t>The forerunner of today’s drone, the Kettering Bug was powered by a 40 hp four-cylinder engine.</a:t>
              </a:r>
            </a:p>
          </p:txBody>
        </p:sp>
        <p:cxnSp>
          <p:nvCxnSpPr>
            <p:cNvPr id="226" name="Shape 226"/>
            <p:cNvCxnSpPr/>
            <p:nvPr/>
          </p:nvCxnSpPr>
          <p:spPr>
            <a:xfrm rot="5400000">
              <a:off x="1519244" y="2424193"/>
              <a:ext cx="466800" cy="1500"/>
            </a:xfrm>
            <a:prstGeom prst="straightConnector1">
              <a:avLst/>
            </a:prstGeom>
            <a:noFill/>
            <a:ln cap="flat" cmpd="sng" w="9525">
              <a:solidFill>
                <a:srgbClr val="7F7F7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7" name="Shape 227"/>
            <p:cNvCxnSpPr/>
            <p:nvPr/>
          </p:nvCxnSpPr>
          <p:spPr>
            <a:xfrm rot="5400000">
              <a:off x="4338646" y="2424194"/>
              <a:ext cx="466800" cy="1500"/>
            </a:xfrm>
            <a:prstGeom prst="straightConnector1">
              <a:avLst/>
            </a:prstGeom>
            <a:noFill/>
            <a:ln cap="flat" cmpd="sng" w="9525">
              <a:solidFill>
                <a:srgbClr val="7F7F7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28" name="Shape 228"/>
            <p:cNvSpPr txBox="1"/>
            <p:nvPr/>
          </p:nvSpPr>
          <p:spPr>
            <a:xfrm>
              <a:off x="1457325" y="1666875"/>
              <a:ext cx="582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lang="en-PH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1918</a:t>
              </a:r>
            </a:p>
          </p:txBody>
        </p:sp>
        <p:sp>
          <p:nvSpPr>
            <p:cNvPr id="229" name="Shape 229"/>
            <p:cNvSpPr txBox="1"/>
            <p:nvPr/>
          </p:nvSpPr>
          <p:spPr>
            <a:xfrm>
              <a:off x="4286250" y="1666875"/>
              <a:ext cx="582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lang="en-PH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1959</a:t>
              </a:r>
            </a:p>
          </p:txBody>
        </p:sp>
        <p:sp>
          <p:nvSpPr>
            <p:cNvPr id="230" name="Shape 230"/>
            <p:cNvSpPr txBox="1"/>
            <p:nvPr/>
          </p:nvSpPr>
          <p:spPr>
            <a:xfrm>
              <a:off x="7096125" y="1666875"/>
              <a:ext cx="582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lang="en-PH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2016</a:t>
              </a:r>
            </a:p>
          </p:txBody>
        </p:sp>
        <p:cxnSp>
          <p:nvCxnSpPr>
            <p:cNvPr id="231" name="Shape 231"/>
            <p:cNvCxnSpPr/>
            <p:nvPr/>
          </p:nvCxnSpPr>
          <p:spPr>
            <a:xfrm rot="5400000">
              <a:off x="7158048" y="2424195"/>
              <a:ext cx="466800" cy="1500"/>
            </a:xfrm>
            <a:prstGeom prst="straightConnector1">
              <a:avLst/>
            </a:prstGeom>
            <a:noFill/>
            <a:ln cap="flat" cmpd="sng" w="9525">
              <a:solidFill>
                <a:srgbClr val="7F7F7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2" name="Shape 232"/>
            <p:cNvCxnSpPr/>
            <p:nvPr/>
          </p:nvCxnSpPr>
          <p:spPr>
            <a:xfrm rot="5400000">
              <a:off x="2919419" y="3118725"/>
              <a:ext cx="466800" cy="1500"/>
            </a:xfrm>
            <a:prstGeom prst="straightConnector1">
              <a:avLst/>
            </a:prstGeom>
            <a:noFill/>
            <a:ln cap="flat" cmpd="sng" w="9525">
              <a:solidFill>
                <a:srgbClr val="7F7F7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33" name="Shape 233"/>
            <p:cNvSpPr txBox="1"/>
            <p:nvPr/>
          </p:nvSpPr>
          <p:spPr>
            <a:xfrm>
              <a:off x="2867025" y="3571875"/>
              <a:ext cx="582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lang="en-PH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1931</a:t>
              </a:r>
            </a:p>
          </p:txBody>
        </p:sp>
        <p:sp>
          <p:nvSpPr>
            <p:cNvPr id="234" name="Shape 234"/>
            <p:cNvSpPr/>
            <p:nvPr/>
          </p:nvSpPr>
          <p:spPr>
            <a:xfrm>
              <a:off x="5648325" y="3390900"/>
              <a:ext cx="666600" cy="666600"/>
            </a:xfrm>
            <a:prstGeom prst="ellipse">
              <a:avLst/>
            </a:prstGeom>
            <a:solidFill>
              <a:srgbClr val="ECB883"/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35" name="Shape 235"/>
            <p:cNvCxnSpPr/>
            <p:nvPr/>
          </p:nvCxnSpPr>
          <p:spPr>
            <a:xfrm rot="5400000">
              <a:off x="5738819" y="3118725"/>
              <a:ext cx="466800" cy="1500"/>
            </a:xfrm>
            <a:prstGeom prst="straightConnector1">
              <a:avLst/>
            </a:prstGeom>
            <a:noFill/>
            <a:ln cap="flat" cmpd="sng" w="9525">
              <a:solidFill>
                <a:srgbClr val="7F7F7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36" name="Shape 236"/>
            <p:cNvSpPr txBox="1"/>
            <p:nvPr/>
          </p:nvSpPr>
          <p:spPr>
            <a:xfrm>
              <a:off x="5686425" y="3571875"/>
              <a:ext cx="582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lang="en-PH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1995</a:t>
              </a:r>
            </a:p>
          </p:txBody>
        </p:sp>
        <p:sp>
          <p:nvSpPr>
            <p:cNvPr id="237" name="Shape 237"/>
            <p:cNvSpPr txBox="1"/>
            <p:nvPr/>
          </p:nvSpPr>
          <p:spPr>
            <a:xfrm>
              <a:off x="3810000" y="3000375"/>
              <a:ext cx="1524000" cy="10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lvl="0" rtl="0" algn="ctr">
                <a:spcBef>
                  <a:spcPts val="0"/>
                </a:spcBef>
                <a:buClr>
                  <a:schemeClr val="dk1"/>
                </a:buClr>
                <a:buSzPct val="25000"/>
                <a:buFont typeface="Arial"/>
                <a:buNone/>
              </a:pPr>
              <a:r>
                <a:rPr b="1" lang="en-PH" sz="1100">
                  <a:solidFill>
                    <a:srgbClr val="7F7F7F"/>
                  </a:solidFill>
                  <a:latin typeface="Ubuntu"/>
                  <a:ea typeface="Ubuntu"/>
                  <a:cs typeface="Ubuntu"/>
                  <a:sym typeface="Ubuntu"/>
                </a:rPr>
                <a:t>Lightning Bug</a:t>
              </a:r>
            </a:p>
            <a:p>
              <a:pPr lvl="0" rtl="0" algn="ctr">
                <a:spcBef>
                  <a:spcPts val="0"/>
                </a:spcBef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sz="1100">
                <a:solidFill>
                  <a:srgbClr val="7F7F7F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 lvl="0" rtl="0" algn="ctr">
                <a:spcBef>
                  <a:spcPts val="0"/>
                </a:spcBef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PH" sz="1100">
                  <a:solidFill>
                    <a:srgbClr val="7F7F7F"/>
                  </a:solidFill>
                  <a:latin typeface="Ubuntu"/>
                  <a:ea typeface="Ubuntu"/>
                  <a:cs typeface="Ubuntu"/>
                  <a:sym typeface="Ubuntu"/>
                </a:rPr>
                <a:t>The US military uses the Ryan Model 147 Lightning Bug in the Vietnam War for surveillance.</a:t>
              </a:r>
            </a:p>
          </p:txBody>
        </p:sp>
        <p:sp>
          <p:nvSpPr>
            <p:cNvPr id="238" name="Shape 238"/>
            <p:cNvSpPr txBox="1"/>
            <p:nvPr/>
          </p:nvSpPr>
          <p:spPr>
            <a:xfrm>
              <a:off x="6629400" y="3000375"/>
              <a:ext cx="1524000" cy="10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lvl="0" rtl="0" algn="ctr">
                <a:spcBef>
                  <a:spcPts val="0"/>
                </a:spcBef>
                <a:buClr>
                  <a:schemeClr val="dk1"/>
                </a:buClr>
                <a:buSzPct val="25000"/>
                <a:buFont typeface="Arial"/>
                <a:buNone/>
              </a:pPr>
              <a:r>
                <a:rPr b="1" lang="en-PH" sz="1100">
                  <a:solidFill>
                    <a:srgbClr val="7F7F7F"/>
                  </a:solidFill>
                  <a:latin typeface="Ubuntu"/>
                  <a:ea typeface="Ubuntu"/>
                  <a:cs typeface="Ubuntu"/>
                  <a:sym typeface="Ubuntu"/>
                </a:rPr>
                <a:t>DJI Phantom</a:t>
              </a:r>
            </a:p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100">
                <a:solidFill>
                  <a:srgbClr val="7F7F7F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 indent="0" lvl="0" marL="0" marR="0" rtl="0" algn="ctr">
                <a:spcBef>
                  <a:spcPts val="0"/>
                </a:spcBef>
                <a:buSzPct val="25000"/>
                <a:buNone/>
              </a:pPr>
              <a:r>
                <a:rPr lang="en-PH" sz="1100">
                  <a:solidFill>
                    <a:srgbClr val="7F7F7F"/>
                  </a:solidFill>
                  <a:latin typeface="Ubuntu"/>
                  <a:ea typeface="Ubuntu"/>
                  <a:cs typeface="Ubuntu"/>
                  <a:sym typeface="Ubuntu"/>
                </a:rPr>
                <a:t>Reaching beyond professional use, drones are now available in most department stores.</a:t>
              </a:r>
            </a:p>
          </p:txBody>
        </p:sp>
        <p:sp>
          <p:nvSpPr>
            <p:cNvPr id="239" name="Shape 239"/>
            <p:cNvSpPr txBox="1"/>
            <p:nvPr/>
          </p:nvSpPr>
          <p:spPr>
            <a:xfrm>
              <a:off x="5219700" y="1323975"/>
              <a:ext cx="1524000" cy="10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lvl="0" rtl="0" algn="ctr">
                <a:spcBef>
                  <a:spcPts val="0"/>
                </a:spcBef>
                <a:buClr>
                  <a:schemeClr val="dk1"/>
                </a:buClr>
                <a:buSzPct val="25000"/>
                <a:buFont typeface="Arial"/>
                <a:buNone/>
              </a:pPr>
              <a:r>
                <a:rPr b="1" lang="en-PH" sz="1100">
                  <a:solidFill>
                    <a:srgbClr val="7F7F7F"/>
                  </a:solidFill>
                  <a:latin typeface="Ubuntu"/>
                  <a:ea typeface="Ubuntu"/>
                  <a:cs typeface="Ubuntu"/>
                  <a:sym typeface="Ubuntu"/>
                </a:rPr>
                <a:t>MQ-1 Predator</a:t>
              </a:r>
            </a:p>
            <a:p>
              <a:pPr lvl="0" rtl="0" algn="ctr">
                <a:spcBef>
                  <a:spcPts val="0"/>
                </a:spcBef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sz="1100">
                <a:solidFill>
                  <a:srgbClr val="7F7F7F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 lvl="0" rtl="0" algn="ctr">
                <a:spcBef>
                  <a:spcPts val="0"/>
                </a:spcBef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PH" sz="1100">
                  <a:solidFill>
                    <a:srgbClr val="7F7F7F"/>
                  </a:solidFill>
                  <a:latin typeface="Ubuntu"/>
                  <a:ea typeface="Ubuntu"/>
                  <a:cs typeface="Ubuntu"/>
                  <a:sym typeface="Ubuntu"/>
                </a:rPr>
                <a:t>The notorious killer drone is born. It was weaponized for combat in 2000.</a:t>
              </a:r>
            </a:p>
          </p:txBody>
        </p:sp>
      </p:grpSp>
      <p:pic>
        <p:nvPicPr>
          <p:cNvPr id="240" name="Shape 240"/>
          <p:cNvPicPr preferRelativeResize="0"/>
          <p:nvPr/>
        </p:nvPicPr>
        <p:blipFill rotWithShape="1">
          <a:blip r:embed="rId3">
            <a:alphaModFix/>
          </a:blip>
          <a:srcRect b="17433" l="0" r="64967" t="65813"/>
          <a:stretch/>
        </p:blipFill>
        <p:spPr>
          <a:xfrm>
            <a:off x="2450000" y="4251175"/>
            <a:ext cx="1625875" cy="61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Shape 241"/>
          <p:cNvPicPr preferRelativeResize="0"/>
          <p:nvPr/>
        </p:nvPicPr>
        <p:blipFill rotWithShape="1">
          <a:blip r:embed="rId3">
            <a:alphaModFix/>
          </a:blip>
          <a:srcRect b="17479" l="64967" r="0" t="59270"/>
          <a:stretch/>
        </p:blipFill>
        <p:spPr>
          <a:xfrm>
            <a:off x="5022850" y="4251175"/>
            <a:ext cx="1801975" cy="85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 rotWithShape="1">
          <a:blip r:embed="rId4">
            <a:alphaModFix/>
          </a:blip>
          <a:srcRect b="24225" l="0" r="0" t="0"/>
          <a:stretch/>
        </p:blipFill>
        <p:spPr>
          <a:xfrm>
            <a:off x="6751300" y="263687"/>
            <a:ext cx="1402100" cy="10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Shape 243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PH"/>
              <a:t>‹#›</a:t>
            </a:fld>
          </a:p>
        </p:txBody>
      </p:sp>
      <p:sp>
        <p:nvSpPr>
          <p:cNvPr id="244" name="Shape 244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PH"/>
              <a:t>Alexandra Borgesen	 </a:t>
            </a:r>
            <a:fld id="{00000000-1234-1234-1234-123412341234}" type="slidenum">
              <a:rPr lang="en-PH"/>
              <a:t>‹#›</a:t>
            </a:fld>
          </a:p>
        </p:txBody>
      </p:sp>
      <p:pic>
        <p:nvPicPr>
          <p:cNvPr id="245" name="Shape 245"/>
          <p:cNvPicPr preferRelativeResize="0"/>
          <p:nvPr/>
        </p:nvPicPr>
        <p:blipFill rotWithShape="1">
          <a:blip r:embed="rId5">
            <a:alphaModFix amt="84000"/>
          </a:blip>
          <a:srcRect b="17793" l="35050" r="35796" t="59606"/>
          <a:stretch/>
        </p:blipFill>
        <p:spPr>
          <a:xfrm>
            <a:off x="3870948" y="406386"/>
            <a:ext cx="1402099" cy="777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/>
          <p:cNvPicPr preferRelativeResize="0"/>
          <p:nvPr/>
        </p:nvPicPr>
        <p:blipFill rotWithShape="1">
          <a:blip r:embed="rId6">
            <a:alphaModFix amt="92000"/>
          </a:blip>
          <a:srcRect b="51956" l="64089" r="4555" t="14744"/>
          <a:stretch/>
        </p:blipFill>
        <p:spPr>
          <a:xfrm>
            <a:off x="1057425" y="313399"/>
            <a:ext cx="1335274" cy="1013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PH"/>
              <a:t>‹#›</a:t>
            </a:fld>
          </a:p>
        </p:txBody>
      </p:sp>
      <p:sp>
        <p:nvSpPr>
          <p:cNvPr id="253" name="Shape 253"/>
          <p:cNvSpPr txBox="1"/>
          <p:nvPr>
            <p:ph type="title"/>
          </p:nvPr>
        </p:nvSpPr>
        <p:spPr>
          <a:xfrm>
            <a:off x="457200" y="133348"/>
            <a:ext cx="8229600" cy="609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PH"/>
              <a:t>Application of Drones</a:t>
            </a:r>
          </a:p>
        </p:txBody>
      </p:sp>
      <p:graphicFrame>
        <p:nvGraphicFramePr>
          <p:cNvPr id="254" name="Shape 254"/>
          <p:cNvGraphicFramePr/>
          <p:nvPr/>
        </p:nvGraphicFramePr>
        <p:xfrm>
          <a:off x="650425" y="1023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{D3D6EC33-CF48-4CA6-98BD-011CEF7287BC}</a:tableStyleId>
              </a:tblPr>
              <a:tblGrid>
                <a:gridCol w="1036350"/>
                <a:gridCol w="2744850"/>
                <a:gridCol w="2626800"/>
                <a:gridCol w="932750"/>
              </a:tblGrid>
              <a:tr h="11544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69850" lvl="0" marL="152400" rtl="0" algn="ctr">
                        <a:spcBef>
                          <a:spcPts val="480"/>
                        </a:spcBef>
                        <a:buClr>
                          <a:schemeClr val="dk1"/>
                        </a:buClr>
                        <a:buSzPct val="55000"/>
                        <a:buFont typeface="Arial"/>
                        <a:buNone/>
                      </a:pPr>
                      <a:r>
                        <a:rPr lang="en-PH" sz="2000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Topographic m</a:t>
                      </a:r>
                      <a:r>
                        <a:rPr lang="en-PH" sz="2000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apping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190500" lvl="0" marL="342900" rtl="0" algn="ctr">
                        <a:spcBef>
                          <a:spcPts val="480"/>
                        </a:spcBef>
                        <a:buNone/>
                      </a:pPr>
                      <a:r>
                        <a:rPr lang="en-PH" sz="2000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Wildlife and habitat</a:t>
                      </a:r>
                    </a:p>
                    <a:p>
                      <a:pPr indent="-260350" lvl="0" marL="342900" rtl="0" algn="ctr">
                        <a:spcBef>
                          <a:spcPts val="480"/>
                        </a:spcBef>
                        <a:buClr>
                          <a:schemeClr val="dk1"/>
                        </a:buClr>
                        <a:buSzPct val="55000"/>
                        <a:buFont typeface="Arial"/>
                        <a:buNone/>
                      </a:pPr>
                      <a:r>
                        <a:rPr lang="en-PH" sz="2000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monitoring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11544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260350" lvl="0" marL="342900" rtl="0" algn="ctr">
                        <a:spcBef>
                          <a:spcPts val="480"/>
                        </a:spcBef>
                        <a:buClr>
                          <a:schemeClr val="dk1"/>
                        </a:buClr>
                        <a:buSzPct val="55000"/>
                        <a:buFont typeface="Arial"/>
                        <a:buNone/>
                      </a:pPr>
                      <a:r>
                        <a:rPr lang="en-PH" sz="2000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Pick-up and delivery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260350" lvl="0" marL="342900" rtl="0" algn="ctr">
                        <a:spcBef>
                          <a:spcPts val="480"/>
                        </a:spcBef>
                        <a:buClr>
                          <a:schemeClr val="dk1"/>
                        </a:buClr>
                        <a:buSzPct val="55000"/>
                        <a:buFont typeface="Arial"/>
                        <a:buNone/>
                      </a:pPr>
                      <a:r>
                        <a:rPr lang="en-PH" sz="2000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Advertising and broadcasting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11544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260350" lvl="0" marL="342900" rtl="0" algn="ctr">
                        <a:spcBef>
                          <a:spcPts val="480"/>
                        </a:spcBef>
                        <a:buClr>
                          <a:schemeClr val="dk1"/>
                        </a:buClr>
                        <a:buSzPct val="55000"/>
                        <a:buFont typeface="Arial"/>
                        <a:buNone/>
                      </a:pPr>
                      <a:r>
                        <a:rPr lang="en-PH" sz="2000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Inspection and</a:t>
                      </a:r>
                    </a:p>
                    <a:p>
                      <a:pPr indent="-260350" lvl="0" marL="342900" rtl="0" algn="ctr">
                        <a:spcBef>
                          <a:spcPts val="480"/>
                        </a:spcBef>
                        <a:buClr>
                          <a:schemeClr val="dk1"/>
                        </a:buClr>
                        <a:buSzPct val="55000"/>
                        <a:buFont typeface="Arial"/>
                        <a:buNone/>
                      </a:pPr>
                      <a:r>
                        <a:rPr lang="en-PH" sz="2000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exploration</a:t>
                      </a:r>
                    </a:p>
                    <a:p>
                      <a:pPr indent="-69850" lvl="0" marL="0" rtl="0" algn="l">
                        <a:spcBef>
                          <a:spcPts val="48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b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260350" lvl="0" marL="342900" rtl="0" algn="ctr">
                        <a:spcBef>
                          <a:spcPts val="480"/>
                        </a:spcBef>
                        <a:buClr>
                          <a:schemeClr val="dk1"/>
                        </a:buClr>
                        <a:buSzPct val="55000"/>
                        <a:buFont typeface="Arial"/>
                        <a:buNone/>
                      </a:pPr>
                      <a:r>
                        <a:rPr lang="en-PH" sz="2000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Emergency search and rescue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pic>
        <p:nvPicPr>
          <p:cNvPr id="255" name="Shape 255"/>
          <p:cNvPicPr preferRelativeResize="0"/>
          <p:nvPr/>
        </p:nvPicPr>
        <p:blipFill rotWithShape="1">
          <a:blip r:embed="rId3">
            <a:alphaModFix/>
          </a:blip>
          <a:srcRect b="11154" l="8332" r="79570" t="80883"/>
          <a:stretch/>
        </p:blipFill>
        <p:spPr>
          <a:xfrm>
            <a:off x="7416675" y="1282600"/>
            <a:ext cx="724800" cy="773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56" name="Shape 256"/>
          <p:cNvPicPr preferRelativeResize="0"/>
          <p:nvPr/>
        </p:nvPicPr>
        <p:blipFill rotWithShape="1">
          <a:blip r:embed="rId3">
            <a:alphaModFix/>
          </a:blip>
          <a:srcRect b="61745" l="8633" r="79267" t="30292"/>
          <a:stretch/>
        </p:blipFill>
        <p:spPr>
          <a:xfrm>
            <a:off x="1052975" y="2396624"/>
            <a:ext cx="783900" cy="773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57" name="Shape 257"/>
          <p:cNvPicPr preferRelativeResize="0"/>
          <p:nvPr/>
        </p:nvPicPr>
        <p:blipFill rotWithShape="1">
          <a:blip r:embed="rId3">
            <a:alphaModFix/>
          </a:blip>
          <a:srcRect b="44664" l="50390" r="37511" t="47374"/>
          <a:stretch/>
        </p:blipFill>
        <p:spPr>
          <a:xfrm>
            <a:off x="7416675" y="2403450"/>
            <a:ext cx="724800" cy="773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58" name="Shape 258"/>
          <p:cNvPicPr preferRelativeResize="0"/>
          <p:nvPr/>
        </p:nvPicPr>
        <p:blipFill rotWithShape="1">
          <a:blip r:embed="rId3">
            <a:alphaModFix/>
          </a:blip>
          <a:srcRect b="61702" l="49944" r="37956" t="30335"/>
          <a:stretch/>
        </p:blipFill>
        <p:spPr>
          <a:xfrm>
            <a:off x="1040975" y="3585374"/>
            <a:ext cx="724800" cy="773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59" name="Shape 259"/>
          <p:cNvPicPr preferRelativeResize="0"/>
          <p:nvPr/>
        </p:nvPicPr>
        <p:blipFill rotWithShape="1">
          <a:blip r:embed="rId3">
            <a:alphaModFix/>
          </a:blip>
          <a:srcRect b="27877" l="7653" r="79171" t="64160"/>
          <a:stretch/>
        </p:blipFill>
        <p:spPr>
          <a:xfrm>
            <a:off x="976775" y="1271922"/>
            <a:ext cx="853200" cy="773099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60" name="Shape 260"/>
          <p:cNvPicPr preferRelativeResize="0"/>
          <p:nvPr/>
        </p:nvPicPr>
        <p:blipFill rotWithShape="1">
          <a:blip r:embed="rId3">
            <a:alphaModFix/>
          </a:blip>
          <a:srcRect b="11379" l="50042" r="37859" t="80660"/>
          <a:stretch/>
        </p:blipFill>
        <p:spPr>
          <a:xfrm>
            <a:off x="7387125" y="3551162"/>
            <a:ext cx="783900" cy="842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61" name="Shape 261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PH"/>
              <a:t>Alexandra Borgesen	 </a:t>
            </a:r>
            <a:fld id="{00000000-1234-1234-1234-123412341234}" type="slidenum">
              <a:rPr lang="en-PH"/>
              <a:t>‹#›</a:t>
            </a:fld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/>
        </p:nvSpPr>
        <p:spPr>
          <a:xfrm>
            <a:off x="842350" y="1682737"/>
            <a:ext cx="6134100" cy="16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PH" sz="9600">
                <a:solidFill>
                  <a:srgbClr val="A43E00"/>
                </a:solidFill>
                <a:latin typeface="Abel"/>
                <a:ea typeface="Abel"/>
                <a:cs typeface="Abel"/>
                <a:sym typeface="Abel"/>
              </a:rPr>
              <a:t>Background</a:t>
            </a:r>
          </a:p>
        </p:txBody>
      </p:sp>
      <p:sp>
        <p:nvSpPr>
          <p:cNvPr id="267" name="Shape 267"/>
          <p:cNvSpPr txBox="1"/>
          <p:nvPr>
            <p:ph idx="4294967295" type="title"/>
          </p:nvPr>
        </p:nvSpPr>
        <p:spPr>
          <a:xfrm>
            <a:off x="842350" y="3204825"/>
            <a:ext cx="55395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8A9"/>
              </a:buClr>
              <a:buSzPct val="25000"/>
              <a:buFont typeface="Arvo"/>
              <a:buNone/>
            </a:pPr>
            <a:r>
              <a:t/>
            </a:r>
            <a:endParaRPr b="0" sz="1800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68" name="Shape 268"/>
          <p:cNvSpPr/>
          <p:nvPr/>
        </p:nvSpPr>
        <p:spPr>
          <a:xfrm flipH="1">
            <a:off x="6259489" y="4588297"/>
            <a:ext cx="354300" cy="358200"/>
          </a:xfrm>
          <a:custGeom>
            <a:pathLst>
              <a:path extrusionOk="0" h="120000" w="120000">
                <a:moveTo>
                  <a:pt x="14498" y="105538"/>
                </a:moveTo>
                <a:cubicBezTo>
                  <a:pt x="0" y="90769"/>
                  <a:pt x="8637" y="58769"/>
                  <a:pt x="33624" y="33538"/>
                </a:cubicBezTo>
                <a:cubicBezTo>
                  <a:pt x="58611" y="8615"/>
                  <a:pt x="91002" y="0"/>
                  <a:pt x="105501" y="14769"/>
                </a:cubicBezTo>
                <a:cubicBezTo>
                  <a:pt x="120000" y="29230"/>
                  <a:pt x="111670" y="61230"/>
                  <a:pt x="86375" y="86461"/>
                </a:cubicBezTo>
                <a:cubicBezTo>
                  <a:pt x="61388" y="111384"/>
                  <a:pt x="29305" y="120000"/>
                  <a:pt x="14498" y="105538"/>
                </a:cubicBezTo>
                <a:close/>
              </a:path>
            </a:pathLst>
          </a:custGeom>
          <a:solidFill>
            <a:srgbClr val="A43E00"/>
          </a:solidFill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Shape 269"/>
          <p:cNvSpPr/>
          <p:nvPr/>
        </p:nvSpPr>
        <p:spPr>
          <a:xfrm flipH="1">
            <a:off x="6461167" y="3305071"/>
            <a:ext cx="1423800" cy="1436100"/>
          </a:xfrm>
          <a:custGeom>
            <a:pathLst>
              <a:path extrusionOk="0" h="120000" w="120000">
                <a:moveTo>
                  <a:pt x="19307" y="19230"/>
                </a:moveTo>
                <a:cubicBezTo>
                  <a:pt x="38538" y="0"/>
                  <a:pt x="63153" y="7307"/>
                  <a:pt x="63153" y="7307"/>
                </a:cubicBezTo>
                <a:cubicBezTo>
                  <a:pt x="90384" y="16692"/>
                  <a:pt x="94769" y="41307"/>
                  <a:pt x="94769" y="41307"/>
                </a:cubicBezTo>
                <a:cubicBezTo>
                  <a:pt x="96461" y="48307"/>
                  <a:pt x="98307" y="52230"/>
                  <a:pt x="99461" y="55846"/>
                </a:cubicBezTo>
                <a:cubicBezTo>
                  <a:pt x="101000" y="60615"/>
                  <a:pt x="108230" y="73461"/>
                  <a:pt x="108230" y="73461"/>
                </a:cubicBezTo>
                <a:cubicBezTo>
                  <a:pt x="110307" y="77923"/>
                  <a:pt x="120000" y="91769"/>
                  <a:pt x="120000" y="91769"/>
                </a:cubicBezTo>
                <a:lnTo>
                  <a:pt x="91769" y="120000"/>
                </a:lnTo>
                <a:cubicBezTo>
                  <a:pt x="91769" y="120000"/>
                  <a:pt x="77923" y="110384"/>
                  <a:pt x="73461" y="108230"/>
                </a:cubicBezTo>
                <a:cubicBezTo>
                  <a:pt x="73461" y="108230"/>
                  <a:pt x="60692" y="101153"/>
                  <a:pt x="56000" y="99692"/>
                </a:cubicBezTo>
                <a:cubicBezTo>
                  <a:pt x="52307" y="98461"/>
                  <a:pt x="48384" y="96538"/>
                  <a:pt x="41384" y="94923"/>
                </a:cubicBezTo>
                <a:cubicBezTo>
                  <a:pt x="41384" y="94923"/>
                  <a:pt x="16692" y="90384"/>
                  <a:pt x="7307" y="63230"/>
                </a:cubicBezTo>
                <a:cubicBezTo>
                  <a:pt x="7307" y="63230"/>
                  <a:pt x="0" y="38615"/>
                  <a:pt x="19230" y="19384"/>
                </a:cubicBezTo>
              </a:path>
            </a:pathLst>
          </a:custGeom>
          <a:noFill/>
          <a:ln cap="flat" cmpd="sng" w="9525">
            <a:solidFill>
              <a:srgbClr val="A43E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Shape 270"/>
          <p:cNvSpPr/>
          <p:nvPr/>
        </p:nvSpPr>
        <p:spPr>
          <a:xfrm flipH="1">
            <a:off x="6396738" y="4379119"/>
            <a:ext cx="438300" cy="442500"/>
          </a:xfrm>
          <a:custGeom>
            <a:pathLst>
              <a:path extrusionOk="0" h="120000" w="120000">
                <a:moveTo>
                  <a:pt x="5987" y="114012"/>
                </a:moveTo>
                <a:cubicBezTo>
                  <a:pt x="11975" y="120000"/>
                  <a:pt x="21455" y="120000"/>
                  <a:pt x="27442" y="114012"/>
                </a:cubicBezTo>
                <a:lnTo>
                  <a:pt x="114012" y="27442"/>
                </a:lnTo>
                <a:cubicBezTo>
                  <a:pt x="120000" y="21455"/>
                  <a:pt x="120000" y="11725"/>
                  <a:pt x="114012" y="5738"/>
                </a:cubicBezTo>
                <a:lnTo>
                  <a:pt x="114012" y="5738"/>
                </a:lnTo>
                <a:cubicBezTo>
                  <a:pt x="108024" y="0"/>
                  <a:pt x="98295" y="0"/>
                  <a:pt x="92307" y="5738"/>
                </a:cubicBezTo>
                <a:lnTo>
                  <a:pt x="5987" y="92307"/>
                </a:lnTo>
                <a:cubicBezTo>
                  <a:pt x="0" y="98295"/>
                  <a:pt x="0" y="108024"/>
                  <a:pt x="5987" y="114012"/>
                </a:cubicBezTo>
                <a:lnTo>
                  <a:pt x="5987" y="114012"/>
                </a:lnTo>
                <a:close/>
              </a:path>
            </a:pathLst>
          </a:custGeom>
          <a:solidFill>
            <a:srgbClr val="A43E00"/>
          </a:solidFill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Shape 271"/>
          <p:cNvSpPr/>
          <p:nvPr/>
        </p:nvSpPr>
        <p:spPr>
          <a:xfrm flipH="1">
            <a:off x="6324329" y="4451527"/>
            <a:ext cx="438300" cy="442500"/>
          </a:xfrm>
          <a:custGeom>
            <a:pathLst>
              <a:path extrusionOk="0" h="120000" w="120000">
                <a:moveTo>
                  <a:pt x="5987" y="114012"/>
                </a:moveTo>
                <a:cubicBezTo>
                  <a:pt x="11975" y="120000"/>
                  <a:pt x="21704" y="120000"/>
                  <a:pt x="27692" y="114012"/>
                </a:cubicBezTo>
                <a:lnTo>
                  <a:pt x="114012" y="27442"/>
                </a:lnTo>
                <a:cubicBezTo>
                  <a:pt x="120000" y="21455"/>
                  <a:pt x="120000" y="11975"/>
                  <a:pt x="114012" y="5987"/>
                </a:cubicBezTo>
                <a:lnTo>
                  <a:pt x="114012" y="5987"/>
                </a:lnTo>
                <a:cubicBezTo>
                  <a:pt x="108024" y="0"/>
                  <a:pt x="98295" y="0"/>
                  <a:pt x="92307" y="5987"/>
                </a:cubicBezTo>
                <a:lnTo>
                  <a:pt x="5987" y="92307"/>
                </a:lnTo>
                <a:cubicBezTo>
                  <a:pt x="0" y="98295"/>
                  <a:pt x="0" y="108024"/>
                  <a:pt x="5987" y="114012"/>
                </a:cubicBezTo>
                <a:lnTo>
                  <a:pt x="5987" y="114012"/>
                </a:lnTo>
                <a:close/>
              </a:path>
            </a:pathLst>
          </a:custGeom>
          <a:solidFill>
            <a:srgbClr val="A43E00"/>
          </a:solidFill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Shape 272"/>
          <p:cNvSpPr/>
          <p:nvPr/>
        </p:nvSpPr>
        <p:spPr>
          <a:xfrm flipH="1">
            <a:off x="6243875" y="4519912"/>
            <a:ext cx="438300" cy="442500"/>
          </a:xfrm>
          <a:custGeom>
            <a:pathLst>
              <a:path extrusionOk="0" h="120000" w="120000">
                <a:moveTo>
                  <a:pt x="5738" y="114012"/>
                </a:moveTo>
                <a:cubicBezTo>
                  <a:pt x="11725" y="120000"/>
                  <a:pt x="21455" y="120000"/>
                  <a:pt x="27442" y="114012"/>
                </a:cubicBezTo>
                <a:lnTo>
                  <a:pt x="114012" y="27692"/>
                </a:lnTo>
                <a:cubicBezTo>
                  <a:pt x="120000" y="21704"/>
                  <a:pt x="120000" y="11975"/>
                  <a:pt x="114012" y="5987"/>
                </a:cubicBezTo>
                <a:lnTo>
                  <a:pt x="114012" y="5987"/>
                </a:lnTo>
                <a:cubicBezTo>
                  <a:pt x="108024" y="0"/>
                  <a:pt x="98295" y="0"/>
                  <a:pt x="92307" y="5987"/>
                </a:cubicBezTo>
                <a:lnTo>
                  <a:pt x="5738" y="92307"/>
                </a:lnTo>
                <a:cubicBezTo>
                  <a:pt x="0" y="98295"/>
                  <a:pt x="0" y="108024"/>
                  <a:pt x="5738" y="114012"/>
                </a:cubicBezTo>
                <a:lnTo>
                  <a:pt x="5738" y="114012"/>
                </a:lnTo>
                <a:close/>
              </a:path>
            </a:pathLst>
          </a:custGeom>
          <a:solidFill>
            <a:srgbClr val="A43E00"/>
          </a:solidFill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3" name="Shape 273"/>
          <p:cNvCxnSpPr/>
          <p:nvPr/>
        </p:nvCxnSpPr>
        <p:spPr>
          <a:xfrm flipH="1" rot="10800000">
            <a:off x="6738493" y="4274660"/>
            <a:ext cx="542700" cy="378000"/>
          </a:xfrm>
          <a:prstGeom prst="straightConnector1">
            <a:avLst/>
          </a:prstGeom>
          <a:noFill/>
          <a:ln cap="flat" cmpd="sng" w="15875">
            <a:solidFill>
              <a:srgbClr val="A43E00"/>
            </a:solidFill>
            <a:prstDash val="solid"/>
            <a:miter/>
            <a:headEnd len="med" w="med" type="none"/>
            <a:tailEnd len="med" w="med" type="none"/>
          </a:ln>
        </p:spPr>
      </p:cxnSp>
      <p:sp>
        <p:nvSpPr>
          <p:cNvPr id="274" name="Shape 274"/>
          <p:cNvSpPr/>
          <p:nvPr/>
        </p:nvSpPr>
        <p:spPr>
          <a:xfrm flipH="1">
            <a:off x="6919897" y="3892378"/>
            <a:ext cx="208800" cy="213000"/>
          </a:xfrm>
          <a:prstGeom prst="ellipse">
            <a:avLst/>
          </a:prstGeom>
          <a:noFill/>
          <a:ln cap="flat" cmpd="sng" w="15875">
            <a:solidFill>
              <a:srgbClr val="A43E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Shape 275"/>
          <p:cNvSpPr/>
          <p:nvPr/>
        </p:nvSpPr>
        <p:spPr>
          <a:xfrm flipH="1">
            <a:off x="7020464" y="3992945"/>
            <a:ext cx="208800" cy="213000"/>
          </a:xfrm>
          <a:prstGeom prst="ellipse">
            <a:avLst/>
          </a:prstGeom>
          <a:noFill/>
          <a:ln cap="flat" cmpd="sng" w="15875">
            <a:solidFill>
              <a:srgbClr val="A43E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Shape 276"/>
          <p:cNvSpPr/>
          <p:nvPr/>
        </p:nvSpPr>
        <p:spPr>
          <a:xfrm flipH="1">
            <a:off x="7108964" y="4085466"/>
            <a:ext cx="208800" cy="213000"/>
          </a:xfrm>
          <a:prstGeom prst="ellipse">
            <a:avLst/>
          </a:prstGeom>
          <a:noFill/>
          <a:ln cap="flat" cmpd="sng" w="15875">
            <a:solidFill>
              <a:srgbClr val="A43E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7" name="Shape 277"/>
          <p:cNvCxnSpPr/>
          <p:nvPr/>
        </p:nvCxnSpPr>
        <p:spPr>
          <a:xfrm flipH="1" rot="10800000">
            <a:off x="6561494" y="3932540"/>
            <a:ext cx="382500" cy="539100"/>
          </a:xfrm>
          <a:prstGeom prst="straightConnector1">
            <a:avLst/>
          </a:prstGeom>
          <a:noFill/>
          <a:ln cap="flat" cmpd="sng" w="15875">
            <a:solidFill>
              <a:srgbClr val="A43E00"/>
            </a:solidFill>
            <a:prstDash val="solid"/>
            <a:miter/>
            <a:headEnd len="med" w="med" type="none"/>
            <a:tailEnd len="med" w="med" type="none"/>
          </a:ln>
        </p:spPr>
      </p:cxnSp>
      <p:sp>
        <p:nvSpPr>
          <p:cNvPr id="278" name="Shape 278"/>
          <p:cNvSpPr/>
          <p:nvPr/>
        </p:nvSpPr>
        <p:spPr>
          <a:xfrm>
            <a:off x="3206476" y="1027039"/>
            <a:ext cx="0" cy="0"/>
          </a:xfrm>
          <a:custGeom>
            <a:pathLst>
              <a:path extrusionOk="0" h="120000" w="120000">
                <a:moveTo>
                  <a:pt x="20307" y="54117"/>
                </a:moveTo>
                <a:lnTo>
                  <a:pt x="94153" y="120000"/>
                </a:lnTo>
                <a:lnTo>
                  <a:pt x="108923" y="118823"/>
                </a:lnTo>
                <a:lnTo>
                  <a:pt x="114461" y="77647"/>
                </a:lnTo>
                <a:lnTo>
                  <a:pt x="120000" y="31764"/>
                </a:lnTo>
                <a:lnTo>
                  <a:pt x="110769" y="3529"/>
                </a:lnTo>
                <a:lnTo>
                  <a:pt x="88615" y="0"/>
                </a:lnTo>
                <a:lnTo>
                  <a:pt x="57230" y="21176"/>
                </a:lnTo>
                <a:lnTo>
                  <a:pt x="0" y="32941"/>
                </a:lnTo>
                <a:lnTo>
                  <a:pt x="20307" y="5411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/>
          <p:nvPr/>
        </p:nvSpPr>
        <p:spPr>
          <a:xfrm>
            <a:off x="2823146" y="677408"/>
            <a:ext cx="0" cy="0"/>
          </a:xfrm>
          <a:custGeom>
            <a:pathLst>
              <a:path extrusionOk="0" h="120000" w="120000">
                <a:moveTo>
                  <a:pt x="119999" y="81509"/>
                </a:moveTo>
                <a:lnTo>
                  <a:pt x="105454" y="18113"/>
                </a:lnTo>
                <a:lnTo>
                  <a:pt x="81212" y="15849"/>
                </a:lnTo>
                <a:lnTo>
                  <a:pt x="50909" y="9056"/>
                </a:lnTo>
                <a:lnTo>
                  <a:pt x="18181" y="0"/>
                </a:lnTo>
                <a:lnTo>
                  <a:pt x="2424" y="24905"/>
                </a:lnTo>
                <a:lnTo>
                  <a:pt x="10909" y="54339"/>
                </a:lnTo>
                <a:lnTo>
                  <a:pt x="0" y="88301"/>
                </a:lnTo>
                <a:lnTo>
                  <a:pt x="14545" y="113207"/>
                </a:lnTo>
                <a:lnTo>
                  <a:pt x="49696" y="120000"/>
                </a:lnTo>
                <a:lnTo>
                  <a:pt x="82424" y="104150"/>
                </a:lnTo>
                <a:lnTo>
                  <a:pt x="119999" y="8150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Shape 280"/>
          <p:cNvSpPr/>
          <p:nvPr/>
        </p:nvSpPr>
        <p:spPr>
          <a:xfrm>
            <a:off x="2842101" y="784825"/>
            <a:ext cx="0" cy="0"/>
          </a:xfrm>
          <a:custGeom>
            <a:pathLst>
              <a:path extrusionOk="0" h="120000" w="120000">
                <a:moveTo>
                  <a:pt x="10909" y="120000"/>
                </a:moveTo>
                <a:lnTo>
                  <a:pt x="52987" y="109629"/>
                </a:lnTo>
                <a:lnTo>
                  <a:pt x="77922" y="103703"/>
                </a:lnTo>
                <a:lnTo>
                  <a:pt x="96623" y="78518"/>
                </a:lnTo>
                <a:lnTo>
                  <a:pt x="105974" y="51851"/>
                </a:lnTo>
                <a:lnTo>
                  <a:pt x="120000" y="37037"/>
                </a:lnTo>
                <a:lnTo>
                  <a:pt x="102857" y="5925"/>
                </a:lnTo>
                <a:lnTo>
                  <a:pt x="71688" y="0"/>
                </a:lnTo>
                <a:lnTo>
                  <a:pt x="52987" y="29629"/>
                </a:lnTo>
                <a:lnTo>
                  <a:pt x="34285" y="37037"/>
                </a:lnTo>
                <a:lnTo>
                  <a:pt x="29610" y="62222"/>
                </a:lnTo>
                <a:lnTo>
                  <a:pt x="18701" y="71111"/>
                </a:lnTo>
                <a:lnTo>
                  <a:pt x="15584" y="82962"/>
                </a:lnTo>
                <a:lnTo>
                  <a:pt x="1558" y="93333"/>
                </a:lnTo>
                <a:lnTo>
                  <a:pt x="0" y="115555"/>
                </a:lnTo>
                <a:lnTo>
                  <a:pt x="10909" y="1200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Shape 281"/>
          <p:cNvSpPr/>
          <p:nvPr/>
        </p:nvSpPr>
        <p:spPr>
          <a:xfrm>
            <a:off x="2871588" y="753232"/>
            <a:ext cx="0" cy="0"/>
          </a:xfrm>
          <a:custGeom>
            <a:pathLst>
              <a:path extrusionOk="0" h="120000" w="120000">
                <a:moveTo>
                  <a:pt x="0" y="120000"/>
                </a:moveTo>
                <a:lnTo>
                  <a:pt x="17142" y="115434"/>
                </a:lnTo>
                <a:lnTo>
                  <a:pt x="27226" y="117391"/>
                </a:lnTo>
                <a:lnTo>
                  <a:pt x="44369" y="111521"/>
                </a:lnTo>
                <a:lnTo>
                  <a:pt x="73613" y="111521"/>
                </a:lnTo>
                <a:lnTo>
                  <a:pt x="103865" y="110217"/>
                </a:lnTo>
                <a:lnTo>
                  <a:pt x="112941" y="105000"/>
                </a:lnTo>
                <a:lnTo>
                  <a:pt x="106890" y="98478"/>
                </a:lnTo>
                <a:lnTo>
                  <a:pt x="120000" y="90652"/>
                </a:lnTo>
                <a:lnTo>
                  <a:pt x="104873" y="82826"/>
                </a:lnTo>
                <a:lnTo>
                  <a:pt x="93781" y="72391"/>
                </a:lnTo>
                <a:lnTo>
                  <a:pt x="86722" y="61304"/>
                </a:lnTo>
                <a:lnTo>
                  <a:pt x="76638" y="54130"/>
                </a:lnTo>
                <a:lnTo>
                  <a:pt x="75630" y="46956"/>
                </a:lnTo>
                <a:lnTo>
                  <a:pt x="63529" y="39782"/>
                </a:lnTo>
                <a:lnTo>
                  <a:pt x="65546" y="31304"/>
                </a:lnTo>
                <a:lnTo>
                  <a:pt x="77647" y="25434"/>
                </a:lnTo>
                <a:lnTo>
                  <a:pt x="80672" y="14347"/>
                </a:lnTo>
                <a:lnTo>
                  <a:pt x="79663" y="0"/>
                </a:lnTo>
                <a:lnTo>
                  <a:pt x="23193" y="3260"/>
                </a:lnTo>
                <a:lnTo>
                  <a:pt x="16134" y="20217"/>
                </a:lnTo>
                <a:lnTo>
                  <a:pt x="20168" y="34565"/>
                </a:lnTo>
                <a:lnTo>
                  <a:pt x="26218" y="48260"/>
                </a:lnTo>
                <a:lnTo>
                  <a:pt x="41344" y="56739"/>
                </a:lnTo>
                <a:lnTo>
                  <a:pt x="51428" y="69130"/>
                </a:lnTo>
                <a:lnTo>
                  <a:pt x="38319" y="75652"/>
                </a:lnTo>
                <a:lnTo>
                  <a:pt x="28235" y="75652"/>
                </a:lnTo>
                <a:lnTo>
                  <a:pt x="29243" y="88695"/>
                </a:lnTo>
                <a:lnTo>
                  <a:pt x="18151" y="91956"/>
                </a:lnTo>
                <a:lnTo>
                  <a:pt x="13109" y="97173"/>
                </a:lnTo>
                <a:lnTo>
                  <a:pt x="21176" y="103695"/>
                </a:lnTo>
                <a:lnTo>
                  <a:pt x="0" y="1200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Shape 282"/>
          <p:cNvSpPr/>
          <p:nvPr/>
        </p:nvSpPr>
        <p:spPr>
          <a:xfrm>
            <a:off x="3016917" y="976490"/>
            <a:ext cx="0" cy="0"/>
          </a:xfrm>
          <a:custGeom>
            <a:pathLst>
              <a:path extrusionOk="0" h="120000" w="120000">
                <a:moveTo>
                  <a:pt x="102857" y="0"/>
                </a:moveTo>
                <a:lnTo>
                  <a:pt x="49285" y="27692"/>
                </a:lnTo>
                <a:lnTo>
                  <a:pt x="4285" y="36923"/>
                </a:lnTo>
                <a:lnTo>
                  <a:pt x="0" y="70769"/>
                </a:lnTo>
                <a:lnTo>
                  <a:pt x="62142" y="101538"/>
                </a:lnTo>
                <a:lnTo>
                  <a:pt x="96428" y="120000"/>
                </a:lnTo>
                <a:lnTo>
                  <a:pt x="119999" y="83076"/>
                </a:lnTo>
                <a:lnTo>
                  <a:pt x="109285" y="46153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Shape 283"/>
          <p:cNvSpPr/>
          <p:nvPr/>
        </p:nvSpPr>
        <p:spPr>
          <a:xfrm>
            <a:off x="3174883" y="987021"/>
            <a:ext cx="0" cy="0"/>
          </a:xfrm>
          <a:custGeom>
            <a:pathLst>
              <a:path extrusionOk="0" h="120000" w="120000">
                <a:moveTo>
                  <a:pt x="12203" y="72941"/>
                </a:moveTo>
                <a:lnTo>
                  <a:pt x="46779" y="58823"/>
                </a:lnTo>
                <a:lnTo>
                  <a:pt x="81355" y="37647"/>
                </a:lnTo>
                <a:lnTo>
                  <a:pt x="120000" y="0"/>
                </a:lnTo>
                <a:lnTo>
                  <a:pt x="120000" y="16470"/>
                </a:lnTo>
                <a:lnTo>
                  <a:pt x="107796" y="32941"/>
                </a:lnTo>
                <a:lnTo>
                  <a:pt x="103728" y="51764"/>
                </a:lnTo>
                <a:lnTo>
                  <a:pt x="109830" y="61176"/>
                </a:lnTo>
                <a:lnTo>
                  <a:pt x="120000" y="80000"/>
                </a:lnTo>
                <a:lnTo>
                  <a:pt x="107796" y="91764"/>
                </a:lnTo>
                <a:lnTo>
                  <a:pt x="87457" y="103529"/>
                </a:lnTo>
                <a:lnTo>
                  <a:pt x="65084" y="120000"/>
                </a:lnTo>
                <a:lnTo>
                  <a:pt x="12203" y="120000"/>
                </a:lnTo>
                <a:lnTo>
                  <a:pt x="0" y="103529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Shape 284"/>
          <p:cNvSpPr/>
          <p:nvPr/>
        </p:nvSpPr>
        <p:spPr>
          <a:xfrm>
            <a:off x="2968474" y="940684"/>
            <a:ext cx="0" cy="0"/>
          </a:xfrm>
          <a:custGeom>
            <a:pathLst>
              <a:path extrusionOk="0" h="120000" w="120000">
                <a:moveTo>
                  <a:pt x="46153" y="0"/>
                </a:moveTo>
                <a:lnTo>
                  <a:pt x="0" y="41739"/>
                </a:lnTo>
                <a:lnTo>
                  <a:pt x="18461" y="88695"/>
                </a:lnTo>
                <a:lnTo>
                  <a:pt x="101538" y="120000"/>
                </a:lnTo>
                <a:lnTo>
                  <a:pt x="101538" y="88695"/>
                </a:lnTo>
                <a:lnTo>
                  <a:pt x="120000" y="3130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Shape 285"/>
          <p:cNvSpPr/>
          <p:nvPr/>
        </p:nvSpPr>
        <p:spPr>
          <a:xfrm>
            <a:off x="3660777" y="541337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Shape 286"/>
          <p:cNvSpPr/>
          <p:nvPr/>
        </p:nvSpPr>
        <p:spPr>
          <a:xfrm>
            <a:off x="3857627" y="541337"/>
            <a:ext cx="0" cy="0"/>
          </a:xfrm>
          <a:custGeom>
            <a:pathLst>
              <a:path extrusionOk="0" h="120000" w="120000">
                <a:moveTo>
                  <a:pt x="60166" y="0"/>
                </a:moveTo>
                <a:cubicBezTo>
                  <a:pt x="27257" y="0"/>
                  <a:pt x="0" y="27257"/>
                  <a:pt x="0" y="60166"/>
                </a:cubicBezTo>
                <a:cubicBezTo>
                  <a:pt x="0" y="92742"/>
                  <a:pt x="27257" y="120000"/>
                  <a:pt x="60166" y="120000"/>
                </a:cubicBezTo>
                <a:cubicBezTo>
                  <a:pt x="92742" y="120000"/>
                  <a:pt x="120000" y="92742"/>
                  <a:pt x="120000" y="60166"/>
                </a:cubicBezTo>
                <a:cubicBezTo>
                  <a:pt x="120000" y="27257"/>
                  <a:pt x="92742" y="0"/>
                  <a:pt x="60166" y="0"/>
                </a:cubicBezTo>
                <a:close/>
                <a:moveTo>
                  <a:pt x="60166" y="110692"/>
                </a:moveTo>
                <a:cubicBezTo>
                  <a:pt x="31911" y="110692"/>
                  <a:pt x="9307" y="88088"/>
                  <a:pt x="9307" y="60166"/>
                </a:cubicBezTo>
                <a:cubicBezTo>
                  <a:pt x="9307" y="31911"/>
                  <a:pt x="31911" y="9307"/>
                  <a:pt x="60166" y="9307"/>
                </a:cubicBezTo>
                <a:cubicBezTo>
                  <a:pt x="88088" y="9307"/>
                  <a:pt x="110692" y="31911"/>
                  <a:pt x="110692" y="60166"/>
                </a:cubicBezTo>
                <a:cubicBezTo>
                  <a:pt x="110692" y="88088"/>
                  <a:pt x="87423" y="110692"/>
                  <a:pt x="60166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Shape 287"/>
          <p:cNvSpPr/>
          <p:nvPr/>
        </p:nvSpPr>
        <p:spPr>
          <a:xfrm>
            <a:off x="4054477" y="541337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Shape 288"/>
          <p:cNvSpPr/>
          <p:nvPr/>
        </p:nvSpPr>
        <p:spPr>
          <a:xfrm>
            <a:off x="4251327" y="541337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Shape 289"/>
          <p:cNvSpPr/>
          <p:nvPr/>
        </p:nvSpPr>
        <p:spPr>
          <a:xfrm>
            <a:off x="4446589" y="541337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Shape 290"/>
          <p:cNvSpPr/>
          <p:nvPr/>
        </p:nvSpPr>
        <p:spPr>
          <a:xfrm>
            <a:off x="3660777" y="738188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Shape 291"/>
          <p:cNvSpPr/>
          <p:nvPr/>
        </p:nvSpPr>
        <p:spPr>
          <a:xfrm>
            <a:off x="3857627" y="738188"/>
            <a:ext cx="0" cy="0"/>
          </a:xfrm>
          <a:custGeom>
            <a:pathLst>
              <a:path extrusionOk="0" h="120000" w="120000">
                <a:moveTo>
                  <a:pt x="60166" y="0"/>
                </a:moveTo>
                <a:cubicBezTo>
                  <a:pt x="27257" y="0"/>
                  <a:pt x="0" y="27257"/>
                  <a:pt x="0" y="59833"/>
                </a:cubicBezTo>
                <a:cubicBezTo>
                  <a:pt x="0" y="92742"/>
                  <a:pt x="27257" y="120000"/>
                  <a:pt x="60166" y="120000"/>
                </a:cubicBezTo>
                <a:cubicBezTo>
                  <a:pt x="92742" y="120000"/>
                  <a:pt x="120000" y="92742"/>
                  <a:pt x="120000" y="59833"/>
                </a:cubicBezTo>
                <a:cubicBezTo>
                  <a:pt x="120000" y="27257"/>
                  <a:pt x="92742" y="0"/>
                  <a:pt x="60166" y="0"/>
                </a:cubicBezTo>
                <a:close/>
                <a:moveTo>
                  <a:pt x="60166" y="110692"/>
                </a:moveTo>
                <a:cubicBezTo>
                  <a:pt x="31911" y="110692"/>
                  <a:pt x="9307" y="88088"/>
                  <a:pt x="9307" y="59833"/>
                </a:cubicBezTo>
                <a:cubicBezTo>
                  <a:pt x="9307" y="31911"/>
                  <a:pt x="31911" y="9307"/>
                  <a:pt x="60166" y="9307"/>
                </a:cubicBezTo>
                <a:cubicBezTo>
                  <a:pt x="88088" y="9307"/>
                  <a:pt x="110692" y="31911"/>
                  <a:pt x="110692" y="59833"/>
                </a:cubicBezTo>
                <a:cubicBezTo>
                  <a:pt x="110692" y="88088"/>
                  <a:pt x="87423" y="110692"/>
                  <a:pt x="60166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Shape 292"/>
          <p:cNvSpPr/>
          <p:nvPr/>
        </p:nvSpPr>
        <p:spPr>
          <a:xfrm>
            <a:off x="4054477" y="738188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Shape 293"/>
          <p:cNvSpPr/>
          <p:nvPr/>
        </p:nvSpPr>
        <p:spPr>
          <a:xfrm>
            <a:off x="4251327" y="738188"/>
            <a:ext cx="0" cy="0"/>
          </a:xfrm>
          <a:custGeom>
            <a:pathLst>
              <a:path extrusionOk="0" h="120000" w="120000">
                <a:moveTo>
                  <a:pt x="60000" y="0"/>
                </a:moveTo>
                <a:cubicBezTo>
                  <a:pt x="27182" y="0"/>
                  <a:pt x="0" y="27257"/>
                  <a:pt x="0" y="59833"/>
                </a:cubicBezTo>
                <a:cubicBezTo>
                  <a:pt x="0" y="92742"/>
                  <a:pt x="27182" y="120000"/>
                  <a:pt x="60000" y="120000"/>
                </a:cubicBezTo>
                <a:cubicBezTo>
                  <a:pt x="92817" y="120000"/>
                  <a:pt x="120000" y="92742"/>
                  <a:pt x="120000" y="59833"/>
                </a:cubicBezTo>
                <a:cubicBezTo>
                  <a:pt x="120000" y="27257"/>
                  <a:pt x="92817" y="0"/>
                  <a:pt x="60000" y="0"/>
                </a:cubicBezTo>
                <a:close/>
                <a:moveTo>
                  <a:pt x="60000" y="110692"/>
                </a:moveTo>
                <a:cubicBezTo>
                  <a:pt x="31823" y="110692"/>
                  <a:pt x="9613" y="88088"/>
                  <a:pt x="9613" y="59833"/>
                </a:cubicBezTo>
                <a:cubicBezTo>
                  <a:pt x="9613" y="31911"/>
                  <a:pt x="31823" y="9307"/>
                  <a:pt x="60000" y="9307"/>
                </a:cubicBezTo>
                <a:cubicBezTo>
                  <a:pt x="88176" y="9307"/>
                  <a:pt x="110386" y="31911"/>
                  <a:pt x="110386" y="59833"/>
                </a:cubicBezTo>
                <a:cubicBezTo>
                  <a:pt x="110386" y="88088"/>
                  <a:pt x="87182" y="110692"/>
                  <a:pt x="60000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Shape 294"/>
          <p:cNvSpPr/>
          <p:nvPr/>
        </p:nvSpPr>
        <p:spPr>
          <a:xfrm>
            <a:off x="4446589" y="738188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Shape 295"/>
          <p:cNvSpPr/>
          <p:nvPr/>
        </p:nvSpPr>
        <p:spPr>
          <a:xfrm>
            <a:off x="3660777" y="933450"/>
            <a:ext cx="0" cy="0"/>
          </a:xfrm>
          <a:custGeom>
            <a:pathLst>
              <a:path extrusionOk="0" h="120000" w="120000">
                <a:moveTo>
                  <a:pt x="59833" y="0"/>
                </a:moveTo>
                <a:cubicBezTo>
                  <a:pt x="26925" y="0"/>
                  <a:pt x="0" y="27257"/>
                  <a:pt x="0" y="59833"/>
                </a:cubicBezTo>
                <a:cubicBezTo>
                  <a:pt x="0" y="92742"/>
                  <a:pt x="26925" y="120000"/>
                  <a:pt x="59833" y="120000"/>
                </a:cubicBezTo>
                <a:cubicBezTo>
                  <a:pt x="92742" y="120000"/>
                  <a:pt x="120000" y="92742"/>
                  <a:pt x="120000" y="59833"/>
                </a:cubicBezTo>
                <a:cubicBezTo>
                  <a:pt x="120000" y="27257"/>
                  <a:pt x="93739" y="0"/>
                  <a:pt x="59833" y="0"/>
                </a:cubicBezTo>
                <a:close/>
                <a:moveTo>
                  <a:pt x="59833" y="110692"/>
                </a:moveTo>
                <a:cubicBezTo>
                  <a:pt x="31911" y="110692"/>
                  <a:pt x="9307" y="88088"/>
                  <a:pt x="9307" y="59833"/>
                </a:cubicBezTo>
                <a:cubicBezTo>
                  <a:pt x="9307" y="31911"/>
                  <a:pt x="31911" y="9307"/>
                  <a:pt x="59833" y="9307"/>
                </a:cubicBezTo>
                <a:cubicBezTo>
                  <a:pt x="88088" y="9307"/>
                  <a:pt x="110692" y="31911"/>
                  <a:pt x="110692" y="59833"/>
                </a:cubicBezTo>
                <a:cubicBezTo>
                  <a:pt x="110692" y="88088"/>
                  <a:pt x="88088" y="110692"/>
                  <a:pt x="59833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Shape 296"/>
          <p:cNvSpPr/>
          <p:nvPr/>
        </p:nvSpPr>
        <p:spPr>
          <a:xfrm>
            <a:off x="3857627" y="93345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Shape 297"/>
          <p:cNvSpPr/>
          <p:nvPr/>
        </p:nvSpPr>
        <p:spPr>
          <a:xfrm>
            <a:off x="4054477" y="93345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Shape 298"/>
          <p:cNvSpPr/>
          <p:nvPr/>
        </p:nvSpPr>
        <p:spPr>
          <a:xfrm>
            <a:off x="4251327" y="933450"/>
            <a:ext cx="0" cy="0"/>
          </a:xfrm>
          <a:custGeom>
            <a:pathLst>
              <a:path extrusionOk="0" h="120000" w="120000">
                <a:moveTo>
                  <a:pt x="60000" y="0"/>
                </a:moveTo>
                <a:cubicBezTo>
                  <a:pt x="27182" y="0"/>
                  <a:pt x="0" y="27257"/>
                  <a:pt x="0" y="59833"/>
                </a:cubicBezTo>
                <a:cubicBezTo>
                  <a:pt x="0" y="92742"/>
                  <a:pt x="27182" y="120000"/>
                  <a:pt x="60000" y="120000"/>
                </a:cubicBezTo>
                <a:cubicBezTo>
                  <a:pt x="92817" y="120000"/>
                  <a:pt x="120000" y="92742"/>
                  <a:pt x="120000" y="59833"/>
                </a:cubicBezTo>
                <a:cubicBezTo>
                  <a:pt x="120000" y="27257"/>
                  <a:pt x="92817" y="0"/>
                  <a:pt x="60000" y="0"/>
                </a:cubicBezTo>
                <a:close/>
                <a:moveTo>
                  <a:pt x="60000" y="110692"/>
                </a:moveTo>
                <a:cubicBezTo>
                  <a:pt x="31823" y="110692"/>
                  <a:pt x="9613" y="88088"/>
                  <a:pt x="9613" y="59833"/>
                </a:cubicBezTo>
                <a:cubicBezTo>
                  <a:pt x="9613" y="31911"/>
                  <a:pt x="31823" y="9307"/>
                  <a:pt x="60000" y="9307"/>
                </a:cubicBezTo>
                <a:cubicBezTo>
                  <a:pt x="88176" y="9307"/>
                  <a:pt x="110386" y="31911"/>
                  <a:pt x="110386" y="59833"/>
                </a:cubicBezTo>
                <a:cubicBezTo>
                  <a:pt x="110386" y="88088"/>
                  <a:pt x="87182" y="110692"/>
                  <a:pt x="60000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Shape 299"/>
          <p:cNvSpPr/>
          <p:nvPr/>
        </p:nvSpPr>
        <p:spPr>
          <a:xfrm>
            <a:off x="4446589" y="93345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Shape 300"/>
          <p:cNvSpPr/>
          <p:nvPr/>
        </p:nvSpPr>
        <p:spPr>
          <a:xfrm>
            <a:off x="3857627" y="1130300"/>
            <a:ext cx="0" cy="0"/>
          </a:xfrm>
          <a:custGeom>
            <a:pathLst>
              <a:path extrusionOk="0" h="120000" w="120000">
                <a:moveTo>
                  <a:pt x="60166" y="0"/>
                </a:moveTo>
                <a:cubicBezTo>
                  <a:pt x="27257" y="0"/>
                  <a:pt x="0" y="26925"/>
                  <a:pt x="0" y="59833"/>
                </a:cubicBezTo>
                <a:cubicBezTo>
                  <a:pt x="0" y="92742"/>
                  <a:pt x="27257" y="120000"/>
                  <a:pt x="60166" y="120000"/>
                </a:cubicBezTo>
                <a:cubicBezTo>
                  <a:pt x="92742" y="120000"/>
                  <a:pt x="120000" y="92742"/>
                  <a:pt x="120000" y="59833"/>
                </a:cubicBezTo>
                <a:cubicBezTo>
                  <a:pt x="120000" y="26925"/>
                  <a:pt x="92742" y="0"/>
                  <a:pt x="60166" y="0"/>
                </a:cubicBezTo>
                <a:close/>
                <a:moveTo>
                  <a:pt x="60166" y="110692"/>
                </a:moveTo>
                <a:cubicBezTo>
                  <a:pt x="31911" y="110692"/>
                  <a:pt x="9307" y="88088"/>
                  <a:pt x="9307" y="59833"/>
                </a:cubicBezTo>
                <a:cubicBezTo>
                  <a:pt x="9307" y="31911"/>
                  <a:pt x="31911" y="9307"/>
                  <a:pt x="60166" y="9307"/>
                </a:cubicBezTo>
                <a:cubicBezTo>
                  <a:pt x="88088" y="9307"/>
                  <a:pt x="110692" y="31911"/>
                  <a:pt x="110692" y="59833"/>
                </a:cubicBezTo>
                <a:cubicBezTo>
                  <a:pt x="110692" y="88088"/>
                  <a:pt x="87423" y="110692"/>
                  <a:pt x="60166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Shape 301"/>
          <p:cNvSpPr/>
          <p:nvPr/>
        </p:nvSpPr>
        <p:spPr>
          <a:xfrm>
            <a:off x="4054477" y="1130300"/>
            <a:ext cx="0" cy="0"/>
          </a:xfrm>
          <a:custGeom>
            <a:pathLst>
              <a:path extrusionOk="0" h="120000" w="120000">
                <a:moveTo>
                  <a:pt x="59833" y="0"/>
                </a:moveTo>
                <a:cubicBezTo>
                  <a:pt x="27257" y="0"/>
                  <a:pt x="0" y="26925"/>
                  <a:pt x="0" y="59833"/>
                </a:cubicBezTo>
                <a:cubicBezTo>
                  <a:pt x="0" y="92742"/>
                  <a:pt x="27257" y="120000"/>
                  <a:pt x="59833" y="120000"/>
                </a:cubicBezTo>
                <a:cubicBezTo>
                  <a:pt x="92742" y="120000"/>
                  <a:pt x="120000" y="92742"/>
                  <a:pt x="120000" y="59833"/>
                </a:cubicBezTo>
                <a:cubicBezTo>
                  <a:pt x="120000" y="26925"/>
                  <a:pt x="92742" y="0"/>
                  <a:pt x="59833" y="0"/>
                </a:cubicBezTo>
                <a:close/>
                <a:moveTo>
                  <a:pt x="59833" y="110692"/>
                </a:moveTo>
                <a:cubicBezTo>
                  <a:pt x="31911" y="110692"/>
                  <a:pt x="9307" y="88088"/>
                  <a:pt x="9307" y="59833"/>
                </a:cubicBezTo>
                <a:cubicBezTo>
                  <a:pt x="9307" y="31911"/>
                  <a:pt x="31911" y="9307"/>
                  <a:pt x="59833" y="9307"/>
                </a:cubicBezTo>
                <a:cubicBezTo>
                  <a:pt x="88088" y="9307"/>
                  <a:pt x="110692" y="31911"/>
                  <a:pt x="110692" y="59833"/>
                </a:cubicBezTo>
                <a:cubicBezTo>
                  <a:pt x="110692" y="88088"/>
                  <a:pt x="87091" y="110692"/>
                  <a:pt x="59833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Shape 302"/>
          <p:cNvSpPr/>
          <p:nvPr/>
        </p:nvSpPr>
        <p:spPr>
          <a:xfrm>
            <a:off x="4251327" y="113030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Shape 303"/>
          <p:cNvSpPr/>
          <p:nvPr/>
        </p:nvSpPr>
        <p:spPr>
          <a:xfrm>
            <a:off x="4446589" y="1130300"/>
            <a:ext cx="0" cy="0"/>
          </a:xfrm>
          <a:custGeom>
            <a:pathLst>
              <a:path extrusionOk="0" h="120000" w="120000">
                <a:moveTo>
                  <a:pt x="60166" y="0"/>
                </a:moveTo>
                <a:cubicBezTo>
                  <a:pt x="27257" y="0"/>
                  <a:pt x="0" y="26925"/>
                  <a:pt x="0" y="59833"/>
                </a:cubicBezTo>
                <a:cubicBezTo>
                  <a:pt x="0" y="92742"/>
                  <a:pt x="27257" y="120000"/>
                  <a:pt x="60166" y="120000"/>
                </a:cubicBezTo>
                <a:cubicBezTo>
                  <a:pt x="93074" y="120000"/>
                  <a:pt x="120000" y="92742"/>
                  <a:pt x="120000" y="59833"/>
                </a:cubicBezTo>
                <a:cubicBezTo>
                  <a:pt x="120000" y="26925"/>
                  <a:pt x="93074" y="0"/>
                  <a:pt x="60166" y="0"/>
                </a:cubicBezTo>
                <a:close/>
                <a:moveTo>
                  <a:pt x="60166" y="110692"/>
                </a:moveTo>
                <a:cubicBezTo>
                  <a:pt x="31911" y="110692"/>
                  <a:pt x="9307" y="88088"/>
                  <a:pt x="9307" y="59833"/>
                </a:cubicBezTo>
                <a:cubicBezTo>
                  <a:pt x="9307" y="31911"/>
                  <a:pt x="31911" y="9307"/>
                  <a:pt x="60166" y="9307"/>
                </a:cubicBezTo>
                <a:cubicBezTo>
                  <a:pt x="88088" y="9307"/>
                  <a:pt x="110692" y="31911"/>
                  <a:pt x="110692" y="59833"/>
                </a:cubicBezTo>
                <a:cubicBezTo>
                  <a:pt x="110692" y="88088"/>
                  <a:pt x="87423" y="110692"/>
                  <a:pt x="60166" y="1106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Shape 304"/>
          <p:cNvSpPr/>
          <p:nvPr/>
        </p:nvSpPr>
        <p:spPr>
          <a:xfrm>
            <a:off x="3857627" y="132715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Shape 305"/>
          <p:cNvSpPr/>
          <p:nvPr/>
        </p:nvSpPr>
        <p:spPr>
          <a:xfrm>
            <a:off x="4054477" y="132715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Shape 306"/>
          <p:cNvSpPr/>
          <p:nvPr/>
        </p:nvSpPr>
        <p:spPr>
          <a:xfrm>
            <a:off x="4251327" y="1327150"/>
            <a:ext cx="0" cy="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Shape 307"/>
          <p:cNvSpPr/>
          <p:nvPr/>
        </p:nvSpPr>
        <p:spPr>
          <a:xfrm>
            <a:off x="4446589" y="1327150"/>
            <a:ext cx="0" cy="0"/>
          </a:xfrm>
          <a:custGeom>
            <a:pathLst>
              <a:path extrusionOk="0" h="120000" w="120000">
                <a:moveTo>
                  <a:pt x="60166" y="0"/>
                </a:moveTo>
                <a:cubicBezTo>
                  <a:pt x="27257" y="0"/>
                  <a:pt x="0" y="27182"/>
                  <a:pt x="0" y="60000"/>
                </a:cubicBezTo>
                <a:cubicBezTo>
                  <a:pt x="0" y="92817"/>
                  <a:pt x="27257" y="120000"/>
                  <a:pt x="60166" y="120000"/>
                </a:cubicBezTo>
                <a:cubicBezTo>
                  <a:pt x="93074" y="120000"/>
                  <a:pt x="120000" y="92817"/>
                  <a:pt x="120000" y="60000"/>
                </a:cubicBezTo>
                <a:cubicBezTo>
                  <a:pt x="120000" y="27182"/>
                  <a:pt x="93074" y="0"/>
                  <a:pt x="60166" y="0"/>
                </a:cubicBezTo>
                <a:close/>
                <a:moveTo>
                  <a:pt x="60166" y="110386"/>
                </a:moveTo>
                <a:cubicBezTo>
                  <a:pt x="31911" y="110386"/>
                  <a:pt x="9307" y="88176"/>
                  <a:pt x="9307" y="60000"/>
                </a:cubicBezTo>
                <a:cubicBezTo>
                  <a:pt x="9307" y="31823"/>
                  <a:pt x="31911" y="9613"/>
                  <a:pt x="60166" y="9613"/>
                </a:cubicBezTo>
                <a:cubicBezTo>
                  <a:pt x="88088" y="9613"/>
                  <a:pt x="110692" y="31823"/>
                  <a:pt x="110692" y="60000"/>
                </a:cubicBezTo>
                <a:cubicBezTo>
                  <a:pt x="110692" y="88176"/>
                  <a:pt x="87423" y="110386"/>
                  <a:pt x="60166" y="11038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Shape 308"/>
          <p:cNvSpPr/>
          <p:nvPr/>
        </p:nvSpPr>
        <p:spPr>
          <a:xfrm>
            <a:off x="5253037" y="1692275"/>
            <a:ext cx="0" cy="0"/>
          </a:xfrm>
          <a:prstGeom prst="rect">
            <a:avLst/>
          </a:prstGeom>
          <a:solidFill>
            <a:srgbClr val="4D778A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Shape 309"/>
          <p:cNvSpPr/>
          <p:nvPr/>
        </p:nvSpPr>
        <p:spPr>
          <a:xfrm>
            <a:off x="5253037" y="1692275"/>
            <a:ext cx="0" cy="0"/>
          </a:xfrm>
          <a:prstGeom prst="rect">
            <a:avLst/>
          </a:prstGeom>
          <a:solidFill>
            <a:srgbClr val="4D778A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Shape 310"/>
          <p:cNvSpPr/>
          <p:nvPr/>
        </p:nvSpPr>
        <p:spPr>
          <a:xfrm>
            <a:off x="5268912" y="1681162"/>
            <a:ext cx="0" cy="0"/>
          </a:xfrm>
          <a:custGeom>
            <a:pathLst>
              <a:path extrusionOk="0" h="120000" w="120000">
                <a:moveTo>
                  <a:pt x="0" y="0"/>
                </a:moveTo>
                <a:lnTo>
                  <a:pt x="0" y="120000"/>
                </a:lnTo>
                <a:cubicBezTo>
                  <a:pt x="0" y="118341"/>
                  <a:pt x="0" y="116682"/>
                  <a:pt x="0" y="115023"/>
                </a:cubicBezTo>
                <a:lnTo>
                  <a:pt x="0" y="6082"/>
                </a:lnTo>
                <a:cubicBezTo>
                  <a:pt x="0" y="2764"/>
                  <a:pt x="0" y="1105"/>
                  <a:pt x="0" y="0"/>
                </a:cubicBezTo>
                <a:close/>
              </a:path>
            </a:pathLst>
          </a:custGeom>
          <a:solidFill>
            <a:srgbClr val="4D778A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Shape 311"/>
          <p:cNvSpPr/>
          <p:nvPr/>
        </p:nvSpPr>
        <p:spPr>
          <a:xfrm>
            <a:off x="5022850" y="1273175"/>
            <a:ext cx="476100" cy="0"/>
          </a:xfrm>
          <a:custGeom>
            <a:pathLst>
              <a:path extrusionOk="0" h="120000" w="120000">
                <a:moveTo>
                  <a:pt x="118604" y="0"/>
                </a:moveTo>
                <a:lnTo>
                  <a:pt x="118604" y="120000"/>
                </a:lnTo>
                <a:lnTo>
                  <a:pt x="120000" y="120000"/>
                </a:lnTo>
                <a:cubicBezTo>
                  <a:pt x="119476" y="90000"/>
                  <a:pt x="119127" y="30000"/>
                  <a:pt x="118604" y="0"/>
                </a:cubicBezTo>
                <a:close/>
                <a:moveTo>
                  <a:pt x="0" y="120000"/>
                </a:moveTo>
                <a:lnTo>
                  <a:pt x="348" y="120000"/>
                </a:lnTo>
                <a:lnTo>
                  <a:pt x="348" y="90000"/>
                </a:lnTo>
                <a:cubicBezTo>
                  <a:pt x="0" y="90000"/>
                  <a:pt x="0" y="90000"/>
                  <a:pt x="0" y="120000"/>
                </a:cubicBezTo>
                <a:close/>
              </a:path>
            </a:pathLst>
          </a:custGeom>
          <a:solidFill>
            <a:srgbClr val="4D778A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2" name="Shape 312"/>
          <p:cNvGrpSpPr/>
          <p:nvPr/>
        </p:nvGrpSpPr>
        <p:grpSpPr>
          <a:xfrm>
            <a:off x="2209799" y="2001838"/>
            <a:ext cx="854075" cy="860425"/>
            <a:chOff x="1272" y="1297"/>
            <a:chExt cx="538" cy="542"/>
          </a:xfrm>
        </p:grpSpPr>
        <p:sp>
          <p:nvSpPr>
            <p:cNvPr id="313" name="Shape 313"/>
            <p:cNvSpPr/>
            <p:nvPr/>
          </p:nvSpPr>
          <p:spPr>
            <a:xfrm>
              <a:off x="1333" y="1357"/>
              <a:ext cx="0" cy="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27089" y="120000"/>
                    <a:pt x="0" y="92910"/>
                    <a:pt x="0" y="60000"/>
                  </a:cubicBezTo>
                  <a:cubicBezTo>
                    <a:pt x="0" y="27089"/>
                    <a:pt x="27089" y="0"/>
                    <a:pt x="60000" y="0"/>
                  </a:cubicBezTo>
                  <a:cubicBezTo>
                    <a:pt x="92910" y="0"/>
                    <a:pt x="120000" y="27089"/>
                    <a:pt x="120000" y="60000"/>
                  </a:cubicBezTo>
                  <a:cubicBezTo>
                    <a:pt x="120000" y="92910"/>
                    <a:pt x="93582" y="120000"/>
                    <a:pt x="60000" y="120000"/>
                  </a:cubicBezTo>
                  <a:close/>
                  <a:moveTo>
                    <a:pt x="60000" y="6268"/>
                  </a:moveTo>
                  <a:cubicBezTo>
                    <a:pt x="30447" y="6268"/>
                    <a:pt x="6268" y="30223"/>
                    <a:pt x="6268" y="60000"/>
                  </a:cubicBezTo>
                  <a:cubicBezTo>
                    <a:pt x="6268" y="89552"/>
                    <a:pt x="30447" y="113731"/>
                    <a:pt x="60000" y="113731"/>
                  </a:cubicBezTo>
                  <a:cubicBezTo>
                    <a:pt x="89776" y="113731"/>
                    <a:pt x="113731" y="89552"/>
                    <a:pt x="113731" y="60000"/>
                  </a:cubicBezTo>
                  <a:cubicBezTo>
                    <a:pt x="113731" y="30223"/>
                    <a:pt x="89776" y="6268"/>
                    <a:pt x="60000" y="62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1447" y="1297"/>
              <a:ext cx="299" cy="0"/>
            </a:xfrm>
            <a:custGeom>
              <a:pathLst>
                <a:path extrusionOk="0" h="120000" w="120000">
                  <a:moveTo>
                    <a:pt x="90427" y="120000"/>
                  </a:moveTo>
                  <a:cubicBezTo>
                    <a:pt x="90237" y="120000"/>
                    <a:pt x="89667" y="119203"/>
                    <a:pt x="89381" y="118407"/>
                  </a:cubicBezTo>
                  <a:cubicBezTo>
                    <a:pt x="89096" y="116814"/>
                    <a:pt x="88811" y="115486"/>
                    <a:pt x="89096" y="113893"/>
                  </a:cubicBezTo>
                  <a:lnTo>
                    <a:pt x="93375" y="87610"/>
                  </a:lnTo>
                  <a:cubicBezTo>
                    <a:pt x="83486" y="80973"/>
                    <a:pt x="73312" y="78053"/>
                    <a:pt x="63137" y="78053"/>
                  </a:cubicBezTo>
                  <a:cubicBezTo>
                    <a:pt x="45356" y="78053"/>
                    <a:pt x="28240" y="87610"/>
                    <a:pt x="12076" y="106460"/>
                  </a:cubicBezTo>
                  <a:cubicBezTo>
                    <a:pt x="11315" y="107256"/>
                    <a:pt x="10459" y="106460"/>
                    <a:pt x="10269" y="104336"/>
                  </a:cubicBezTo>
                  <a:cubicBezTo>
                    <a:pt x="9984" y="101946"/>
                    <a:pt x="10269" y="99823"/>
                    <a:pt x="11030" y="99026"/>
                  </a:cubicBezTo>
                  <a:cubicBezTo>
                    <a:pt x="27385" y="79380"/>
                    <a:pt x="44881" y="69823"/>
                    <a:pt x="63137" y="69823"/>
                  </a:cubicBezTo>
                  <a:cubicBezTo>
                    <a:pt x="74072" y="69823"/>
                    <a:pt x="85103" y="73539"/>
                    <a:pt x="95847" y="80973"/>
                  </a:cubicBezTo>
                  <a:cubicBezTo>
                    <a:pt x="96133" y="80973"/>
                    <a:pt x="96608" y="81769"/>
                    <a:pt x="96608" y="83097"/>
                  </a:cubicBezTo>
                  <a:cubicBezTo>
                    <a:pt x="96893" y="83893"/>
                    <a:pt x="96893" y="85486"/>
                    <a:pt x="96608" y="86283"/>
                  </a:cubicBezTo>
                  <a:lnTo>
                    <a:pt x="93185" y="107256"/>
                  </a:lnTo>
                  <a:lnTo>
                    <a:pt x="116767" y="79380"/>
                  </a:lnTo>
                  <a:lnTo>
                    <a:pt x="107353" y="12743"/>
                  </a:lnTo>
                  <a:lnTo>
                    <a:pt x="103359" y="35309"/>
                  </a:lnTo>
                  <a:cubicBezTo>
                    <a:pt x="103074" y="36902"/>
                    <a:pt x="102313" y="37433"/>
                    <a:pt x="101743" y="37433"/>
                  </a:cubicBezTo>
                  <a:cubicBezTo>
                    <a:pt x="88050" y="24159"/>
                    <a:pt x="73597" y="17256"/>
                    <a:pt x="58763" y="17256"/>
                  </a:cubicBezTo>
                  <a:cubicBezTo>
                    <a:pt x="38985" y="17256"/>
                    <a:pt x="19873" y="29203"/>
                    <a:pt x="2187" y="53362"/>
                  </a:cubicBezTo>
                  <a:cubicBezTo>
                    <a:pt x="1331" y="53893"/>
                    <a:pt x="570" y="53362"/>
                    <a:pt x="285" y="51769"/>
                  </a:cubicBezTo>
                  <a:cubicBezTo>
                    <a:pt x="0" y="49380"/>
                    <a:pt x="285" y="47256"/>
                    <a:pt x="855" y="46460"/>
                  </a:cubicBezTo>
                  <a:cubicBezTo>
                    <a:pt x="19112" y="22566"/>
                    <a:pt x="38415" y="9823"/>
                    <a:pt x="58573" y="9823"/>
                  </a:cubicBezTo>
                  <a:cubicBezTo>
                    <a:pt x="73312" y="10619"/>
                    <a:pt x="87480" y="17256"/>
                    <a:pt x="101172" y="30000"/>
                  </a:cubicBezTo>
                  <a:lnTo>
                    <a:pt x="106307" y="2389"/>
                  </a:lnTo>
                  <a:cubicBezTo>
                    <a:pt x="106307" y="796"/>
                    <a:pt x="106877" y="0"/>
                    <a:pt x="107353" y="0"/>
                  </a:cubicBezTo>
                  <a:cubicBezTo>
                    <a:pt x="107923" y="0"/>
                    <a:pt x="108399" y="796"/>
                    <a:pt x="108684" y="2389"/>
                  </a:cubicBezTo>
                  <a:lnTo>
                    <a:pt x="119714" y="80973"/>
                  </a:lnTo>
                  <a:cubicBezTo>
                    <a:pt x="120000" y="83097"/>
                    <a:pt x="119714" y="85486"/>
                    <a:pt x="118954" y="86283"/>
                  </a:cubicBezTo>
                  <a:lnTo>
                    <a:pt x="90713" y="119203"/>
                  </a:lnTo>
                  <a:cubicBezTo>
                    <a:pt x="90713" y="120000"/>
                    <a:pt x="90427" y="120000"/>
                    <a:pt x="90427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1331" y="1757"/>
              <a:ext cx="0" cy="0"/>
            </a:xfrm>
            <a:custGeom>
              <a:pathLst>
                <a:path extrusionOk="0" h="120000" w="120000">
                  <a:moveTo>
                    <a:pt x="60111" y="120000"/>
                  </a:moveTo>
                  <a:cubicBezTo>
                    <a:pt x="27262" y="120000"/>
                    <a:pt x="0" y="92910"/>
                    <a:pt x="0" y="60000"/>
                  </a:cubicBezTo>
                  <a:cubicBezTo>
                    <a:pt x="0" y="27089"/>
                    <a:pt x="27262" y="0"/>
                    <a:pt x="60111" y="0"/>
                  </a:cubicBezTo>
                  <a:cubicBezTo>
                    <a:pt x="92737" y="0"/>
                    <a:pt x="120000" y="27089"/>
                    <a:pt x="120000" y="60000"/>
                  </a:cubicBezTo>
                  <a:cubicBezTo>
                    <a:pt x="120000" y="92910"/>
                    <a:pt x="92737" y="120000"/>
                    <a:pt x="60111" y="120000"/>
                  </a:cubicBezTo>
                  <a:close/>
                  <a:moveTo>
                    <a:pt x="60111" y="6268"/>
                  </a:moveTo>
                  <a:cubicBezTo>
                    <a:pt x="30391" y="6268"/>
                    <a:pt x="6480" y="30447"/>
                    <a:pt x="6480" y="60000"/>
                  </a:cubicBezTo>
                  <a:cubicBezTo>
                    <a:pt x="6480" y="89776"/>
                    <a:pt x="30391" y="113731"/>
                    <a:pt x="60111" y="113731"/>
                  </a:cubicBezTo>
                  <a:cubicBezTo>
                    <a:pt x="89608" y="113731"/>
                    <a:pt x="113519" y="89776"/>
                    <a:pt x="113519" y="60000"/>
                  </a:cubicBezTo>
                  <a:cubicBezTo>
                    <a:pt x="113072" y="30447"/>
                    <a:pt x="88938" y="6268"/>
                    <a:pt x="60111" y="62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Shape 316"/>
            <p:cNvSpPr/>
            <p:nvPr/>
          </p:nvSpPr>
          <p:spPr>
            <a:xfrm>
              <a:off x="1272" y="1477"/>
              <a:ext cx="0" cy="300"/>
            </a:xfrm>
            <a:custGeom>
              <a:pathLst>
                <a:path extrusionOk="0" h="120000" w="120000">
                  <a:moveTo>
                    <a:pt x="50176" y="120000"/>
                  </a:moveTo>
                  <a:cubicBezTo>
                    <a:pt x="48584" y="120000"/>
                    <a:pt x="47256" y="119714"/>
                    <a:pt x="46460" y="119238"/>
                  </a:cubicBezTo>
                  <a:cubicBezTo>
                    <a:pt x="22566" y="101252"/>
                    <a:pt x="9823" y="81649"/>
                    <a:pt x="9823" y="61475"/>
                  </a:cubicBezTo>
                  <a:cubicBezTo>
                    <a:pt x="10619" y="46724"/>
                    <a:pt x="17256" y="32450"/>
                    <a:pt x="30000" y="18747"/>
                  </a:cubicBezTo>
                  <a:lnTo>
                    <a:pt x="2123" y="13893"/>
                  </a:lnTo>
                  <a:cubicBezTo>
                    <a:pt x="796" y="13703"/>
                    <a:pt x="0" y="13132"/>
                    <a:pt x="0" y="12561"/>
                  </a:cubicBezTo>
                  <a:cubicBezTo>
                    <a:pt x="0" y="12085"/>
                    <a:pt x="796" y="11514"/>
                    <a:pt x="2123" y="11229"/>
                  </a:cubicBezTo>
                  <a:lnTo>
                    <a:pt x="80973" y="190"/>
                  </a:lnTo>
                  <a:cubicBezTo>
                    <a:pt x="83097" y="0"/>
                    <a:pt x="85486" y="190"/>
                    <a:pt x="86283" y="1046"/>
                  </a:cubicBezTo>
                  <a:lnTo>
                    <a:pt x="119203" y="29214"/>
                  </a:lnTo>
                  <a:cubicBezTo>
                    <a:pt x="120000" y="29785"/>
                    <a:pt x="119203" y="30356"/>
                    <a:pt x="118407" y="30832"/>
                  </a:cubicBezTo>
                  <a:cubicBezTo>
                    <a:pt x="116814" y="31118"/>
                    <a:pt x="115486" y="31403"/>
                    <a:pt x="113893" y="31118"/>
                  </a:cubicBezTo>
                  <a:lnTo>
                    <a:pt x="87610" y="26835"/>
                  </a:lnTo>
                  <a:cubicBezTo>
                    <a:pt x="80973" y="36732"/>
                    <a:pt x="78053" y="47010"/>
                    <a:pt x="78053" y="57192"/>
                  </a:cubicBezTo>
                  <a:cubicBezTo>
                    <a:pt x="78053" y="74892"/>
                    <a:pt x="87610" y="91831"/>
                    <a:pt x="106460" y="108199"/>
                  </a:cubicBezTo>
                  <a:cubicBezTo>
                    <a:pt x="107256" y="108961"/>
                    <a:pt x="106460" y="109817"/>
                    <a:pt x="104070" y="110103"/>
                  </a:cubicBezTo>
                  <a:cubicBezTo>
                    <a:pt x="101946" y="110388"/>
                    <a:pt x="99557" y="110103"/>
                    <a:pt x="99026" y="109246"/>
                  </a:cubicBezTo>
                  <a:cubicBezTo>
                    <a:pt x="79380" y="92878"/>
                    <a:pt x="69557" y="75463"/>
                    <a:pt x="69557" y="57192"/>
                  </a:cubicBezTo>
                  <a:cubicBezTo>
                    <a:pt x="69557" y="46153"/>
                    <a:pt x="73539" y="35114"/>
                    <a:pt x="80973" y="24361"/>
                  </a:cubicBezTo>
                  <a:cubicBezTo>
                    <a:pt x="80973" y="23885"/>
                    <a:pt x="81769" y="23600"/>
                    <a:pt x="83097" y="23600"/>
                  </a:cubicBezTo>
                  <a:cubicBezTo>
                    <a:pt x="83893" y="23314"/>
                    <a:pt x="85486" y="23314"/>
                    <a:pt x="86283" y="23600"/>
                  </a:cubicBezTo>
                  <a:lnTo>
                    <a:pt x="107256" y="27121"/>
                  </a:lnTo>
                  <a:lnTo>
                    <a:pt x="79380" y="3425"/>
                  </a:lnTo>
                  <a:lnTo>
                    <a:pt x="12743" y="12846"/>
                  </a:lnTo>
                  <a:lnTo>
                    <a:pt x="35309" y="16843"/>
                  </a:lnTo>
                  <a:cubicBezTo>
                    <a:pt x="36637" y="17129"/>
                    <a:pt x="37433" y="17985"/>
                    <a:pt x="37433" y="18461"/>
                  </a:cubicBezTo>
                  <a:cubicBezTo>
                    <a:pt x="23893" y="32164"/>
                    <a:pt x="17256" y="46724"/>
                    <a:pt x="17256" y="61475"/>
                  </a:cubicBezTo>
                  <a:cubicBezTo>
                    <a:pt x="17256" y="81363"/>
                    <a:pt x="29203" y="100396"/>
                    <a:pt x="53097" y="118096"/>
                  </a:cubicBezTo>
                  <a:cubicBezTo>
                    <a:pt x="53893" y="118953"/>
                    <a:pt x="53097" y="119714"/>
                    <a:pt x="51769" y="120000"/>
                  </a:cubicBezTo>
                  <a:lnTo>
                    <a:pt x="50176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1730" y="1760"/>
              <a:ext cx="0" cy="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27089" y="120000"/>
                    <a:pt x="0" y="92910"/>
                    <a:pt x="0" y="60000"/>
                  </a:cubicBezTo>
                  <a:cubicBezTo>
                    <a:pt x="0" y="27089"/>
                    <a:pt x="27089" y="0"/>
                    <a:pt x="60000" y="0"/>
                  </a:cubicBezTo>
                  <a:cubicBezTo>
                    <a:pt x="92910" y="0"/>
                    <a:pt x="120000" y="27089"/>
                    <a:pt x="120000" y="60000"/>
                  </a:cubicBezTo>
                  <a:cubicBezTo>
                    <a:pt x="120000" y="93358"/>
                    <a:pt x="92910" y="120000"/>
                    <a:pt x="60000" y="120000"/>
                  </a:cubicBezTo>
                  <a:close/>
                  <a:moveTo>
                    <a:pt x="60000" y="6940"/>
                  </a:moveTo>
                  <a:cubicBezTo>
                    <a:pt x="30223" y="6940"/>
                    <a:pt x="6268" y="30895"/>
                    <a:pt x="6268" y="60671"/>
                  </a:cubicBezTo>
                  <a:cubicBezTo>
                    <a:pt x="6268" y="90223"/>
                    <a:pt x="30223" y="114402"/>
                    <a:pt x="60000" y="114402"/>
                  </a:cubicBezTo>
                  <a:cubicBezTo>
                    <a:pt x="89776" y="114402"/>
                    <a:pt x="113731" y="90223"/>
                    <a:pt x="113731" y="60671"/>
                  </a:cubicBezTo>
                  <a:cubicBezTo>
                    <a:pt x="113059" y="30895"/>
                    <a:pt x="89104" y="6940"/>
                    <a:pt x="60000" y="69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Shape 318"/>
            <p:cNvSpPr/>
            <p:nvPr/>
          </p:nvSpPr>
          <p:spPr>
            <a:xfrm>
              <a:off x="1450" y="1839"/>
              <a:ext cx="299" cy="0"/>
            </a:xfrm>
            <a:custGeom>
              <a:pathLst>
                <a:path extrusionOk="0" h="120000" w="120000">
                  <a:moveTo>
                    <a:pt x="12616" y="120000"/>
                  </a:moveTo>
                  <a:lnTo>
                    <a:pt x="12616" y="120000"/>
                  </a:lnTo>
                  <a:cubicBezTo>
                    <a:pt x="12047" y="120000"/>
                    <a:pt x="11573" y="119467"/>
                    <a:pt x="11288" y="117871"/>
                  </a:cubicBezTo>
                  <a:lnTo>
                    <a:pt x="284" y="39113"/>
                  </a:lnTo>
                  <a:cubicBezTo>
                    <a:pt x="0" y="36718"/>
                    <a:pt x="284" y="34589"/>
                    <a:pt x="1138" y="33791"/>
                  </a:cubicBezTo>
                  <a:lnTo>
                    <a:pt x="29217" y="798"/>
                  </a:lnTo>
                  <a:cubicBezTo>
                    <a:pt x="29786" y="0"/>
                    <a:pt x="30260" y="798"/>
                    <a:pt x="30830" y="1596"/>
                  </a:cubicBezTo>
                  <a:cubicBezTo>
                    <a:pt x="31114" y="2926"/>
                    <a:pt x="31399" y="4523"/>
                    <a:pt x="31114" y="5853"/>
                  </a:cubicBezTo>
                  <a:lnTo>
                    <a:pt x="26845" y="32195"/>
                  </a:lnTo>
                  <a:cubicBezTo>
                    <a:pt x="36711" y="39113"/>
                    <a:pt x="46861" y="42039"/>
                    <a:pt x="57106" y="42039"/>
                  </a:cubicBezTo>
                  <a:cubicBezTo>
                    <a:pt x="74750" y="42039"/>
                    <a:pt x="91826" y="32195"/>
                    <a:pt x="107952" y="13569"/>
                  </a:cubicBezTo>
                  <a:cubicBezTo>
                    <a:pt x="108711" y="12771"/>
                    <a:pt x="109565" y="13569"/>
                    <a:pt x="109849" y="15698"/>
                  </a:cubicBezTo>
                  <a:cubicBezTo>
                    <a:pt x="110039" y="18093"/>
                    <a:pt x="109849" y="20221"/>
                    <a:pt x="108996" y="21019"/>
                  </a:cubicBezTo>
                  <a:cubicBezTo>
                    <a:pt x="92679" y="40443"/>
                    <a:pt x="75225" y="50288"/>
                    <a:pt x="57106" y="50288"/>
                  </a:cubicBezTo>
                  <a:cubicBezTo>
                    <a:pt x="46102" y="50288"/>
                    <a:pt x="35098" y="46563"/>
                    <a:pt x="24379" y="39113"/>
                  </a:cubicBezTo>
                  <a:cubicBezTo>
                    <a:pt x="24094" y="39113"/>
                    <a:pt x="23620" y="38314"/>
                    <a:pt x="23620" y="36718"/>
                  </a:cubicBezTo>
                  <a:cubicBezTo>
                    <a:pt x="23335" y="35920"/>
                    <a:pt x="23335" y="34589"/>
                    <a:pt x="23620" y="33791"/>
                  </a:cubicBezTo>
                  <a:lnTo>
                    <a:pt x="27035" y="12771"/>
                  </a:lnTo>
                  <a:lnTo>
                    <a:pt x="3509" y="40443"/>
                  </a:lnTo>
                  <a:lnTo>
                    <a:pt x="12901" y="107228"/>
                  </a:lnTo>
                  <a:lnTo>
                    <a:pt x="16885" y="84878"/>
                  </a:lnTo>
                  <a:cubicBezTo>
                    <a:pt x="17169" y="83281"/>
                    <a:pt x="17928" y="82483"/>
                    <a:pt x="18498" y="82483"/>
                  </a:cubicBezTo>
                  <a:cubicBezTo>
                    <a:pt x="32158" y="96053"/>
                    <a:pt x="46577" y="102971"/>
                    <a:pt x="61375" y="102971"/>
                  </a:cubicBezTo>
                  <a:cubicBezTo>
                    <a:pt x="81201" y="102971"/>
                    <a:pt x="100173" y="90731"/>
                    <a:pt x="117818" y="66784"/>
                  </a:cubicBezTo>
                  <a:cubicBezTo>
                    <a:pt x="118671" y="65986"/>
                    <a:pt x="119430" y="66784"/>
                    <a:pt x="119715" y="68381"/>
                  </a:cubicBezTo>
                  <a:cubicBezTo>
                    <a:pt x="120000" y="70509"/>
                    <a:pt x="119715" y="72904"/>
                    <a:pt x="119146" y="73436"/>
                  </a:cubicBezTo>
                  <a:cubicBezTo>
                    <a:pt x="101217" y="97649"/>
                    <a:pt x="81675" y="110421"/>
                    <a:pt x="61660" y="110421"/>
                  </a:cubicBezTo>
                  <a:cubicBezTo>
                    <a:pt x="47146" y="110421"/>
                    <a:pt x="32727" y="103503"/>
                    <a:pt x="19067" y="90731"/>
                  </a:cubicBezTo>
                  <a:lnTo>
                    <a:pt x="13660" y="117871"/>
                  </a:lnTo>
                  <a:cubicBezTo>
                    <a:pt x="13660" y="119467"/>
                    <a:pt x="13185" y="120000"/>
                    <a:pt x="12616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1730" y="1358"/>
              <a:ext cx="0" cy="0"/>
            </a:xfrm>
            <a:custGeom>
              <a:pathLst>
                <a:path extrusionOk="0" h="120000" w="120000">
                  <a:moveTo>
                    <a:pt x="60000" y="120000"/>
                  </a:moveTo>
                  <a:cubicBezTo>
                    <a:pt x="27089" y="120000"/>
                    <a:pt x="0" y="92737"/>
                    <a:pt x="0" y="59888"/>
                  </a:cubicBezTo>
                  <a:cubicBezTo>
                    <a:pt x="0" y="27262"/>
                    <a:pt x="27089" y="0"/>
                    <a:pt x="60000" y="0"/>
                  </a:cubicBezTo>
                  <a:cubicBezTo>
                    <a:pt x="92686" y="0"/>
                    <a:pt x="120000" y="27262"/>
                    <a:pt x="120000" y="59888"/>
                  </a:cubicBezTo>
                  <a:cubicBezTo>
                    <a:pt x="120000" y="93407"/>
                    <a:pt x="93358" y="120000"/>
                    <a:pt x="60000" y="120000"/>
                  </a:cubicBezTo>
                  <a:close/>
                  <a:moveTo>
                    <a:pt x="60000" y="6927"/>
                  </a:moveTo>
                  <a:cubicBezTo>
                    <a:pt x="30223" y="6927"/>
                    <a:pt x="6268" y="31061"/>
                    <a:pt x="6268" y="60558"/>
                  </a:cubicBezTo>
                  <a:cubicBezTo>
                    <a:pt x="6268" y="90279"/>
                    <a:pt x="30223" y="114189"/>
                    <a:pt x="60000" y="114189"/>
                  </a:cubicBezTo>
                  <a:cubicBezTo>
                    <a:pt x="89552" y="114189"/>
                    <a:pt x="113731" y="90279"/>
                    <a:pt x="113731" y="60558"/>
                  </a:cubicBezTo>
                  <a:cubicBezTo>
                    <a:pt x="113731" y="31061"/>
                    <a:pt x="89552" y="6927"/>
                    <a:pt x="60000" y="69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1810" y="1474"/>
              <a:ext cx="0" cy="300"/>
            </a:xfrm>
            <a:custGeom>
              <a:pathLst>
                <a:path extrusionOk="0" h="120000" w="120000">
                  <a:moveTo>
                    <a:pt x="37268" y="120000"/>
                  </a:moveTo>
                  <a:cubicBezTo>
                    <a:pt x="35682" y="120000"/>
                    <a:pt x="34096" y="119714"/>
                    <a:pt x="33568" y="119238"/>
                  </a:cubicBezTo>
                  <a:lnTo>
                    <a:pt x="528" y="90975"/>
                  </a:lnTo>
                  <a:cubicBezTo>
                    <a:pt x="0" y="90499"/>
                    <a:pt x="528" y="89928"/>
                    <a:pt x="1321" y="89357"/>
                  </a:cubicBezTo>
                  <a:cubicBezTo>
                    <a:pt x="2907" y="89072"/>
                    <a:pt x="4493" y="88881"/>
                    <a:pt x="5814" y="89072"/>
                  </a:cubicBezTo>
                  <a:lnTo>
                    <a:pt x="31982" y="93449"/>
                  </a:lnTo>
                  <a:cubicBezTo>
                    <a:pt x="38590" y="83457"/>
                    <a:pt x="41762" y="73275"/>
                    <a:pt x="41762" y="63092"/>
                  </a:cubicBezTo>
                  <a:cubicBezTo>
                    <a:pt x="41762" y="45297"/>
                    <a:pt x="31982" y="28453"/>
                    <a:pt x="13215" y="12085"/>
                  </a:cubicBezTo>
                  <a:cubicBezTo>
                    <a:pt x="12687" y="11229"/>
                    <a:pt x="13215" y="10467"/>
                    <a:pt x="15594" y="10182"/>
                  </a:cubicBezTo>
                  <a:cubicBezTo>
                    <a:pt x="17709" y="9896"/>
                    <a:pt x="20088" y="10182"/>
                    <a:pt x="20881" y="10943"/>
                  </a:cubicBezTo>
                  <a:cubicBezTo>
                    <a:pt x="40176" y="27311"/>
                    <a:pt x="49955" y="44821"/>
                    <a:pt x="49955" y="63092"/>
                  </a:cubicBezTo>
                  <a:cubicBezTo>
                    <a:pt x="49955" y="74036"/>
                    <a:pt x="46255" y="85075"/>
                    <a:pt x="38590" y="95828"/>
                  </a:cubicBezTo>
                  <a:cubicBezTo>
                    <a:pt x="38590" y="96114"/>
                    <a:pt x="38061" y="96685"/>
                    <a:pt x="36475" y="96685"/>
                  </a:cubicBezTo>
                  <a:cubicBezTo>
                    <a:pt x="35682" y="96875"/>
                    <a:pt x="34096" y="96875"/>
                    <a:pt x="33568" y="96685"/>
                  </a:cubicBezTo>
                  <a:lnTo>
                    <a:pt x="12687" y="93164"/>
                  </a:lnTo>
                  <a:lnTo>
                    <a:pt x="40176" y="116764"/>
                  </a:lnTo>
                  <a:lnTo>
                    <a:pt x="106519" y="107343"/>
                  </a:lnTo>
                  <a:lnTo>
                    <a:pt x="84317" y="103346"/>
                  </a:lnTo>
                  <a:cubicBezTo>
                    <a:pt x="82731" y="103061"/>
                    <a:pt x="81938" y="102299"/>
                    <a:pt x="81938" y="101728"/>
                  </a:cubicBezTo>
                  <a:cubicBezTo>
                    <a:pt x="95418" y="88025"/>
                    <a:pt x="102026" y="73560"/>
                    <a:pt x="102026" y="58810"/>
                  </a:cubicBezTo>
                  <a:cubicBezTo>
                    <a:pt x="102026" y="38921"/>
                    <a:pt x="90132" y="19793"/>
                    <a:pt x="66343" y="2093"/>
                  </a:cubicBezTo>
                  <a:cubicBezTo>
                    <a:pt x="65550" y="1332"/>
                    <a:pt x="66343" y="475"/>
                    <a:pt x="67665" y="190"/>
                  </a:cubicBezTo>
                  <a:cubicBezTo>
                    <a:pt x="70044" y="0"/>
                    <a:pt x="72158" y="190"/>
                    <a:pt x="72951" y="761"/>
                  </a:cubicBezTo>
                  <a:cubicBezTo>
                    <a:pt x="97004" y="19032"/>
                    <a:pt x="109691" y="38350"/>
                    <a:pt x="109691" y="58524"/>
                  </a:cubicBezTo>
                  <a:cubicBezTo>
                    <a:pt x="109691" y="72989"/>
                    <a:pt x="102819" y="87549"/>
                    <a:pt x="90132" y="101157"/>
                  </a:cubicBezTo>
                  <a:lnTo>
                    <a:pt x="117885" y="106011"/>
                  </a:lnTo>
                  <a:cubicBezTo>
                    <a:pt x="119207" y="106296"/>
                    <a:pt x="120000" y="106867"/>
                    <a:pt x="120000" y="107343"/>
                  </a:cubicBezTo>
                  <a:cubicBezTo>
                    <a:pt x="120000" y="107914"/>
                    <a:pt x="119207" y="108485"/>
                    <a:pt x="117885" y="108770"/>
                  </a:cubicBezTo>
                  <a:lnTo>
                    <a:pt x="38590" y="119714"/>
                  </a:lnTo>
                  <a:cubicBezTo>
                    <a:pt x="38061" y="120000"/>
                    <a:pt x="37268" y="120000"/>
                    <a:pt x="37268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1" name="Shape 321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PH"/>
              <a:t>‹#›</a:t>
            </a:fld>
          </a:p>
        </p:txBody>
      </p:sp>
      <p:sp>
        <p:nvSpPr>
          <p:cNvPr id="322" name="Shape 322"/>
          <p:cNvSpPr/>
          <p:nvPr/>
        </p:nvSpPr>
        <p:spPr>
          <a:xfrm flipH="1">
            <a:off x="6976439" y="3947103"/>
            <a:ext cx="208800" cy="213000"/>
          </a:xfrm>
          <a:prstGeom prst="ellipse">
            <a:avLst/>
          </a:prstGeom>
          <a:noFill/>
          <a:ln cap="flat" cmpd="sng" w="15875">
            <a:solidFill>
              <a:srgbClr val="A43E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Shape 323"/>
          <p:cNvSpPr/>
          <p:nvPr/>
        </p:nvSpPr>
        <p:spPr>
          <a:xfrm flipH="1">
            <a:off x="7068664" y="4028391"/>
            <a:ext cx="208800" cy="213000"/>
          </a:xfrm>
          <a:prstGeom prst="ellipse">
            <a:avLst/>
          </a:prstGeom>
          <a:noFill/>
          <a:ln cap="flat" cmpd="sng" w="15875">
            <a:solidFill>
              <a:srgbClr val="A43E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/>
          <p:nvPr>
            <p:ph idx="4" type="body"/>
          </p:nvPr>
        </p:nvSpPr>
        <p:spPr>
          <a:xfrm>
            <a:off x="4745925" y="1449950"/>
            <a:ext cx="4038600" cy="1410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17500" lvl="0" marL="457200" rtl="0">
              <a:spcBef>
                <a:spcPts val="0"/>
              </a:spcBef>
              <a:buClr>
                <a:srgbClr val="666666"/>
              </a:buClr>
              <a:buSzPct val="77777"/>
              <a:buChar char="●"/>
            </a:pPr>
            <a:r>
              <a:rPr lang="en-PH" sz="1800">
                <a:solidFill>
                  <a:srgbClr val="666666"/>
                </a:solidFill>
              </a:rPr>
              <a:t>Smaller Size</a:t>
            </a:r>
          </a:p>
          <a:p>
            <a:pPr indent="-317500" lvl="0" marL="457200" rtl="0">
              <a:spcBef>
                <a:spcPts val="0"/>
              </a:spcBef>
              <a:buClr>
                <a:srgbClr val="666666"/>
              </a:buClr>
              <a:buSzPct val="77777"/>
              <a:buChar char="●"/>
            </a:pPr>
            <a:r>
              <a:rPr lang="en-PH" sz="1800">
                <a:solidFill>
                  <a:srgbClr val="666666"/>
                </a:solidFill>
              </a:rPr>
              <a:t>High Maneuverability</a:t>
            </a:r>
          </a:p>
          <a:p>
            <a:pPr indent="-317500" lvl="0" marL="457200" rtl="0">
              <a:spcBef>
                <a:spcPts val="0"/>
              </a:spcBef>
              <a:buClr>
                <a:srgbClr val="666666"/>
              </a:buClr>
              <a:buSzPct val="77777"/>
              <a:buChar char="●"/>
            </a:pPr>
            <a:r>
              <a:rPr lang="en-PH" sz="1800">
                <a:solidFill>
                  <a:srgbClr val="666666"/>
                </a:solidFill>
              </a:rPr>
              <a:t>Lower Noise Footprint</a:t>
            </a:r>
          </a:p>
          <a:p>
            <a:pPr indent="-317500" lvl="0" marL="457200" rtl="0">
              <a:spcBef>
                <a:spcPts val="0"/>
              </a:spcBef>
              <a:buClr>
                <a:srgbClr val="666666"/>
              </a:buClr>
              <a:buSzPct val="77777"/>
              <a:buChar char="●"/>
            </a:pPr>
            <a:r>
              <a:rPr lang="en-PH" sz="1800">
                <a:solidFill>
                  <a:srgbClr val="666666"/>
                </a:solidFill>
              </a:rPr>
              <a:t>Low Cost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329" name="Shape 329"/>
          <p:cNvSpPr txBox="1"/>
          <p:nvPr>
            <p:ph type="title"/>
          </p:nvPr>
        </p:nvSpPr>
        <p:spPr>
          <a:xfrm>
            <a:off x="457200" y="133348"/>
            <a:ext cx="8229600" cy="609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PH"/>
              <a:t>Rescue Aircraft</a:t>
            </a:r>
          </a:p>
        </p:txBody>
      </p:sp>
      <p:sp>
        <p:nvSpPr>
          <p:cNvPr id="330" name="Shape 330"/>
          <p:cNvSpPr txBox="1"/>
          <p:nvPr>
            <p:ph idx="3" type="body"/>
          </p:nvPr>
        </p:nvSpPr>
        <p:spPr>
          <a:xfrm>
            <a:off x="457200" y="1130700"/>
            <a:ext cx="4038600" cy="1680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666666"/>
              </a:solidFill>
            </a:endParaRPr>
          </a:p>
          <a:p>
            <a:pPr indent="-317500" lvl="0" marL="457200" rtl="0">
              <a:spcBef>
                <a:spcPts val="0"/>
              </a:spcBef>
              <a:buClr>
                <a:srgbClr val="666666"/>
              </a:buClr>
              <a:buSzPct val="77777"/>
              <a:buChar char="●"/>
            </a:pPr>
            <a:r>
              <a:rPr lang="en-PH" sz="1800">
                <a:solidFill>
                  <a:srgbClr val="666666"/>
                </a:solidFill>
              </a:rPr>
              <a:t>Large in Size</a:t>
            </a:r>
          </a:p>
          <a:p>
            <a:pPr indent="-317500" lvl="0" marL="457200" rtl="0">
              <a:spcBef>
                <a:spcPts val="0"/>
              </a:spcBef>
              <a:buClr>
                <a:srgbClr val="666666"/>
              </a:buClr>
              <a:buSzPct val="77777"/>
              <a:buChar char="●"/>
            </a:pPr>
            <a:r>
              <a:rPr lang="en-PH" sz="1800">
                <a:solidFill>
                  <a:srgbClr val="666666"/>
                </a:solidFill>
              </a:rPr>
              <a:t>Limited Maneuverability</a:t>
            </a:r>
          </a:p>
          <a:p>
            <a:pPr indent="-317500" lvl="0" marL="457200" rtl="0">
              <a:spcBef>
                <a:spcPts val="0"/>
              </a:spcBef>
              <a:buClr>
                <a:srgbClr val="666666"/>
              </a:buClr>
              <a:buSzPct val="77777"/>
              <a:buChar char="●"/>
            </a:pPr>
            <a:r>
              <a:rPr lang="en-PH" sz="1800">
                <a:solidFill>
                  <a:srgbClr val="666666"/>
                </a:solidFill>
              </a:rPr>
              <a:t>Loud Noise Footprint</a:t>
            </a:r>
          </a:p>
          <a:p>
            <a:pPr indent="-317500" lvl="0" marL="457200" rtl="0">
              <a:spcBef>
                <a:spcPts val="0"/>
              </a:spcBef>
              <a:buClr>
                <a:srgbClr val="666666"/>
              </a:buClr>
              <a:buSzPct val="77777"/>
              <a:buChar char="●"/>
            </a:pPr>
            <a:r>
              <a:rPr lang="en-PH" sz="1800">
                <a:solidFill>
                  <a:srgbClr val="666666"/>
                </a:solidFill>
              </a:rPr>
              <a:t>Require Large Landing Pad</a:t>
            </a:r>
          </a:p>
          <a:p>
            <a:pPr indent="-317500" lvl="0" marL="457200">
              <a:spcBef>
                <a:spcPts val="0"/>
              </a:spcBef>
              <a:buClr>
                <a:srgbClr val="666666"/>
              </a:buClr>
              <a:buSzPct val="77777"/>
              <a:buChar char="●"/>
            </a:pPr>
            <a:r>
              <a:rPr lang="en-PH" sz="1800">
                <a:solidFill>
                  <a:srgbClr val="666666"/>
                </a:solidFill>
              </a:rPr>
              <a:t>Expensive</a:t>
            </a:r>
          </a:p>
        </p:txBody>
      </p:sp>
      <p:sp>
        <p:nvSpPr>
          <p:cNvPr id="331" name="Shape 331"/>
          <p:cNvSpPr txBox="1"/>
          <p:nvPr>
            <p:ph idx="1" type="subTitle"/>
          </p:nvPr>
        </p:nvSpPr>
        <p:spPr>
          <a:xfrm>
            <a:off x="304800" y="854400"/>
            <a:ext cx="4038600" cy="504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PH">
                <a:solidFill>
                  <a:srgbClr val="A43E00"/>
                </a:solidFill>
              </a:rPr>
              <a:t>Manned Helicopters</a:t>
            </a:r>
          </a:p>
        </p:txBody>
      </p:sp>
      <p:sp>
        <p:nvSpPr>
          <p:cNvPr id="332" name="Shape 332"/>
          <p:cNvSpPr txBox="1"/>
          <p:nvPr>
            <p:ph idx="2" type="subTitle"/>
          </p:nvPr>
        </p:nvSpPr>
        <p:spPr>
          <a:xfrm>
            <a:off x="4585125" y="854400"/>
            <a:ext cx="4123200" cy="504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PH">
                <a:solidFill>
                  <a:srgbClr val="A43E00"/>
                </a:solidFill>
              </a:rPr>
              <a:t>Unmanned Aircraft Vehicle (UAV)</a:t>
            </a:r>
          </a:p>
        </p:txBody>
      </p:sp>
      <p:pic>
        <p:nvPicPr>
          <p:cNvPr id="333" name="Shape 333"/>
          <p:cNvPicPr preferRelativeResize="0"/>
          <p:nvPr/>
        </p:nvPicPr>
        <p:blipFill rotWithShape="1">
          <a:blip r:embed="rId3">
            <a:alphaModFix/>
          </a:blip>
          <a:srcRect b="13626" l="4675" r="3107" t="13851"/>
          <a:stretch/>
        </p:blipFill>
        <p:spPr>
          <a:xfrm>
            <a:off x="876200" y="3199049"/>
            <a:ext cx="2895800" cy="152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Shape 334"/>
          <p:cNvPicPr preferRelativeResize="0"/>
          <p:nvPr/>
        </p:nvPicPr>
        <p:blipFill rotWithShape="1">
          <a:blip r:embed="rId4">
            <a:alphaModFix/>
          </a:blip>
          <a:srcRect b="10533" l="6231" r="10009" t="21770"/>
          <a:stretch/>
        </p:blipFill>
        <p:spPr>
          <a:xfrm>
            <a:off x="5285100" y="3192361"/>
            <a:ext cx="2723257" cy="1520249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Shape 335"/>
          <p:cNvSpPr txBox="1"/>
          <p:nvPr>
            <p:ph idx="12" type="sldNum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PH"/>
              <a:t>Sarah Hood	 </a:t>
            </a:r>
            <a:fld id="{00000000-1234-1234-1234-123412341234}" type="slidenum">
              <a:rPr lang="en-PH"/>
              <a:t>‹#›</a:t>
            </a:fld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