
<file path=[Content_Types].xml><?xml version="1.0" encoding="utf-8"?>
<Types xmlns="http://schemas.openxmlformats.org/package/2006/content-types">
  <Default Extension="glb" ContentType="model/gltf.binary"/>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1"/>
    <p:sldMasterId id="2147483665" r:id="rId2"/>
    <p:sldMasterId id="2147483648" r:id="rId3"/>
  </p:sldMasterIdLst>
  <p:notesMasterIdLst>
    <p:notesMasterId r:id="rId55"/>
  </p:notesMasterIdLst>
  <p:sldIdLst>
    <p:sldId id="256" r:id="rId4"/>
    <p:sldId id="287" r:id="rId5"/>
    <p:sldId id="286" r:id="rId6"/>
    <p:sldId id="285" r:id="rId7"/>
    <p:sldId id="337" r:id="rId8"/>
    <p:sldId id="338" r:id="rId9"/>
    <p:sldId id="339" r:id="rId10"/>
    <p:sldId id="340" r:id="rId11"/>
    <p:sldId id="341" r:id="rId12"/>
    <p:sldId id="342" r:id="rId13"/>
    <p:sldId id="347" r:id="rId14"/>
    <p:sldId id="332" r:id="rId15"/>
    <p:sldId id="336" r:id="rId16"/>
    <p:sldId id="345" r:id="rId17"/>
    <p:sldId id="348" r:id="rId18"/>
    <p:sldId id="363" r:id="rId19"/>
    <p:sldId id="351" r:id="rId20"/>
    <p:sldId id="354" r:id="rId21"/>
    <p:sldId id="362" r:id="rId22"/>
    <p:sldId id="357" r:id="rId23"/>
    <p:sldId id="355" r:id="rId24"/>
    <p:sldId id="361" r:id="rId25"/>
    <p:sldId id="356" r:id="rId26"/>
    <p:sldId id="358" r:id="rId27"/>
    <p:sldId id="359" r:id="rId28"/>
    <p:sldId id="298" r:id="rId29"/>
    <p:sldId id="262" r:id="rId30"/>
    <p:sldId id="346" r:id="rId31"/>
    <p:sldId id="283" r:id="rId32"/>
    <p:sldId id="349" r:id="rId33"/>
    <p:sldId id="360" r:id="rId34"/>
    <p:sldId id="277" r:id="rId35"/>
    <p:sldId id="280" r:id="rId36"/>
    <p:sldId id="273" r:id="rId37"/>
    <p:sldId id="274" r:id="rId38"/>
    <p:sldId id="312" r:id="rId39"/>
    <p:sldId id="269" r:id="rId40"/>
    <p:sldId id="313" r:id="rId41"/>
    <p:sldId id="315" r:id="rId42"/>
    <p:sldId id="314" r:id="rId43"/>
    <p:sldId id="316" r:id="rId44"/>
    <p:sldId id="268" r:id="rId45"/>
    <p:sldId id="318" r:id="rId46"/>
    <p:sldId id="319" r:id="rId47"/>
    <p:sldId id="305" r:id="rId48"/>
    <p:sldId id="284" r:id="rId49"/>
    <p:sldId id="263" r:id="rId50"/>
    <p:sldId id="264" r:id="rId51"/>
    <p:sldId id="265" r:id="rId52"/>
    <p:sldId id="266" r:id="rId53"/>
    <p:sldId id="26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85"/>
            <p14:sldId id="337"/>
            <p14:sldId id="338"/>
            <p14:sldId id="339"/>
            <p14:sldId id="340"/>
            <p14:sldId id="341"/>
            <p14:sldId id="342"/>
            <p14:sldId id="347"/>
            <p14:sldId id="332"/>
            <p14:sldId id="336"/>
            <p14:sldId id="345"/>
            <p14:sldId id="348"/>
            <p14:sldId id="363"/>
            <p14:sldId id="351"/>
            <p14:sldId id="354"/>
            <p14:sldId id="362"/>
            <p14:sldId id="357"/>
            <p14:sldId id="355"/>
            <p14:sldId id="361"/>
            <p14:sldId id="356"/>
            <p14:sldId id="358"/>
            <p14:sldId id="359"/>
            <p14:sldId id="298"/>
            <p14:sldId id="262"/>
          </p14:sldIdLst>
        </p14:section>
        <p14:section name="Style Guide" id="{F10F3CE5-E087-40FD-B0AE-505C952C1029}">
          <p14:sldIdLst>
            <p14:sldId id="346"/>
            <p14:sldId id="283"/>
            <p14:sldId id="349"/>
            <p14:sldId id="360"/>
          </p14:sldIdLst>
        </p14:section>
        <p14:section name="Color" id="{A858D5E6-64D0-44B6-B164-CF3066AA9C92}">
          <p14:sldIdLst>
            <p14:sldId id="277"/>
            <p14:sldId id="280"/>
            <p14:sldId id="273"/>
            <p14:sldId id="274"/>
          </p14:sldIdLst>
        </p14:section>
        <p14:section name="Backup Slides" id="{D2EA30EA-0BC0-4C37-A8F8-2B41D5EE3350}">
          <p14:sldIdLst>
            <p14:sldId id="312"/>
            <p14:sldId id="269"/>
            <p14:sldId id="313"/>
            <p14:sldId id="315"/>
            <p14:sldId id="314"/>
            <p14:sldId id="316"/>
            <p14:sldId id="268"/>
            <p14:sldId id="318"/>
            <p14:sldId id="319"/>
            <p14:sldId id="305"/>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3640"/>
    <a:srgbClr val="EE7624"/>
    <a:srgbClr val="CEB888"/>
    <a:srgbClr val="DCDCDC"/>
    <a:srgbClr val="00376F"/>
    <a:srgbClr val="6F3340"/>
    <a:srgbClr val="7A2E43"/>
    <a:srgbClr val="48929B"/>
    <a:srgbClr val="EDEBE9"/>
    <a:srgbClr val="0037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E953C-9A63-DF18-979A-DA8C3503B03F}" v="32" dt="2024-02-27T00:07:16.279"/>
    <p1510:client id="{15F2A5F3-4937-D2CB-CCD8-59A6C439EF6E}" v="893" dt="2024-02-27T05:56:17.344"/>
    <p1510:client id="{33F439EB-5517-4DCA-ECF4-8EC95A1443A1}" v="311" dt="2024-02-27T06:21:39.135"/>
    <p1510:client id="{474BA21D-5046-AD1B-C8B0-157CC039DC5A}" v="879" dt="2024-02-27T05:10:56.576"/>
    <p1510:client id="{6808472E-055E-4F7F-A2A5-148DA3154795}" v="39" dt="2024-02-26T19:50:38.385"/>
    <p1510:client id="{70F8F905-4D0F-FD7A-2933-E2F8E2CA6B0E}" v="63" dt="2024-02-26T23:15:32.994"/>
    <p1510:client id="{723040B6-1E55-43E9-BA0F-24D319F34CFC}" v="817" dt="2024-02-27T01:13:40.033"/>
    <p1510:client id="{836B19E0-CCB1-F5DC-8200-DD6973D76F83}" v="3543" dt="2024-02-27T04:44:41.705"/>
    <p1510:client id="{FF900405-F5A8-9C83-2A02-3A23E66ED414}" v="392" dt="2024-02-27T06:02:54.7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Daniel Garcia" userId="S::ldg20a@fsu.edu::15b50626-d2c4-4254-a4cf-dc7637d1c37e" providerId="AD" clId="Web-{33F439EB-5517-4DCA-ECF4-8EC95A1443A1}"/>
    <pc:docChg chg="addSld delSld modSld sldOrd modSection">
      <pc:chgData name="Luis Daniel Garcia" userId="S::ldg20a@fsu.edu::15b50626-d2c4-4254-a4cf-dc7637d1c37e" providerId="AD" clId="Web-{33F439EB-5517-4DCA-ECF4-8EC95A1443A1}" dt="2024-02-27T06:21:39.135" v="318"/>
      <pc:docMkLst>
        <pc:docMk/>
      </pc:docMkLst>
      <pc:sldChg chg="modSp">
        <pc:chgData name="Luis Daniel Garcia" userId="S::ldg20a@fsu.edu::15b50626-d2c4-4254-a4cf-dc7637d1c37e" providerId="AD" clId="Web-{33F439EB-5517-4DCA-ECF4-8EC95A1443A1}" dt="2024-02-27T05:45:13.783" v="1"/>
        <pc:sldMkLst>
          <pc:docMk/>
          <pc:sldMk cId="2480970220" sldId="345"/>
        </pc:sldMkLst>
        <pc:picChg chg="mod modCrop">
          <ac:chgData name="Luis Daniel Garcia" userId="S::ldg20a@fsu.edu::15b50626-d2c4-4254-a4cf-dc7637d1c37e" providerId="AD" clId="Web-{33F439EB-5517-4DCA-ECF4-8EC95A1443A1}" dt="2024-02-27T05:45:13.783" v="1"/>
          <ac:picMkLst>
            <pc:docMk/>
            <pc:sldMk cId="2480970220" sldId="345"/>
            <ac:picMk id="3" creationId="{68D9571A-E3AB-FDAC-39B2-26A6E86256C3}"/>
          </ac:picMkLst>
        </pc:picChg>
      </pc:sldChg>
      <pc:sldChg chg="addSp delSp modSp ord addAnim delAnim modAnim">
        <pc:chgData name="Luis Daniel Garcia" userId="S::ldg20a@fsu.edu::15b50626-d2c4-4254-a4cf-dc7637d1c37e" providerId="AD" clId="Web-{33F439EB-5517-4DCA-ECF4-8EC95A1443A1}" dt="2024-02-27T06:20:46.102" v="316"/>
        <pc:sldMkLst>
          <pc:docMk/>
          <pc:sldMk cId="751910418" sldId="348"/>
        </pc:sldMkLst>
        <pc:spChg chg="del mod">
          <ac:chgData name="Luis Daniel Garcia" userId="S::ldg20a@fsu.edu::15b50626-d2c4-4254-a4cf-dc7637d1c37e" providerId="AD" clId="Web-{33F439EB-5517-4DCA-ECF4-8EC95A1443A1}" dt="2024-02-27T06:16:52.203" v="228"/>
          <ac:spMkLst>
            <pc:docMk/>
            <pc:sldMk cId="751910418" sldId="348"/>
            <ac:spMk id="2" creationId="{FC5006E9-5A58-4D31-FE08-F58EB2374107}"/>
          </ac:spMkLst>
        </pc:spChg>
        <pc:spChg chg="mod">
          <ac:chgData name="Luis Daniel Garcia" userId="S::ldg20a@fsu.edu::15b50626-d2c4-4254-a4cf-dc7637d1c37e" providerId="AD" clId="Web-{33F439EB-5517-4DCA-ECF4-8EC95A1443A1}" dt="2024-02-27T06:08:04.671" v="117" actId="20577"/>
          <ac:spMkLst>
            <pc:docMk/>
            <pc:sldMk cId="751910418" sldId="348"/>
            <ac:spMk id="3" creationId="{F2211578-427F-627B-3FE0-BF5FF4B178A1}"/>
          </ac:spMkLst>
        </pc:spChg>
        <pc:spChg chg="mod">
          <ac:chgData name="Luis Daniel Garcia" userId="S::ldg20a@fsu.edu::15b50626-d2c4-4254-a4cf-dc7637d1c37e" providerId="AD" clId="Web-{33F439EB-5517-4DCA-ECF4-8EC95A1443A1}" dt="2024-02-27T06:04:45.602" v="8" actId="20577"/>
          <ac:spMkLst>
            <pc:docMk/>
            <pc:sldMk cId="751910418" sldId="348"/>
            <ac:spMk id="5" creationId="{4DE9471F-0916-0998-3B64-17A7D6EAC85D}"/>
          </ac:spMkLst>
        </pc:spChg>
        <pc:spChg chg="add mod">
          <ac:chgData name="Luis Daniel Garcia" userId="S::ldg20a@fsu.edu::15b50626-d2c4-4254-a4cf-dc7637d1c37e" providerId="AD" clId="Web-{33F439EB-5517-4DCA-ECF4-8EC95A1443A1}" dt="2024-02-27T06:18:36.488" v="272" actId="14100"/>
          <ac:spMkLst>
            <pc:docMk/>
            <pc:sldMk cId="751910418" sldId="348"/>
            <ac:spMk id="8" creationId="{921BD9F5-74D1-FE32-BC11-5569624EC2E1}"/>
          </ac:spMkLst>
        </pc:spChg>
        <pc:spChg chg="add mod">
          <ac:chgData name="Luis Daniel Garcia" userId="S::ldg20a@fsu.edu::15b50626-d2c4-4254-a4cf-dc7637d1c37e" providerId="AD" clId="Web-{33F439EB-5517-4DCA-ECF4-8EC95A1443A1}" dt="2024-02-27T06:18:39.332" v="273" actId="14100"/>
          <ac:spMkLst>
            <pc:docMk/>
            <pc:sldMk cId="751910418" sldId="348"/>
            <ac:spMk id="10" creationId="{CC38FC78-BDB7-1A46-9460-3FAACC5F6913}"/>
          </ac:spMkLst>
        </pc:spChg>
        <pc:spChg chg="add del mod">
          <ac:chgData name="Luis Daniel Garcia" userId="S::ldg20a@fsu.edu::15b50626-d2c4-4254-a4cf-dc7637d1c37e" providerId="AD" clId="Web-{33F439EB-5517-4DCA-ECF4-8EC95A1443A1}" dt="2024-02-27T06:16:56.672" v="229"/>
          <ac:spMkLst>
            <pc:docMk/>
            <pc:sldMk cId="751910418" sldId="348"/>
            <ac:spMk id="12" creationId="{171C5616-2D29-6C62-3C5D-E6819EF5FF3A}"/>
          </ac:spMkLst>
        </pc:spChg>
        <pc:spChg chg="add mod">
          <ac:chgData name="Luis Daniel Garcia" userId="S::ldg20a@fsu.edu::15b50626-d2c4-4254-a4cf-dc7637d1c37e" providerId="AD" clId="Web-{33F439EB-5517-4DCA-ECF4-8EC95A1443A1}" dt="2024-02-27T06:19:05.411" v="276" actId="1076"/>
          <ac:spMkLst>
            <pc:docMk/>
            <pc:sldMk cId="751910418" sldId="348"/>
            <ac:spMk id="13" creationId="{EB7DD087-09A3-3B24-70F3-3118DFB71F32}"/>
          </ac:spMkLst>
        </pc:spChg>
        <pc:spChg chg="add mod">
          <ac:chgData name="Luis Daniel Garcia" userId="S::ldg20a@fsu.edu::15b50626-d2c4-4254-a4cf-dc7637d1c37e" providerId="AD" clId="Web-{33F439EB-5517-4DCA-ECF4-8EC95A1443A1}" dt="2024-02-27T06:20:09.538" v="312" actId="20577"/>
          <ac:spMkLst>
            <pc:docMk/>
            <pc:sldMk cId="751910418" sldId="348"/>
            <ac:spMk id="15" creationId="{6E6CABA1-EB1F-F8D2-6A16-DB99C99127A2}"/>
          </ac:spMkLst>
        </pc:spChg>
        <pc:picChg chg="add mod modCrop">
          <ac:chgData name="Luis Daniel Garcia" userId="S::ldg20a@fsu.edu::15b50626-d2c4-4254-a4cf-dc7637d1c37e" providerId="AD" clId="Web-{33F439EB-5517-4DCA-ECF4-8EC95A1443A1}" dt="2024-02-27T06:16:17.359" v="193" actId="1076"/>
          <ac:picMkLst>
            <pc:docMk/>
            <pc:sldMk cId="751910418" sldId="348"/>
            <ac:picMk id="6" creationId="{5F1BFE5C-8B24-799D-DD70-E8C30C98C058}"/>
          </ac:picMkLst>
        </pc:picChg>
      </pc:sldChg>
      <pc:sldChg chg="del">
        <pc:chgData name="Luis Daniel Garcia" userId="S::ldg20a@fsu.edu::15b50626-d2c4-4254-a4cf-dc7637d1c37e" providerId="AD" clId="Web-{33F439EB-5517-4DCA-ECF4-8EC95A1443A1}" dt="2024-02-27T06:03:53.116" v="4"/>
        <pc:sldMkLst>
          <pc:docMk/>
          <pc:sldMk cId="2925594382" sldId="350"/>
        </pc:sldMkLst>
      </pc:sldChg>
      <pc:sldChg chg="del">
        <pc:chgData name="Luis Daniel Garcia" userId="S::ldg20a@fsu.edu::15b50626-d2c4-4254-a4cf-dc7637d1c37e" providerId="AD" clId="Web-{33F439EB-5517-4DCA-ECF4-8EC95A1443A1}" dt="2024-02-27T05:56:03.445" v="2"/>
        <pc:sldMkLst>
          <pc:docMk/>
          <pc:sldMk cId="1046034499" sldId="353"/>
        </pc:sldMkLst>
      </pc:sldChg>
      <pc:sldChg chg="modSp addAnim delAnim">
        <pc:chgData name="Luis Daniel Garcia" userId="S::ldg20a@fsu.edu::15b50626-d2c4-4254-a4cf-dc7637d1c37e" providerId="AD" clId="Web-{33F439EB-5517-4DCA-ECF4-8EC95A1443A1}" dt="2024-02-27T06:21:39.135" v="318"/>
        <pc:sldMkLst>
          <pc:docMk/>
          <pc:sldMk cId="3334500842" sldId="354"/>
        </pc:sldMkLst>
        <pc:graphicFrameChg chg="mod">
          <ac:chgData name="Luis Daniel Garcia" userId="S::ldg20a@fsu.edu::15b50626-d2c4-4254-a4cf-dc7637d1c37e" providerId="AD" clId="Web-{33F439EB-5517-4DCA-ECF4-8EC95A1443A1}" dt="2024-02-27T06:09:20.783" v="158" actId="1076"/>
          <ac:graphicFrameMkLst>
            <pc:docMk/>
            <pc:sldMk cId="3334500842" sldId="354"/>
            <ac:graphicFrameMk id="7" creationId="{6CF5A7D4-345C-B664-9376-BD1F724742F9}"/>
          </ac:graphicFrameMkLst>
        </pc:graphicFrameChg>
        <pc:graphicFrameChg chg="mod modGraphic">
          <ac:chgData name="Luis Daniel Garcia" userId="S::ldg20a@fsu.edu::15b50626-d2c4-4254-a4cf-dc7637d1c37e" providerId="AD" clId="Web-{33F439EB-5517-4DCA-ECF4-8EC95A1443A1}" dt="2024-02-27T06:09:33.924" v="162"/>
          <ac:graphicFrameMkLst>
            <pc:docMk/>
            <pc:sldMk cId="3334500842" sldId="354"/>
            <ac:graphicFrameMk id="10" creationId="{34AFE14C-60C0-1B6F-E7A7-E8DA1D858176}"/>
          </ac:graphicFrameMkLst>
        </pc:graphicFrameChg>
      </pc:sldChg>
      <pc:sldChg chg="modSp">
        <pc:chgData name="Luis Daniel Garcia" userId="S::ldg20a@fsu.edu::15b50626-d2c4-4254-a4cf-dc7637d1c37e" providerId="AD" clId="Web-{33F439EB-5517-4DCA-ECF4-8EC95A1443A1}" dt="2024-02-27T06:12:12.648" v="170" actId="1076"/>
        <pc:sldMkLst>
          <pc:docMk/>
          <pc:sldMk cId="2146888622" sldId="362"/>
        </pc:sldMkLst>
        <pc:spChg chg="mod">
          <ac:chgData name="Luis Daniel Garcia" userId="S::ldg20a@fsu.edu::15b50626-d2c4-4254-a4cf-dc7637d1c37e" providerId="AD" clId="Web-{33F439EB-5517-4DCA-ECF4-8EC95A1443A1}" dt="2024-02-27T06:10:01.800" v="165" actId="1076"/>
          <ac:spMkLst>
            <pc:docMk/>
            <pc:sldMk cId="2146888622" sldId="362"/>
            <ac:spMk id="5" creationId="{57B4DC95-6847-1B73-BC12-A4FC764A8482}"/>
          </ac:spMkLst>
        </pc:spChg>
        <pc:picChg chg="mod modCrop">
          <ac:chgData name="Luis Daniel Garcia" userId="S::ldg20a@fsu.edu::15b50626-d2c4-4254-a4cf-dc7637d1c37e" providerId="AD" clId="Web-{33F439EB-5517-4DCA-ECF4-8EC95A1443A1}" dt="2024-02-27T06:12:12.648" v="170" actId="1076"/>
          <ac:picMkLst>
            <pc:docMk/>
            <pc:sldMk cId="2146888622" sldId="362"/>
            <ac:picMk id="8" creationId="{E3BA297B-AD96-243A-927D-51BE776A52AF}"/>
          </ac:picMkLst>
        </pc:picChg>
      </pc:sldChg>
      <pc:sldChg chg="modSp add">
        <pc:chgData name="Luis Daniel Garcia" userId="S::ldg20a@fsu.edu::15b50626-d2c4-4254-a4cf-dc7637d1c37e" providerId="AD" clId="Web-{33F439EB-5517-4DCA-ECF4-8EC95A1443A1}" dt="2024-02-27T06:04:02.710" v="6" actId="1076"/>
        <pc:sldMkLst>
          <pc:docMk/>
          <pc:sldMk cId="3072811592" sldId="363"/>
        </pc:sldMkLst>
        <pc:spChg chg="mod">
          <ac:chgData name="Luis Daniel Garcia" userId="S::ldg20a@fsu.edu::15b50626-d2c4-4254-a4cf-dc7637d1c37e" providerId="AD" clId="Web-{33F439EB-5517-4DCA-ECF4-8EC95A1443A1}" dt="2024-02-27T06:04:02.710" v="6" actId="1076"/>
          <ac:spMkLst>
            <pc:docMk/>
            <pc:sldMk cId="3072811592" sldId="363"/>
            <ac:spMk id="5" creationId="{57B4DC95-6847-1B73-BC12-A4FC764A8482}"/>
          </ac:spMkLst>
        </pc:spChg>
        <pc:graphicFrameChg chg="mod">
          <ac:chgData name="Luis Daniel Garcia" userId="S::ldg20a@fsu.edu::15b50626-d2c4-4254-a4cf-dc7637d1c37e" providerId="AD" clId="Web-{33F439EB-5517-4DCA-ECF4-8EC95A1443A1}" dt="2024-02-27T06:03:58.226" v="5" actId="1076"/>
          <ac:graphicFrameMkLst>
            <pc:docMk/>
            <pc:sldMk cId="3072811592" sldId="363"/>
            <ac:graphicFrameMk id="6" creationId="{E6DBB505-C365-7E46-ACC3-A48535B39BF0}"/>
          </ac:graphicFrameMkLst>
        </pc:graphicFrameChg>
      </pc:sldChg>
    </pc:docChg>
  </pc:docChgLst>
  <pc:docChgLst>
    <pc:chgData name="Caden Schwartz" userId="S::cbs19f@fsu.edu::dd2b363a-57e9-4b31-b955-4fc0c412fe2c" providerId="AD" clId="Web-{723040B6-1E55-43E9-BA0F-24D319F34CFC}"/>
    <pc:docChg chg="modSld sldOrd modMainMaster">
      <pc:chgData name="Caden Schwartz" userId="S::cbs19f@fsu.edu::dd2b363a-57e9-4b31-b955-4fc0c412fe2c" providerId="AD" clId="Web-{723040B6-1E55-43E9-BA0F-24D319F34CFC}" dt="2024-02-27T01:13:40.033" v="519"/>
      <pc:docMkLst>
        <pc:docMk/>
      </pc:docMkLst>
      <pc:sldChg chg="mod">
        <pc:chgData name="Caden Schwartz" userId="S::cbs19f@fsu.edu::dd2b363a-57e9-4b31-b955-4fc0c412fe2c" providerId="AD" clId="Web-{723040B6-1E55-43E9-BA0F-24D319F34CFC}" dt="2024-02-27T00:48:37.662" v="353"/>
        <pc:sldMkLst>
          <pc:docMk/>
          <pc:sldMk cId="2066863649" sldId="256"/>
        </pc:sldMkLst>
      </pc:sldChg>
      <pc:sldChg chg="mod">
        <pc:chgData name="Caden Schwartz" userId="S::cbs19f@fsu.edu::dd2b363a-57e9-4b31-b955-4fc0c412fe2c" providerId="AD" clId="Web-{723040B6-1E55-43E9-BA0F-24D319F34CFC}" dt="2024-02-27T00:48:37.662" v="353"/>
        <pc:sldMkLst>
          <pc:docMk/>
          <pc:sldMk cId="2208838817" sldId="262"/>
        </pc:sldMkLst>
      </pc:sldChg>
      <pc:sldChg chg="mod">
        <pc:chgData name="Caden Schwartz" userId="S::cbs19f@fsu.edu::dd2b363a-57e9-4b31-b955-4fc0c412fe2c" providerId="AD" clId="Web-{723040B6-1E55-43E9-BA0F-24D319F34CFC}" dt="2024-02-27T00:48:37.662" v="353"/>
        <pc:sldMkLst>
          <pc:docMk/>
          <pc:sldMk cId="4291870476" sldId="263"/>
        </pc:sldMkLst>
      </pc:sldChg>
      <pc:sldChg chg="mod">
        <pc:chgData name="Caden Schwartz" userId="S::cbs19f@fsu.edu::dd2b363a-57e9-4b31-b955-4fc0c412fe2c" providerId="AD" clId="Web-{723040B6-1E55-43E9-BA0F-24D319F34CFC}" dt="2024-02-27T00:48:37.662" v="353"/>
        <pc:sldMkLst>
          <pc:docMk/>
          <pc:sldMk cId="859581452" sldId="264"/>
        </pc:sldMkLst>
      </pc:sldChg>
      <pc:sldChg chg="mod">
        <pc:chgData name="Caden Schwartz" userId="S::cbs19f@fsu.edu::dd2b363a-57e9-4b31-b955-4fc0c412fe2c" providerId="AD" clId="Web-{723040B6-1E55-43E9-BA0F-24D319F34CFC}" dt="2024-02-27T00:48:37.662" v="353"/>
        <pc:sldMkLst>
          <pc:docMk/>
          <pc:sldMk cId="1264871324" sldId="265"/>
        </pc:sldMkLst>
      </pc:sldChg>
      <pc:sldChg chg="mod">
        <pc:chgData name="Caden Schwartz" userId="S::cbs19f@fsu.edu::dd2b363a-57e9-4b31-b955-4fc0c412fe2c" providerId="AD" clId="Web-{723040B6-1E55-43E9-BA0F-24D319F34CFC}" dt="2024-02-27T00:48:37.662" v="353"/>
        <pc:sldMkLst>
          <pc:docMk/>
          <pc:sldMk cId="1612267168" sldId="266"/>
        </pc:sldMkLst>
      </pc:sldChg>
      <pc:sldChg chg="mod">
        <pc:chgData name="Caden Schwartz" userId="S::cbs19f@fsu.edu::dd2b363a-57e9-4b31-b955-4fc0c412fe2c" providerId="AD" clId="Web-{723040B6-1E55-43E9-BA0F-24D319F34CFC}" dt="2024-02-27T00:48:37.662" v="353"/>
        <pc:sldMkLst>
          <pc:docMk/>
          <pc:sldMk cId="3807744079" sldId="267"/>
        </pc:sldMkLst>
      </pc:sldChg>
      <pc:sldChg chg="mod">
        <pc:chgData name="Caden Schwartz" userId="S::cbs19f@fsu.edu::dd2b363a-57e9-4b31-b955-4fc0c412fe2c" providerId="AD" clId="Web-{723040B6-1E55-43E9-BA0F-24D319F34CFC}" dt="2024-02-27T00:48:37.662" v="353"/>
        <pc:sldMkLst>
          <pc:docMk/>
          <pc:sldMk cId="3808380903" sldId="268"/>
        </pc:sldMkLst>
      </pc:sldChg>
      <pc:sldChg chg="mod">
        <pc:chgData name="Caden Schwartz" userId="S::cbs19f@fsu.edu::dd2b363a-57e9-4b31-b955-4fc0c412fe2c" providerId="AD" clId="Web-{723040B6-1E55-43E9-BA0F-24D319F34CFC}" dt="2024-02-27T00:48:37.662" v="353"/>
        <pc:sldMkLst>
          <pc:docMk/>
          <pc:sldMk cId="780381080" sldId="269"/>
        </pc:sldMkLst>
      </pc:sldChg>
      <pc:sldChg chg="mod">
        <pc:chgData name="Caden Schwartz" userId="S::cbs19f@fsu.edu::dd2b363a-57e9-4b31-b955-4fc0c412fe2c" providerId="AD" clId="Web-{723040B6-1E55-43E9-BA0F-24D319F34CFC}" dt="2024-02-27T00:48:37.662" v="353"/>
        <pc:sldMkLst>
          <pc:docMk/>
          <pc:sldMk cId="27416348" sldId="273"/>
        </pc:sldMkLst>
      </pc:sldChg>
      <pc:sldChg chg="mod">
        <pc:chgData name="Caden Schwartz" userId="S::cbs19f@fsu.edu::dd2b363a-57e9-4b31-b955-4fc0c412fe2c" providerId="AD" clId="Web-{723040B6-1E55-43E9-BA0F-24D319F34CFC}" dt="2024-02-27T00:48:37.662" v="353"/>
        <pc:sldMkLst>
          <pc:docMk/>
          <pc:sldMk cId="2041651053" sldId="274"/>
        </pc:sldMkLst>
      </pc:sldChg>
      <pc:sldChg chg="mod">
        <pc:chgData name="Caden Schwartz" userId="S::cbs19f@fsu.edu::dd2b363a-57e9-4b31-b955-4fc0c412fe2c" providerId="AD" clId="Web-{723040B6-1E55-43E9-BA0F-24D319F34CFC}" dt="2024-02-27T00:48:37.662" v="353"/>
        <pc:sldMkLst>
          <pc:docMk/>
          <pc:sldMk cId="1163656728" sldId="277"/>
        </pc:sldMkLst>
      </pc:sldChg>
      <pc:sldChg chg="mod">
        <pc:chgData name="Caden Schwartz" userId="S::cbs19f@fsu.edu::dd2b363a-57e9-4b31-b955-4fc0c412fe2c" providerId="AD" clId="Web-{723040B6-1E55-43E9-BA0F-24D319F34CFC}" dt="2024-02-27T00:48:37.662" v="353"/>
        <pc:sldMkLst>
          <pc:docMk/>
          <pc:sldMk cId="3656656740" sldId="280"/>
        </pc:sldMkLst>
      </pc:sldChg>
      <pc:sldChg chg="mod">
        <pc:chgData name="Caden Schwartz" userId="S::cbs19f@fsu.edu::dd2b363a-57e9-4b31-b955-4fc0c412fe2c" providerId="AD" clId="Web-{723040B6-1E55-43E9-BA0F-24D319F34CFC}" dt="2024-02-27T00:48:37.662" v="353"/>
        <pc:sldMkLst>
          <pc:docMk/>
          <pc:sldMk cId="1310254636" sldId="283"/>
        </pc:sldMkLst>
      </pc:sldChg>
      <pc:sldChg chg="mod">
        <pc:chgData name="Caden Schwartz" userId="S::cbs19f@fsu.edu::dd2b363a-57e9-4b31-b955-4fc0c412fe2c" providerId="AD" clId="Web-{723040B6-1E55-43E9-BA0F-24D319F34CFC}" dt="2024-02-27T00:48:37.662" v="353"/>
        <pc:sldMkLst>
          <pc:docMk/>
          <pc:sldMk cId="2344322084" sldId="284"/>
        </pc:sldMkLst>
      </pc:sldChg>
      <pc:sldChg chg="mod">
        <pc:chgData name="Caden Schwartz" userId="S::cbs19f@fsu.edu::dd2b363a-57e9-4b31-b955-4fc0c412fe2c" providerId="AD" clId="Web-{723040B6-1E55-43E9-BA0F-24D319F34CFC}" dt="2024-02-27T00:48:37.662" v="353"/>
        <pc:sldMkLst>
          <pc:docMk/>
          <pc:sldMk cId="3369190698" sldId="285"/>
        </pc:sldMkLst>
      </pc:sldChg>
      <pc:sldChg chg="mod">
        <pc:chgData name="Caden Schwartz" userId="S::cbs19f@fsu.edu::dd2b363a-57e9-4b31-b955-4fc0c412fe2c" providerId="AD" clId="Web-{723040B6-1E55-43E9-BA0F-24D319F34CFC}" dt="2024-02-27T00:48:37.662" v="353"/>
        <pc:sldMkLst>
          <pc:docMk/>
          <pc:sldMk cId="1270984281" sldId="286"/>
        </pc:sldMkLst>
      </pc:sldChg>
      <pc:sldChg chg="mod">
        <pc:chgData name="Caden Schwartz" userId="S::cbs19f@fsu.edu::dd2b363a-57e9-4b31-b955-4fc0c412fe2c" providerId="AD" clId="Web-{723040B6-1E55-43E9-BA0F-24D319F34CFC}" dt="2024-02-27T00:48:37.662" v="353"/>
        <pc:sldMkLst>
          <pc:docMk/>
          <pc:sldMk cId="2405727058" sldId="287"/>
        </pc:sldMkLst>
      </pc:sldChg>
      <pc:sldChg chg="mod">
        <pc:chgData name="Caden Schwartz" userId="S::cbs19f@fsu.edu::dd2b363a-57e9-4b31-b955-4fc0c412fe2c" providerId="AD" clId="Web-{723040B6-1E55-43E9-BA0F-24D319F34CFC}" dt="2024-02-27T00:48:37.662" v="353"/>
        <pc:sldMkLst>
          <pc:docMk/>
          <pc:sldMk cId="1046690166" sldId="298"/>
        </pc:sldMkLst>
      </pc:sldChg>
      <pc:sldChg chg="mod">
        <pc:chgData name="Caden Schwartz" userId="S::cbs19f@fsu.edu::dd2b363a-57e9-4b31-b955-4fc0c412fe2c" providerId="AD" clId="Web-{723040B6-1E55-43E9-BA0F-24D319F34CFC}" dt="2024-02-27T00:48:37.662" v="353"/>
        <pc:sldMkLst>
          <pc:docMk/>
          <pc:sldMk cId="2027318209" sldId="305"/>
        </pc:sldMkLst>
      </pc:sldChg>
      <pc:sldChg chg="mod">
        <pc:chgData name="Caden Schwartz" userId="S::cbs19f@fsu.edu::dd2b363a-57e9-4b31-b955-4fc0c412fe2c" providerId="AD" clId="Web-{723040B6-1E55-43E9-BA0F-24D319F34CFC}" dt="2024-02-27T00:48:37.662" v="353"/>
        <pc:sldMkLst>
          <pc:docMk/>
          <pc:sldMk cId="3774395048" sldId="312"/>
        </pc:sldMkLst>
      </pc:sldChg>
      <pc:sldChg chg="mod">
        <pc:chgData name="Caden Schwartz" userId="S::cbs19f@fsu.edu::dd2b363a-57e9-4b31-b955-4fc0c412fe2c" providerId="AD" clId="Web-{723040B6-1E55-43E9-BA0F-24D319F34CFC}" dt="2024-02-27T00:48:37.662" v="353"/>
        <pc:sldMkLst>
          <pc:docMk/>
          <pc:sldMk cId="274839618" sldId="313"/>
        </pc:sldMkLst>
      </pc:sldChg>
      <pc:sldChg chg="mod">
        <pc:chgData name="Caden Schwartz" userId="S::cbs19f@fsu.edu::dd2b363a-57e9-4b31-b955-4fc0c412fe2c" providerId="AD" clId="Web-{723040B6-1E55-43E9-BA0F-24D319F34CFC}" dt="2024-02-27T00:48:37.662" v="353"/>
        <pc:sldMkLst>
          <pc:docMk/>
          <pc:sldMk cId="1487502781" sldId="314"/>
        </pc:sldMkLst>
      </pc:sldChg>
      <pc:sldChg chg="mod">
        <pc:chgData name="Caden Schwartz" userId="S::cbs19f@fsu.edu::dd2b363a-57e9-4b31-b955-4fc0c412fe2c" providerId="AD" clId="Web-{723040B6-1E55-43E9-BA0F-24D319F34CFC}" dt="2024-02-27T00:48:37.662" v="353"/>
        <pc:sldMkLst>
          <pc:docMk/>
          <pc:sldMk cId="2223774510" sldId="315"/>
        </pc:sldMkLst>
      </pc:sldChg>
      <pc:sldChg chg="mod">
        <pc:chgData name="Caden Schwartz" userId="S::cbs19f@fsu.edu::dd2b363a-57e9-4b31-b955-4fc0c412fe2c" providerId="AD" clId="Web-{723040B6-1E55-43E9-BA0F-24D319F34CFC}" dt="2024-02-27T00:48:37.662" v="353"/>
        <pc:sldMkLst>
          <pc:docMk/>
          <pc:sldMk cId="3314762388" sldId="316"/>
        </pc:sldMkLst>
      </pc:sldChg>
      <pc:sldChg chg="mod">
        <pc:chgData name="Caden Schwartz" userId="S::cbs19f@fsu.edu::dd2b363a-57e9-4b31-b955-4fc0c412fe2c" providerId="AD" clId="Web-{723040B6-1E55-43E9-BA0F-24D319F34CFC}" dt="2024-02-27T00:48:37.662" v="353"/>
        <pc:sldMkLst>
          <pc:docMk/>
          <pc:sldMk cId="3059311204" sldId="318"/>
        </pc:sldMkLst>
      </pc:sldChg>
      <pc:sldChg chg="mod">
        <pc:chgData name="Caden Schwartz" userId="S::cbs19f@fsu.edu::dd2b363a-57e9-4b31-b955-4fc0c412fe2c" providerId="AD" clId="Web-{723040B6-1E55-43E9-BA0F-24D319F34CFC}" dt="2024-02-27T00:48:37.662" v="353"/>
        <pc:sldMkLst>
          <pc:docMk/>
          <pc:sldMk cId="461595461" sldId="319"/>
        </pc:sldMkLst>
      </pc:sldChg>
      <pc:sldChg chg="mod">
        <pc:chgData name="Caden Schwartz" userId="S::cbs19f@fsu.edu::dd2b363a-57e9-4b31-b955-4fc0c412fe2c" providerId="AD" clId="Web-{723040B6-1E55-43E9-BA0F-24D319F34CFC}" dt="2024-02-27T00:48:37.662" v="353"/>
        <pc:sldMkLst>
          <pc:docMk/>
          <pc:sldMk cId="1337639398" sldId="332"/>
        </pc:sldMkLst>
      </pc:sldChg>
      <pc:sldChg chg="mod">
        <pc:chgData name="Caden Schwartz" userId="S::cbs19f@fsu.edu::dd2b363a-57e9-4b31-b955-4fc0c412fe2c" providerId="AD" clId="Web-{723040B6-1E55-43E9-BA0F-24D319F34CFC}" dt="2024-02-27T00:48:37.662" v="353"/>
        <pc:sldMkLst>
          <pc:docMk/>
          <pc:sldMk cId="4192109012" sldId="336"/>
        </pc:sldMkLst>
      </pc:sldChg>
      <pc:sldChg chg="mod">
        <pc:chgData name="Caden Schwartz" userId="S::cbs19f@fsu.edu::dd2b363a-57e9-4b31-b955-4fc0c412fe2c" providerId="AD" clId="Web-{723040B6-1E55-43E9-BA0F-24D319F34CFC}" dt="2024-02-27T00:48:37.662" v="353"/>
        <pc:sldMkLst>
          <pc:docMk/>
          <pc:sldMk cId="1639267335" sldId="337"/>
        </pc:sldMkLst>
      </pc:sldChg>
      <pc:sldChg chg="mod">
        <pc:chgData name="Caden Schwartz" userId="S::cbs19f@fsu.edu::dd2b363a-57e9-4b31-b955-4fc0c412fe2c" providerId="AD" clId="Web-{723040B6-1E55-43E9-BA0F-24D319F34CFC}" dt="2024-02-27T00:48:37.662" v="353"/>
        <pc:sldMkLst>
          <pc:docMk/>
          <pc:sldMk cId="242416938" sldId="338"/>
        </pc:sldMkLst>
      </pc:sldChg>
      <pc:sldChg chg="mod">
        <pc:chgData name="Caden Schwartz" userId="S::cbs19f@fsu.edu::dd2b363a-57e9-4b31-b955-4fc0c412fe2c" providerId="AD" clId="Web-{723040B6-1E55-43E9-BA0F-24D319F34CFC}" dt="2024-02-27T00:48:37.662" v="353"/>
        <pc:sldMkLst>
          <pc:docMk/>
          <pc:sldMk cId="3137350053" sldId="339"/>
        </pc:sldMkLst>
      </pc:sldChg>
      <pc:sldChg chg="mod">
        <pc:chgData name="Caden Schwartz" userId="S::cbs19f@fsu.edu::dd2b363a-57e9-4b31-b955-4fc0c412fe2c" providerId="AD" clId="Web-{723040B6-1E55-43E9-BA0F-24D319F34CFC}" dt="2024-02-27T00:48:37.662" v="353"/>
        <pc:sldMkLst>
          <pc:docMk/>
          <pc:sldMk cId="1729676013" sldId="340"/>
        </pc:sldMkLst>
      </pc:sldChg>
      <pc:sldChg chg="mod">
        <pc:chgData name="Caden Schwartz" userId="S::cbs19f@fsu.edu::dd2b363a-57e9-4b31-b955-4fc0c412fe2c" providerId="AD" clId="Web-{723040B6-1E55-43E9-BA0F-24D319F34CFC}" dt="2024-02-27T00:48:37.662" v="353"/>
        <pc:sldMkLst>
          <pc:docMk/>
          <pc:sldMk cId="2344916787" sldId="341"/>
        </pc:sldMkLst>
      </pc:sldChg>
      <pc:sldChg chg="mod">
        <pc:chgData name="Caden Schwartz" userId="S::cbs19f@fsu.edu::dd2b363a-57e9-4b31-b955-4fc0c412fe2c" providerId="AD" clId="Web-{723040B6-1E55-43E9-BA0F-24D319F34CFC}" dt="2024-02-27T00:48:37.662" v="353"/>
        <pc:sldMkLst>
          <pc:docMk/>
          <pc:sldMk cId="980593862" sldId="342"/>
        </pc:sldMkLst>
      </pc:sldChg>
      <pc:sldChg chg="mod">
        <pc:chgData name="Caden Schwartz" userId="S::cbs19f@fsu.edu::dd2b363a-57e9-4b31-b955-4fc0c412fe2c" providerId="AD" clId="Web-{723040B6-1E55-43E9-BA0F-24D319F34CFC}" dt="2024-02-27T00:48:37.662" v="353"/>
        <pc:sldMkLst>
          <pc:docMk/>
          <pc:sldMk cId="2480970220" sldId="345"/>
        </pc:sldMkLst>
      </pc:sldChg>
      <pc:sldChg chg="mod">
        <pc:chgData name="Caden Schwartz" userId="S::cbs19f@fsu.edu::dd2b363a-57e9-4b31-b955-4fc0c412fe2c" providerId="AD" clId="Web-{723040B6-1E55-43E9-BA0F-24D319F34CFC}" dt="2024-02-27T00:48:37.662" v="353"/>
        <pc:sldMkLst>
          <pc:docMk/>
          <pc:sldMk cId="136771637" sldId="346"/>
        </pc:sldMkLst>
      </pc:sldChg>
      <pc:sldChg chg="mod">
        <pc:chgData name="Caden Schwartz" userId="S::cbs19f@fsu.edu::dd2b363a-57e9-4b31-b955-4fc0c412fe2c" providerId="AD" clId="Web-{723040B6-1E55-43E9-BA0F-24D319F34CFC}" dt="2024-02-27T00:48:37.662" v="353"/>
        <pc:sldMkLst>
          <pc:docMk/>
          <pc:sldMk cId="283026206" sldId="347"/>
        </pc:sldMkLst>
      </pc:sldChg>
      <pc:sldChg chg="mod">
        <pc:chgData name="Caden Schwartz" userId="S::cbs19f@fsu.edu::dd2b363a-57e9-4b31-b955-4fc0c412fe2c" providerId="AD" clId="Web-{723040B6-1E55-43E9-BA0F-24D319F34CFC}" dt="2024-02-27T00:48:37.662" v="353"/>
        <pc:sldMkLst>
          <pc:docMk/>
          <pc:sldMk cId="751910418" sldId="348"/>
        </pc:sldMkLst>
      </pc:sldChg>
      <pc:sldChg chg="mod">
        <pc:chgData name="Caden Schwartz" userId="S::cbs19f@fsu.edu::dd2b363a-57e9-4b31-b955-4fc0c412fe2c" providerId="AD" clId="Web-{723040B6-1E55-43E9-BA0F-24D319F34CFC}" dt="2024-02-27T00:48:37.662" v="353"/>
        <pc:sldMkLst>
          <pc:docMk/>
          <pc:sldMk cId="169014982" sldId="349"/>
        </pc:sldMkLst>
      </pc:sldChg>
      <pc:sldChg chg="mod">
        <pc:chgData name="Caden Schwartz" userId="S::cbs19f@fsu.edu::dd2b363a-57e9-4b31-b955-4fc0c412fe2c" providerId="AD" clId="Web-{723040B6-1E55-43E9-BA0F-24D319F34CFC}" dt="2024-02-27T00:48:37.662" v="353"/>
        <pc:sldMkLst>
          <pc:docMk/>
          <pc:sldMk cId="2925594382" sldId="350"/>
        </pc:sldMkLst>
      </pc:sldChg>
      <pc:sldChg chg="mod">
        <pc:chgData name="Caden Schwartz" userId="S::cbs19f@fsu.edu::dd2b363a-57e9-4b31-b955-4fc0c412fe2c" providerId="AD" clId="Web-{723040B6-1E55-43E9-BA0F-24D319F34CFC}" dt="2024-02-27T00:48:37.662" v="353"/>
        <pc:sldMkLst>
          <pc:docMk/>
          <pc:sldMk cId="1465527021" sldId="351"/>
        </pc:sldMkLst>
      </pc:sldChg>
      <pc:sldChg chg="mod">
        <pc:chgData name="Caden Schwartz" userId="S::cbs19f@fsu.edu::dd2b363a-57e9-4b31-b955-4fc0c412fe2c" providerId="AD" clId="Web-{723040B6-1E55-43E9-BA0F-24D319F34CFC}" dt="2024-02-27T00:48:37.662" v="353"/>
        <pc:sldMkLst>
          <pc:docMk/>
          <pc:sldMk cId="3130826198" sldId="352"/>
        </pc:sldMkLst>
      </pc:sldChg>
      <pc:sldChg chg="mod">
        <pc:chgData name="Caden Schwartz" userId="S::cbs19f@fsu.edu::dd2b363a-57e9-4b31-b955-4fc0c412fe2c" providerId="AD" clId="Web-{723040B6-1E55-43E9-BA0F-24D319F34CFC}" dt="2024-02-27T00:48:37.662" v="353"/>
        <pc:sldMkLst>
          <pc:docMk/>
          <pc:sldMk cId="1046034499" sldId="353"/>
        </pc:sldMkLst>
      </pc:sldChg>
      <pc:sldChg chg="mod">
        <pc:chgData name="Caden Schwartz" userId="S::cbs19f@fsu.edu::dd2b363a-57e9-4b31-b955-4fc0c412fe2c" providerId="AD" clId="Web-{723040B6-1E55-43E9-BA0F-24D319F34CFC}" dt="2024-02-27T00:48:37.662" v="353"/>
        <pc:sldMkLst>
          <pc:docMk/>
          <pc:sldMk cId="3334500842" sldId="354"/>
        </pc:sldMkLst>
      </pc:sldChg>
      <pc:sldChg chg="addSp delSp modSp mod">
        <pc:chgData name="Caden Schwartz" userId="S::cbs19f@fsu.edu::dd2b363a-57e9-4b31-b955-4fc0c412fe2c" providerId="AD" clId="Web-{723040B6-1E55-43E9-BA0F-24D319F34CFC}" dt="2024-02-27T01:13:40.033" v="519"/>
        <pc:sldMkLst>
          <pc:docMk/>
          <pc:sldMk cId="3395877566" sldId="355"/>
        </pc:sldMkLst>
        <pc:spChg chg="del mod">
          <ac:chgData name="Caden Schwartz" userId="S::cbs19f@fsu.edu::dd2b363a-57e9-4b31-b955-4fc0c412fe2c" providerId="AD" clId="Web-{723040B6-1E55-43E9-BA0F-24D319F34CFC}" dt="2024-02-27T01:05:35.175" v="400"/>
          <ac:spMkLst>
            <pc:docMk/>
            <pc:sldMk cId="3395877566" sldId="355"/>
            <ac:spMk id="2" creationId="{19A8A5F2-224C-B471-1169-E4A3841D4EFF}"/>
          </ac:spMkLst>
        </pc:spChg>
        <pc:spChg chg="mod">
          <ac:chgData name="Caden Schwartz" userId="S::cbs19f@fsu.edu::dd2b363a-57e9-4b31-b955-4fc0c412fe2c" providerId="AD" clId="Web-{723040B6-1E55-43E9-BA0F-24D319F34CFC}" dt="2024-02-27T00:38:10.644" v="331" actId="20577"/>
          <ac:spMkLst>
            <pc:docMk/>
            <pc:sldMk cId="3395877566" sldId="355"/>
            <ac:spMk id="5" creationId="{DEE50683-FBA7-EC4B-EC41-C9CE793E95C2}"/>
          </ac:spMkLst>
        </pc:spChg>
        <pc:spChg chg="add del mod">
          <ac:chgData name="Caden Schwartz" userId="S::cbs19f@fsu.edu::dd2b363a-57e9-4b31-b955-4fc0c412fe2c" providerId="AD" clId="Web-{723040B6-1E55-43E9-BA0F-24D319F34CFC}" dt="2024-02-27T01:13:40.033" v="519"/>
          <ac:spMkLst>
            <pc:docMk/>
            <pc:sldMk cId="3395877566" sldId="355"/>
            <ac:spMk id="6" creationId="{43499100-36DA-D3FD-59FC-3E0DDBEA0465}"/>
          </ac:spMkLst>
        </pc:spChg>
        <pc:spChg chg="add del">
          <ac:chgData name="Caden Schwartz" userId="S::cbs19f@fsu.edu::dd2b363a-57e9-4b31-b955-4fc0c412fe2c" providerId="AD" clId="Web-{723040B6-1E55-43E9-BA0F-24D319F34CFC}" dt="2024-02-27T01:03:10.812" v="373"/>
          <ac:spMkLst>
            <pc:docMk/>
            <pc:sldMk cId="3395877566" sldId="355"/>
            <ac:spMk id="7" creationId="{4F6342F5-C947-7DB6-8A17-99EF09C1C65E}"/>
          </ac:spMkLst>
        </pc:spChg>
        <pc:spChg chg="add mod">
          <ac:chgData name="Caden Schwartz" userId="S::cbs19f@fsu.edu::dd2b363a-57e9-4b31-b955-4fc0c412fe2c" providerId="AD" clId="Web-{723040B6-1E55-43E9-BA0F-24D319F34CFC}" dt="2024-02-27T01:08:16.930" v="472" actId="1076"/>
          <ac:spMkLst>
            <pc:docMk/>
            <pc:sldMk cId="3395877566" sldId="355"/>
            <ac:spMk id="8" creationId="{FD2D3B2F-0C3A-14C4-52F9-40A42A502DDA}"/>
          </ac:spMkLst>
        </pc:spChg>
        <pc:spChg chg="add mod">
          <ac:chgData name="Caden Schwartz" userId="S::cbs19f@fsu.edu::dd2b363a-57e9-4b31-b955-4fc0c412fe2c" providerId="AD" clId="Web-{723040B6-1E55-43E9-BA0F-24D319F34CFC}" dt="2024-02-27T01:09:23.557" v="496" actId="20577"/>
          <ac:spMkLst>
            <pc:docMk/>
            <pc:sldMk cId="3395877566" sldId="355"/>
            <ac:spMk id="11" creationId="{2B03D6ED-9542-6792-C80E-79C6E0C836A9}"/>
          </ac:spMkLst>
        </pc:spChg>
        <pc:spChg chg="add mod">
          <ac:chgData name="Caden Schwartz" userId="S::cbs19f@fsu.edu::dd2b363a-57e9-4b31-b955-4fc0c412fe2c" providerId="AD" clId="Web-{723040B6-1E55-43E9-BA0F-24D319F34CFC}" dt="2024-02-27T01:12:37.219" v="511" actId="20577"/>
          <ac:spMkLst>
            <pc:docMk/>
            <pc:sldMk cId="3395877566" sldId="355"/>
            <ac:spMk id="12" creationId="{6E0E4A75-1CBF-7BD7-0C81-37519B82AE3F}"/>
          </ac:spMkLst>
        </pc:spChg>
        <pc:picChg chg="add mod">
          <ac:chgData name="Caden Schwartz" userId="S::cbs19f@fsu.edu::dd2b363a-57e9-4b31-b955-4fc0c412fe2c" providerId="AD" clId="Web-{723040B6-1E55-43E9-BA0F-24D319F34CFC}" dt="2024-02-27T01:08:12.695" v="471" actId="1076"/>
          <ac:picMkLst>
            <pc:docMk/>
            <pc:sldMk cId="3395877566" sldId="355"/>
            <ac:picMk id="9" creationId="{F9E6D2E3-E83F-025F-9E09-A7CD4EB6D422}"/>
          </ac:picMkLst>
        </pc:picChg>
        <pc:picChg chg="add mod">
          <ac:chgData name="Caden Schwartz" userId="S::cbs19f@fsu.edu::dd2b363a-57e9-4b31-b955-4fc0c412fe2c" providerId="AD" clId="Web-{723040B6-1E55-43E9-BA0F-24D319F34CFC}" dt="2024-02-27T01:09:00.712" v="478" actId="688"/>
          <ac:picMkLst>
            <pc:docMk/>
            <pc:sldMk cId="3395877566" sldId="355"/>
            <ac:picMk id="10" creationId="{F0F26925-5C18-5592-6505-DC6AF0815FFE}"/>
          </ac:picMkLst>
        </pc:picChg>
        <pc:picChg chg="add mod">
          <ac:chgData name="Caden Schwartz" userId="S::cbs19f@fsu.edu::dd2b363a-57e9-4b31-b955-4fc0c412fe2c" providerId="AD" clId="Web-{723040B6-1E55-43E9-BA0F-24D319F34CFC}" dt="2024-02-27T01:13:31.673" v="515" actId="1076"/>
          <ac:picMkLst>
            <pc:docMk/>
            <pc:sldMk cId="3395877566" sldId="355"/>
            <ac:picMk id="13" creationId="{4B2671A7-A7FE-7B85-C149-FA4EA4164086}"/>
          </ac:picMkLst>
        </pc:picChg>
      </pc:sldChg>
      <pc:sldChg chg="addSp delSp modSp mod ord">
        <pc:chgData name="Caden Schwartz" userId="S::cbs19f@fsu.edu::dd2b363a-57e9-4b31-b955-4fc0c412fe2c" providerId="AD" clId="Web-{723040B6-1E55-43E9-BA0F-24D319F34CFC}" dt="2024-02-27T00:48:37.662" v="353"/>
        <pc:sldMkLst>
          <pc:docMk/>
          <pc:sldMk cId="435113249" sldId="356"/>
        </pc:sldMkLst>
        <pc:spChg chg="del mod">
          <ac:chgData name="Caden Schwartz" userId="S::cbs19f@fsu.edu::dd2b363a-57e9-4b31-b955-4fc0c412fe2c" providerId="AD" clId="Web-{723040B6-1E55-43E9-BA0F-24D319F34CFC}" dt="2024-02-27T00:18:16.656" v="46"/>
          <ac:spMkLst>
            <pc:docMk/>
            <pc:sldMk cId="435113249" sldId="356"/>
            <ac:spMk id="2" creationId="{540CC4CC-02CF-C122-6B42-73E79B73A5CD}"/>
          </ac:spMkLst>
        </pc:spChg>
        <pc:spChg chg="add mod">
          <ac:chgData name="Caden Schwartz" userId="S::cbs19f@fsu.edu::dd2b363a-57e9-4b31-b955-4fc0c412fe2c" providerId="AD" clId="Web-{723040B6-1E55-43E9-BA0F-24D319F34CFC}" dt="2024-02-27T00:24:57.918" v="276" actId="20577"/>
          <ac:spMkLst>
            <pc:docMk/>
            <pc:sldMk cId="435113249" sldId="356"/>
            <ac:spMk id="7" creationId="{C957460F-E0EC-554E-589B-C42286869DAB}"/>
          </ac:spMkLst>
        </pc:spChg>
        <pc:picChg chg="mod">
          <ac:chgData name="Caden Schwartz" userId="S::cbs19f@fsu.edu::dd2b363a-57e9-4b31-b955-4fc0c412fe2c" providerId="AD" clId="Web-{723040B6-1E55-43E9-BA0F-24D319F34CFC}" dt="2024-02-27T00:25:18.918" v="277" actId="1076"/>
          <ac:picMkLst>
            <pc:docMk/>
            <pc:sldMk cId="435113249" sldId="356"/>
            <ac:picMk id="6" creationId="{FA18E347-4C5F-4CAF-0BA9-327A5CBD9223}"/>
          </ac:picMkLst>
        </pc:picChg>
      </pc:sldChg>
      <pc:sldChg chg="addSp delSp modSp mod ord">
        <pc:chgData name="Caden Schwartz" userId="S::cbs19f@fsu.edu::dd2b363a-57e9-4b31-b955-4fc0c412fe2c" providerId="AD" clId="Web-{723040B6-1E55-43E9-BA0F-24D319F34CFC}" dt="2024-02-27T00:49:32.319" v="359" actId="1076"/>
        <pc:sldMkLst>
          <pc:docMk/>
          <pc:sldMk cId="1870214781" sldId="357"/>
        </pc:sldMkLst>
        <pc:spChg chg="del">
          <ac:chgData name="Caden Schwartz" userId="S::cbs19f@fsu.edu::dd2b363a-57e9-4b31-b955-4fc0c412fe2c" providerId="AD" clId="Web-{723040B6-1E55-43E9-BA0F-24D319F34CFC}" dt="2024-02-27T00:28:16.595" v="279"/>
          <ac:spMkLst>
            <pc:docMk/>
            <pc:sldMk cId="1870214781" sldId="357"/>
            <ac:spMk id="2" creationId="{00E0CE2D-11B7-C560-C9E9-B4816B8FCC25}"/>
          </ac:spMkLst>
        </pc:spChg>
        <pc:spChg chg="mod">
          <ac:chgData name="Caden Schwartz" userId="S::cbs19f@fsu.edu::dd2b363a-57e9-4b31-b955-4fc0c412fe2c" providerId="AD" clId="Web-{723040B6-1E55-43E9-BA0F-24D319F34CFC}" dt="2024-02-27T00:48:08.973" v="348" actId="20577"/>
          <ac:spMkLst>
            <pc:docMk/>
            <pc:sldMk cId="1870214781" sldId="357"/>
            <ac:spMk id="3" creationId="{A7863BF9-D0A8-0A1E-184F-C1F939EEE417}"/>
          </ac:spMkLst>
        </pc:spChg>
        <pc:spChg chg="add del mod">
          <ac:chgData name="Caden Schwartz" userId="S::cbs19f@fsu.edu::dd2b363a-57e9-4b31-b955-4fc0c412fe2c" providerId="AD" clId="Web-{723040B6-1E55-43E9-BA0F-24D319F34CFC}" dt="2024-02-27T00:47:35.269" v="333"/>
          <ac:spMkLst>
            <pc:docMk/>
            <pc:sldMk cId="1870214781" sldId="357"/>
            <ac:spMk id="7" creationId="{35978FF4-C5C5-C554-B7AD-BACB0EB5A9B7}"/>
          </ac:spMkLst>
        </pc:spChg>
        <pc:picChg chg="add del mod">
          <ac:chgData name="Caden Schwartz" userId="S::cbs19f@fsu.edu::dd2b363a-57e9-4b31-b955-4fc0c412fe2c" providerId="AD" clId="Web-{723040B6-1E55-43E9-BA0F-24D319F34CFC}" dt="2024-02-27T00:47:31.754" v="332"/>
          <ac:picMkLst>
            <pc:docMk/>
            <pc:sldMk cId="1870214781" sldId="357"/>
            <ac:picMk id="6" creationId="{19D74ABE-C78D-9CAA-0360-BA89C22280AB}"/>
          </ac:picMkLst>
        </pc:picChg>
        <pc:picChg chg="add del mod modCrop">
          <ac:chgData name="Caden Schwartz" userId="S::cbs19f@fsu.edu::dd2b363a-57e9-4b31-b955-4fc0c412fe2c" providerId="AD" clId="Web-{723040B6-1E55-43E9-BA0F-24D319F34CFC}" dt="2024-02-27T00:48:02.536" v="339"/>
          <ac:picMkLst>
            <pc:docMk/>
            <pc:sldMk cId="1870214781" sldId="357"/>
            <ac:picMk id="8" creationId="{15A95096-D107-FE45-759C-58477B488014}"/>
          </ac:picMkLst>
        </pc:picChg>
        <pc:picChg chg="add del mod">
          <ac:chgData name="Caden Schwartz" userId="S::cbs19f@fsu.edu::dd2b363a-57e9-4b31-b955-4fc0c412fe2c" providerId="AD" clId="Web-{723040B6-1E55-43E9-BA0F-24D319F34CFC}" dt="2024-02-27T00:49:32.319" v="359" actId="1076"/>
          <ac:picMkLst>
            <pc:docMk/>
            <pc:sldMk cId="1870214781" sldId="357"/>
            <ac:picMk id="9" creationId="{1EA2F893-650C-EED4-9839-2F0F5E1AA5AF}"/>
          </ac:picMkLst>
        </pc:picChg>
      </pc:sldChg>
      <pc:sldChg chg="delSp modSp mod">
        <pc:chgData name="Caden Schwartz" userId="S::cbs19f@fsu.edu::dd2b363a-57e9-4b31-b955-4fc0c412fe2c" providerId="AD" clId="Web-{723040B6-1E55-43E9-BA0F-24D319F34CFC}" dt="2024-02-27T01:03:58.844" v="386" actId="20577"/>
        <pc:sldMkLst>
          <pc:docMk/>
          <pc:sldMk cId="3575949355" sldId="358"/>
        </pc:sldMkLst>
        <pc:spChg chg="del">
          <ac:chgData name="Caden Schwartz" userId="S::cbs19f@fsu.edu::dd2b363a-57e9-4b31-b955-4fc0c412fe2c" providerId="AD" clId="Web-{723040B6-1E55-43E9-BA0F-24D319F34CFC}" dt="2024-02-27T00:27:05.203" v="278"/>
          <ac:spMkLst>
            <pc:docMk/>
            <pc:sldMk cId="3575949355" sldId="358"/>
            <ac:spMk id="2" creationId="{96E4FA84-DC9B-BE95-4517-6E1DEAE61211}"/>
          </ac:spMkLst>
        </pc:spChg>
        <pc:spChg chg="mod">
          <ac:chgData name="Caden Schwartz" userId="S::cbs19f@fsu.edu::dd2b363a-57e9-4b31-b955-4fc0c412fe2c" providerId="AD" clId="Web-{723040B6-1E55-43E9-BA0F-24D319F34CFC}" dt="2024-02-27T01:03:58.844" v="386" actId="20577"/>
          <ac:spMkLst>
            <pc:docMk/>
            <pc:sldMk cId="3575949355" sldId="358"/>
            <ac:spMk id="3" creationId="{91354165-AA95-6736-F5CA-131872CC5D24}"/>
          </ac:spMkLst>
        </pc:spChg>
      </pc:sldChg>
      <pc:sldChg chg="modSp mod">
        <pc:chgData name="Caden Schwartz" userId="S::cbs19f@fsu.edu::dd2b363a-57e9-4b31-b955-4fc0c412fe2c" providerId="AD" clId="Web-{723040B6-1E55-43E9-BA0F-24D319F34CFC}" dt="2024-02-27T01:04:02.548" v="398" actId="20577"/>
        <pc:sldMkLst>
          <pc:docMk/>
          <pc:sldMk cId="289311803" sldId="359"/>
        </pc:sldMkLst>
        <pc:spChg chg="mod">
          <ac:chgData name="Caden Schwartz" userId="S::cbs19f@fsu.edu::dd2b363a-57e9-4b31-b955-4fc0c412fe2c" providerId="AD" clId="Web-{723040B6-1E55-43E9-BA0F-24D319F34CFC}" dt="2024-02-27T01:04:02.548" v="398" actId="20577"/>
          <ac:spMkLst>
            <pc:docMk/>
            <pc:sldMk cId="289311803" sldId="359"/>
            <ac:spMk id="3" creationId="{A61BFEA6-BA44-F5EB-14AB-D1CFFCF9626A}"/>
          </ac:spMkLst>
        </pc:spChg>
      </pc:sldChg>
      <pc:sldMasterChg chg="mod setBg modSldLayout">
        <pc:chgData name="Caden Schwartz" userId="S::cbs19f@fsu.edu::dd2b363a-57e9-4b31-b955-4fc0c412fe2c" providerId="AD" clId="Web-{723040B6-1E55-43E9-BA0F-24D319F34CFC}" dt="2024-02-27T00:48:37.662" v="353"/>
        <pc:sldMasterMkLst>
          <pc:docMk/>
          <pc:sldMasterMk cId="1557120337" sldId="2147483665"/>
        </pc:sldMasterMkLst>
        <pc:sldLayoutChg chg="mod">
          <pc:chgData name="Caden Schwartz" userId="S::cbs19f@fsu.edu::dd2b363a-57e9-4b31-b955-4fc0c412fe2c" providerId="AD" clId="Web-{723040B6-1E55-43E9-BA0F-24D319F34CFC}" dt="2024-02-27T00:48:37.662" v="353"/>
          <pc:sldLayoutMkLst>
            <pc:docMk/>
            <pc:sldMasterMk cId="1557120337" sldId="2147483665"/>
            <pc:sldLayoutMk cId="1460611823" sldId="2147483666"/>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3744789329" sldId="2147483667"/>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677323866" sldId="2147483668"/>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880258663" sldId="2147483669"/>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503071937" sldId="2147483670"/>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1923894339" sldId="2147483671"/>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1986248431" sldId="2147483672"/>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270561137" sldId="2147483673"/>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611756799" sldId="2147483674"/>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083589097" sldId="2147483675"/>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638795277" sldId="2147483676"/>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958537844" sldId="2147483677"/>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1496836935" sldId="2147483678"/>
          </pc:sldLayoutMkLst>
        </pc:sldLayoutChg>
        <pc:sldLayoutChg chg="mod">
          <pc:chgData name="Caden Schwartz" userId="S::cbs19f@fsu.edu::dd2b363a-57e9-4b31-b955-4fc0c412fe2c" providerId="AD" clId="Web-{723040B6-1E55-43E9-BA0F-24D319F34CFC}" dt="2024-02-27T00:48:37.662" v="353"/>
          <pc:sldLayoutMkLst>
            <pc:docMk/>
            <pc:sldMasterMk cId="1557120337" sldId="2147483665"/>
            <pc:sldLayoutMk cId="2687087739" sldId="2147483679"/>
          </pc:sldLayoutMkLst>
        </pc:sldLayoutChg>
      </pc:sldMasterChg>
      <pc:sldMasterChg chg="mod setBg modSldLayout">
        <pc:chgData name="Caden Schwartz" userId="S::cbs19f@fsu.edu::dd2b363a-57e9-4b31-b955-4fc0c412fe2c" providerId="AD" clId="Web-{723040B6-1E55-43E9-BA0F-24D319F34CFC}" dt="2024-02-27T00:48:37.662" v="353"/>
        <pc:sldMasterMkLst>
          <pc:docMk/>
          <pc:sldMasterMk cId="3705740627" sldId="2147483680"/>
        </pc:sldMasterMkLst>
        <pc:sldLayoutChg chg="mod">
          <pc:chgData name="Caden Schwartz" userId="S::cbs19f@fsu.edu::dd2b363a-57e9-4b31-b955-4fc0c412fe2c" providerId="AD" clId="Web-{723040B6-1E55-43E9-BA0F-24D319F34CFC}" dt="2024-02-27T00:48:37.662" v="353"/>
          <pc:sldLayoutMkLst>
            <pc:docMk/>
            <pc:sldMasterMk cId="3705740627" sldId="2147483680"/>
            <pc:sldLayoutMk cId="3505634029" sldId="2147483650"/>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3456967066" sldId="2147483651"/>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818509327" sldId="2147483652"/>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1580264589" sldId="2147483654"/>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1322960509" sldId="2147483655"/>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500245007" sldId="2147483656"/>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310761892" sldId="2147483658"/>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209134707" sldId="2147483659"/>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1344098146" sldId="2147483660"/>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925119914" sldId="2147483661"/>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1804938155" sldId="2147483662"/>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3173141637" sldId="2147483663"/>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2967880842" sldId="2147483664"/>
          </pc:sldLayoutMkLst>
        </pc:sldLayoutChg>
        <pc:sldLayoutChg chg="mod">
          <pc:chgData name="Caden Schwartz" userId="S::cbs19f@fsu.edu::dd2b363a-57e9-4b31-b955-4fc0c412fe2c" providerId="AD" clId="Web-{723040B6-1E55-43E9-BA0F-24D319F34CFC}" dt="2024-02-27T00:48:37.662" v="353"/>
          <pc:sldLayoutMkLst>
            <pc:docMk/>
            <pc:sldMasterMk cId="3705740627" sldId="2147483680"/>
            <pc:sldLayoutMk cId="3010818515" sldId="2147483681"/>
          </pc:sldLayoutMkLst>
        </pc:sldLayoutChg>
      </pc:sldMasterChg>
    </pc:docChg>
  </pc:docChgLst>
  <pc:docChgLst>
    <pc:chgData name="Maria Rojas Castro" userId="S::mar19i@fsu.edu::b303a568-9ff1-432b-995f-fb1091d48c0a" providerId="AD" clId="Web-{3A7A7480-5DF4-7FDD-BCC9-1EF3E33DF137}"/>
    <pc:docChg chg="modSld">
      <pc:chgData name="Maria Rojas Castro" userId="S::mar19i@fsu.edu::b303a568-9ff1-432b-995f-fb1091d48c0a" providerId="AD" clId="Web-{3A7A7480-5DF4-7FDD-BCC9-1EF3E33DF137}" dt="2024-02-25T15:59:42.500" v="35" actId="20577"/>
      <pc:docMkLst>
        <pc:docMk/>
      </pc:docMkLst>
      <pc:sldChg chg="modSp">
        <pc:chgData name="Maria Rojas Castro" userId="S::mar19i@fsu.edu::b303a568-9ff1-432b-995f-fb1091d48c0a" providerId="AD" clId="Web-{3A7A7480-5DF4-7FDD-BCC9-1EF3E33DF137}" dt="2024-02-25T15:52:00.715" v="5" actId="20577"/>
        <pc:sldMkLst>
          <pc:docMk/>
          <pc:sldMk cId="4267595273" sldId="334"/>
        </pc:sldMkLst>
        <pc:spChg chg="mod">
          <ac:chgData name="Maria Rojas Castro" userId="S::mar19i@fsu.edu::b303a568-9ff1-432b-995f-fb1091d48c0a" providerId="AD" clId="Web-{3A7A7480-5DF4-7FDD-BCC9-1EF3E33DF137}" dt="2024-02-25T15:52:00.715" v="5" actId="20577"/>
          <ac:spMkLst>
            <pc:docMk/>
            <pc:sldMk cId="4267595273" sldId="334"/>
            <ac:spMk id="11" creationId="{C65D2500-91BD-4217-0C6A-83D8CF9F2098}"/>
          </ac:spMkLst>
        </pc:spChg>
        <pc:spChg chg="mod">
          <ac:chgData name="Maria Rojas Castro" userId="S::mar19i@fsu.edu::b303a568-9ff1-432b-995f-fb1091d48c0a" providerId="AD" clId="Web-{3A7A7480-5DF4-7FDD-BCC9-1EF3E33DF137}" dt="2024-02-25T15:51:58.840" v="2" actId="20577"/>
          <ac:spMkLst>
            <pc:docMk/>
            <pc:sldMk cId="4267595273" sldId="334"/>
            <ac:spMk id="13" creationId="{FDFACFD7-9308-8989-45D6-DD9879B6B35B}"/>
          </ac:spMkLst>
        </pc:spChg>
      </pc:sldChg>
      <pc:sldChg chg="modSp">
        <pc:chgData name="Maria Rojas Castro" userId="S::mar19i@fsu.edu::b303a568-9ff1-432b-995f-fb1091d48c0a" providerId="AD" clId="Web-{3A7A7480-5DF4-7FDD-BCC9-1EF3E33DF137}" dt="2024-02-25T15:52:11.434" v="14" actId="20577"/>
        <pc:sldMkLst>
          <pc:docMk/>
          <pc:sldMk cId="2516180966" sldId="335"/>
        </pc:sldMkLst>
        <pc:spChg chg="mod">
          <ac:chgData name="Maria Rojas Castro" userId="S::mar19i@fsu.edu::b303a568-9ff1-432b-995f-fb1091d48c0a" providerId="AD" clId="Web-{3A7A7480-5DF4-7FDD-BCC9-1EF3E33DF137}" dt="2024-02-25T15:52:08.637" v="11" actId="20577"/>
          <ac:spMkLst>
            <pc:docMk/>
            <pc:sldMk cId="2516180966" sldId="335"/>
            <ac:spMk id="11" creationId="{DDF52F70-EA14-172A-E69E-80043DB73D6E}"/>
          </ac:spMkLst>
        </pc:spChg>
        <pc:spChg chg="mod">
          <ac:chgData name="Maria Rojas Castro" userId="S::mar19i@fsu.edu::b303a568-9ff1-432b-995f-fb1091d48c0a" providerId="AD" clId="Web-{3A7A7480-5DF4-7FDD-BCC9-1EF3E33DF137}" dt="2024-02-25T15:52:05.668" v="8" actId="20577"/>
          <ac:spMkLst>
            <pc:docMk/>
            <pc:sldMk cId="2516180966" sldId="335"/>
            <ac:spMk id="13" creationId="{FD21EB76-922B-D791-851A-21C4630FFC73}"/>
          </ac:spMkLst>
        </pc:spChg>
        <pc:spChg chg="mod">
          <ac:chgData name="Maria Rojas Castro" userId="S::mar19i@fsu.edu::b303a568-9ff1-432b-995f-fb1091d48c0a" providerId="AD" clId="Web-{3A7A7480-5DF4-7FDD-BCC9-1EF3E33DF137}" dt="2024-02-25T15:52:11.434" v="14" actId="20577"/>
          <ac:spMkLst>
            <pc:docMk/>
            <pc:sldMk cId="2516180966" sldId="335"/>
            <ac:spMk id="16" creationId="{870B9B06-F498-CB1D-A6AB-E0502D607841}"/>
          </ac:spMkLst>
        </pc:spChg>
      </pc:sldChg>
      <pc:sldChg chg="modSp">
        <pc:chgData name="Maria Rojas Castro" userId="S::mar19i@fsu.edu::b303a568-9ff1-432b-995f-fb1091d48c0a" providerId="AD" clId="Web-{3A7A7480-5DF4-7FDD-BCC9-1EF3E33DF137}" dt="2024-02-25T15:52:24.325" v="25" actId="20577"/>
        <pc:sldMkLst>
          <pc:docMk/>
          <pc:sldMk cId="4192109012" sldId="336"/>
        </pc:sldMkLst>
        <pc:spChg chg="mod">
          <ac:chgData name="Maria Rojas Castro" userId="S::mar19i@fsu.edu::b303a568-9ff1-432b-995f-fb1091d48c0a" providerId="AD" clId="Web-{3A7A7480-5DF4-7FDD-BCC9-1EF3E33DF137}" dt="2024-02-25T15:52:19.747" v="20" actId="20577"/>
          <ac:spMkLst>
            <pc:docMk/>
            <pc:sldMk cId="4192109012" sldId="336"/>
            <ac:spMk id="11" creationId="{245E6DBF-6914-E9F4-7800-45EBC47A0408}"/>
          </ac:spMkLst>
        </pc:spChg>
        <pc:spChg chg="mod">
          <ac:chgData name="Maria Rojas Castro" userId="S::mar19i@fsu.edu::b303a568-9ff1-432b-995f-fb1091d48c0a" providerId="AD" clId="Web-{3A7A7480-5DF4-7FDD-BCC9-1EF3E33DF137}" dt="2024-02-25T15:52:22.060" v="22" actId="20577"/>
          <ac:spMkLst>
            <pc:docMk/>
            <pc:sldMk cId="4192109012" sldId="336"/>
            <ac:spMk id="13" creationId="{2FF3438E-25AA-AC12-156E-CDBB42EB551A}"/>
          </ac:spMkLst>
        </pc:spChg>
        <pc:spChg chg="mod">
          <ac:chgData name="Maria Rojas Castro" userId="S::mar19i@fsu.edu::b303a568-9ff1-432b-995f-fb1091d48c0a" providerId="AD" clId="Web-{3A7A7480-5DF4-7FDD-BCC9-1EF3E33DF137}" dt="2024-02-25T15:52:17.200" v="17" actId="20577"/>
          <ac:spMkLst>
            <pc:docMk/>
            <pc:sldMk cId="4192109012" sldId="336"/>
            <ac:spMk id="16" creationId="{51AAE394-65AC-01DF-B550-DC9D2556AFD3}"/>
          </ac:spMkLst>
        </pc:spChg>
        <pc:spChg chg="mod">
          <ac:chgData name="Maria Rojas Castro" userId="S::mar19i@fsu.edu::b303a568-9ff1-432b-995f-fb1091d48c0a" providerId="AD" clId="Web-{3A7A7480-5DF4-7FDD-BCC9-1EF3E33DF137}" dt="2024-02-25T15:52:24.325" v="25" actId="20577"/>
          <ac:spMkLst>
            <pc:docMk/>
            <pc:sldMk cId="4192109012" sldId="336"/>
            <ac:spMk id="18" creationId="{EAC02A5D-5CDA-1286-A955-F80A12D5BFA9}"/>
          </ac:spMkLst>
        </pc:spChg>
      </pc:sldChg>
      <pc:sldChg chg="modSp">
        <pc:chgData name="Maria Rojas Castro" userId="S::mar19i@fsu.edu::b303a568-9ff1-432b-995f-fb1091d48c0a" providerId="AD" clId="Web-{3A7A7480-5DF4-7FDD-BCC9-1EF3E33DF137}" dt="2024-02-25T15:59:42.500" v="35" actId="20577"/>
        <pc:sldMkLst>
          <pc:docMk/>
          <pc:sldMk cId="169014982" sldId="349"/>
        </pc:sldMkLst>
        <pc:spChg chg="mod">
          <ac:chgData name="Maria Rojas Castro" userId="S::mar19i@fsu.edu::b303a568-9ff1-432b-995f-fb1091d48c0a" providerId="AD" clId="Web-{3A7A7480-5DF4-7FDD-BCC9-1EF3E33DF137}" dt="2024-02-25T15:59:42.500" v="35" actId="20577"/>
          <ac:spMkLst>
            <pc:docMk/>
            <pc:sldMk cId="169014982" sldId="349"/>
            <ac:spMk id="2" creationId="{94BAB6B4-A13B-6889-FFFF-D2B5DA0E3C47}"/>
          </ac:spMkLst>
        </pc:spChg>
      </pc:sldChg>
    </pc:docChg>
  </pc:docChgLst>
  <pc:docChgLst>
    <pc:chgData name="Caleb Mears" userId="S::cwm19a@fsu.edu::e6f39ac1-b694-4bbf-bb75-8861be52b627" providerId="AD" clId="Web-{4F64E18D-1987-6D2E-4108-583B519E58E9}"/>
    <pc:docChg chg="modSld sldOrd modSection">
      <pc:chgData name="Caleb Mears" userId="S::cwm19a@fsu.edu::e6f39ac1-b694-4bbf-bb75-8861be52b627" providerId="AD" clId="Web-{4F64E18D-1987-6D2E-4108-583B519E58E9}" dt="2024-01-30T04:48:24.087" v="341"/>
      <pc:docMkLst>
        <pc:docMk/>
      </pc:docMkLst>
      <pc:sldChg chg="mod modShow">
        <pc:chgData name="Caleb Mears" userId="S::cwm19a@fsu.edu::e6f39ac1-b694-4bbf-bb75-8861be52b627" providerId="AD" clId="Web-{4F64E18D-1987-6D2E-4108-583B519E58E9}" dt="2024-01-30T04:26:43.082" v="337"/>
        <pc:sldMkLst>
          <pc:docMk/>
          <pc:sldMk cId="1310254636" sldId="283"/>
        </pc:sldMkLst>
      </pc:sldChg>
      <pc:sldChg chg="addSp delSp modSp addAnim delAnim modAnim">
        <pc:chgData name="Caleb Mears" userId="S::cwm19a@fsu.edu::e6f39ac1-b694-4bbf-bb75-8861be52b627" providerId="AD" clId="Web-{4F64E18D-1987-6D2E-4108-583B519E58E9}" dt="2024-01-30T04:18:01.424" v="336"/>
        <pc:sldMkLst>
          <pc:docMk/>
          <pc:sldMk cId="3325581019" sldId="321"/>
        </pc:sldMkLst>
        <pc:spChg chg="add del">
          <ac:chgData name="Caleb Mears" userId="S::cwm19a@fsu.edu::e6f39ac1-b694-4bbf-bb75-8861be52b627" providerId="AD" clId="Web-{4F64E18D-1987-6D2E-4108-583B519E58E9}" dt="2024-01-30T04:08:35.153" v="155"/>
          <ac:spMkLst>
            <pc:docMk/>
            <pc:sldMk cId="3325581019" sldId="321"/>
            <ac:spMk id="6" creationId="{DF46D0E0-8882-F324-5C46-273DF90B4F93}"/>
          </ac:spMkLst>
        </pc:spChg>
        <pc:spChg chg="add mod">
          <ac:chgData name="Caleb Mears" userId="S::cwm19a@fsu.edu::e6f39ac1-b694-4bbf-bb75-8861be52b627" providerId="AD" clId="Web-{4F64E18D-1987-6D2E-4108-583B519E58E9}" dt="2024-01-30T04:09:44.157" v="195" actId="14100"/>
          <ac:spMkLst>
            <pc:docMk/>
            <pc:sldMk cId="3325581019" sldId="321"/>
            <ac:spMk id="9" creationId="{84D971A7-AD78-2B08-6130-43290448CD11}"/>
          </ac:spMkLst>
        </pc:spChg>
        <pc:spChg chg="add mod">
          <ac:chgData name="Caleb Mears" userId="S::cwm19a@fsu.edu::e6f39ac1-b694-4bbf-bb75-8861be52b627" providerId="AD" clId="Web-{4F64E18D-1987-6D2E-4108-583B519E58E9}" dt="2024-01-30T04:09:51.158" v="197" actId="1076"/>
          <ac:spMkLst>
            <pc:docMk/>
            <pc:sldMk cId="3325581019" sldId="321"/>
            <ac:spMk id="12" creationId="{6F5B4E12-D701-AB89-8097-F9F1DC66F415}"/>
          </ac:spMkLst>
        </pc:spChg>
        <pc:spChg chg="del mod">
          <ac:chgData name="Caleb Mears" userId="S::cwm19a@fsu.edu::e6f39ac1-b694-4bbf-bb75-8861be52b627" providerId="AD" clId="Web-{4F64E18D-1987-6D2E-4108-583B519E58E9}" dt="2024-01-30T04:11:53.213" v="247"/>
          <ac:spMkLst>
            <pc:docMk/>
            <pc:sldMk cId="3325581019" sldId="321"/>
            <ac:spMk id="13" creationId="{006597D3-0A04-0A9A-6419-93F11938A2C5}"/>
          </ac:spMkLst>
        </pc:spChg>
        <pc:spChg chg="add mod">
          <ac:chgData name="Caleb Mears" userId="S::cwm19a@fsu.edu::e6f39ac1-b694-4bbf-bb75-8861be52b627" providerId="AD" clId="Web-{4F64E18D-1987-6D2E-4108-583B519E58E9}" dt="2024-01-30T04:10:26.754" v="237" actId="20577"/>
          <ac:spMkLst>
            <pc:docMk/>
            <pc:sldMk cId="3325581019" sldId="321"/>
            <ac:spMk id="16" creationId="{2669E678-C288-B43F-9B3C-73001B1910B0}"/>
          </ac:spMkLst>
        </pc:spChg>
        <pc:spChg chg="del mod">
          <ac:chgData name="Caleb Mears" userId="S::cwm19a@fsu.edu::e6f39ac1-b694-4bbf-bb75-8861be52b627" providerId="AD" clId="Web-{4F64E18D-1987-6D2E-4108-583B519E58E9}" dt="2024-01-30T04:15:55.166" v="320"/>
          <ac:spMkLst>
            <pc:docMk/>
            <pc:sldMk cId="3325581019" sldId="321"/>
            <ac:spMk id="17" creationId="{EA428839-3C84-8782-A295-C3459F8ABF35}"/>
          </ac:spMkLst>
        </pc:spChg>
        <pc:spChg chg="add mod">
          <ac:chgData name="Caleb Mears" userId="S::cwm19a@fsu.edu::e6f39ac1-b694-4bbf-bb75-8861be52b627" providerId="AD" clId="Web-{4F64E18D-1987-6D2E-4108-583B519E58E9}" dt="2024-01-30T04:10:58.350" v="244" actId="1076"/>
          <ac:spMkLst>
            <pc:docMk/>
            <pc:sldMk cId="3325581019" sldId="321"/>
            <ac:spMk id="20" creationId="{4237B296-083F-D15C-F8E6-1A876CF2F1BA}"/>
          </ac:spMkLst>
        </pc:spChg>
        <pc:spChg chg="add mod">
          <ac:chgData name="Caleb Mears" userId="S::cwm19a@fsu.edu::e6f39ac1-b694-4bbf-bb75-8861be52b627" providerId="AD" clId="Web-{4F64E18D-1987-6D2E-4108-583B519E58E9}" dt="2024-01-30T04:14:28.442" v="267" actId="20577"/>
          <ac:spMkLst>
            <pc:docMk/>
            <pc:sldMk cId="3325581019" sldId="321"/>
            <ac:spMk id="21" creationId="{48799DB0-72E1-3A35-B230-5FA4D61553D9}"/>
          </ac:spMkLst>
        </pc:spChg>
        <pc:spChg chg="add mod">
          <ac:chgData name="Caleb Mears" userId="S::cwm19a@fsu.edu::e6f39ac1-b694-4bbf-bb75-8861be52b627" providerId="AD" clId="Web-{4F64E18D-1987-6D2E-4108-583B519E58E9}" dt="2024-01-30T04:14:38.864" v="287" actId="20577"/>
          <ac:spMkLst>
            <pc:docMk/>
            <pc:sldMk cId="3325581019" sldId="321"/>
            <ac:spMk id="22" creationId="{5B60D3A5-BD2D-5A95-77BD-FB4EC58BE7BC}"/>
          </ac:spMkLst>
        </pc:spChg>
        <pc:spChg chg="add mod">
          <ac:chgData name="Caleb Mears" userId="S::cwm19a@fsu.edu::e6f39ac1-b694-4bbf-bb75-8861be52b627" providerId="AD" clId="Web-{4F64E18D-1987-6D2E-4108-583B519E58E9}" dt="2024-01-30T04:14:49.802" v="305" actId="20577"/>
          <ac:spMkLst>
            <pc:docMk/>
            <pc:sldMk cId="3325581019" sldId="321"/>
            <ac:spMk id="23" creationId="{DCA4F369-96FF-638F-8D8B-290725602BD9}"/>
          </ac:spMkLst>
        </pc:spChg>
        <pc:spChg chg="add mod">
          <ac:chgData name="Caleb Mears" userId="S::cwm19a@fsu.edu::e6f39ac1-b694-4bbf-bb75-8861be52b627" providerId="AD" clId="Web-{4F64E18D-1987-6D2E-4108-583B519E58E9}" dt="2024-01-30T04:15:02.913" v="318" actId="20577"/>
          <ac:spMkLst>
            <pc:docMk/>
            <pc:sldMk cId="3325581019" sldId="321"/>
            <ac:spMk id="24" creationId="{A5DC314C-2D65-D7D0-8183-060CB0676477}"/>
          </ac:spMkLst>
        </pc:spChg>
        <pc:spChg chg="add del mod">
          <ac:chgData name="Caleb Mears" userId="S::cwm19a@fsu.edu::e6f39ac1-b694-4bbf-bb75-8861be52b627" providerId="AD" clId="Web-{4F64E18D-1987-6D2E-4108-583B519E58E9}" dt="2024-01-30T04:16:05.932" v="321"/>
          <ac:spMkLst>
            <pc:docMk/>
            <pc:sldMk cId="3325581019" sldId="321"/>
            <ac:spMk id="26" creationId="{C947882C-82F8-3C5D-D6AA-408BFA7B6BFD}"/>
          </ac:spMkLst>
        </pc:spChg>
        <pc:picChg chg="mod modCrop">
          <ac:chgData name="Caleb Mears" userId="S::cwm19a@fsu.edu::e6f39ac1-b694-4bbf-bb75-8861be52b627" providerId="AD" clId="Web-{4F64E18D-1987-6D2E-4108-583B519E58E9}" dt="2024-01-30T04:13:18.577" v="264" actId="1076"/>
          <ac:picMkLst>
            <pc:docMk/>
            <pc:sldMk cId="3325581019" sldId="321"/>
            <ac:picMk id="3" creationId="{A6237FCB-756B-160D-91ED-EED8DC79E85B}"/>
          </ac:picMkLst>
        </pc:picChg>
        <pc:picChg chg="del mod">
          <ac:chgData name="Caleb Mears" userId="S::cwm19a@fsu.edu::e6f39ac1-b694-4bbf-bb75-8861be52b627" providerId="AD" clId="Web-{4F64E18D-1987-6D2E-4108-583B519E58E9}" dt="2024-01-30T04:16:21.949" v="323"/>
          <ac:picMkLst>
            <pc:docMk/>
            <pc:sldMk cId="3325581019" sldId="321"/>
            <ac:picMk id="4" creationId="{84D736FE-E8FD-BA48-D1A5-A8A04099F598}"/>
          </ac:picMkLst>
        </pc:picChg>
      </pc:sldChg>
      <pc:sldChg chg="addSp delSp modSp modTransition addAnim delAnim modAnim">
        <pc:chgData name="Caleb Mears" userId="S::cwm19a@fsu.edu::e6f39ac1-b694-4bbf-bb75-8861be52b627" providerId="AD" clId="Web-{4F64E18D-1987-6D2E-4108-583B519E58E9}" dt="2024-01-30T04:46:22.287" v="338"/>
        <pc:sldMkLst>
          <pc:docMk/>
          <pc:sldMk cId="2469559783" sldId="323"/>
        </pc:sldMkLst>
        <pc:spChg chg="mod">
          <ac:chgData name="Caleb Mears" userId="S::cwm19a@fsu.edu::e6f39ac1-b694-4bbf-bb75-8861be52b627" providerId="AD" clId="Web-{4F64E18D-1987-6D2E-4108-583B519E58E9}" dt="2024-01-30T03:37:46.690" v="1" actId="20577"/>
          <ac:spMkLst>
            <pc:docMk/>
            <pc:sldMk cId="2469559783" sldId="323"/>
            <ac:spMk id="2" creationId="{46467F47-1BF5-778A-2732-9BFB2F870350}"/>
          </ac:spMkLst>
        </pc:spChg>
        <pc:spChg chg="add del mod">
          <ac:chgData name="Caleb Mears" userId="S::cwm19a@fsu.edu::e6f39ac1-b694-4bbf-bb75-8861be52b627" providerId="AD" clId="Web-{4F64E18D-1987-6D2E-4108-583B519E58E9}" dt="2024-01-30T03:40:58.531" v="7"/>
          <ac:spMkLst>
            <pc:docMk/>
            <pc:sldMk cId="2469559783" sldId="323"/>
            <ac:spMk id="6" creationId="{47C61FFC-3604-5B53-0769-50770AC2D3F5}"/>
          </ac:spMkLst>
        </pc:spChg>
        <pc:spChg chg="add mod">
          <ac:chgData name="Caleb Mears" userId="S::cwm19a@fsu.edu::e6f39ac1-b694-4bbf-bb75-8861be52b627" providerId="AD" clId="Web-{4F64E18D-1987-6D2E-4108-583B519E58E9}" dt="2024-01-30T03:45:39.408" v="134" actId="20577"/>
          <ac:spMkLst>
            <pc:docMk/>
            <pc:sldMk cId="2469559783" sldId="323"/>
            <ac:spMk id="8" creationId="{3A4B7392-54D6-31E8-E31F-E11636EFCFFE}"/>
          </ac:spMkLst>
        </pc:spChg>
        <pc:spChg chg="add mod">
          <ac:chgData name="Caleb Mears" userId="S::cwm19a@fsu.edu::e6f39ac1-b694-4bbf-bb75-8861be52b627" providerId="AD" clId="Web-{4F64E18D-1987-6D2E-4108-583B519E58E9}" dt="2024-01-30T03:46:33.755" v="135"/>
          <ac:spMkLst>
            <pc:docMk/>
            <pc:sldMk cId="2469559783" sldId="323"/>
            <ac:spMk id="10" creationId="{D2564559-B393-F60C-FF1C-DBDE0B91067D}"/>
          </ac:spMkLst>
        </pc:spChg>
        <pc:spChg chg="add mod">
          <ac:chgData name="Caleb Mears" userId="S::cwm19a@fsu.edu::e6f39ac1-b694-4bbf-bb75-8861be52b627" providerId="AD" clId="Web-{4F64E18D-1987-6D2E-4108-583B519E58E9}" dt="2024-01-30T03:45:15.078" v="119" actId="20577"/>
          <ac:spMkLst>
            <pc:docMk/>
            <pc:sldMk cId="2469559783" sldId="323"/>
            <ac:spMk id="11" creationId="{B3414563-F6AE-051F-5AC4-E8687A10344B}"/>
          </ac:spMkLst>
        </pc:spChg>
        <pc:spChg chg="add del mod">
          <ac:chgData name="Caleb Mears" userId="S::cwm19a@fsu.edu::e6f39ac1-b694-4bbf-bb75-8861be52b627" providerId="AD" clId="Web-{4F64E18D-1987-6D2E-4108-583B519E58E9}" dt="2024-01-30T03:55:37.290" v="144"/>
          <ac:spMkLst>
            <pc:docMk/>
            <pc:sldMk cId="2469559783" sldId="323"/>
            <ac:spMk id="13" creationId="{BD5E5DFB-6FDF-9B45-5B3A-86A1D3899027}"/>
          </ac:spMkLst>
        </pc:spChg>
        <pc:spChg chg="add mod">
          <ac:chgData name="Caleb Mears" userId="S::cwm19a@fsu.edu::e6f39ac1-b694-4bbf-bb75-8861be52b627" providerId="AD" clId="Web-{4F64E18D-1987-6D2E-4108-583B519E58E9}" dt="2024-01-30T03:47:05.148" v="139" actId="1076"/>
          <ac:spMkLst>
            <pc:docMk/>
            <pc:sldMk cId="2469559783" sldId="323"/>
            <ac:spMk id="15" creationId="{DB9BBB44-35FF-9C1E-6CA1-4F8FE2A622EC}"/>
          </ac:spMkLst>
        </pc:spChg>
      </pc:sldChg>
      <pc:sldChg chg="modTransition">
        <pc:chgData name="Caleb Mears" userId="S::cwm19a@fsu.edu::e6f39ac1-b694-4bbf-bb75-8861be52b627" providerId="AD" clId="Web-{4F64E18D-1987-6D2E-4108-583B519E58E9}" dt="2024-01-30T04:46:33.037" v="339"/>
        <pc:sldMkLst>
          <pc:docMk/>
          <pc:sldMk cId="2480970220" sldId="345"/>
        </pc:sldMkLst>
      </pc:sldChg>
      <pc:sldChg chg="mod ord modShow">
        <pc:chgData name="Caleb Mears" userId="S::cwm19a@fsu.edu::e6f39ac1-b694-4bbf-bb75-8861be52b627" providerId="AD" clId="Web-{4F64E18D-1987-6D2E-4108-583B519E58E9}" dt="2024-01-30T04:48:24.087" v="341"/>
        <pc:sldMkLst>
          <pc:docMk/>
          <pc:sldMk cId="136771637" sldId="346"/>
        </pc:sldMkLst>
      </pc:sldChg>
    </pc:docChg>
  </pc:docChgLst>
  <pc:docChgLst>
    <pc:chgData name="Maria Rojas Castro" userId="S::mar19i@fsu.edu::b303a568-9ff1-432b-995f-fb1091d48c0a" providerId="AD" clId="Web-{FF900405-F5A8-9C83-2A02-3A23E66ED414}"/>
    <pc:docChg chg="modSld">
      <pc:chgData name="Maria Rojas Castro" userId="S::mar19i@fsu.edu::b303a568-9ff1-432b-995f-fb1091d48c0a" providerId="AD" clId="Web-{FF900405-F5A8-9C83-2A02-3A23E66ED414}" dt="2024-02-27T06:02:54.780" v="367" actId="1076"/>
      <pc:docMkLst>
        <pc:docMk/>
      </pc:docMkLst>
      <pc:sldChg chg="modSp">
        <pc:chgData name="Maria Rojas Castro" userId="S::mar19i@fsu.edu::b303a568-9ff1-432b-995f-fb1091d48c0a" providerId="AD" clId="Web-{FF900405-F5A8-9C83-2A02-3A23E66ED414}" dt="2024-02-27T02:25:48.454" v="40" actId="1076"/>
        <pc:sldMkLst>
          <pc:docMk/>
          <pc:sldMk cId="1046690166" sldId="298"/>
        </pc:sldMkLst>
        <pc:spChg chg="mod">
          <ac:chgData name="Maria Rojas Castro" userId="S::mar19i@fsu.edu::b303a568-9ff1-432b-995f-fb1091d48c0a" providerId="AD" clId="Web-{FF900405-F5A8-9C83-2A02-3A23E66ED414}" dt="2024-02-27T02:24:29.640" v="25" actId="14100"/>
          <ac:spMkLst>
            <pc:docMk/>
            <pc:sldMk cId="1046690166" sldId="298"/>
            <ac:spMk id="8" creationId="{A74DF569-9A7C-8B1C-B399-CAC788D227C7}"/>
          </ac:spMkLst>
        </pc:spChg>
        <pc:spChg chg="mod">
          <ac:chgData name="Maria Rojas Castro" userId="S::mar19i@fsu.edu::b303a568-9ff1-432b-995f-fb1091d48c0a" providerId="AD" clId="Web-{FF900405-F5A8-9C83-2A02-3A23E66ED414}" dt="2024-02-27T02:25:18.125" v="37" actId="1076"/>
          <ac:spMkLst>
            <pc:docMk/>
            <pc:sldMk cId="1046690166" sldId="298"/>
            <ac:spMk id="9" creationId="{3BA6B6CD-EEFE-C1F1-E302-544A09EB7B84}"/>
          </ac:spMkLst>
        </pc:spChg>
        <pc:spChg chg="mod">
          <ac:chgData name="Maria Rojas Castro" userId="S::mar19i@fsu.edu::b303a568-9ff1-432b-995f-fb1091d48c0a" providerId="AD" clId="Web-{FF900405-F5A8-9C83-2A02-3A23E66ED414}" dt="2024-02-27T02:25:39.876" v="39" actId="1076"/>
          <ac:spMkLst>
            <pc:docMk/>
            <pc:sldMk cId="1046690166" sldId="298"/>
            <ac:spMk id="11" creationId="{7C6BFD45-0B7B-2B92-4E32-6286A78354DB}"/>
          </ac:spMkLst>
        </pc:spChg>
        <pc:spChg chg="mod">
          <ac:chgData name="Maria Rojas Castro" userId="S::mar19i@fsu.edu::b303a568-9ff1-432b-995f-fb1091d48c0a" providerId="AD" clId="Web-{FF900405-F5A8-9C83-2A02-3A23E66ED414}" dt="2024-02-27T02:25:18.125" v="35" actId="1076"/>
          <ac:spMkLst>
            <pc:docMk/>
            <pc:sldMk cId="1046690166" sldId="298"/>
            <ac:spMk id="12" creationId="{3C9474E4-0658-318A-EA24-1BB1496F85ED}"/>
          </ac:spMkLst>
        </pc:spChg>
        <pc:spChg chg="mod">
          <ac:chgData name="Maria Rojas Castro" userId="S::mar19i@fsu.edu::b303a568-9ff1-432b-995f-fb1091d48c0a" providerId="AD" clId="Web-{FF900405-F5A8-9C83-2A02-3A23E66ED414}" dt="2024-02-27T02:25:18.125" v="33" actId="1076"/>
          <ac:spMkLst>
            <pc:docMk/>
            <pc:sldMk cId="1046690166" sldId="298"/>
            <ac:spMk id="13" creationId="{589C1B85-F762-79E1-2752-7361B38F3B66}"/>
          </ac:spMkLst>
        </pc:spChg>
        <pc:spChg chg="mod">
          <ac:chgData name="Maria Rojas Castro" userId="S::mar19i@fsu.edu::b303a568-9ff1-432b-995f-fb1091d48c0a" providerId="AD" clId="Web-{FF900405-F5A8-9C83-2A02-3A23E66ED414}" dt="2024-02-27T02:25:18.125" v="34" actId="1076"/>
          <ac:spMkLst>
            <pc:docMk/>
            <pc:sldMk cId="1046690166" sldId="298"/>
            <ac:spMk id="14" creationId="{61C7583E-A046-19B4-DA64-281355580DC8}"/>
          </ac:spMkLst>
        </pc:spChg>
        <pc:spChg chg="mod">
          <ac:chgData name="Maria Rojas Castro" userId="S::mar19i@fsu.edu::b303a568-9ff1-432b-995f-fb1091d48c0a" providerId="AD" clId="Web-{FF900405-F5A8-9C83-2A02-3A23E66ED414}" dt="2024-02-27T02:25:48.454" v="40" actId="1076"/>
          <ac:spMkLst>
            <pc:docMk/>
            <pc:sldMk cId="1046690166" sldId="298"/>
            <ac:spMk id="16" creationId="{20EE1FF5-852C-2BBE-4BA1-30B1547AD2A7}"/>
          </ac:spMkLst>
        </pc:spChg>
      </pc:sldChg>
      <pc:sldChg chg="addSp delSp modSp">
        <pc:chgData name="Maria Rojas Castro" userId="S::mar19i@fsu.edu::b303a568-9ff1-432b-995f-fb1091d48c0a" providerId="AD" clId="Web-{FF900405-F5A8-9C83-2A02-3A23E66ED414}" dt="2024-02-27T05:23:16.730" v="222"/>
        <pc:sldMkLst>
          <pc:docMk/>
          <pc:sldMk cId="435113249" sldId="356"/>
        </pc:sldMkLst>
        <pc:spChg chg="add del mod">
          <ac:chgData name="Maria Rojas Castro" userId="S::mar19i@fsu.edu::b303a568-9ff1-432b-995f-fb1091d48c0a" providerId="AD" clId="Web-{FF900405-F5A8-9C83-2A02-3A23E66ED414}" dt="2024-02-27T05:14:10.137" v="174"/>
          <ac:spMkLst>
            <pc:docMk/>
            <pc:sldMk cId="435113249" sldId="356"/>
            <ac:spMk id="7" creationId="{53870039-7689-6CA4-2FEA-970FEE4CBA62}"/>
          </ac:spMkLst>
        </pc:spChg>
        <pc:spChg chg="add mod">
          <ac:chgData name="Maria Rojas Castro" userId="S::mar19i@fsu.edu::b303a568-9ff1-432b-995f-fb1091d48c0a" providerId="AD" clId="Web-{FF900405-F5A8-9C83-2A02-3A23E66ED414}" dt="2024-02-27T05:23:12.496" v="219"/>
          <ac:spMkLst>
            <pc:docMk/>
            <pc:sldMk cId="435113249" sldId="356"/>
            <ac:spMk id="8" creationId="{94975EF7-A19C-7FDA-1995-197165456AE5}"/>
          </ac:spMkLst>
        </pc:spChg>
        <pc:spChg chg="mod">
          <ac:chgData name="Maria Rojas Castro" userId="S::mar19i@fsu.edu::b303a568-9ff1-432b-995f-fb1091d48c0a" providerId="AD" clId="Web-{FF900405-F5A8-9C83-2A02-3A23E66ED414}" dt="2024-02-27T05:21:10.383" v="218"/>
          <ac:spMkLst>
            <pc:docMk/>
            <pc:sldMk cId="435113249" sldId="356"/>
            <ac:spMk id="9" creationId="{B6408859-19C0-E6DF-C2F0-852FEBA76C25}"/>
          </ac:spMkLst>
        </pc:spChg>
        <pc:spChg chg="add mod">
          <ac:chgData name="Maria Rojas Castro" userId="S::mar19i@fsu.edu::b303a568-9ff1-432b-995f-fb1091d48c0a" providerId="AD" clId="Web-{FF900405-F5A8-9C83-2A02-3A23E66ED414}" dt="2024-02-27T05:23:12.511" v="220"/>
          <ac:spMkLst>
            <pc:docMk/>
            <pc:sldMk cId="435113249" sldId="356"/>
            <ac:spMk id="10" creationId="{6A169DE7-4494-CF3E-20E2-2BECBAD92883}"/>
          </ac:spMkLst>
        </pc:spChg>
        <pc:spChg chg="mod">
          <ac:chgData name="Maria Rojas Castro" userId="S::mar19i@fsu.edu::b303a568-9ff1-432b-995f-fb1091d48c0a" providerId="AD" clId="Web-{FF900405-F5A8-9C83-2A02-3A23E66ED414}" dt="2024-02-27T05:23:16.730" v="222"/>
          <ac:spMkLst>
            <pc:docMk/>
            <pc:sldMk cId="435113249" sldId="356"/>
            <ac:spMk id="11" creationId="{A835A4A7-5FB8-87A0-057D-EE8730E2FC59}"/>
          </ac:spMkLst>
        </pc:spChg>
        <pc:spChg chg="add mod">
          <ac:chgData name="Maria Rojas Castro" userId="S::mar19i@fsu.edu::b303a568-9ff1-432b-995f-fb1091d48c0a" providerId="AD" clId="Web-{FF900405-F5A8-9C83-2A02-3A23E66ED414}" dt="2024-02-27T05:20:05.287" v="214" actId="1076"/>
          <ac:spMkLst>
            <pc:docMk/>
            <pc:sldMk cId="435113249" sldId="356"/>
            <ac:spMk id="12" creationId="{C991568E-5CEC-7A77-A54F-77D7EFD28417}"/>
          </ac:spMkLst>
        </pc:spChg>
        <pc:spChg chg="add mod">
          <ac:chgData name="Maria Rojas Castro" userId="S::mar19i@fsu.edu::b303a568-9ff1-432b-995f-fb1091d48c0a" providerId="AD" clId="Web-{FF900405-F5A8-9C83-2A02-3A23E66ED414}" dt="2024-02-27T05:23:12.543" v="221"/>
          <ac:spMkLst>
            <pc:docMk/>
            <pc:sldMk cId="435113249" sldId="356"/>
            <ac:spMk id="13" creationId="{78B275C7-78BD-2FD5-F2FC-98F81E50A9E9}"/>
          </ac:spMkLst>
        </pc:spChg>
        <pc:picChg chg="mod">
          <ac:chgData name="Maria Rojas Castro" userId="S::mar19i@fsu.edu::b303a568-9ff1-432b-995f-fb1091d48c0a" providerId="AD" clId="Web-{FF900405-F5A8-9C83-2A02-3A23E66ED414}" dt="2024-02-27T05:20:25.788" v="216" actId="1076"/>
          <ac:picMkLst>
            <pc:docMk/>
            <pc:sldMk cId="435113249" sldId="356"/>
            <ac:picMk id="6" creationId="{FA18E347-4C5F-4CAF-0BA9-327A5CBD9223}"/>
          </ac:picMkLst>
        </pc:picChg>
      </pc:sldChg>
      <pc:sldChg chg="addSp delSp modSp">
        <pc:chgData name="Maria Rojas Castro" userId="S::mar19i@fsu.edu::b303a568-9ff1-432b-995f-fb1091d48c0a" providerId="AD" clId="Web-{FF900405-F5A8-9C83-2A02-3A23E66ED414}" dt="2024-02-27T04:12:23.404" v="158"/>
        <pc:sldMkLst>
          <pc:docMk/>
          <pc:sldMk cId="1870214781" sldId="357"/>
        </pc:sldMkLst>
        <pc:spChg chg="add mod">
          <ac:chgData name="Maria Rojas Castro" userId="S::mar19i@fsu.edu::b303a568-9ff1-432b-995f-fb1091d48c0a" providerId="AD" clId="Web-{FF900405-F5A8-9C83-2A02-3A23E66ED414}" dt="2024-02-27T04:05:32.280" v="140" actId="14100"/>
          <ac:spMkLst>
            <pc:docMk/>
            <pc:sldMk cId="1870214781" sldId="357"/>
            <ac:spMk id="2" creationId="{0D341C6C-C7DA-98FE-DC33-5649DF631364}"/>
          </ac:spMkLst>
        </pc:spChg>
        <pc:spChg chg="add mod">
          <ac:chgData name="Maria Rojas Castro" userId="S::mar19i@fsu.edu::b303a568-9ff1-432b-995f-fb1091d48c0a" providerId="AD" clId="Web-{FF900405-F5A8-9C83-2A02-3A23E66ED414}" dt="2024-02-27T04:06:01.188" v="146" actId="1076"/>
          <ac:spMkLst>
            <pc:docMk/>
            <pc:sldMk cId="1870214781" sldId="357"/>
            <ac:spMk id="6" creationId="{62BCDFFA-EFE2-5987-09F2-76ADB75273AF}"/>
          </ac:spMkLst>
        </pc:spChg>
        <pc:spChg chg="mod">
          <ac:chgData name="Maria Rojas Castro" userId="S::mar19i@fsu.edu::b303a568-9ff1-432b-995f-fb1091d48c0a" providerId="AD" clId="Web-{FF900405-F5A8-9C83-2A02-3A23E66ED414}" dt="2024-02-27T03:53:23.036" v="64" actId="1076"/>
          <ac:spMkLst>
            <pc:docMk/>
            <pc:sldMk cId="1870214781" sldId="357"/>
            <ac:spMk id="17" creationId="{865DE59D-886A-F801-85CB-DD2B8AFC4E5F}"/>
          </ac:spMkLst>
        </pc:spChg>
        <pc:spChg chg="mod">
          <ac:chgData name="Maria Rojas Castro" userId="S::mar19i@fsu.edu::b303a568-9ff1-432b-995f-fb1091d48c0a" providerId="AD" clId="Web-{FF900405-F5A8-9C83-2A02-3A23E66ED414}" dt="2024-02-27T03:53:16.739" v="62" actId="1076"/>
          <ac:spMkLst>
            <pc:docMk/>
            <pc:sldMk cId="1870214781" sldId="357"/>
            <ac:spMk id="19" creationId="{30E3A5FF-0D18-53AA-69B9-8CDC88003AFE}"/>
          </ac:spMkLst>
        </pc:spChg>
        <pc:spChg chg="mod">
          <ac:chgData name="Maria Rojas Castro" userId="S::mar19i@fsu.edu::b303a568-9ff1-432b-995f-fb1091d48c0a" providerId="AD" clId="Web-{FF900405-F5A8-9C83-2A02-3A23E66ED414}" dt="2024-02-27T03:53:40.678" v="65" actId="1076"/>
          <ac:spMkLst>
            <pc:docMk/>
            <pc:sldMk cId="1870214781" sldId="357"/>
            <ac:spMk id="23" creationId="{57FE69D7-652D-38BC-B356-C8024D18B882}"/>
          </ac:spMkLst>
        </pc:spChg>
        <pc:spChg chg="mod">
          <ac:chgData name="Maria Rojas Castro" userId="S::mar19i@fsu.edu::b303a568-9ff1-432b-995f-fb1091d48c0a" providerId="AD" clId="Web-{FF900405-F5A8-9C83-2A02-3A23E66ED414}" dt="2024-02-27T04:04:02.340" v="129" actId="1076"/>
          <ac:spMkLst>
            <pc:docMk/>
            <pc:sldMk cId="1870214781" sldId="357"/>
            <ac:spMk id="25" creationId="{37F78568-E0B7-0B04-6A16-BD01A96A892F}"/>
          </ac:spMkLst>
        </pc:spChg>
        <pc:spChg chg="mod">
          <ac:chgData name="Maria Rojas Castro" userId="S::mar19i@fsu.edu::b303a568-9ff1-432b-995f-fb1091d48c0a" providerId="AD" clId="Web-{FF900405-F5A8-9C83-2A02-3A23E66ED414}" dt="2024-02-27T03:53:40.724" v="67" actId="1076"/>
          <ac:spMkLst>
            <pc:docMk/>
            <pc:sldMk cId="1870214781" sldId="357"/>
            <ac:spMk id="27" creationId="{60E8E023-B881-2A33-F0CF-1A5FFA605AB4}"/>
          </ac:spMkLst>
        </pc:spChg>
        <pc:spChg chg="mod">
          <ac:chgData name="Maria Rojas Castro" userId="S::mar19i@fsu.edu::b303a568-9ff1-432b-995f-fb1091d48c0a" providerId="AD" clId="Web-{FF900405-F5A8-9C83-2A02-3A23E66ED414}" dt="2024-02-27T03:53:16.771" v="63" actId="1076"/>
          <ac:spMkLst>
            <pc:docMk/>
            <pc:sldMk cId="1870214781" sldId="357"/>
            <ac:spMk id="33" creationId="{6274C7A4-A2BB-AE4F-805C-24AB55F8C736}"/>
          </ac:spMkLst>
        </pc:spChg>
        <pc:spChg chg="mod">
          <ac:chgData name="Maria Rojas Castro" userId="S::mar19i@fsu.edu::b303a568-9ff1-432b-995f-fb1091d48c0a" providerId="AD" clId="Web-{FF900405-F5A8-9C83-2A02-3A23E66ED414}" dt="2024-02-27T03:57:34.108" v="94" actId="1076"/>
          <ac:spMkLst>
            <pc:docMk/>
            <pc:sldMk cId="1870214781" sldId="357"/>
            <ac:spMk id="65" creationId="{2CA251F4-BDC6-EE76-E914-FADF988F3779}"/>
          </ac:spMkLst>
        </pc:spChg>
        <pc:spChg chg="mod">
          <ac:chgData name="Maria Rojas Castro" userId="S::mar19i@fsu.edu::b303a568-9ff1-432b-995f-fb1091d48c0a" providerId="AD" clId="Web-{FF900405-F5A8-9C83-2A02-3A23E66ED414}" dt="2024-02-27T03:58:50.782" v="112" actId="20577"/>
          <ac:spMkLst>
            <pc:docMk/>
            <pc:sldMk cId="1870214781" sldId="357"/>
            <ac:spMk id="77" creationId="{4076094E-78A8-AC77-BA44-C989DA72019B}"/>
          </ac:spMkLst>
        </pc:spChg>
        <pc:spChg chg="mod">
          <ac:chgData name="Maria Rojas Castro" userId="S::mar19i@fsu.edu::b303a568-9ff1-432b-995f-fb1091d48c0a" providerId="AD" clId="Web-{FF900405-F5A8-9C83-2A02-3A23E66ED414}" dt="2024-02-27T03:55:29.619" v="83" actId="20577"/>
          <ac:spMkLst>
            <pc:docMk/>
            <pc:sldMk cId="1870214781" sldId="357"/>
            <ac:spMk id="81" creationId="{D88A6F03-796A-73E5-ADA0-34B7C6A35C73}"/>
          </ac:spMkLst>
        </pc:spChg>
        <pc:spChg chg="mod">
          <ac:chgData name="Maria Rojas Castro" userId="S::mar19i@fsu.edu::b303a568-9ff1-432b-995f-fb1091d48c0a" providerId="AD" clId="Web-{FF900405-F5A8-9C83-2A02-3A23E66ED414}" dt="2024-02-27T04:03:19.073" v="125" actId="1076"/>
          <ac:spMkLst>
            <pc:docMk/>
            <pc:sldMk cId="1870214781" sldId="357"/>
            <ac:spMk id="91" creationId="{78218203-F949-96C5-D937-F592A8C75259}"/>
          </ac:spMkLst>
        </pc:spChg>
        <pc:spChg chg="mod">
          <ac:chgData name="Maria Rojas Castro" userId="S::mar19i@fsu.edu::b303a568-9ff1-432b-995f-fb1091d48c0a" providerId="AD" clId="Web-{FF900405-F5A8-9C83-2A02-3A23E66ED414}" dt="2024-02-27T04:12:19.654" v="157"/>
          <ac:spMkLst>
            <pc:docMk/>
            <pc:sldMk cId="1870214781" sldId="357"/>
            <ac:spMk id="95" creationId="{3FA989EA-814C-47F0-8815-ED575DE544BA}"/>
          </ac:spMkLst>
        </pc:spChg>
        <pc:spChg chg="mod">
          <ac:chgData name="Maria Rojas Castro" userId="S::mar19i@fsu.edu::b303a568-9ff1-432b-995f-fb1091d48c0a" providerId="AD" clId="Web-{FF900405-F5A8-9C83-2A02-3A23E66ED414}" dt="2024-02-27T04:12:23.404" v="158"/>
          <ac:spMkLst>
            <pc:docMk/>
            <pc:sldMk cId="1870214781" sldId="357"/>
            <ac:spMk id="97" creationId="{C800C5FF-AFD8-C252-99FC-514F7C9D98F0}"/>
          </ac:spMkLst>
        </pc:spChg>
        <pc:spChg chg="mod">
          <ac:chgData name="Maria Rojas Castro" userId="S::mar19i@fsu.edu::b303a568-9ff1-432b-995f-fb1091d48c0a" providerId="AD" clId="Web-{FF900405-F5A8-9C83-2A02-3A23E66ED414}" dt="2024-02-27T04:03:10.713" v="124" actId="14100"/>
          <ac:spMkLst>
            <pc:docMk/>
            <pc:sldMk cId="1870214781" sldId="357"/>
            <ac:spMk id="101" creationId="{E2E41431-7148-E4A1-A353-44974CBD26D0}"/>
          </ac:spMkLst>
        </pc:spChg>
        <pc:spChg chg="mod">
          <ac:chgData name="Maria Rojas Castro" userId="S::mar19i@fsu.edu::b303a568-9ff1-432b-995f-fb1091d48c0a" providerId="AD" clId="Web-{FF900405-F5A8-9C83-2A02-3A23E66ED414}" dt="2024-02-27T03:59:22.658" v="116" actId="1076"/>
          <ac:spMkLst>
            <pc:docMk/>
            <pc:sldMk cId="1870214781" sldId="357"/>
            <ac:spMk id="140" creationId="{CE674DFF-0310-DC68-554D-FAB92E5788D3}"/>
          </ac:spMkLst>
        </pc:spChg>
        <pc:spChg chg="del mod">
          <ac:chgData name="Maria Rojas Castro" userId="S::mar19i@fsu.edu::b303a568-9ff1-432b-995f-fb1091d48c0a" providerId="AD" clId="Web-{FF900405-F5A8-9C83-2A02-3A23E66ED414}" dt="2024-02-27T04:07:37.878" v="147"/>
          <ac:spMkLst>
            <pc:docMk/>
            <pc:sldMk cId="1870214781" sldId="357"/>
            <ac:spMk id="141" creationId="{55C0C0EE-1AE5-538B-7E85-FBF3196235A1}"/>
          </ac:spMkLst>
        </pc:spChg>
        <pc:spChg chg="del mod">
          <ac:chgData name="Maria Rojas Castro" userId="S::mar19i@fsu.edu::b303a568-9ff1-432b-995f-fb1091d48c0a" providerId="AD" clId="Web-{FF900405-F5A8-9C83-2A02-3A23E66ED414}" dt="2024-02-27T04:04:33.559" v="132"/>
          <ac:spMkLst>
            <pc:docMk/>
            <pc:sldMk cId="1870214781" sldId="357"/>
            <ac:spMk id="142" creationId="{C2CB0C92-1BAD-DDDD-2AD4-6F1867B54DD0}"/>
          </ac:spMkLst>
        </pc:spChg>
      </pc:sldChg>
      <pc:sldChg chg="addSp delSp modSp">
        <pc:chgData name="Maria Rojas Castro" userId="S::mar19i@fsu.edu::b303a568-9ff1-432b-995f-fb1091d48c0a" providerId="AD" clId="Web-{FF900405-F5A8-9C83-2A02-3A23E66ED414}" dt="2024-02-27T05:33:20.419" v="288" actId="1076"/>
        <pc:sldMkLst>
          <pc:docMk/>
          <pc:sldMk cId="3575949355" sldId="358"/>
        </pc:sldMkLst>
        <pc:spChg chg="add mod">
          <ac:chgData name="Maria Rojas Castro" userId="S::mar19i@fsu.edu::b303a568-9ff1-432b-995f-fb1091d48c0a" providerId="AD" clId="Web-{FF900405-F5A8-9C83-2A02-3A23E66ED414}" dt="2024-02-27T05:33:17.950" v="287" actId="1076"/>
          <ac:spMkLst>
            <pc:docMk/>
            <pc:sldMk cId="3575949355" sldId="358"/>
            <ac:spMk id="2" creationId="{0B07BCE0-DDB3-E26F-524C-7AE622BBF51F}"/>
          </ac:spMkLst>
        </pc:spChg>
        <pc:spChg chg="mod">
          <ac:chgData name="Maria Rojas Castro" userId="S::mar19i@fsu.edu::b303a568-9ff1-432b-995f-fb1091d48c0a" providerId="AD" clId="Web-{FF900405-F5A8-9C83-2A02-3A23E66ED414}" dt="2024-02-27T05:31:57.604" v="247" actId="20577"/>
          <ac:spMkLst>
            <pc:docMk/>
            <pc:sldMk cId="3575949355" sldId="358"/>
            <ac:spMk id="6" creationId="{669985A8-070D-F78D-7722-E7B008F128E6}"/>
          </ac:spMkLst>
        </pc:spChg>
        <pc:spChg chg="mod">
          <ac:chgData name="Maria Rojas Castro" userId="S::mar19i@fsu.edu::b303a568-9ff1-432b-995f-fb1091d48c0a" providerId="AD" clId="Web-{FF900405-F5A8-9C83-2A02-3A23E66ED414}" dt="2024-02-27T05:32:57.574" v="281" actId="14100"/>
          <ac:spMkLst>
            <pc:docMk/>
            <pc:sldMk cId="3575949355" sldId="358"/>
            <ac:spMk id="7" creationId="{C628AA02-3AD4-5669-ADAA-B55A63A7C378}"/>
          </ac:spMkLst>
        </pc:spChg>
        <pc:spChg chg="add del">
          <ac:chgData name="Maria Rojas Castro" userId="S::mar19i@fsu.edu::b303a568-9ff1-432b-995f-fb1091d48c0a" providerId="AD" clId="Web-{FF900405-F5A8-9C83-2A02-3A23E66ED414}" dt="2024-02-27T05:32:12.964" v="252"/>
          <ac:spMkLst>
            <pc:docMk/>
            <pc:sldMk cId="3575949355" sldId="358"/>
            <ac:spMk id="8" creationId="{6CE85DCD-0DE7-A2A1-2315-C2B9AB265034}"/>
          </ac:spMkLst>
        </pc:spChg>
        <pc:spChg chg="add mod">
          <ac:chgData name="Maria Rojas Castro" userId="S::mar19i@fsu.edu::b303a568-9ff1-432b-995f-fb1091d48c0a" providerId="AD" clId="Web-{FF900405-F5A8-9C83-2A02-3A23E66ED414}" dt="2024-02-27T05:33:20.419" v="288" actId="1076"/>
          <ac:spMkLst>
            <pc:docMk/>
            <pc:sldMk cId="3575949355" sldId="358"/>
            <ac:spMk id="12" creationId="{962DDA4D-D0EA-CAF9-0EB8-4B3FE98F89E1}"/>
          </ac:spMkLst>
        </pc:spChg>
      </pc:sldChg>
      <pc:sldChg chg="addSp modSp">
        <pc:chgData name="Maria Rojas Castro" userId="S::mar19i@fsu.edu::b303a568-9ff1-432b-995f-fb1091d48c0a" providerId="AD" clId="Web-{FF900405-F5A8-9C83-2A02-3A23E66ED414}" dt="2024-02-27T06:02:54.780" v="367" actId="1076"/>
        <pc:sldMkLst>
          <pc:docMk/>
          <pc:sldMk cId="289311803" sldId="359"/>
        </pc:sldMkLst>
        <pc:spChg chg="add mod">
          <ac:chgData name="Maria Rojas Castro" userId="S::mar19i@fsu.edu::b303a568-9ff1-432b-995f-fb1091d48c0a" providerId="AD" clId="Web-{FF900405-F5A8-9C83-2A02-3A23E66ED414}" dt="2024-02-27T06:02:54.780" v="367" actId="1076"/>
          <ac:spMkLst>
            <pc:docMk/>
            <pc:sldMk cId="289311803" sldId="359"/>
            <ac:spMk id="6" creationId="{612D9D31-374A-C130-1E55-67F4DE5593F3}"/>
          </ac:spMkLst>
        </pc:spChg>
        <pc:spChg chg="mod">
          <ac:chgData name="Maria Rojas Castro" userId="S::mar19i@fsu.edu::b303a568-9ff1-432b-995f-fb1091d48c0a" providerId="AD" clId="Web-{FF900405-F5A8-9C83-2A02-3A23E66ED414}" dt="2024-02-27T06:02:48.733" v="365" actId="14100"/>
          <ac:spMkLst>
            <pc:docMk/>
            <pc:sldMk cId="289311803" sldId="359"/>
            <ac:spMk id="7" creationId="{3A09E093-1B8D-1916-E20C-B21408DDDA70}"/>
          </ac:spMkLst>
        </pc:spChg>
        <pc:spChg chg="mod">
          <ac:chgData name="Maria Rojas Castro" userId="S::mar19i@fsu.edu::b303a568-9ff1-432b-995f-fb1091d48c0a" providerId="AD" clId="Web-{FF900405-F5A8-9C83-2A02-3A23E66ED414}" dt="2024-02-27T06:02:54.764" v="366" actId="1076"/>
          <ac:spMkLst>
            <pc:docMk/>
            <pc:sldMk cId="289311803" sldId="359"/>
            <ac:spMk id="9" creationId="{BC9761BE-69FD-0073-366C-D27EBF5A8679}"/>
          </ac:spMkLst>
        </pc:spChg>
        <pc:spChg chg="add mod">
          <ac:chgData name="Maria Rojas Castro" userId="S::mar19i@fsu.edu::b303a568-9ff1-432b-995f-fb1091d48c0a" providerId="AD" clId="Web-{FF900405-F5A8-9C83-2A02-3A23E66ED414}" dt="2024-02-27T06:02:18.920" v="361" actId="1076"/>
          <ac:spMkLst>
            <pc:docMk/>
            <pc:sldMk cId="289311803" sldId="359"/>
            <ac:spMk id="10" creationId="{1AC862A0-DB93-D6C6-80D2-6CE6D470B065}"/>
          </ac:spMkLst>
        </pc:spChg>
      </pc:sldChg>
    </pc:docChg>
  </pc:docChgLst>
  <pc:docChgLst>
    <pc:chgData name="Luis Daniel Garcia" userId="S::ldg20a@fsu.edu::15b50626-d2c4-4254-a4cf-dc7637d1c37e" providerId="AD" clId="Web-{B33A8CB7-C253-95BC-0081-88EC4CAC2AE0}"/>
    <pc:docChg chg="addSld delSld modSld sldOrd modSection">
      <pc:chgData name="Luis Daniel Garcia" userId="S::ldg20a@fsu.edu::15b50626-d2c4-4254-a4cf-dc7637d1c37e" providerId="AD" clId="Web-{B33A8CB7-C253-95BC-0081-88EC4CAC2AE0}" dt="2024-02-25T17:36:43.988" v="146" actId="20577"/>
      <pc:docMkLst>
        <pc:docMk/>
      </pc:docMkLst>
      <pc:sldChg chg="modSp">
        <pc:chgData name="Luis Daniel Garcia" userId="S::ldg20a@fsu.edu::15b50626-d2c4-4254-a4cf-dc7637d1c37e" providerId="AD" clId="Web-{B33A8CB7-C253-95BC-0081-88EC4CAC2AE0}" dt="2024-02-25T17:36:43.988" v="146" actId="20577"/>
        <pc:sldMkLst>
          <pc:docMk/>
          <pc:sldMk cId="4192109012" sldId="336"/>
        </pc:sldMkLst>
        <pc:spChg chg="mod">
          <ac:chgData name="Luis Daniel Garcia" userId="S::ldg20a@fsu.edu::15b50626-d2c4-4254-a4cf-dc7637d1c37e" providerId="AD" clId="Web-{B33A8CB7-C253-95BC-0081-88EC4CAC2AE0}" dt="2024-02-25T17:36:43.988" v="146" actId="20577"/>
          <ac:spMkLst>
            <pc:docMk/>
            <pc:sldMk cId="4192109012" sldId="336"/>
            <ac:spMk id="5" creationId="{0A37E0C4-C231-D2B7-59B2-48875F936310}"/>
          </ac:spMkLst>
        </pc:spChg>
      </pc:sldChg>
      <pc:sldChg chg="ord">
        <pc:chgData name="Luis Daniel Garcia" userId="S::ldg20a@fsu.edu::15b50626-d2c4-4254-a4cf-dc7637d1c37e" providerId="AD" clId="Web-{B33A8CB7-C253-95BC-0081-88EC4CAC2AE0}" dt="2024-02-25T17:35:42.283" v="131"/>
        <pc:sldMkLst>
          <pc:docMk/>
          <pc:sldMk cId="2480970220" sldId="345"/>
        </pc:sldMkLst>
      </pc:sldChg>
      <pc:sldChg chg="modSp">
        <pc:chgData name="Luis Daniel Garcia" userId="S::ldg20a@fsu.edu::15b50626-d2c4-4254-a4cf-dc7637d1c37e" providerId="AD" clId="Web-{B33A8CB7-C253-95BC-0081-88EC4CAC2AE0}" dt="2024-02-25T16:46:38.698" v="42" actId="20577"/>
        <pc:sldMkLst>
          <pc:docMk/>
          <pc:sldMk cId="751910418" sldId="348"/>
        </pc:sldMkLst>
        <pc:spChg chg="mod">
          <ac:chgData name="Luis Daniel Garcia" userId="S::ldg20a@fsu.edu::15b50626-d2c4-4254-a4cf-dc7637d1c37e" providerId="AD" clId="Web-{B33A8CB7-C253-95BC-0081-88EC4CAC2AE0}" dt="2024-02-25T16:46:38.698" v="42" actId="20577"/>
          <ac:spMkLst>
            <pc:docMk/>
            <pc:sldMk cId="751910418" sldId="348"/>
            <ac:spMk id="5" creationId="{4DE9471F-0916-0998-3B64-17A7D6EAC85D}"/>
          </ac:spMkLst>
        </pc:spChg>
      </pc:sldChg>
      <pc:sldChg chg="modSp add replId">
        <pc:chgData name="Luis Daniel Garcia" userId="S::ldg20a@fsu.edu::15b50626-d2c4-4254-a4cf-dc7637d1c37e" providerId="AD" clId="Web-{B33A8CB7-C253-95BC-0081-88EC4CAC2AE0}" dt="2024-02-25T16:47:05.589" v="59" actId="20577"/>
        <pc:sldMkLst>
          <pc:docMk/>
          <pc:sldMk cId="1465527021" sldId="351"/>
        </pc:sldMkLst>
        <pc:spChg chg="mod">
          <ac:chgData name="Luis Daniel Garcia" userId="S::ldg20a@fsu.edu::15b50626-d2c4-4254-a4cf-dc7637d1c37e" providerId="AD" clId="Web-{B33A8CB7-C253-95BC-0081-88EC4CAC2AE0}" dt="2024-02-25T16:47:05.589" v="59" actId="20577"/>
          <ac:spMkLst>
            <pc:docMk/>
            <pc:sldMk cId="1465527021" sldId="351"/>
            <ac:spMk id="5" creationId="{57B4DC95-6847-1B73-BC12-A4FC764A8482}"/>
          </ac:spMkLst>
        </pc:spChg>
      </pc:sldChg>
      <pc:sldChg chg="modSp add del replId">
        <pc:chgData name="Luis Daniel Garcia" userId="S::ldg20a@fsu.edu::15b50626-d2c4-4254-a4cf-dc7637d1c37e" providerId="AD" clId="Web-{B33A8CB7-C253-95BC-0081-88EC4CAC2AE0}" dt="2024-02-25T16:46:39.401" v="43"/>
        <pc:sldMkLst>
          <pc:docMk/>
          <pc:sldMk cId="2419774283" sldId="351"/>
        </pc:sldMkLst>
        <pc:spChg chg="mod">
          <ac:chgData name="Luis Daniel Garcia" userId="S::ldg20a@fsu.edu::15b50626-d2c4-4254-a4cf-dc7637d1c37e" providerId="AD" clId="Web-{B33A8CB7-C253-95BC-0081-88EC4CAC2AE0}" dt="2024-02-25T16:46:35.464" v="37" actId="20577"/>
          <ac:spMkLst>
            <pc:docMk/>
            <pc:sldMk cId="2419774283" sldId="351"/>
            <ac:spMk id="5" creationId="{4DE9471F-0916-0998-3B64-17A7D6EAC85D}"/>
          </ac:spMkLst>
        </pc:spChg>
      </pc:sldChg>
      <pc:sldChg chg="modSp add replId">
        <pc:chgData name="Luis Daniel Garcia" userId="S::ldg20a@fsu.edu::15b50626-d2c4-4254-a4cf-dc7637d1c37e" providerId="AD" clId="Web-{B33A8CB7-C253-95BC-0081-88EC4CAC2AE0}" dt="2024-02-25T16:47:42.841" v="81" actId="20577"/>
        <pc:sldMkLst>
          <pc:docMk/>
          <pc:sldMk cId="3130826198" sldId="352"/>
        </pc:sldMkLst>
        <pc:spChg chg="mod">
          <ac:chgData name="Luis Daniel Garcia" userId="S::ldg20a@fsu.edu::15b50626-d2c4-4254-a4cf-dc7637d1c37e" providerId="AD" clId="Web-{B33A8CB7-C253-95BC-0081-88EC4CAC2AE0}" dt="2024-02-25T16:47:42.841" v="81" actId="20577"/>
          <ac:spMkLst>
            <pc:docMk/>
            <pc:sldMk cId="3130826198" sldId="352"/>
            <ac:spMk id="5" creationId="{57B4DC95-6847-1B73-BC12-A4FC764A8482}"/>
          </ac:spMkLst>
        </pc:spChg>
      </pc:sldChg>
      <pc:sldChg chg="modSp add replId">
        <pc:chgData name="Luis Daniel Garcia" userId="S::ldg20a@fsu.edu::15b50626-d2c4-4254-a4cf-dc7637d1c37e" providerId="AD" clId="Web-{B33A8CB7-C253-95BC-0081-88EC4CAC2AE0}" dt="2024-02-25T16:48:00.982" v="115" actId="20577"/>
        <pc:sldMkLst>
          <pc:docMk/>
          <pc:sldMk cId="1046034499" sldId="353"/>
        </pc:sldMkLst>
        <pc:spChg chg="mod">
          <ac:chgData name="Luis Daniel Garcia" userId="S::ldg20a@fsu.edu::15b50626-d2c4-4254-a4cf-dc7637d1c37e" providerId="AD" clId="Web-{B33A8CB7-C253-95BC-0081-88EC4CAC2AE0}" dt="2024-02-25T16:48:00.982" v="115" actId="20577"/>
          <ac:spMkLst>
            <pc:docMk/>
            <pc:sldMk cId="1046034499" sldId="353"/>
            <ac:spMk id="5" creationId="{57B4DC95-6847-1B73-BC12-A4FC764A8482}"/>
          </ac:spMkLst>
        </pc:spChg>
      </pc:sldChg>
      <pc:sldChg chg="modSp add ord replId">
        <pc:chgData name="Luis Daniel Garcia" userId="S::ldg20a@fsu.edu::15b50626-d2c4-4254-a4cf-dc7637d1c37e" providerId="AD" clId="Web-{B33A8CB7-C253-95BC-0081-88EC4CAC2AE0}" dt="2024-02-25T17:26:30.377" v="128"/>
        <pc:sldMkLst>
          <pc:docMk/>
          <pc:sldMk cId="3334500842" sldId="354"/>
        </pc:sldMkLst>
        <pc:spChg chg="mod">
          <ac:chgData name="Luis Daniel Garcia" userId="S::ldg20a@fsu.edu::15b50626-d2c4-4254-a4cf-dc7637d1c37e" providerId="AD" clId="Web-{B33A8CB7-C253-95BC-0081-88EC4CAC2AE0}" dt="2024-02-25T16:48:12.185" v="125" actId="20577"/>
          <ac:spMkLst>
            <pc:docMk/>
            <pc:sldMk cId="3334500842" sldId="354"/>
            <ac:spMk id="5" creationId="{57B4DC95-6847-1B73-BC12-A4FC764A8482}"/>
          </ac:spMkLst>
        </pc:spChg>
      </pc:sldChg>
      <pc:sldChg chg="del">
        <pc:chgData name="Luis Daniel Garcia" userId="S::ldg20a@fsu.edu::15b50626-d2c4-4254-a4cf-dc7637d1c37e" providerId="AD" clId="Web-{B33A8CB7-C253-95BC-0081-88EC4CAC2AE0}" dt="2024-02-25T17:11:11.443" v="126"/>
        <pc:sldMkLst>
          <pc:docMk/>
          <pc:sldMk cId="1185156567" sldId="355"/>
        </pc:sldMkLst>
      </pc:sldChg>
    </pc:docChg>
  </pc:docChgLst>
  <pc:docChgLst>
    <pc:chgData name="Chloe Keiran" userId="S::cmk19@fsu.edu::732f0397-0029-422a-9fe5-1466c05581a9" providerId="AD" clId="Web-{15F2A5F3-4937-D2CB-CCD8-59A6C439EF6E}"/>
    <pc:docChg chg="addSld modSld sldOrd addMainMaster modMainMaster modSection">
      <pc:chgData name="Chloe Keiran" userId="S::cmk19@fsu.edu::732f0397-0029-422a-9fe5-1466c05581a9" providerId="AD" clId="Web-{15F2A5F3-4937-D2CB-CCD8-59A6C439EF6E}" dt="2024-02-27T05:56:17.344" v="676" actId="1076"/>
      <pc:docMkLst>
        <pc:docMk/>
      </pc:docMkLst>
      <pc:sldChg chg="mod ord modShow">
        <pc:chgData name="Chloe Keiran" userId="S::cmk19@fsu.edu::732f0397-0029-422a-9fe5-1466c05581a9" providerId="AD" clId="Web-{15F2A5F3-4937-D2CB-CCD8-59A6C439EF6E}" dt="2024-02-27T05:23:24.759" v="674"/>
        <pc:sldMkLst>
          <pc:docMk/>
          <pc:sldMk cId="169014982" sldId="349"/>
        </pc:sldMkLst>
      </pc:sldChg>
      <pc:sldChg chg="modSp">
        <pc:chgData name="Chloe Keiran" userId="S::cmk19@fsu.edu::732f0397-0029-422a-9fe5-1466c05581a9" providerId="AD" clId="Web-{15F2A5F3-4937-D2CB-CCD8-59A6C439EF6E}" dt="2024-02-27T03:35:01.870" v="457" actId="20577"/>
        <pc:sldMkLst>
          <pc:docMk/>
          <pc:sldMk cId="3334500842" sldId="354"/>
        </pc:sldMkLst>
        <pc:spChg chg="mod">
          <ac:chgData name="Chloe Keiran" userId="S::cmk19@fsu.edu::732f0397-0029-422a-9fe5-1466c05581a9" providerId="AD" clId="Web-{15F2A5F3-4937-D2CB-CCD8-59A6C439EF6E}" dt="2024-02-27T03:35:01.870" v="457" actId="20577"/>
          <ac:spMkLst>
            <pc:docMk/>
            <pc:sldMk cId="3334500842" sldId="354"/>
            <ac:spMk id="11" creationId="{79DF3806-4A48-D72F-FE3E-434894FA7792}"/>
          </ac:spMkLst>
        </pc:spChg>
      </pc:sldChg>
      <pc:sldChg chg="modSp">
        <pc:chgData name="Chloe Keiran" userId="S::cmk19@fsu.edu::732f0397-0029-422a-9fe5-1466c05581a9" providerId="AD" clId="Web-{15F2A5F3-4937-D2CB-CCD8-59A6C439EF6E}" dt="2024-02-27T04:18:27.865" v="631" actId="1076"/>
        <pc:sldMkLst>
          <pc:docMk/>
          <pc:sldMk cId="3395877566" sldId="355"/>
        </pc:sldMkLst>
        <pc:spChg chg="mod">
          <ac:chgData name="Chloe Keiran" userId="S::cmk19@fsu.edu::732f0397-0029-422a-9fe5-1466c05581a9" providerId="AD" clId="Web-{15F2A5F3-4937-D2CB-CCD8-59A6C439EF6E}" dt="2024-02-27T04:13:44.046" v="626" actId="1076"/>
          <ac:spMkLst>
            <pc:docMk/>
            <pc:sldMk cId="3395877566" sldId="355"/>
            <ac:spMk id="8" creationId="{FD2D3B2F-0C3A-14C4-52F9-40A42A502DDA}"/>
          </ac:spMkLst>
        </pc:spChg>
        <pc:spChg chg="mod">
          <ac:chgData name="Chloe Keiran" userId="S::cmk19@fsu.edu::732f0397-0029-422a-9fe5-1466c05581a9" providerId="AD" clId="Web-{15F2A5F3-4937-D2CB-CCD8-59A6C439EF6E}" dt="2024-02-27T04:13:28.702" v="625" actId="1076"/>
          <ac:spMkLst>
            <pc:docMk/>
            <pc:sldMk cId="3395877566" sldId="355"/>
            <ac:spMk id="11" creationId="{2B03D6ED-9542-6792-C80E-79C6E0C836A9}"/>
          </ac:spMkLst>
        </pc:spChg>
        <pc:spChg chg="mod">
          <ac:chgData name="Chloe Keiran" userId="S::cmk19@fsu.edu::732f0397-0029-422a-9fe5-1466c05581a9" providerId="AD" clId="Web-{15F2A5F3-4937-D2CB-CCD8-59A6C439EF6E}" dt="2024-02-27T04:18:27.865" v="631" actId="1076"/>
          <ac:spMkLst>
            <pc:docMk/>
            <pc:sldMk cId="3395877566" sldId="355"/>
            <ac:spMk id="12" creationId="{6E0E4A75-1CBF-7BD7-0C81-37519B82AE3F}"/>
          </ac:spMkLst>
        </pc:spChg>
        <pc:picChg chg="mod">
          <ac:chgData name="Chloe Keiran" userId="S::cmk19@fsu.edu::732f0397-0029-422a-9fe5-1466c05581a9" providerId="AD" clId="Web-{15F2A5F3-4937-D2CB-CCD8-59A6C439EF6E}" dt="2024-02-27T04:18:17.959" v="630" actId="14100"/>
          <ac:picMkLst>
            <pc:docMk/>
            <pc:sldMk cId="3395877566" sldId="355"/>
            <ac:picMk id="2" creationId="{FD918A4E-A69E-6F37-097D-0842B4CFB005}"/>
          </ac:picMkLst>
        </pc:picChg>
        <pc:picChg chg="mod">
          <ac:chgData name="Chloe Keiran" userId="S::cmk19@fsu.edu::732f0397-0029-422a-9fe5-1466c05581a9" providerId="AD" clId="Web-{15F2A5F3-4937-D2CB-CCD8-59A6C439EF6E}" dt="2024-02-27T02:34:16.171" v="40"/>
          <ac:picMkLst>
            <pc:docMk/>
            <pc:sldMk cId="3395877566" sldId="355"/>
            <ac:picMk id="9" creationId="{F9E6D2E3-E83F-025F-9E09-A7CD4EB6D422}"/>
          </ac:picMkLst>
        </pc:picChg>
        <pc:picChg chg="mod">
          <ac:chgData name="Chloe Keiran" userId="S::cmk19@fsu.edu::732f0397-0029-422a-9fe5-1466c05581a9" providerId="AD" clId="Web-{15F2A5F3-4937-D2CB-CCD8-59A6C439EF6E}" dt="2024-02-27T04:13:21.265" v="624" actId="1076"/>
          <ac:picMkLst>
            <pc:docMk/>
            <pc:sldMk cId="3395877566" sldId="355"/>
            <ac:picMk id="10" creationId="{F0F26925-5C18-5592-6505-DC6AF0815FFE}"/>
          </ac:picMkLst>
        </pc:picChg>
        <pc:picChg chg="mod">
          <ac:chgData name="Chloe Keiran" userId="S::cmk19@fsu.edu::732f0397-0029-422a-9fe5-1466c05581a9" providerId="AD" clId="Web-{15F2A5F3-4937-D2CB-CCD8-59A6C439EF6E}" dt="2024-02-27T02:31:11.620" v="29"/>
          <ac:picMkLst>
            <pc:docMk/>
            <pc:sldMk cId="3395877566" sldId="355"/>
            <ac:picMk id="13" creationId="{4B2671A7-A7FE-7B85-C149-FA4EA4164086}"/>
          </ac:picMkLst>
        </pc:picChg>
      </pc:sldChg>
      <pc:sldChg chg="modSp">
        <pc:chgData name="Chloe Keiran" userId="S::cmk19@fsu.edu::732f0397-0029-422a-9fe5-1466c05581a9" providerId="AD" clId="Web-{15F2A5F3-4937-D2CB-CCD8-59A6C439EF6E}" dt="2024-02-27T04:51:21.205" v="651" actId="20577"/>
        <pc:sldMkLst>
          <pc:docMk/>
          <pc:sldMk cId="435113249" sldId="356"/>
        </pc:sldMkLst>
        <pc:spChg chg="mod">
          <ac:chgData name="Chloe Keiran" userId="S::cmk19@fsu.edu::732f0397-0029-422a-9fe5-1466c05581a9" providerId="AD" clId="Web-{15F2A5F3-4937-D2CB-CCD8-59A6C439EF6E}" dt="2024-02-27T04:51:21.205" v="651" actId="20577"/>
          <ac:spMkLst>
            <pc:docMk/>
            <pc:sldMk cId="435113249" sldId="356"/>
            <ac:spMk id="9" creationId="{B6408859-19C0-E6DF-C2F0-852FEBA76C25}"/>
          </ac:spMkLst>
        </pc:spChg>
        <pc:spChg chg="mod">
          <ac:chgData name="Chloe Keiran" userId="S::cmk19@fsu.edu::732f0397-0029-422a-9fe5-1466c05581a9" providerId="AD" clId="Web-{15F2A5F3-4937-D2CB-CCD8-59A6C439EF6E}" dt="2024-02-27T04:50:45.517" v="648" actId="20577"/>
          <ac:spMkLst>
            <pc:docMk/>
            <pc:sldMk cId="435113249" sldId="356"/>
            <ac:spMk id="11" creationId="{A835A4A7-5FB8-87A0-057D-EE8730E2FC59}"/>
          </ac:spMkLst>
        </pc:spChg>
      </pc:sldChg>
      <pc:sldChg chg="addSp delSp modSp">
        <pc:chgData name="Chloe Keiran" userId="S::cmk19@fsu.edu::732f0397-0029-422a-9fe5-1466c05581a9" providerId="AD" clId="Web-{15F2A5F3-4937-D2CB-CCD8-59A6C439EF6E}" dt="2024-02-27T04:12:06.607" v="622"/>
        <pc:sldMkLst>
          <pc:docMk/>
          <pc:sldMk cId="1870214781" sldId="357"/>
        </pc:sldMkLst>
        <pc:spChg chg="mod">
          <ac:chgData name="Chloe Keiran" userId="S::cmk19@fsu.edu::732f0397-0029-422a-9fe5-1466c05581a9" providerId="AD" clId="Web-{15F2A5F3-4937-D2CB-CCD8-59A6C439EF6E}" dt="2024-02-27T04:11:56.263" v="621"/>
          <ac:spMkLst>
            <pc:docMk/>
            <pc:sldMk cId="1870214781" sldId="357"/>
            <ac:spMk id="2" creationId="{0D341C6C-C7DA-98FE-DC33-5649DF631364}"/>
          </ac:spMkLst>
        </pc:spChg>
        <pc:spChg chg="mod ord">
          <ac:chgData name="Chloe Keiran" userId="S::cmk19@fsu.edu::732f0397-0029-422a-9fe5-1466c05581a9" providerId="AD" clId="Web-{15F2A5F3-4937-D2CB-CCD8-59A6C439EF6E}" dt="2024-02-27T04:12:06.607" v="622"/>
          <ac:spMkLst>
            <pc:docMk/>
            <pc:sldMk cId="1870214781" sldId="357"/>
            <ac:spMk id="6" creationId="{62BCDFFA-EFE2-5987-09F2-76ADB75273AF}"/>
          </ac:spMkLst>
        </pc:spChg>
        <pc:spChg chg="add mod">
          <ac:chgData name="Chloe Keiran" userId="S::cmk19@fsu.edu::732f0397-0029-422a-9fe5-1466c05581a9" providerId="AD" clId="Web-{15F2A5F3-4937-D2CB-CCD8-59A6C439EF6E}" dt="2024-02-27T04:01:30.156" v="565" actId="20577"/>
          <ac:spMkLst>
            <pc:docMk/>
            <pc:sldMk cId="1870214781" sldId="357"/>
            <ac:spMk id="17" creationId="{865DE59D-886A-F801-85CB-DD2B8AFC4E5F}"/>
          </ac:spMkLst>
        </pc:spChg>
        <pc:spChg chg="add mod">
          <ac:chgData name="Chloe Keiran" userId="S::cmk19@fsu.edu::732f0397-0029-422a-9fe5-1466c05581a9" providerId="AD" clId="Web-{15F2A5F3-4937-D2CB-CCD8-59A6C439EF6E}" dt="2024-02-27T04:01:25.952" v="563" actId="20577"/>
          <ac:spMkLst>
            <pc:docMk/>
            <pc:sldMk cId="1870214781" sldId="357"/>
            <ac:spMk id="19" creationId="{30E3A5FF-0D18-53AA-69B9-8CDC88003AFE}"/>
          </ac:spMkLst>
        </pc:spChg>
        <pc:spChg chg="add mod ord">
          <ac:chgData name="Chloe Keiran" userId="S::cmk19@fsu.edu::732f0397-0029-422a-9fe5-1466c05581a9" providerId="AD" clId="Web-{15F2A5F3-4937-D2CB-CCD8-59A6C439EF6E}" dt="2024-02-27T03:49:16.593" v="506" actId="20577"/>
          <ac:spMkLst>
            <pc:docMk/>
            <pc:sldMk cId="1870214781" sldId="357"/>
            <ac:spMk id="23" creationId="{57FE69D7-652D-38BC-B356-C8024D18B882}"/>
          </ac:spMkLst>
        </pc:spChg>
        <pc:spChg chg="add del mod ord">
          <ac:chgData name="Chloe Keiran" userId="S::cmk19@fsu.edu::732f0397-0029-422a-9fe5-1466c05581a9" providerId="AD" clId="Web-{15F2A5F3-4937-D2CB-CCD8-59A6C439EF6E}" dt="2024-02-27T03:49:40.859" v="509" actId="20577"/>
          <ac:spMkLst>
            <pc:docMk/>
            <pc:sldMk cId="1870214781" sldId="357"/>
            <ac:spMk id="25" creationId="{37F78568-E0B7-0B04-6A16-BD01A96A892F}"/>
          </ac:spMkLst>
        </pc:spChg>
        <pc:spChg chg="add del mod">
          <ac:chgData name="Chloe Keiran" userId="S::cmk19@fsu.edu::732f0397-0029-422a-9fe5-1466c05581a9" providerId="AD" clId="Web-{15F2A5F3-4937-D2CB-CCD8-59A6C439EF6E}" dt="2024-02-27T03:49:53.328" v="511" actId="20577"/>
          <ac:spMkLst>
            <pc:docMk/>
            <pc:sldMk cId="1870214781" sldId="357"/>
            <ac:spMk id="27" creationId="{60E8E023-B881-2A33-F0CF-1A5FFA605AB4}"/>
          </ac:spMkLst>
        </pc:spChg>
        <pc:spChg chg="add del mod">
          <ac:chgData name="Chloe Keiran" userId="S::cmk19@fsu.edu::732f0397-0029-422a-9fe5-1466c05581a9" providerId="AD" clId="Web-{15F2A5F3-4937-D2CB-CCD8-59A6C439EF6E}" dt="2024-02-27T02:55:40.623" v="283"/>
          <ac:spMkLst>
            <pc:docMk/>
            <pc:sldMk cId="1870214781" sldId="357"/>
            <ac:spMk id="29" creationId="{6946B3C6-B989-7B4F-D6B9-F5AB288D648B}"/>
          </ac:spMkLst>
        </pc:spChg>
        <pc:spChg chg="add del mod">
          <ac:chgData name="Chloe Keiran" userId="S::cmk19@fsu.edu::732f0397-0029-422a-9fe5-1466c05581a9" providerId="AD" clId="Web-{15F2A5F3-4937-D2CB-CCD8-59A6C439EF6E}" dt="2024-02-27T02:55:40.623" v="282"/>
          <ac:spMkLst>
            <pc:docMk/>
            <pc:sldMk cId="1870214781" sldId="357"/>
            <ac:spMk id="31" creationId="{5A0F9CD8-3DB6-8147-F9D8-2C62B99AFEDB}"/>
          </ac:spMkLst>
        </pc:spChg>
        <pc:spChg chg="add mod">
          <ac:chgData name="Chloe Keiran" userId="S::cmk19@fsu.edu::732f0397-0029-422a-9fe5-1466c05581a9" providerId="AD" clId="Web-{15F2A5F3-4937-D2CB-CCD8-59A6C439EF6E}" dt="2024-02-27T04:01:33.359" v="567" actId="20577"/>
          <ac:spMkLst>
            <pc:docMk/>
            <pc:sldMk cId="1870214781" sldId="357"/>
            <ac:spMk id="33" creationId="{6274C7A4-A2BB-AE4F-805C-24AB55F8C736}"/>
          </ac:spMkLst>
        </pc:spChg>
        <pc:spChg chg="add del mod">
          <ac:chgData name="Chloe Keiran" userId="S::cmk19@fsu.edu::732f0397-0029-422a-9fe5-1466c05581a9" providerId="AD" clId="Web-{15F2A5F3-4937-D2CB-CCD8-59A6C439EF6E}" dt="2024-02-27T02:55:40.623" v="281"/>
          <ac:spMkLst>
            <pc:docMk/>
            <pc:sldMk cId="1870214781" sldId="357"/>
            <ac:spMk id="35" creationId="{2020B34C-DDBA-A92F-7EB5-8A7029AEDD7C}"/>
          </ac:spMkLst>
        </pc:spChg>
        <pc:spChg chg="add del mod">
          <ac:chgData name="Chloe Keiran" userId="S::cmk19@fsu.edu::732f0397-0029-422a-9fe5-1466c05581a9" providerId="AD" clId="Web-{15F2A5F3-4937-D2CB-CCD8-59A6C439EF6E}" dt="2024-02-27T02:55:40.623" v="280"/>
          <ac:spMkLst>
            <pc:docMk/>
            <pc:sldMk cId="1870214781" sldId="357"/>
            <ac:spMk id="37" creationId="{F1047C69-ADB3-AEA0-2725-A153B7C6BBD7}"/>
          </ac:spMkLst>
        </pc:spChg>
        <pc:spChg chg="add mod">
          <ac:chgData name="Chloe Keiran" userId="S::cmk19@fsu.edu::732f0397-0029-422a-9fe5-1466c05581a9" providerId="AD" clId="Web-{15F2A5F3-4937-D2CB-CCD8-59A6C439EF6E}" dt="2024-02-27T03:03:28.852" v="336" actId="20577"/>
          <ac:spMkLst>
            <pc:docMk/>
            <pc:sldMk cId="1870214781" sldId="357"/>
            <ac:spMk id="39" creationId="{4C76A134-B4AA-86C8-006D-47BD89A80022}"/>
          </ac:spMkLst>
        </pc:spChg>
        <pc:spChg chg="add mod">
          <ac:chgData name="Chloe Keiran" userId="S::cmk19@fsu.edu::732f0397-0029-422a-9fe5-1466c05581a9" providerId="AD" clId="Web-{15F2A5F3-4937-D2CB-CCD8-59A6C439EF6E}" dt="2024-02-27T03:38:28.031" v="464"/>
          <ac:spMkLst>
            <pc:docMk/>
            <pc:sldMk cId="1870214781" sldId="357"/>
            <ac:spMk id="41" creationId="{0B2D5061-BC0B-9745-ADFF-B5FCAA0B6262}"/>
          </ac:spMkLst>
        </pc:spChg>
        <pc:spChg chg="add mod">
          <ac:chgData name="Chloe Keiran" userId="S::cmk19@fsu.edu::732f0397-0029-422a-9fe5-1466c05581a9" providerId="AD" clId="Web-{15F2A5F3-4937-D2CB-CCD8-59A6C439EF6E}" dt="2024-02-27T03:44:03.757" v="487"/>
          <ac:spMkLst>
            <pc:docMk/>
            <pc:sldMk cId="1870214781" sldId="357"/>
            <ac:spMk id="43" creationId="{9844C87B-C724-CCD0-5C95-9F8CE68833C2}"/>
          </ac:spMkLst>
        </pc:spChg>
        <pc:spChg chg="add mod">
          <ac:chgData name="Chloe Keiran" userId="S::cmk19@fsu.edu::732f0397-0029-422a-9fe5-1466c05581a9" providerId="AD" clId="Web-{15F2A5F3-4937-D2CB-CCD8-59A6C439EF6E}" dt="2024-02-27T03:42:28.224" v="483" actId="20577"/>
          <ac:spMkLst>
            <pc:docMk/>
            <pc:sldMk cId="1870214781" sldId="357"/>
            <ac:spMk id="45" creationId="{AADBEBD2-68C7-C6FE-41CD-51D19B314A87}"/>
          </ac:spMkLst>
        </pc:spChg>
        <pc:spChg chg="add mod">
          <ac:chgData name="Chloe Keiran" userId="S::cmk19@fsu.edu::732f0397-0029-422a-9fe5-1466c05581a9" providerId="AD" clId="Web-{15F2A5F3-4937-D2CB-CCD8-59A6C439EF6E}" dt="2024-02-27T03:44:08.101" v="488"/>
          <ac:spMkLst>
            <pc:docMk/>
            <pc:sldMk cId="1870214781" sldId="357"/>
            <ac:spMk id="47" creationId="{E3E3DFB4-34C0-C734-72C2-6584FA034431}"/>
          </ac:spMkLst>
        </pc:spChg>
        <pc:spChg chg="add mod">
          <ac:chgData name="Chloe Keiran" userId="S::cmk19@fsu.edu::732f0397-0029-422a-9fe5-1466c05581a9" providerId="AD" clId="Web-{15F2A5F3-4937-D2CB-CCD8-59A6C439EF6E}" dt="2024-02-27T03:43:13.428" v="485"/>
          <ac:spMkLst>
            <pc:docMk/>
            <pc:sldMk cId="1870214781" sldId="357"/>
            <ac:spMk id="49" creationId="{E356CBD8-0E54-D29F-CA3F-28B301DEF739}"/>
          </ac:spMkLst>
        </pc:spChg>
        <pc:spChg chg="add del mod">
          <ac:chgData name="Chloe Keiran" userId="S::cmk19@fsu.edu::732f0397-0029-422a-9fe5-1466c05581a9" providerId="AD" clId="Web-{15F2A5F3-4937-D2CB-CCD8-59A6C439EF6E}" dt="2024-02-27T03:31:16.099" v="426"/>
          <ac:spMkLst>
            <pc:docMk/>
            <pc:sldMk cId="1870214781" sldId="357"/>
            <ac:spMk id="51" creationId="{0777E509-A37F-2E3D-FEBC-B776E07D55EC}"/>
          </ac:spMkLst>
        </pc:spChg>
        <pc:spChg chg="add del mod">
          <ac:chgData name="Chloe Keiran" userId="S::cmk19@fsu.edu::732f0397-0029-422a-9fe5-1466c05581a9" providerId="AD" clId="Web-{15F2A5F3-4937-D2CB-CCD8-59A6C439EF6E}" dt="2024-02-27T02:45:28.187" v="247"/>
          <ac:spMkLst>
            <pc:docMk/>
            <pc:sldMk cId="1870214781" sldId="357"/>
            <ac:spMk id="53" creationId="{6C6D195B-2681-DAD0-F4CA-24425BA1B7F4}"/>
          </ac:spMkLst>
        </pc:spChg>
        <pc:spChg chg="add mod">
          <ac:chgData name="Chloe Keiran" userId="S::cmk19@fsu.edu::732f0397-0029-422a-9fe5-1466c05581a9" providerId="AD" clId="Web-{15F2A5F3-4937-D2CB-CCD8-59A6C439EF6E}" dt="2024-02-27T03:51:46.143" v="524" actId="1076"/>
          <ac:spMkLst>
            <pc:docMk/>
            <pc:sldMk cId="1870214781" sldId="357"/>
            <ac:spMk id="55" creationId="{60387FB8-2E64-9421-334E-F2D78FC516EB}"/>
          </ac:spMkLst>
        </pc:spChg>
        <pc:spChg chg="add del mod">
          <ac:chgData name="Chloe Keiran" userId="S::cmk19@fsu.edu::732f0397-0029-422a-9fe5-1466c05581a9" providerId="AD" clId="Web-{15F2A5F3-4937-D2CB-CCD8-59A6C439EF6E}" dt="2024-02-27T02:45:34.140" v="249"/>
          <ac:spMkLst>
            <pc:docMk/>
            <pc:sldMk cId="1870214781" sldId="357"/>
            <ac:spMk id="57" creationId="{275DB486-7D67-F21B-F73D-E6C7D94DF35C}"/>
          </ac:spMkLst>
        </pc:spChg>
        <pc:spChg chg="add mod">
          <ac:chgData name="Chloe Keiran" userId="S::cmk19@fsu.edu::732f0397-0029-422a-9fe5-1466c05581a9" providerId="AD" clId="Web-{15F2A5F3-4937-D2CB-CCD8-59A6C439EF6E}" dt="2024-02-27T03:53:15.629" v="530" actId="1076"/>
          <ac:spMkLst>
            <pc:docMk/>
            <pc:sldMk cId="1870214781" sldId="357"/>
            <ac:spMk id="59" creationId="{7BC1995B-0A7E-2523-F151-FF0AFEB76CC0}"/>
          </ac:spMkLst>
        </pc:spChg>
        <pc:spChg chg="add mod">
          <ac:chgData name="Chloe Keiran" userId="S::cmk19@fsu.edu::732f0397-0029-422a-9fe5-1466c05581a9" providerId="AD" clId="Web-{15F2A5F3-4937-D2CB-CCD8-59A6C439EF6E}" dt="2024-02-27T03:36:56.357" v="461" actId="20577"/>
          <ac:spMkLst>
            <pc:docMk/>
            <pc:sldMk cId="1870214781" sldId="357"/>
            <ac:spMk id="61" creationId="{DB3A8275-91CF-A646-61D3-AEC94867BEF2}"/>
          </ac:spMkLst>
        </pc:spChg>
        <pc:spChg chg="add mod">
          <ac:chgData name="Chloe Keiran" userId="S::cmk19@fsu.edu::732f0397-0029-422a-9fe5-1466c05581a9" providerId="AD" clId="Web-{15F2A5F3-4937-D2CB-CCD8-59A6C439EF6E}" dt="2024-02-27T03:53:38.989" v="534" actId="20577"/>
          <ac:spMkLst>
            <pc:docMk/>
            <pc:sldMk cId="1870214781" sldId="357"/>
            <ac:spMk id="63" creationId="{B7EE701C-4320-17E1-0D04-30919B39E755}"/>
          </ac:spMkLst>
        </pc:spChg>
        <pc:spChg chg="add mod">
          <ac:chgData name="Chloe Keiran" userId="S::cmk19@fsu.edu::732f0397-0029-422a-9fe5-1466c05581a9" providerId="AD" clId="Web-{15F2A5F3-4937-D2CB-CCD8-59A6C439EF6E}" dt="2024-02-27T03:53:53.442" v="537" actId="20577"/>
          <ac:spMkLst>
            <pc:docMk/>
            <pc:sldMk cId="1870214781" sldId="357"/>
            <ac:spMk id="65" creationId="{2CA251F4-BDC6-EE76-E914-FADF988F3779}"/>
          </ac:spMkLst>
        </pc:spChg>
        <pc:spChg chg="add del mod">
          <ac:chgData name="Chloe Keiran" userId="S::cmk19@fsu.edu::732f0397-0029-422a-9fe5-1466c05581a9" providerId="AD" clId="Web-{15F2A5F3-4937-D2CB-CCD8-59A6C439EF6E}" dt="2024-02-27T02:46:27.594" v="252"/>
          <ac:spMkLst>
            <pc:docMk/>
            <pc:sldMk cId="1870214781" sldId="357"/>
            <ac:spMk id="67" creationId="{84BD32EA-FF6E-7873-1382-7E29B7C60E15}"/>
          </ac:spMkLst>
        </pc:spChg>
        <pc:spChg chg="add mod">
          <ac:chgData name="Chloe Keiran" userId="S::cmk19@fsu.edu::732f0397-0029-422a-9fe5-1466c05581a9" providerId="AD" clId="Web-{15F2A5F3-4937-D2CB-CCD8-59A6C439EF6E}" dt="2024-02-27T03:41:22.254" v="480"/>
          <ac:spMkLst>
            <pc:docMk/>
            <pc:sldMk cId="1870214781" sldId="357"/>
            <ac:spMk id="73" creationId="{21B09A3B-96AD-4697-FFF9-CBD4501F65D1}"/>
          </ac:spMkLst>
        </pc:spChg>
        <pc:spChg chg="add del mod">
          <ac:chgData name="Chloe Keiran" userId="S::cmk19@fsu.edu::732f0397-0029-422a-9fe5-1466c05581a9" providerId="AD" clId="Web-{15F2A5F3-4937-D2CB-CCD8-59A6C439EF6E}" dt="2024-02-27T03:31:13.756" v="425"/>
          <ac:spMkLst>
            <pc:docMk/>
            <pc:sldMk cId="1870214781" sldId="357"/>
            <ac:spMk id="75" creationId="{2DEDD036-996B-AEF0-CFCE-A9B976F36C76}"/>
          </ac:spMkLst>
        </pc:spChg>
        <pc:spChg chg="add mod">
          <ac:chgData name="Chloe Keiran" userId="S::cmk19@fsu.edu::732f0397-0029-422a-9fe5-1466c05581a9" providerId="AD" clId="Web-{15F2A5F3-4937-D2CB-CCD8-59A6C439EF6E}" dt="2024-02-27T03:48:49.295" v="498"/>
          <ac:spMkLst>
            <pc:docMk/>
            <pc:sldMk cId="1870214781" sldId="357"/>
            <ac:spMk id="77" creationId="{4076094E-78A8-AC77-BA44-C989DA72019B}"/>
          </ac:spMkLst>
        </pc:spChg>
        <pc:spChg chg="add mod">
          <ac:chgData name="Chloe Keiran" userId="S::cmk19@fsu.edu::732f0397-0029-422a-9fe5-1466c05581a9" providerId="AD" clId="Web-{15F2A5F3-4937-D2CB-CCD8-59A6C439EF6E}" dt="2024-02-27T03:41:41.489" v="481" actId="14100"/>
          <ac:spMkLst>
            <pc:docMk/>
            <pc:sldMk cId="1870214781" sldId="357"/>
            <ac:spMk id="79" creationId="{A194A090-4D40-ECEE-952B-565CB69FD90D}"/>
          </ac:spMkLst>
        </pc:spChg>
        <pc:spChg chg="add mod">
          <ac:chgData name="Chloe Keiran" userId="S::cmk19@fsu.edu::732f0397-0029-422a-9fe5-1466c05581a9" providerId="AD" clId="Web-{15F2A5F3-4937-D2CB-CCD8-59A6C439EF6E}" dt="2024-02-27T03:39:03.641" v="472" actId="1076"/>
          <ac:spMkLst>
            <pc:docMk/>
            <pc:sldMk cId="1870214781" sldId="357"/>
            <ac:spMk id="81" creationId="{D88A6F03-796A-73E5-ADA0-34B7C6A35C73}"/>
          </ac:spMkLst>
        </pc:spChg>
        <pc:spChg chg="add del mod">
          <ac:chgData name="Chloe Keiran" userId="S::cmk19@fsu.edu::732f0397-0029-422a-9fe5-1466c05581a9" providerId="AD" clId="Web-{15F2A5F3-4937-D2CB-CCD8-59A6C439EF6E}" dt="2024-02-27T03:30:50.708" v="398"/>
          <ac:spMkLst>
            <pc:docMk/>
            <pc:sldMk cId="1870214781" sldId="357"/>
            <ac:spMk id="83" creationId="{B9375FE4-732B-5A3F-DA9C-C653576BD916}"/>
          </ac:spMkLst>
        </pc:spChg>
        <pc:spChg chg="add mod">
          <ac:chgData name="Chloe Keiran" userId="S::cmk19@fsu.edu::732f0397-0029-422a-9fe5-1466c05581a9" providerId="AD" clId="Web-{15F2A5F3-4937-D2CB-CCD8-59A6C439EF6E}" dt="2024-02-27T04:07:00.678" v="608" actId="14100"/>
          <ac:spMkLst>
            <pc:docMk/>
            <pc:sldMk cId="1870214781" sldId="357"/>
            <ac:spMk id="85" creationId="{7282304D-7CEE-F1BC-CB2E-8A2117DD753D}"/>
          </ac:spMkLst>
        </pc:spChg>
        <pc:spChg chg="add mod">
          <ac:chgData name="Chloe Keiran" userId="S::cmk19@fsu.edu::732f0397-0029-422a-9fe5-1466c05581a9" providerId="AD" clId="Web-{15F2A5F3-4937-D2CB-CCD8-59A6C439EF6E}" dt="2024-02-27T04:03:53.877" v="580"/>
          <ac:spMkLst>
            <pc:docMk/>
            <pc:sldMk cId="1870214781" sldId="357"/>
            <ac:spMk id="87" creationId="{3F9A4715-4EF4-EEF1-F2CF-FF2F427B3D34}"/>
          </ac:spMkLst>
        </pc:spChg>
        <pc:spChg chg="add mod">
          <ac:chgData name="Chloe Keiran" userId="S::cmk19@fsu.edu::732f0397-0029-422a-9fe5-1466c05581a9" providerId="AD" clId="Web-{15F2A5F3-4937-D2CB-CCD8-59A6C439EF6E}" dt="2024-02-27T04:09:27.166" v="612" actId="1076"/>
          <ac:spMkLst>
            <pc:docMk/>
            <pc:sldMk cId="1870214781" sldId="357"/>
            <ac:spMk id="89" creationId="{2565A19E-2940-5483-EAFF-9DE942E4A5E2}"/>
          </ac:spMkLst>
        </pc:spChg>
        <pc:spChg chg="add mod">
          <ac:chgData name="Chloe Keiran" userId="S::cmk19@fsu.edu::732f0397-0029-422a-9fe5-1466c05581a9" providerId="AD" clId="Web-{15F2A5F3-4937-D2CB-CCD8-59A6C439EF6E}" dt="2024-02-27T04:05:56.255" v="600" actId="1076"/>
          <ac:spMkLst>
            <pc:docMk/>
            <pc:sldMk cId="1870214781" sldId="357"/>
            <ac:spMk id="91" creationId="{78218203-F949-96C5-D937-F592A8C75259}"/>
          </ac:spMkLst>
        </pc:spChg>
        <pc:spChg chg="add mod">
          <ac:chgData name="Chloe Keiran" userId="S::cmk19@fsu.edu::732f0397-0029-422a-9fe5-1466c05581a9" providerId="AD" clId="Web-{15F2A5F3-4937-D2CB-CCD8-59A6C439EF6E}" dt="2024-02-27T04:05:25.426" v="596" actId="20577"/>
          <ac:spMkLst>
            <pc:docMk/>
            <pc:sldMk cId="1870214781" sldId="357"/>
            <ac:spMk id="93" creationId="{F524F74D-8758-13F0-9187-9344296C6A8F}"/>
          </ac:spMkLst>
        </pc:spChg>
        <pc:spChg chg="add mod">
          <ac:chgData name="Chloe Keiran" userId="S::cmk19@fsu.edu::732f0397-0029-422a-9fe5-1466c05581a9" providerId="AD" clId="Web-{15F2A5F3-4937-D2CB-CCD8-59A6C439EF6E}" dt="2024-02-27T02:45:23.374" v="225" actId="1076"/>
          <ac:spMkLst>
            <pc:docMk/>
            <pc:sldMk cId="1870214781" sldId="357"/>
            <ac:spMk id="95" creationId="{3FA989EA-814C-47F0-8815-ED575DE544BA}"/>
          </ac:spMkLst>
        </pc:spChg>
        <pc:spChg chg="add mod">
          <ac:chgData name="Chloe Keiran" userId="S::cmk19@fsu.edu::732f0397-0029-422a-9fe5-1466c05581a9" providerId="AD" clId="Web-{15F2A5F3-4937-D2CB-CCD8-59A6C439EF6E}" dt="2024-02-27T03:31:35.959" v="427" actId="1076"/>
          <ac:spMkLst>
            <pc:docMk/>
            <pc:sldMk cId="1870214781" sldId="357"/>
            <ac:spMk id="97" creationId="{C800C5FF-AFD8-C252-99FC-514F7C9D98F0}"/>
          </ac:spMkLst>
        </pc:spChg>
        <pc:spChg chg="add mod">
          <ac:chgData name="Chloe Keiran" userId="S::cmk19@fsu.edu::732f0397-0029-422a-9fe5-1466c05581a9" providerId="AD" clId="Web-{15F2A5F3-4937-D2CB-CCD8-59A6C439EF6E}" dt="2024-02-27T04:03:21.158" v="576" actId="1076"/>
          <ac:spMkLst>
            <pc:docMk/>
            <pc:sldMk cId="1870214781" sldId="357"/>
            <ac:spMk id="99" creationId="{B6222BE7-6378-9DF4-EC2E-7D6FF81B30D8}"/>
          </ac:spMkLst>
        </pc:spChg>
        <pc:spChg chg="add mod">
          <ac:chgData name="Chloe Keiran" userId="S::cmk19@fsu.edu::732f0397-0029-422a-9fe5-1466c05581a9" providerId="AD" clId="Web-{15F2A5F3-4937-D2CB-CCD8-59A6C439EF6E}" dt="2024-02-27T04:06:19.365" v="602" actId="20577"/>
          <ac:spMkLst>
            <pc:docMk/>
            <pc:sldMk cId="1870214781" sldId="357"/>
            <ac:spMk id="101" creationId="{E2E41431-7148-E4A1-A353-44974CBD26D0}"/>
          </ac:spMkLst>
        </pc:spChg>
        <pc:spChg chg="add mod">
          <ac:chgData name="Chloe Keiran" userId="S::cmk19@fsu.edu::732f0397-0029-422a-9fe5-1466c05581a9" providerId="AD" clId="Web-{15F2A5F3-4937-D2CB-CCD8-59A6C439EF6E}" dt="2024-02-27T04:04:31.925" v="588"/>
          <ac:spMkLst>
            <pc:docMk/>
            <pc:sldMk cId="1870214781" sldId="357"/>
            <ac:spMk id="103" creationId="{4EB49F8A-80A6-64BC-D8AF-F0E06FBF6AF1}"/>
          </ac:spMkLst>
        </pc:spChg>
        <pc:spChg chg="add mod">
          <ac:chgData name="Chloe Keiran" userId="S::cmk19@fsu.edu::732f0397-0029-422a-9fe5-1466c05581a9" providerId="AD" clId="Web-{15F2A5F3-4937-D2CB-CCD8-59A6C439EF6E}" dt="2024-02-27T04:09:58.057" v="616" actId="1076"/>
          <ac:spMkLst>
            <pc:docMk/>
            <pc:sldMk cId="1870214781" sldId="357"/>
            <ac:spMk id="105" creationId="{BA70B84B-2483-0138-A24D-7F0074A3BE0E}"/>
          </ac:spMkLst>
        </pc:spChg>
        <pc:spChg chg="add mod">
          <ac:chgData name="Chloe Keiran" userId="S::cmk19@fsu.edu::732f0397-0029-422a-9fe5-1466c05581a9" providerId="AD" clId="Web-{15F2A5F3-4937-D2CB-CCD8-59A6C439EF6E}" dt="2024-02-27T04:04:36.175" v="589"/>
          <ac:spMkLst>
            <pc:docMk/>
            <pc:sldMk cId="1870214781" sldId="357"/>
            <ac:spMk id="107" creationId="{FEEF48A7-07FB-FEA5-02CA-E05BDE84BCBE}"/>
          </ac:spMkLst>
        </pc:spChg>
        <pc:spChg chg="add mod">
          <ac:chgData name="Chloe Keiran" userId="S::cmk19@fsu.edu::732f0397-0029-422a-9fe5-1466c05581a9" providerId="AD" clId="Web-{15F2A5F3-4937-D2CB-CCD8-59A6C439EF6E}" dt="2024-02-27T03:57:29.947" v="556" actId="1076"/>
          <ac:spMkLst>
            <pc:docMk/>
            <pc:sldMk cId="1870214781" sldId="357"/>
            <ac:spMk id="109" creationId="{8BDCC51C-ACB7-106E-ABEE-D001C33E546F}"/>
          </ac:spMkLst>
        </pc:spChg>
        <pc:spChg chg="add mod">
          <ac:chgData name="Chloe Keiran" userId="S::cmk19@fsu.edu::732f0397-0029-422a-9fe5-1466c05581a9" providerId="AD" clId="Web-{15F2A5F3-4937-D2CB-CCD8-59A6C439EF6E}" dt="2024-02-27T03:54:53.725" v="539"/>
          <ac:spMkLst>
            <pc:docMk/>
            <pc:sldMk cId="1870214781" sldId="357"/>
            <ac:spMk id="138" creationId="{92666A70-08F6-BAD2-BBEB-5B66B7B9AE09}"/>
          </ac:spMkLst>
        </pc:spChg>
        <pc:spChg chg="add mod">
          <ac:chgData name="Chloe Keiran" userId="S::cmk19@fsu.edu::732f0397-0029-422a-9fe5-1466c05581a9" providerId="AD" clId="Web-{15F2A5F3-4937-D2CB-CCD8-59A6C439EF6E}" dt="2024-02-27T03:55:01.522" v="540"/>
          <ac:spMkLst>
            <pc:docMk/>
            <pc:sldMk cId="1870214781" sldId="357"/>
            <ac:spMk id="139" creationId="{BFD9371A-4A4E-5CC5-027D-09E0183D36F0}"/>
          </ac:spMkLst>
        </pc:spChg>
        <pc:spChg chg="add mod">
          <ac:chgData name="Chloe Keiran" userId="S::cmk19@fsu.edu::732f0397-0029-422a-9fe5-1466c05581a9" providerId="AD" clId="Web-{15F2A5F3-4937-D2CB-CCD8-59A6C439EF6E}" dt="2024-02-27T03:32:07.429" v="438" actId="20577"/>
          <ac:spMkLst>
            <pc:docMk/>
            <pc:sldMk cId="1870214781" sldId="357"/>
            <ac:spMk id="140" creationId="{CE674DFF-0310-DC68-554D-FAB92E5788D3}"/>
          </ac:spMkLst>
        </pc:spChg>
        <pc:spChg chg="add mod">
          <ac:chgData name="Chloe Keiran" userId="S::cmk19@fsu.edu::732f0397-0029-422a-9fe5-1466c05581a9" providerId="AD" clId="Web-{15F2A5F3-4937-D2CB-CCD8-59A6C439EF6E}" dt="2024-02-27T03:32:31.929" v="444" actId="20577"/>
          <ac:spMkLst>
            <pc:docMk/>
            <pc:sldMk cId="1870214781" sldId="357"/>
            <ac:spMk id="141" creationId="{55C0C0EE-1AE5-538B-7E85-FBF3196235A1}"/>
          </ac:spMkLst>
        </pc:spChg>
        <pc:spChg chg="add mod">
          <ac:chgData name="Chloe Keiran" userId="S::cmk19@fsu.edu::732f0397-0029-422a-9fe5-1466c05581a9" providerId="AD" clId="Web-{15F2A5F3-4937-D2CB-CCD8-59A6C439EF6E}" dt="2024-02-27T03:32:54.133" v="449" actId="20577"/>
          <ac:spMkLst>
            <pc:docMk/>
            <pc:sldMk cId="1870214781" sldId="357"/>
            <ac:spMk id="142" creationId="{C2CB0C92-1BAD-DDDD-2AD4-6F1867B54DD0}"/>
          </ac:spMkLst>
        </pc:spChg>
        <pc:picChg chg="del">
          <ac:chgData name="Chloe Keiran" userId="S::cmk19@fsu.edu::732f0397-0029-422a-9fe5-1466c05581a9" providerId="AD" clId="Web-{15F2A5F3-4937-D2CB-CCD8-59A6C439EF6E}" dt="2024-02-27T02:38:43.349" v="42"/>
          <ac:picMkLst>
            <pc:docMk/>
            <pc:sldMk cId="1870214781" sldId="357"/>
            <ac:picMk id="9" creationId="{1EA2F893-650C-EED4-9839-2F0F5E1AA5AF}"/>
          </ac:picMkLst>
        </pc:picChg>
        <pc:cxnChg chg="add del mod">
          <ac:chgData name="Chloe Keiran" userId="S::cmk19@fsu.edu::732f0397-0029-422a-9fe5-1466c05581a9" providerId="AD" clId="Web-{15F2A5F3-4937-D2CB-CCD8-59A6C439EF6E}" dt="2024-02-27T02:43:10.668" v="174"/>
          <ac:cxnSpMkLst>
            <pc:docMk/>
            <pc:sldMk cId="1870214781" sldId="357"/>
            <ac:cxnSpMk id="6" creationId="{D779E1FB-EF77-DA41-AC66-9629B166D582}"/>
          </ac:cxnSpMkLst>
        </pc:cxnChg>
        <pc:cxnChg chg="add del mod">
          <ac:chgData name="Chloe Keiran" userId="S::cmk19@fsu.edu::732f0397-0029-422a-9fe5-1466c05581a9" providerId="AD" clId="Web-{15F2A5F3-4937-D2CB-CCD8-59A6C439EF6E}" dt="2024-02-27T02:49:56.724" v="255"/>
          <ac:cxnSpMkLst>
            <pc:docMk/>
            <pc:sldMk cId="1870214781" sldId="357"/>
            <ac:cxnSpMk id="8" creationId="{434373DE-74A8-B473-759C-FEE26A8565A9}"/>
          </ac:cxnSpMkLst>
        </pc:cxnChg>
        <pc:cxnChg chg="add del mod">
          <ac:chgData name="Chloe Keiran" userId="S::cmk19@fsu.edu::732f0397-0029-422a-9fe5-1466c05581a9" providerId="AD" clId="Web-{15F2A5F3-4937-D2CB-CCD8-59A6C439EF6E}" dt="2024-02-27T02:49:58.677" v="256"/>
          <ac:cxnSpMkLst>
            <pc:docMk/>
            <pc:sldMk cId="1870214781" sldId="357"/>
            <ac:cxnSpMk id="11" creationId="{61236FD6-CD1F-3222-7F8A-452F380D61A8}"/>
          </ac:cxnSpMkLst>
        </pc:cxnChg>
        <pc:cxnChg chg="add del mod">
          <ac:chgData name="Chloe Keiran" userId="S::cmk19@fsu.edu::732f0397-0029-422a-9fe5-1466c05581a9" providerId="AD" clId="Web-{15F2A5F3-4937-D2CB-CCD8-59A6C439EF6E}" dt="2024-02-27T02:50:01.006" v="257"/>
          <ac:cxnSpMkLst>
            <pc:docMk/>
            <pc:sldMk cId="1870214781" sldId="357"/>
            <ac:cxnSpMk id="13" creationId="{6A36451D-8FE0-CC15-9413-20DA835B96C5}"/>
          </ac:cxnSpMkLst>
        </pc:cxnChg>
        <pc:cxnChg chg="add del mod">
          <ac:chgData name="Chloe Keiran" userId="S::cmk19@fsu.edu::732f0397-0029-422a-9fe5-1466c05581a9" providerId="AD" clId="Web-{15F2A5F3-4937-D2CB-CCD8-59A6C439EF6E}" dt="2024-02-27T02:50:04.178" v="258"/>
          <ac:cxnSpMkLst>
            <pc:docMk/>
            <pc:sldMk cId="1870214781" sldId="357"/>
            <ac:cxnSpMk id="15" creationId="{B1AD1497-C277-6A3F-ACA5-1744A14DE6BB}"/>
          </ac:cxnSpMkLst>
        </pc:cxnChg>
        <pc:cxnChg chg="add del mod">
          <ac:chgData name="Chloe Keiran" userId="S::cmk19@fsu.edu::732f0397-0029-422a-9fe5-1466c05581a9" providerId="AD" clId="Web-{15F2A5F3-4937-D2CB-CCD8-59A6C439EF6E}" dt="2024-02-27T02:49:54.912" v="254"/>
          <ac:cxnSpMkLst>
            <pc:docMk/>
            <pc:sldMk cId="1870214781" sldId="357"/>
            <ac:cxnSpMk id="21" creationId="{AEC40824-ABB4-B8EB-0830-F36D5CF00098}"/>
          </ac:cxnSpMkLst>
        </pc:cxnChg>
        <pc:cxnChg chg="add del mod">
          <ac:chgData name="Chloe Keiran" userId="S::cmk19@fsu.edu::732f0397-0029-422a-9fe5-1466c05581a9" providerId="AD" clId="Web-{15F2A5F3-4937-D2CB-CCD8-59A6C439EF6E}" dt="2024-02-27T02:44:42.233" v="190"/>
          <ac:cxnSpMkLst>
            <pc:docMk/>
            <pc:sldMk cId="1870214781" sldId="357"/>
            <ac:cxnSpMk id="69" creationId="{294D0189-0179-A778-79AD-E09CB6A72FFF}"/>
          </ac:cxnSpMkLst>
        </pc:cxnChg>
        <pc:cxnChg chg="add del mod">
          <ac:chgData name="Chloe Keiran" userId="S::cmk19@fsu.edu::732f0397-0029-422a-9fe5-1466c05581a9" providerId="AD" clId="Web-{15F2A5F3-4937-D2CB-CCD8-59A6C439EF6E}" dt="2024-02-27T02:43:45.341" v="181"/>
          <ac:cxnSpMkLst>
            <pc:docMk/>
            <pc:sldMk cId="1870214781" sldId="357"/>
            <ac:cxnSpMk id="71" creationId="{89D66C39-4903-7D6E-ABA0-B1AE7A409AF9}"/>
          </ac:cxnSpMkLst>
        </pc:cxnChg>
        <pc:cxnChg chg="add mod">
          <ac:chgData name="Chloe Keiran" userId="S::cmk19@fsu.edu::732f0397-0029-422a-9fe5-1466c05581a9" providerId="AD" clId="Web-{15F2A5F3-4937-D2CB-CCD8-59A6C439EF6E}" dt="2024-02-27T02:45:23.562" v="233" actId="1076"/>
          <ac:cxnSpMkLst>
            <pc:docMk/>
            <pc:sldMk cId="1870214781" sldId="357"/>
            <ac:cxnSpMk id="111" creationId="{9EA8039C-5129-D4B6-A5E3-12316000EF04}"/>
          </ac:cxnSpMkLst>
        </pc:cxnChg>
        <pc:cxnChg chg="add mod">
          <ac:chgData name="Chloe Keiran" userId="S::cmk19@fsu.edu::732f0397-0029-422a-9fe5-1466c05581a9" providerId="AD" clId="Web-{15F2A5F3-4937-D2CB-CCD8-59A6C439EF6E}" dt="2024-02-27T02:45:23.577" v="234" actId="1076"/>
          <ac:cxnSpMkLst>
            <pc:docMk/>
            <pc:sldMk cId="1870214781" sldId="357"/>
            <ac:cxnSpMk id="113" creationId="{95B0F969-AFD1-14A8-CFD5-18BBCF0903CB}"/>
          </ac:cxnSpMkLst>
        </pc:cxnChg>
        <pc:cxnChg chg="add mod">
          <ac:chgData name="Chloe Keiran" userId="S::cmk19@fsu.edu::732f0397-0029-422a-9fe5-1466c05581a9" providerId="AD" clId="Web-{15F2A5F3-4937-D2CB-CCD8-59A6C439EF6E}" dt="2024-02-27T02:45:23.593" v="235" actId="1076"/>
          <ac:cxnSpMkLst>
            <pc:docMk/>
            <pc:sldMk cId="1870214781" sldId="357"/>
            <ac:cxnSpMk id="115" creationId="{9D79A5D4-EEA5-F78A-0B03-72FD6DE6C63F}"/>
          </ac:cxnSpMkLst>
        </pc:cxnChg>
        <pc:cxnChg chg="add mod">
          <ac:chgData name="Chloe Keiran" userId="S::cmk19@fsu.edu::732f0397-0029-422a-9fe5-1466c05581a9" providerId="AD" clId="Web-{15F2A5F3-4937-D2CB-CCD8-59A6C439EF6E}" dt="2024-02-27T02:45:23.624" v="236" actId="1076"/>
          <ac:cxnSpMkLst>
            <pc:docMk/>
            <pc:sldMk cId="1870214781" sldId="357"/>
            <ac:cxnSpMk id="117" creationId="{4C9660AC-2A85-0CDF-BCE1-C425BC0C8B0E}"/>
          </ac:cxnSpMkLst>
        </pc:cxnChg>
        <pc:cxnChg chg="add mod">
          <ac:chgData name="Chloe Keiran" userId="S::cmk19@fsu.edu::732f0397-0029-422a-9fe5-1466c05581a9" providerId="AD" clId="Web-{15F2A5F3-4937-D2CB-CCD8-59A6C439EF6E}" dt="2024-02-27T02:45:23.640" v="237" actId="1076"/>
          <ac:cxnSpMkLst>
            <pc:docMk/>
            <pc:sldMk cId="1870214781" sldId="357"/>
            <ac:cxnSpMk id="119" creationId="{E6F84954-BA33-A38B-C4C5-0F6C1E948988}"/>
          </ac:cxnSpMkLst>
        </pc:cxnChg>
        <pc:cxnChg chg="add mod">
          <ac:chgData name="Chloe Keiran" userId="S::cmk19@fsu.edu::732f0397-0029-422a-9fe5-1466c05581a9" providerId="AD" clId="Web-{15F2A5F3-4937-D2CB-CCD8-59A6C439EF6E}" dt="2024-02-27T02:45:23.671" v="238" actId="1076"/>
          <ac:cxnSpMkLst>
            <pc:docMk/>
            <pc:sldMk cId="1870214781" sldId="357"/>
            <ac:cxnSpMk id="121" creationId="{C414085C-EE9B-B130-7CC0-3E1FAB62F790}"/>
          </ac:cxnSpMkLst>
        </pc:cxnChg>
        <pc:cxnChg chg="add mod">
          <ac:chgData name="Chloe Keiran" userId="S::cmk19@fsu.edu::732f0397-0029-422a-9fe5-1466c05581a9" providerId="AD" clId="Web-{15F2A5F3-4937-D2CB-CCD8-59A6C439EF6E}" dt="2024-02-27T03:56:04.867" v="545" actId="1076"/>
          <ac:cxnSpMkLst>
            <pc:docMk/>
            <pc:sldMk cId="1870214781" sldId="357"/>
            <ac:cxnSpMk id="123" creationId="{07ECF6BD-06F1-112D-30DE-F956203F7E13}"/>
          </ac:cxnSpMkLst>
        </pc:cxnChg>
        <pc:cxnChg chg="add mod">
          <ac:chgData name="Chloe Keiran" userId="S::cmk19@fsu.edu::732f0397-0029-422a-9fe5-1466c05581a9" providerId="AD" clId="Web-{15F2A5F3-4937-D2CB-CCD8-59A6C439EF6E}" dt="2024-02-27T02:45:23.718" v="240" actId="1076"/>
          <ac:cxnSpMkLst>
            <pc:docMk/>
            <pc:sldMk cId="1870214781" sldId="357"/>
            <ac:cxnSpMk id="125" creationId="{951EA08D-ED57-4138-A851-561CED848C03}"/>
          </ac:cxnSpMkLst>
        </pc:cxnChg>
        <pc:cxnChg chg="add mod">
          <ac:chgData name="Chloe Keiran" userId="S::cmk19@fsu.edu::732f0397-0029-422a-9fe5-1466c05581a9" providerId="AD" clId="Web-{15F2A5F3-4937-D2CB-CCD8-59A6C439EF6E}" dt="2024-02-27T02:45:23.749" v="241" actId="1076"/>
          <ac:cxnSpMkLst>
            <pc:docMk/>
            <pc:sldMk cId="1870214781" sldId="357"/>
            <ac:cxnSpMk id="127" creationId="{C65C75BE-0734-D7CD-63CE-2183AA7ACC2A}"/>
          </ac:cxnSpMkLst>
        </pc:cxnChg>
        <pc:cxnChg chg="add mod">
          <ac:chgData name="Chloe Keiran" userId="S::cmk19@fsu.edu::732f0397-0029-422a-9fe5-1466c05581a9" providerId="AD" clId="Web-{15F2A5F3-4937-D2CB-CCD8-59A6C439EF6E}" dt="2024-02-27T02:45:23.765" v="242" actId="1076"/>
          <ac:cxnSpMkLst>
            <pc:docMk/>
            <pc:sldMk cId="1870214781" sldId="357"/>
            <ac:cxnSpMk id="129" creationId="{0B84A5A7-D7EB-DE95-072A-576999BB534B}"/>
          </ac:cxnSpMkLst>
        </pc:cxnChg>
        <pc:cxnChg chg="add mod">
          <ac:chgData name="Chloe Keiran" userId="S::cmk19@fsu.edu::732f0397-0029-422a-9fe5-1466c05581a9" providerId="AD" clId="Web-{15F2A5F3-4937-D2CB-CCD8-59A6C439EF6E}" dt="2024-02-27T04:02:35.641" v="570" actId="1076"/>
          <ac:cxnSpMkLst>
            <pc:docMk/>
            <pc:sldMk cId="1870214781" sldId="357"/>
            <ac:cxnSpMk id="131" creationId="{3C3F4DB4-C877-2B81-A1BD-D2118DB37A29}"/>
          </ac:cxnSpMkLst>
        </pc:cxnChg>
        <pc:cxnChg chg="add mod">
          <ac:chgData name="Chloe Keiran" userId="S::cmk19@fsu.edu::732f0397-0029-422a-9fe5-1466c05581a9" providerId="AD" clId="Web-{15F2A5F3-4937-D2CB-CCD8-59A6C439EF6E}" dt="2024-02-27T02:45:23.812" v="244" actId="1076"/>
          <ac:cxnSpMkLst>
            <pc:docMk/>
            <pc:sldMk cId="1870214781" sldId="357"/>
            <ac:cxnSpMk id="133" creationId="{82E5187C-7DA1-1E1C-54B7-BFC0A94C562C}"/>
          </ac:cxnSpMkLst>
        </pc:cxnChg>
        <pc:cxnChg chg="add mod">
          <ac:chgData name="Chloe Keiran" userId="S::cmk19@fsu.edu::732f0397-0029-422a-9fe5-1466c05581a9" providerId="AD" clId="Web-{15F2A5F3-4937-D2CB-CCD8-59A6C439EF6E}" dt="2024-02-27T02:45:23.827" v="245" actId="1076"/>
          <ac:cxnSpMkLst>
            <pc:docMk/>
            <pc:sldMk cId="1870214781" sldId="357"/>
            <ac:cxnSpMk id="135" creationId="{FF22AD42-CED9-03F4-5AD6-67DFAA17ABB0}"/>
          </ac:cxnSpMkLst>
        </pc:cxnChg>
        <pc:cxnChg chg="add mod">
          <ac:chgData name="Chloe Keiran" userId="S::cmk19@fsu.edu::732f0397-0029-422a-9fe5-1466c05581a9" providerId="AD" clId="Web-{15F2A5F3-4937-D2CB-CCD8-59A6C439EF6E}" dt="2024-02-27T02:45:23.859" v="246" actId="1076"/>
          <ac:cxnSpMkLst>
            <pc:docMk/>
            <pc:sldMk cId="1870214781" sldId="357"/>
            <ac:cxnSpMk id="137" creationId="{CC3021F2-A887-52DB-4376-08829DFC5877}"/>
          </ac:cxnSpMkLst>
        </pc:cxnChg>
      </pc:sldChg>
      <pc:sldChg chg="modSp">
        <pc:chgData name="Chloe Keiran" userId="S::cmk19@fsu.edu::732f0397-0029-422a-9fe5-1466c05581a9" providerId="AD" clId="Web-{15F2A5F3-4937-D2CB-CCD8-59A6C439EF6E}" dt="2024-02-27T04:55:47.010" v="663" actId="20577"/>
        <pc:sldMkLst>
          <pc:docMk/>
          <pc:sldMk cId="3575949355" sldId="358"/>
        </pc:sldMkLst>
        <pc:spChg chg="mod">
          <ac:chgData name="Chloe Keiran" userId="S::cmk19@fsu.edu::732f0397-0029-422a-9fe5-1466c05581a9" providerId="AD" clId="Web-{15F2A5F3-4937-D2CB-CCD8-59A6C439EF6E}" dt="2024-02-27T04:55:47.010" v="663" actId="20577"/>
          <ac:spMkLst>
            <pc:docMk/>
            <pc:sldMk cId="3575949355" sldId="358"/>
            <ac:spMk id="6" creationId="{669985A8-070D-F78D-7722-E7B008F128E6}"/>
          </ac:spMkLst>
        </pc:spChg>
        <pc:spChg chg="mod">
          <ac:chgData name="Chloe Keiran" userId="S::cmk19@fsu.edu::732f0397-0029-422a-9fe5-1466c05581a9" providerId="AD" clId="Web-{15F2A5F3-4937-D2CB-CCD8-59A6C439EF6E}" dt="2024-02-27T04:52:49.770" v="662" actId="20577"/>
          <ac:spMkLst>
            <pc:docMk/>
            <pc:sldMk cId="3575949355" sldId="358"/>
            <ac:spMk id="7" creationId="{C628AA02-3AD4-5669-ADAA-B55A63A7C378}"/>
          </ac:spMkLst>
        </pc:spChg>
      </pc:sldChg>
      <pc:sldChg chg="modSp">
        <pc:chgData name="Chloe Keiran" userId="S::cmk19@fsu.edu::732f0397-0029-422a-9fe5-1466c05581a9" providerId="AD" clId="Web-{15F2A5F3-4937-D2CB-CCD8-59A6C439EF6E}" dt="2024-02-27T05:56:17.344" v="676" actId="1076"/>
        <pc:sldMkLst>
          <pc:docMk/>
          <pc:sldMk cId="289311803" sldId="359"/>
        </pc:sldMkLst>
        <pc:spChg chg="mod">
          <ac:chgData name="Chloe Keiran" userId="S::cmk19@fsu.edu::732f0397-0029-422a-9fe5-1466c05581a9" providerId="AD" clId="Web-{15F2A5F3-4937-D2CB-CCD8-59A6C439EF6E}" dt="2024-02-27T05:56:17.344" v="676" actId="1076"/>
          <ac:spMkLst>
            <pc:docMk/>
            <pc:sldMk cId="289311803" sldId="359"/>
            <ac:spMk id="6" creationId="{612D9D31-374A-C130-1E55-67F4DE5593F3}"/>
          </ac:spMkLst>
        </pc:spChg>
        <pc:spChg chg="mod">
          <ac:chgData name="Chloe Keiran" userId="S::cmk19@fsu.edu::732f0397-0029-422a-9fe5-1466c05581a9" providerId="AD" clId="Web-{15F2A5F3-4937-D2CB-CCD8-59A6C439EF6E}" dt="2024-02-27T05:19:00.330" v="672" actId="20577"/>
          <ac:spMkLst>
            <pc:docMk/>
            <pc:sldMk cId="289311803" sldId="359"/>
            <ac:spMk id="7" creationId="{3A09E093-1B8D-1916-E20C-B21408DDDA70}"/>
          </ac:spMkLst>
        </pc:spChg>
        <pc:spChg chg="mod">
          <ac:chgData name="Chloe Keiran" userId="S::cmk19@fsu.edu::732f0397-0029-422a-9fe5-1466c05581a9" providerId="AD" clId="Web-{15F2A5F3-4937-D2CB-CCD8-59A6C439EF6E}" dt="2024-02-27T04:58:29.373" v="670" actId="20577"/>
          <ac:spMkLst>
            <pc:docMk/>
            <pc:sldMk cId="289311803" sldId="359"/>
            <ac:spMk id="9" creationId="{BC9761BE-69FD-0073-366C-D27EBF5A8679}"/>
          </ac:spMkLst>
        </pc:spChg>
        <pc:spChg chg="mod">
          <ac:chgData name="Chloe Keiran" userId="S::cmk19@fsu.edu::732f0397-0029-422a-9fe5-1466c05581a9" providerId="AD" clId="Web-{15F2A5F3-4937-D2CB-CCD8-59A6C439EF6E}" dt="2024-02-27T05:56:08.938" v="675" actId="1076"/>
          <ac:spMkLst>
            <pc:docMk/>
            <pc:sldMk cId="289311803" sldId="359"/>
            <ac:spMk id="10" creationId="{1AC862A0-DB93-D6C6-80D2-6CE6D470B065}"/>
          </ac:spMkLst>
        </pc:spChg>
      </pc:sldChg>
      <pc:sldChg chg="add mod ord modShow">
        <pc:chgData name="Chloe Keiran" userId="S::cmk19@fsu.edu::732f0397-0029-422a-9fe5-1466c05581a9" providerId="AD" clId="Web-{15F2A5F3-4937-D2CB-CCD8-59A6C439EF6E}" dt="2024-02-27T05:23:01.664" v="673"/>
        <pc:sldMkLst>
          <pc:docMk/>
          <pc:sldMk cId="3072327249" sldId="360"/>
        </pc:sldMkLst>
      </pc:sldChg>
      <pc:sldChg chg="modSp">
        <pc:chgData name="Chloe Keiran" userId="S::cmk19@fsu.edu::732f0397-0029-422a-9fe5-1466c05581a9" providerId="AD" clId="Web-{15F2A5F3-4937-D2CB-CCD8-59A6C439EF6E}" dt="2024-02-27T04:48:51.357" v="647" actId="1076"/>
        <pc:sldMkLst>
          <pc:docMk/>
          <pc:sldMk cId="3473209447" sldId="361"/>
        </pc:sldMkLst>
        <pc:spChg chg="mod">
          <ac:chgData name="Chloe Keiran" userId="S::cmk19@fsu.edu::732f0397-0029-422a-9fe5-1466c05581a9" providerId="AD" clId="Web-{15F2A5F3-4937-D2CB-CCD8-59A6C439EF6E}" dt="2024-02-27T04:48:51.357" v="647" actId="1076"/>
          <ac:spMkLst>
            <pc:docMk/>
            <pc:sldMk cId="3473209447" sldId="361"/>
            <ac:spMk id="12" creationId="{6E0E4A75-1CBF-7BD7-0C81-37519B82AE3F}"/>
          </ac:spMkLst>
        </pc:spChg>
        <pc:picChg chg="mod">
          <ac:chgData name="Chloe Keiran" userId="S::cmk19@fsu.edu::732f0397-0029-422a-9fe5-1466c05581a9" providerId="AD" clId="Web-{15F2A5F3-4937-D2CB-CCD8-59A6C439EF6E}" dt="2024-02-27T04:20:05.867" v="638"/>
          <ac:picMkLst>
            <pc:docMk/>
            <pc:sldMk cId="3473209447" sldId="361"/>
            <ac:picMk id="6" creationId="{E5F2BBD1-00B4-FA33-02D8-3D25E832A2AC}"/>
          </ac:picMkLst>
        </pc:picChg>
        <pc:picChg chg="mod">
          <ac:chgData name="Chloe Keiran" userId="S::cmk19@fsu.edu::732f0397-0029-422a-9fe5-1466c05581a9" providerId="AD" clId="Web-{15F2A5F3-4937-D2CB-CCD8-59A6C439EF6E}" dt="2024-02-27T04:48:39.795" v="646" actId="14100"/>
          <ac:picMkLst>
            <pc:docMk/>
            <pc:sldMk cId="3473209447" sldId="361"/>
            <ac:picMk id="7" creationId="{438838C8-7B25-7312-0AD4-F8DD37695C03}"/>
          </ac:picMkLst>
        </pc:picChg>
      </pc:sldChg>
      <pc:sldMasterChg chg="add addSldLayout">
        <pc:chgData name="Chloe Keiran" userId="S::cmk19@fsu.edu::732f0397-0029-422a-9fe5-1466c05581a9" providerId="AD" clId="Web-{15F2A5F3-4937-D2CB-CCD8-59A6C439EF6E}" dt="2024-02-27T02:38:17.411" v="41"/>
        <pc:sldMasterMkLst>
          <pc:docMk/>
          <pc:sldMasterMk cId="3129000658" sldId="2147483648"/>
        </pc:sldMasterMkLst>
        <pc:sldLayoutChg chg="add">
          <pc:chgData name="Chloe Keiran" userId="S::cmk19@fsu.edu::732f0397-0029-422a-9fe5-1466c05581a9" providerId="AD" clId="Web-{15F2A5F3-4937-D2CB-CCD8-59A6C439EF6E}" dt="2024-02-27T02:38:17.411" v="41"/>
          <pc:sldLayoutMkLst>
            <pc:docMk/>
            <pc:sldMasterMk cId="3129000658" sldId="2147483648"/>
            <pc:sldLayoutMk cId="1091025247" sldId="2147483649"/>
          </pc:sldLayoutMkLst>
        </pc:sldLayoutChg>
      </pc:sldMasterChg>
      <pc:sldMasterChg chg="replId modSldLayout">
        <pc:chgData name="Chloe Keiran" userId="S::cmk19@fsu.edu::732f0397-0029-422a-9fe5-1466c05581a9" providerId="AD" clId="Web-{15F2A5F3-4937-D2CB-CCD8-59A6C439EF6E}" dt="2024-02-27T02:38:17.411" v="41"/>
        <pc:sldMasterMkLst>
          <pc:docMk/>
          <pc:sldMasterMk cId="3705740627" sldId="2147483680"/>
        </pc:sldMasterMkLst>
        <pc:sldLayoutChg chg="replId">
          <pc:chgData name="Chloe Keiran" userId="S::cmk19@fsu.edu::732f0397-0029-422a-9fe5-1466c05581a9" providerId="AD" clId="Web-{15F2A5F3-4937-D2CB-CCD8-59A6C439EF6E}" dt="2024-02-27T02:38:17.411" v="41"/>
          <pc:sldLayoutMkLst>
            <pc:docMk/>
            <pc:sldMasterMk cId="3705740627" sldId="2147483680"/>
            <pc:sldLayoutMk cId="3010818515" sldId="2147483681"/>
          </pc:sldLayoutMkLst>
        </pc:sldLayoutChg>
      </pc:sldMasterChg>
    </pc:docChg>
  </pc:docChgLst>
  <pc:docChgLst>
    <pc:chgData name="Chloe Keiran" userId="S::cmk19@fsu.edu::732f0397-0029-422a-9fe5-1466c05581a9" providerId="AD" clId="Web-{614B6D16-7EDF-10C4-E366-C6525C931A0E}"/>
    <pc:docChg chg="addSld delSld modSld sldOrd modSection">
      <pc:chgData name="Chloe Keiran" userId="S::cmk19@fsu.edu::732f0397-0029-422a-9fe5-1466c05581a9" providerId="AD" clId="Web-{614B6D16-7EDF-10C4-E366-C6525C931A0E}" dt="2024-02-25T17:50:57.060" v="1015" actId="20577"/>
      <pc:docMkLst>
        <pc:docMk/>
      </pc:docMkLst>
      <pc:sldChg chg="modSp">
        <pc:chgData name="Chloe Keiran" userId="S::cmk19@fsu.edu::732f0397-0029-422a-9fe5-1466c05581a9" providerId="AD" clId="Web-{614B6D16-7EDF-10C4-E366-C6525C931A0E}" dt="2024-02-25T17:22:26.907" v="561" actId="20577"/>
        <pc:sldMkLst>
          <pc:docMk/>
          <pc:sldMk cId="3369190698" sldId="285"/>
        </pc:sldMkLst>
        <pc:spChg chg="mod">
          <ac:chgData name="Chloe Keiran" userId="S::cmk19@fsu.edu::732f0397-0029-422a-9fe5-1466c05581a9" providerId="AD" clId="Web-{614B6D16-7EDF-10C4-E366-C6525C931A0E}" dt="2024-02-25T17:22:26.907" v="561" actId="20577"/>
          <ac:spMkLst>
            <pc:docMk/>
            <pc:sldMk cId="3369190698" sldId="285"/>
            <ac:spMk id="3" creationId="{E53D570A-65DD-5244-520B-3B2D18D3D594}"/>
          </ac:spMkLst>
        </pc:spChg>
      </pc:sldChg>
      <pc:sldChg chg="modSp">
        <pc:chgData name="Chloe Keiran" userId="S::cmk19@fsu.edu::732f0397-0029-422a-9fe5-1466c05581a9" providerId="AD" clId="Web-{614B6D16-7EDF-10C4-E366-C6525C931A0E}" dt="2024-02-25T17:22:18.485" v="542" actId="20577"/>
        <pc:sldMkLst>
          <pc:docMk/>
          <pc:sldMk cId="1270984281" sldId="286"/>
        </pc:sldMkLst>
        <pc:spChg chg="mod">
          <ac:chgData name="Chloe Keiran" userId="S::cmk19@fsu.edu::732f0397-0029-422a-9fe5-1466c05581a9" providerId="AD" clId="Web-{614B6D16-7EDF-10C4-E366-C6525C931A0E}" dt="2024-02-25T17:22:18.485" v="542" actId="20577"/>
          <ac:spMkLst>
            <pc:docMk/>
            <pc:sldMk cId="1270984281" sldId="286"/>
            <ac:spMk id="3" creationId="{878F3B76-3AD3-FF21-899F-B3B558208E2D}"/>
          </ac:spMkLst>
        </pc:spChg>
      </pc:sldChg>
      <pc:sldChg chg="modSp">
        <pc:chgData name="Chloe Keiran" userId="S::cmk19@fsu.edu::732f0397-0029-422a-9fe5-1466c05581a9" providerId="AD" clId="Web-{614B6D16-7EDF-10C4-E366-C6525C931A0E}" dt="2024-02-25T17:22:07.969" v="525" actId="20577"/>
        <pc:sldMkLst>
          <pc:docMk/>
          <pc:sldMk cId="2405727058" sldId="287"/>
        </pc:sldMkLst>
        <pc:spChg chg="mod">
          <ac:chgData name="Chloe Keiran" userId="S::cmk19@fsu.edu::732f0397-0029-422a-9fe5-1466c05581a9" providerId="AD" clId="Web-{614B6D16-7EDF-10C4-E366-C6525C931A0E}" dt="2024-02-25T17:22:07.969" v="525" actId="20577"/>
          <ac:spMkLst>
            <pc:docMk/>
            <pc:sldMk cId="2405727058" sldId="287"/>
            <ac:spMk id="3" creationId="{01154685-A21C-08FF-2404-69108BEB9B5E}"/>
          </ac:spMkLst>
        </pc:spChg>
      </pc:sldChg>
      <pc:sldChg chg="modSp">
        <pc:chgData name="Chloe Keiran" userId="S::cmk19@fsu.edu::732f0397-0029-422a-9fe5-1466c05581a9" providerId="AD" clId="Web-{614B6D16-7EDF-10C4-E366-C6525C931A0E}" dt="2024-02-25T17:39:39.524" v="855" actId="20577"/>
        <pc:sldMkLst>
          <pc:docMk/>
          <pc:sldMk cId="1046690166" sldId="298"/>
        </pc:sldMkLst>
        <pc:spChg chg="mod">
          <ac:chgData name="Chloe Keiran" userId="S::cmk19@fsu.edu::732f0397-0029-422a-9fe5-1466c05581a9" providerId="AD" clId="Web-{614B6D16-7EDF-10C4-E366-C6525C931A0E}" dt="2024-02-25T17:39:39.524" v="855" actId="20577"/>
          <ac:spMkLst>
            <pc:docMk/>
            <pc:sldMk cId="1046690166" sldId="298"/>
            <ac:spMk id="4" creationId="{603C44E5-1F63-234B-89E8-ACF524719C18}"/>
          </ac:spMkLst>
        </pc:spChg>
        <pc:spChg chg="mod">
          <ac:chgData name="Chloe Keiran" userId="S::cmk19@fsu.edu::732f0397-0029-422a-9fe5-1466c05581a9" providerId="AD" clId="Web-{614B6D16-7EDF-10C4-E366-C6525C931A0E}" dt="2024-02-25T16:51:10.141" v="436" actId="20577"/>
          <ac:spMkLst>
            <pc:docMk/>
            <pc:sldMk cId="1046690166" sldId="298"/>
            <ac:spMk id="8" creationId="{A74DF569-9A7C-8B1C-B399-CAC788D227C7}"/>
          </ac:spMkLst>
        </pc:spChg>
        <pc:spChg chg="mod">
          <ac:chgData name="Chloe Keiran" userId="S::cmk19@fsu.edu::732f0397-0029-422a-9fe5-1466c05581a9" providerId="AD" clId="Web-{614B6D16-7EDF-10C4-E366-C6525C931A0E}" dt="2024-02-25T16:50:47.469" v="415" actId="20577"/>
          <ac:spMkLst>
            <pc:docMk/>
            <pc:sldMk cId="1046690166" sldId="298"/>
            <ac:spMk id="12" creationId="{3C9474E4-0658-318A-EA24-1BB1496F85ED}"/>
          </ac:spMkLst>
        </pc:spChg>
        <pc:spChg chg="mod">
          <ac:chgData name="Chloe Keiran" userId="S::cmk19@fsu.edu::732f0397-0029-422a-9fe5-1466c05581a9" providerId="AD" clId="Web-{614B6D16-7EDF-10C4-E366-C6525C931A0E}" dt="2024-02-25T16:53:46.720" v="450" actId="20577"/>
          <ac:spMkLst>
            <pc:docMk/>
            <pc:sldMk cId="1046690166" sldId="298"/>
            <ac:spMk id="13" creationId="{589C1B85-F762-79E1-2752-7361B38F3B66}"/>
          </ac:spMkLst>
        </pc:spChg>
        <pc:spChg chg="mod">
          <ac:chgData name="Chloe Keiran" userId="S::cmk19@fsu.edu::732f0397-0029-422a-9fe5-1466c05581a9" providerId="AD" clId="Web-{614B6D16-7EDF-10C4-E366-C6525C931A0E}" dt="2024-02-25T16:54:47.689" v="493" actId="20577"/>
          <ac:spMkLst>
            <pc:docMk/>
            <pc:sldMk cId="1046690166" sldId="298"/>
            <ac:spMk id="16" creationId="{20EE1FF5-852C-2BBE-4BA1-30B1547AD2A7}"/>
          </ac:spMkLst>
        </pc:spChg>
      </pc:sldChg>
      <pc:sldChg chg="del">
        <pc:chgData name="Chloe Keiran" userId="S::cmk19@fsu.edu::732f0397-0029-422a-9fe5-1466c05581a9" providerId="AD" clId="Web-{614B6D16-7EDF-10C4-E366-C6525C931A0E}" dt="2024-02-25T17:38:50.054" v="796"/>
        <pc:sldMkLst>
          <pc:docMk/>
          <pc:sldMk cId="2469559783" sldId="323"/>
        </pc:sldMkLst>
      </pc:sldChg>
      <pc:sldChg chg="del">
        <pc:chgData name="Chloe Keiran" userId="S::cmk19@fsu.edu::732f0397-0029-422a-9fe5-1466c05581a9" providerId="AD" clId="Web-{614B6D16-7EDF-10C4-E366-C6525C931A0E}" dt="2024-02-25T17:34:29.068" v="727"/>
        <pc:sldMkLst>
          <pc:docMk/>
          <pc:sldMk cId="3912011831" sldId="325"/>
        </pc:sldMkLst>
      </pc:sldChg>
      <pc:sldChg chg="del">
        <pc:chgData name="Chloe Keiran" userId="S::cmk19@fsu.edu::732f0397-0029-422a-9fe5-1466c05581a9" providerId="AD" clId="Web-{614B6D16-7EDF-10C4-E366-C6525C931A0E}" dt="2024-02-25T17:34:32.834" v="728"/>
        <pc:sldMkLst>
          <pc:docMk/>
          <pc:sldMk cId="1016345283" sldId="326"/>
        </pc:sldMkLst>
      </pc:sldChg>
      <pc:sldChg chg="del">
        <pc:chgData name="Chloe Keiran" userId="S::cmk19@fsu.edu::732f0397-0029-422a-9fe5-1466c05581a9" providerId="AD" clId="Web-{614B6D16-7EDF-10C4-E366-C6525C931A0E}" dt="2024-02-25T17:34:39.162" v="729"/>
        <pc:sldMkLst>
          <pc:docMk/>
          <pc:sldMk cId="1865067418" sldId="330"/>
        </pc:sldMkLst>
      </pc:sldChg>
      <pc:sldChg chg="del">
        <pc:chgData name="Chloe Keiran" userId="S::cmk19@fsu.edu::732f0397-0029-422a-9fe5-1466c05581a9" providerId="AD" clId="Web-{614B6D16-7EDF-10C4-E366-C6525C931A0E}" dt="2024-02-25T17:34:41.412" v="730"/>
        <pc:sldMkLst>
          <pc:docMk/>
          <pc:sldMk cId="4128822965" sldId="331"/>
        </pc:sldMkLst>
      </pc:sldChg>
      <pc:sldChg chg="modSp">
        <pc:chgData name="Chloe Keiran" userId="S::cmk19@fsu.edu::732f0397-0029-422a-9fe5-1466c05581a9" providerId="AD" clId="Web-{614B6D16-7EDF-10C4-E366-C6525C931A0E}" dt="2024-02-25T17:23:47.423" v="696" actId="20577"/>
        <pc:sldMkLst>
          <pc:docMk/>
          <pc:sldMk cId="1337639398" sldId="332"/>
        </pc:sldMkLst>
        <pc:spChg chg="mod">
          <ac:chgData name="Chloe Keiran" userId="S::cmk19@fsu.edu::732f0397-0029-422a-9fe5-1466c05581a9" providerId="AD" clId="Web-{614B6D16-7EDF-10C4-E366-C6525C931A0E}" dt="2024-02-25T17:23:47.423" v="696" actId="20577"/>
          <ac:spMkLst>
            <pc:docMk/>
            <pc:sldMk cId="1337639398" sldId="332"/>
            <ac:spMk id="3" creationId="{4B48F868-0971-7AFF-BDAA-2BE6061915FF}"/>
          </ac:spMkLst>
        </pc:spChg>
        <pc:spChg chg="mod">
          <ac:chgData name="Chloe Keiran" userId="S::cmk19@fsu.edu::732f0397-0029-422a-9fe5-1466c05581a9" providerId="AD" clId="Web-{614B6D16-7EDF-10C4-E366-C6525C931A0E}" dt="2024-02-25T15:39:17.611" v="201" actId="20577"/>
          <ac:spMkLst>
            <pc:docMk/>
            <pc:sldMk cId="1337639398" sldId="332"/>
            <ac:spMk id="5" creationId="{FF6D06AE-3CC8-FDEE-1558-F95079C3C6EA}"/>
          </ac:spMkLst>
        </pc:spChg>
      </pc:sldChg>
      <pc:sldChg chg="modSp del">
        <pc:chgData name="Chloe Keiran" userId="S::cmk19@fsu.edu::732f0397-0029-422a-9fe5-1466c05581a9" providerId="AD" clId="Web-{614B6D16-7EDF-10C4-E366-C6525C931A0E}" dt="2024-02-25T17:34:45.240" v="731"/>
        <pc:sldMkLst>
          <pc:docMk/>
          <pc:sldMk cId="128805029" sldId="333"/>
        </pc:sldMkLst>
        <pc:spChg chg="mod">
          <ac:chgData name="Chloe Keiran" userId="S::cmk19@fsu.edu::732f0397-0029-422a-9fe5-1466c05581a9" providerId="AD" clId="Web-{614B6D16-7EDF-10C4-E366-C6525C931A0E}" dt="2024-02-25T17:17:06.574" v="503" actId="20577"/>
          <ac:spMkLst>
            <pc:docMk/>
            <pc:sldMk cId="128805029" sldId="333"/>
            <ac:spMk id="13" creationId="{25697CD6-734A-2A2C-8FF9-45E26115EFDD}"/>
          </ac:spMkLst>
        </pc:spChg>
      </pc:sldChg>
      <pc:sldChg chg="del">
        <pc:chgData name="Chloe Keiran" userId="S::cmk19@fsu.edu::732f0397-0029-422a-9fe5-1466c05581a9" providerId="AD" clId="Web-{614B6D16-7EDF-10C4-E366-C6525C931A0E}" dt="2024-02-25T17:34:48.521" v="732"/>
        <pc:sldMkLst>
          <pc:docMk/>
          <pc:sldMk cId="4267595273" sldId="334"/>
        </pc:sldMkLst>
      </pc:sldChg>
      <pc:sldChg chg="del">
        <pc:chgData name="Chloe Keiran" userId="S::cmk19@fsu.edu::732f0397-0029-422a-9fe5-1466c05581a9" providerId="AD" clId="Web-{614B6D16-7EDF-10C4-E366-C6525C931A0E}" dt="2024-02-25T17:34:59.693" v="733"/>
        <pc:sldMkLst>
          <pc:docMk/>
          <pc:sldMk cId="2516180966" sldId="335"/>
        </pc:sldMkLst>
      </pc:sldChg>
      <pc:sldChg chg="modSp ord">
        <pc:chgData name="Chloe Keiran" userId="S::cmk19@fsu.edu::732f0397-0029-422a-9fe5-1466c05581a9" providerId="AD" clId="Web-{614B6D16-7EDF-10C4-E366-C6525C931A0E}" dt="2024-02-25T17:36:43.757" v="753" actId="20577"/>
        <pc:sldMkLst>
          <pc:docMk/>
          <pc:sldMk cId="4192109012" sldId="336"/>
        </pc:sldMkLst>
        <pc:spChg chg="mod">
          <ac:chgData name="Chloe Keiran" userId="S::cmk19@fsu.edu::732f0397-0029-422a-9fe5-1466c05581a9" providerId="AD" clId="Web-{614B6D16-7EDF-10C4-E366-C6525C931A0E}" dt="2024-02-25T17:36:43.757" v="753" actId="20577"/>
          <ac:spMkLst>
            <pc:docMk/>
            <pc:sldMk cId="4192109012" sldId="336"/>
            <ac:spMk id="3" creationId="{36B0B9FD-B0D2-218B-D30D-26FE2DBEFF71}"/>
          </ac:spMkLst>
        </pc:spChg>
      </pc:sldChg>
      <pc:sldChg chg="modSp">
        <pc:chgData name="Chloe Keiran" userId="S::cmk19@fsu.edu::732f0397-0029-422a-9fe5-1466c05581a9" providerId="AD" clId="Web-{614B6D16-7EDF-10C4-E366-C6525C931A0E}" dt="2024-02-25T17:22:36.641" v="577" actId="20577"/>
        <pc:sldMkLst>
          <pc:docMk/>
          <pc:sldMk cId="1639267335" sldId="337"/>
        </pc:sldMkLst>
        <pc:spChg chg="mod">
          <ac:chgData name="Chloe Keiran" userId="S::cmk19@fsu.edu::732f0397-0029-422a-9fe5-1466c05581a9" providerId="AD" clId="Web-{614B6D16-7EDF-10C4-E366-C6525C931A0E}" dt="2024-02-25T15:33:02.592" v="29" actId="20577"/>
          <ac:spMkLst>
            <pc:docMk/>
            <pc:sldMk cId="1639267335" sldId="337"/>
            <ac:spMk id="2" creationId="{DEE7DC38-B483-8B35-394A-D5654A1C9E9F}"/>
          </ac:spMkLst>
        </pc:spChg>
        <pc:spChg chg="mod">
          <ac:chgData name="Chloe Keiran" userId="S::cmk19@fsu.edu::732f0397-0029-422a-9fe5-1466c05581a9" providerId="AD" clId="Web-{614B6D16-7EDF-10C4-E366-C6525C931A0E}" dt="2024-02-25T17:22:36.641" v="577" actId="20577"/>
          <ac:spMkLst>
            <pc:docMk/>
            <pc:sldMk cId="1639267335" sldId="337"/>
            <ac:spMk id="4" creationId="{247D606C-15FC-FCE0-CF25-8E9FBA066AC6}"/>
          </ac:spMkLst>
        </pc:spChg>
      </pc:sldChg>
      <pc:sldChg chg="modSp">
        <pc:chgData name="Chloe Keiran" userId="S::cmk19@fsu.edu::732f0397-0029-422a-9fe5-1466c05581a9" providerId="AD" clId="Web-{614B6D16-7EDF-10C4-E366-C6525C931A0E}" dt="2024-02-25T17:22:45.563" v="592" actId="20577"/>
        <pc:sldMkLst>
          <pc:docMk/>
          <pc:sldMk cId="242416938" sldId="338"/>
        </pc:sldMkLst>
        <pc:spChg chg="mod">
          <ac:chgData name="Chloe Keiran" userId="S::cmk19@fsu.edu::732f0397-0029-422a-9fe5-1466c05581a9" providerId="AD" clId="Web-{614B6D16-7EDF-10C4-E366-C6525C931A0E}" dt="2024-02-25T15:33:24.249" v="49" actId="20577"/>
          <ac:spMkLst>
            <pc:docMk/>
            <pc:sldMk cId="242416938" sldId="338"/>
            <ac:spMk id="2" creationId="{ED3FCACC-3EF1-F798-5E17-30068E05097C}"/>
          </ac:spMkLst>
        </pc:spChg>
        <pc:spChg chg="mod">
          <ac:chgData name="Chloe Keiran" userId="S::cmk19@fsu.edu::732f0397-0029-422a-9fe5-1466c05581a9" providerId="AD" clId="Web-{614B6D16-7EDF-10C4-E366-C6525C931A0E}" dt="2024-02-25T17:22:45.563" v="592" actId="20577"/>
          <ac:spMkLst>
            <pc:docMk/>
            <pc:sldMk cId="242416938" sldId="338"/>
            <ac:spMk id="4" creationId="{A8803988-1F13-7418-1C5F-FAC3D3C33FEB}"/>
          </ac:spMkLst>
        </pc:spChg>
      </pc:sldChg>
      <pc:sldChg chg="modSp">
        <pc:chgData name="Chloe Keiran" userId="S::cmk19@fsu.edu::732f0397-0029-422a-9fe5-1466c05581a9" providerId="AD" clId="Web-{614B6D16-7EDF-10C4-E366-C6525C931A0E}" dt="2024-02-25T17:22:57.704" v="611" actId="20577"/>
        <pc:sldMkLst>
          <pc:docMk/>
          <pc:sldMk cId="3137350053" sldId="339"/>
        </pc:sldMkLst>
        <pc:spChg chg="mod">
          <ac:chgData name="Chloe Keiran" userId="S::cmk19@fsu.edu::732f0397-0029-422a-9fe5-1466c05581a9" providerId="AD" clId="Web-{614B6D16-7EDF-10C4-E366-C6525C931A0E}" dt="2024-02-25T15:33:42.624" v="70" actId="20577"/>
          <ac:spMkLst>
            <pc:docMk/>
            <pc:sldMk cId="3137350053" sldId="339"/>
            <ac:spMk id="2" creationId="{4C4C239C-1F59-3857-A17A-C3F58E8872C4}"/>
          </ac:spMkLst>
        </pc:spChg>
        <pc:spChg chg="mod">
          <ac:chgData name="Chloe Keiran" userId="S::cmk19@fsu.edu::732f0397-0029-422a-9fe5-1466c05581a9" providerId="AD" clId="Web-{614B6D16-7EDF-10C4-E366-C6525C931A0E}" dt="2024-02-25T17:22:57.704" v="611" actId="20577"/>
          <ac:spMkLst>
            <pc:docMk/>
            <pc:sldMk cId="3137350053" sldId="339"/>
            <ac:spMk id="4" creationId="{A5EA9F43-8C05-50AD-DCAA-518F1EEC8DB1}"/>
          </ac:spMkLst>
        </pc:spChg>
      </pc:sldChg>
      <pc:sldChg chg="modSp">
        <pc:chgData name="Chloe Keiran" userId="S::cmk19@fsu.edu::732f0397-0029-422a-9fe5-1466c05581a9" providerId="AD" clId="Web-{614B6D16-7EDF-10C4-E366-C6525C931A0E}" dt="2024-02-25T17:23:06.782" v="629" actId="20577"/>
        <pc:sldMkLst>
          <pc:docMk/>
          <pc:sldMk cId="1729676013" sldId="340"/>
        </pc:sldMkLst>
        <pc:spChg chg="mod">
          <ac:chgData name="Chloe Keiran" userId="S::cmk19@fsu.edu::732f0397-0029-422a-9fe5-1466c05581a9" providerId="AD" clId="Web-{614B6D16-7EDF-10C4-E366-C6525C931A0E}" dt="2024-02-25T15:33:57.827" v="88" actId="20577"/>
          <ac:spMkLst>
            <pc:docMk/>
            <pc:sldMk cId="1729676013" sldId="340"/>
            <ac:spMk id="2" creationId="{265349EE-3AD1-442B-95FA-0B67E9C4DD21}"/>
          </ac:spMkLst>
        </pc:spChg>
        <pc:spChg chg="mod">
          <ac:chgData name="Chloe Keiran" userId="S::cmk19@fsu.edu::732f0397-0029-422a-9fe5-1466c05581a9" providerId="AD" clId="Web-{614B6D16-7EDF-10C4-E366-C6525C931A0E}" dt="2024-02-25T17:23:06.782" v="629" actId="20577"/>
          <ac:spMkLst>
            <pc:docMk/>
            <pc:sldMk cId="1729676013" sldId="340"/>
            <ac:spMk id="4" creationId="{B3B5AAE3-885A-8C22-3A1B-2C8272CE800C}"/>
          </ac:spMkLst>
        </pc:spChg>
      </pc:sldChg>
      <pc:sldChg chg="modSp">
        <pc:chgData name="Chloe Keiran" userId="S::cmk19@fsu.edu::732f0397-0029-422a-9fe5-1466c05581a9" providerId="AD" clId="Web-{614B6D16-7EDF-10C4-E366-C6525C931A0E}" dt="2024-02-25T17:23:15.688" v="646" actId="20577"/>
        <pc:sldMkLst>
          <pc:docMk/>
          <pc:sldMk cId="2344916787" sldId="341"/>
        </pc:sldMkLst>
        <pc:spChg chg="mod">
          <ac:chgData name="Chloe Keiran" userId="S::cmk19@fsu.edu::732f0397-0029-422a-9fe5-1466c05581a9" providerId="AD" clId="Web-{614B6D16-7EDF-10C4-E366-C6525C931A0E}" dt="2024-02-25T15:34:14.906" v="111" actId="20577"/>
          <ac:spMkLst>
            <pc:docMk/>
            <pc:sldMk cId="2344916787" sldId="341"/>
            <ac:spMk id="2" creationId="{D4F559A4-90DB-386E-C51C-B05687C2EE37}"/>
          </ac:spMkLst>
        </pc:spChg>
        <pc:spChg chg="mod">
          <ac:chgData name="Chloe Keiran" userId="S::cmk19@fsu.edu::732f0397-0029-422a-9fe5-1466c05581a9" providerId="AD" clId="Web-{614B6D16-7EDF-10C4-E366-C6525C931A0E}" dt="2024-02-25T17:23:15.688" v="646" actId="20577"/>
          <ac:spMkLst>
            <pc:docMk/>
            <pc:sldMk cId="2344916787" sldId="341"/>
            <ac:spMk id="4" creationId="{70C80B77-2250-EA4B-A63C-78AFAFF277FB}"/>
          </ac:spMkLst>
        </pc:spChg>
      </pc:sldChg>
      <pc:sldChg chg="modSp">
        <pc:chgData name="Chloe Keiran" userId="S::cmk19@fsu.edu::732f0397-0029-422a-9fe5-1466c05581a9" providerId="AD" clId="Web-{614B6D16-7EDF-10C4-E366-C6525C931A0E}" dt="2024-02-25T17:23:24.188" v="662" actId="20577"/>
        <pc:sldMkLst>
          <pc:docMk/>
          <pc:sldMk cId="980593862" sldId="342"/>
        </pc:sldMkLst>
        <pc:spChg chg="mod">
          <ac:chgData name="Chloe Keiran" userId="S::cmk19@fsu.edu::732f0397-0029-422a-9fe5-1466c05581a9" providerId="AD" clId="Web-{614B6D16-7EDF-10C4-E366-C6525C931A0E}" dt="2024-02-25T15:34:31.624" v="121" actId="20577"/>
          <ac:spMkLst>
            <pc:docMk/>
            <pc:sldMk cId="980593862" sldId="342"/>
            <ac:spMk id="2" creationId="{9B21338D-C7FF-E4C4-F90B-FFF1BBE6F61C}"/>
          </ac:spMkLst>
        </pc:spChg>
        <pc:spChg chg="mod">
          <ac:chgData name="Chloe Keiran" userId="S::cmk19@fsu.edu::732f0397-0029-422a-9fe5-1466c05581a9" providerId="AD" clId="Web-{614B6D16-7EDF-10C4-E366-C6525C931A0E}" dt="2024-02-25T17:23:24.188" v="662" actId="20577"/>
          <ac:spMkLst>
            <pc:docMk/>
            <pc:sldMk cId="980593862" sldId="342"/>
            <ac:spMk id="4" creationId="{5AC2FB24-EA79-CD6C-FF21-A3D1C8D962FB}"/>
          </ac:spMkLst>
        </pc:spChg>
        <pc:spChg chg="mod">
          <ac:chgData name="Chloe Keiran" userId="S::cmk19@fsu.edu::732f0397-0029-422a-9fe5-1466c05581a9" providerId="AD" clId="Web-{614B6D16-7EDF-10C4-E366-C6525C931A0E}" dt="2024-02-25T15:18:40.648" v="5" actId="20577"/>
          <ac:spMkLst>
            <pc:docMk/>
            <pc:sldMk cId="980593862" sldId="342"/>
            <ac:spMk id="14" creationId="{5ED672B0-8147-E655-4DF6-A885B37BAEEB}"/>
          </ac:spMkLst>
        </pc:spChg>
      </pc:sldChg>
      <pc:sldChg chg="modSp">
        <pc:chgData name="Chloe Keiran" userId="S::cmk19@fsu.edu::732f0397-0029-422a-9fe5-1466c05581a9" providerId="AD" clId="Web-{614B6D16-7EDF-10C4-E366-C6525C931A0E}" dt="2024-02-25T17:36:54.069" v="771" actId="20577"/>
        <pc:sldMkLst>
          <pc:docMk/>
          <pc:sldMk cId="2480970220" sldId="345"/>
        </pc:sldMkLst>
        <pc:spChg chg="mod">
          <ac:chgData name="Chloe Keiran" userId="S::cmk19@fsu.edu::732f0397-0029-422a-9fe5-1466c05581a9" providerId="AD" clId="Web-{614B6D16-7EDF-10C4-E366-C6525C931A0E}" dt="2024-02-25T17:36:54.069" v="771" actId="20577"/>
          <ac:spMkLst>
            <pc:docMk/>
            <pc:sldMk cId="2480970220" sldId="345"/>
            <ac:spMk id="19" creationId="{8F755C16-24BF-6464-0BFD-6E5E8DA79C2A}"/>
          </ac:spMkLst>
        </pc:spChg>
      </pc:sldChg>
      <pc:sldChg chg="addSp delSp modSp new ord">
        <pc:chgData name="Chloe Keiran" userId="S::cmk19@fsu.edu::732f0397-0029-422a-9fe5-1466c05581a9" providerId="AD" clId="Web-{614B6D16-7EDF-10C4-E366-C6525C931A0E}" dt="2024-02-25T17:23:34.173" v="674" actId="20577"/>
        <pc:sldMkLst>
          <pc:docMk/>
          <pc:sldMk cId="283026206" sldId="347"/>
        </pc:sldMkLst>
        <pc:spChg chg="del">
          <ac:chgData name="Chloe Keiran" userId="S::cmk19@fsu.edu::732f0397-0029-422a-9fe5-1466c05581a9" providerId="AD" clId="Web-{614B6D16-7EDF-10C4-E366-C6525C931A0E}" dt="2024-02-25T15:37:25.673" v="186"/>
          <ac:spMkLst>
            <pc:docMk/>
            <pc:sldMk cId="283026206" sldId="347"/>
            <ac:spMk id="2" creationId="{8EF8A685-CCB1-A07E-F9CA-EE91F4CA0F39}"/>
          </ac:spMkLst>
        </pc:spChg>
        <pc:spChg chg="mod">
          <ac:chgData name="Chloe Keiran" userId="S::cmk19@fsu.edu::732f0397-0029-422a-9fe5-1466c05581a9" providerId="AD" clId="Web-{614B6D16-7EDF-10C4-E366-C6525C931A0E}" dt="2024-02-25T17:23:34.173" v="674" actId="20577"/>
          <ac:spMkLst>
            <pc:docMk/>
            <pc:sldMk cId="283026206" sldId="347"/>
            <ac:spMk id="3" creationId="{0D4477F0-F3B7-6739-99E8-2757F1C5B44A}"/>
          </ac:spMkLst>
        </pc:spChg>
        <pc:spChg chg="mod">
          <ac:chgData name="Chloe Keiran" userId="S::cmk19@fsu.edu::732f0397-0029-422a-9fe5-1466c05581a9" providerId="AD" clId="Web-{614B6D16-7EDF-10C4-E366-C6525C931A0E}" dt="2024-02-25T15:35:36" v="185" actId="20577"/>
          <ac:spMkLst>
            <pc:docMk/>
            <pc:sldMk cId="283026206" sldId="347"/>
            <ac:spMk id="5" creationId="{7B7A5D0C-F0C2-38B8-CC7B-332C0690154C}"/>
          </ac:spMkLst>
        </pc:spChg>
        <pc:spChg chg="add">
          <ac:chgData name="Chloe Keiran" userId="S::cmk19@fsu.edu::732f0397-0029-422a-9fe5-1466c05581a9" providerId="AD" clId="Web-{614B6D16-7EDF-10C4-E366-C6525C931A0E}" dt="2024-02-25T15:38:39.955" v="187"/>
          <ac:spMkLst>
            <pc:docMk/>
            <pc:sldMk cId="283026206" sldId="347"/>
            <ac:spMk id="6" creationId="{D896324D-EF58-657B-A044-2388EF8FC5F7}"/>
          </ac:spMkLst>
        </pc:spChg>
        <pc:spChg chg="add">
          <ac:chgData name="Chloe Keiran" userId="S::cmk19@fsu.edu::732f0397-0029-422a-9fe5-1466c05581a9" providerId="AD" clId="Web-{614B6D16-7EDF-10C4-E366-C6525C931A0E}" dt="2024-02-25T15:38:39.955" v="187"/>
          <ac:spMkLst>
            <pc:docMk/>
            <pc:sldMk cId="283026206" sldId="347"/>
            <ac:spMk id="7" creationId="{F8E3AEF6-759F-D709-8B30-C9E6CC4C1E79}"/>
          </ac:spMkLst>
        </pc:spChg>
        <pc:spChg chg="add">
          <ac:chgData name="Chloe Keiran" userId="S::cmk19@fsu.edu::732f0397-0029-422a-9fe5-1466c05581a9" providerId="AD" clId="Web-{614B6D16-7EDF-10C4-E366-C6525C931A0E}" dt="2024-02-25T15:38:39.955" v="187"/>
          <ac:spMkLst>
            <pc:docMk/>
            <pc:sldMk cId="283026206" sldId="347"/>
            <ac:spMk id="8" creationId="{A0C442D5-808D-DFED-6BE2-07F1E9D929F6}"/>
          </ac:spMkLst>
        </pc:spChg>
        <pc:spChg chg="add">
          <ac:chgData name="Chloe Keiran" userId="S::cmk19@fsu.edu::732f0397-0029-422a-9fe5-1466c05581a9" providerId="AD" clId="Web-{614B6D16-7EDF-10C4-E366-C6525C931A0E}" dt="2024-02-25T15:38:39.955" v="187"/>
          <ac:spMkLst>
            <pc:docMk/>
            <pc:sldMk cId="283026206" sldId="347"/>
            <ac:spMk id="9" creationId="{EAED1925-63A7-F5AE-65A2-05B8710BEB10}"/>
          </ac:spMkLst>
        </pc:spChg>
        <pc:spChg chg="add">
          <ac:chgData name="Chloe Keiran" userId="S::cmk19@fsu.edu::732f0397-0029-422a-9fe5-1466c05581a9" providerId="AD" clId="Web-{614B6D16-7EDF-10C4-E366-C6525C931A0E}" dt="2024-02-25T15:38:39.955" v="187"/>
          <ac:spMkLst>
            <pc:docMk/>
            <pc:sldMk cId="283026206" sldId="347"/>
            <ac:spMk id="10" creationId="{7EEDD094-B2E8-B4CA-DC01-E24641C4C2EB}"/>
          </ac:spMkLst>
        </pc:spChg>
        <pc:spChg chg="add">
          <ac:chgData name="Chloe Keiran" userId="S::cmk19@fsu.edu::732f0397-0029-422a-9fe5-1466c05581a9" providerId="AD" clId="Web-{614B6D16-7EDF-10C4-E366-C6525C931A0E}" dt="2024-02-25T15:38:39.955" v="187"/>
          <ac:spMkLst>
            <pc:docMk/>
            <pc:sldMk cId="283026206" sldId="347"/>
            <ac:spMk id="11" creationId="{725DF985-6082-972A-2B87-F0E0D7BA65A0}"/>
          </ac:spMkLst>
        </pc:spChg>
        <pc:spChg chg="add">
          <ac:chgData name="Chloe Keiran" userId="S::cmk19@fsu.edu::732f0397-0029-422a-9fe5-1466c05581a9" providerId="AD" clId="Web-{614B6D16-7EDF-10C4-E366-C6525C931A0E}" dt="2024-02-25T15:38:39.955" v="187"/>
          <ac:spMkLst>
            <pc:docMk/>
            <pc:sldMk cId="283026206" sldId="347"/>
            <ac:spMk id="12" creationId="{6F6F39B7-F05C-B30D-940D-824792285153}"/>
          </ac:spMkLst>
        </pc:spChg>
        <pc:spChg chg="add">
          <ac:chgData name="Chloe Keiran" userId="S::cmk19@fsu.edu::732f0397-0029-422a-9fe5-1466c05581a9" providerId="AD" clId="Web-{614B6D16-7EDF-10C4-E366-C6525C931A0E}" dt="2024-02-25T15:38:39.955" v="187"/>
          <ac:spMkLst>
            <pc:docMk/>
            <pc:sldMk cId="283026206" sldId="347"/>
            <ac:spMk id="13" creationId="{30065362-AE4F-4520-7A53-92C64937BEFE}"/>
          </ac:spMkLst>
        </pc:spChg>
        <pc:spChg chg="add">
          <ac:chgData name="Chloe Keiran" userId="S::cmk19@fsu.edu::732f0397-0029-422a-9fe5-1466c05581a9" providerId="AD" clId="Web-{614B6D16-7EDF-10C4-E366-C6525C931A0E}" dt="2024-02-25T15:38:39.955" v="187"/>
          <ac:spMkLst>
            <pc:docMk/>
            <pc:sldMk cId="283026206" sldId="347"/>
            <ac:spMk id="14" creationId="{8C376F77-0F2D-8068-2306-EAB607FEFFB5}"/>
          </ac:spMkLst>
        </pc:spChg>
        <pc:spChg chg="add">
          <ac:chgData name="Chloe Keiran" userId="S::cmk19@fsu.edu::732f0397-0029-422a-9fe5-1466c05581a9" providerId="AD" clId="Web-{614B6D16-7EDF-10C4-E366-C6525C931A0E}" dt="2024-02-25T15:38:39.955" v="187"/>
          <ac:spMkLst>
            <pc:docMk/>
            <pc:sldMk cId="283026206" sldId="347"/>
            <ac:spMk id="15" creationId="{91F279D7-525A-E597-8621-A4953805A36B}"/>
          </ac:spMkLst>
        </pc:spChg>
        <pc:spChg chg="add">
          <ac:chgData name="Chloe Keiran" userId="S::cmk19@fsu.edu::732f0397-0029-422a-9fe5-1466c05581a9" providerId="AD" clId="Web-{614B6D16-7EDF-10C4-E366-C6525C931A0E}" dt="2024-02-25T15:38:39.955" v="187"/>
          <ac:spMkLst>
            <pc:docMk/>
            <pc:sldMk cId="283026206" sldId="347"/>
            <ac:spMk id="16" creationId="{692F28CA-ED1D-C1DC-25DF-59A2A91570B4}"/>
          </ac:spMkLst>
        </pc:spChg>
      </pc:sldChg>
      <pc:sldChg chg="modSp new">
        <pc:chgData name="Chloe Keiran" userId="S::cmk19@fsu.edu::732f0397-0029-422a-9fe5-1466c05581a9" providerId="AD" clId="Web-{614B6D16-7EDF-10C4-E366-C6525C931A0E}" dt="2024-02-25T17:37:17.413" v="778" actId="20577"/>
        <pc:sldMkLst>
          <pc:docMk/>
          <pc:sldMk cId="751910418" sldId="348"/>
        </pc:sldMkLst>
        <pc:spChg chg="mod">
          <ac:chgData name="Chloe Keiran" userId="S::cmk19@fsu.edu::732f0397-0029-422a-9fe5-1466c05581a9" providerId="AD" clId="Web-{614B6D16-7EDF-10C4-E366-C6525C931A0E}" dt="2024-02-25T15:55:21.246" v="290" actId="20577"/>
          <ac:spMkLst>
            <pc:docMk/>
            <pc:sldMk cId="751910418" sldId="348"/>
            <ac:spMk id="2" creationId="{FC5006E9-5A58-4D31-FE08-F58EB2374107}"/>
          </ac:spMkLst>
        </pc:spChg>
        <pc:spChg chg="mod">
          <ac:chgData name="Chloe Keiran" userId="S::cmk19@fsu.edu::732f0397-0029-422a-9fe5-1466c05581a9" providerId="AD" clId="Web-{614B6D16-7EDF-10C4-E366-C6525C931A0E}" dt="2024-02-25T17:37:17.413" v="778" actId="20577"/>
          <ac:spMkLst>
            <pc:docMk/>
            <pc:sldMk cId="751910418" sldId="348"/>
            <ac:spMk id="3" creationId="{F2211578-427F-627B-3FE0-BF5FF4B178A1}"/>
          </ac:spMkLst>
        </pc:spChg>
        <pc:spChg chg="mod">
          <ac:chgData name="Chloe Keiran" userId="S::cmk19@fsu.edu::732f0397-0029-422a-9fe5-1466c05581a9" providerId="AD" clId="Web-{614B6D16-7EDF-10C4-E366-C6525C931A0E}" dt="2024-02-25T15:39:41.002" v="212" actId="20577"/>
          <ac:spMkLst>
            <pc:docMk/>
            <pc:sldMk cId="751910418" sldId="348"/>
            <ac:spMk id="5" creationId="{4DE9471F-0916-0998-3B64-17A7D6EAC85D}"/>
          </ac:spMkLst>
        </pc:spChg>
      </pc:sldChg>
      <pc:sldChg chg="modSp new ord">
        <pc:chgData name="Chloe Keiran" userId="S::cmk19@fsu.edu::732f0397-0029-422a-9fe5-1466c05581a9" providerId="AD" clId="Web-{614B6D16-7EDF-10C4-E366-C6525C931A0E}" dt="2024-02-25T17:39:55.930" v="863" actId="20577"/>
        <pc:sldMkLst>
          <pc:docMk/>
          <pc:sldMk cId="169014982" sldId="349"/>
        </pc:sldMkLst>
        <pc:spChg chg="mod">
          <ac:chgData name="Chloe Keiran" userId="S::cmk19@fsu.edu::732f0397-0029-422a-9fe5-1466c05581a9" providerId="AD" clId="Web-{614B6D16-7EDF-10C4-E366-C6525C931A0E}" dt="2024-02-25T17:39:16.555" v="817" actId="20577"/>
          <ac:spMkLst>
            <pc:docMk/>
            <pc:sldMk cId="169014982" sldId="349"/>
            <ac:spMk id="2" creationId="{94BAB6B4-A13B-6889-FFFF-D2B5DA0E3C47}"/>
          </ac:spMkLst>
        </pc:spChg>
        <pc:spChg chg="mod">
          <ac:chgData name="Chloe Keiran" userId="S::cmk19@fsu.edu::732f0397-0029-422a-9fe5-1466c05581a9" providerId="AD" clId="Web-{614B6D16-7EDF-10C4-E366-C6525C931A0E}" dt="2024-02-25T17:39:55.930" v="863" actId="20577"/>
          <ac:spMkLst>
            <pc:docMk/>
            <pc:sldMk cId="169014982" sldId="349"/>
            <ac:spMk id="3" creationId="{210C77ED-DE87-6194-09B4-210D1E277064}"/>
          </ac:spMkLst>
        </pc:spChg>
        <pc:spChg chg="mod">
          <ac:chgData name="Chloe Keiran" userId="S::cmk19@fsu.edu::732f0397-0029-422a-9fe5-1466c05581a9" providerId="AD" clId="Web-{614B6D16-7EDF-10C4-E366-C6525C931A0E}" dt="2024-02-25T15:55:35.621" v="306" actId="20577"/>
          <ac:spMkLst>
            <pc:docMk/>
            <pc:sldMk cId="169014982" sldId="349"/>
            <ac:spMk id="5" creationId="{AD5A4DB9-ECE0-B649-FA95-B5FF41F2A62E}"/>
          </ac:spMkLst>
        </pc:spChg>
      </pc:sldChg>
      <pc:sldChg chg="modSp new">
        <pc:chgData name="Chloe Keiran" userId="S::cmk19@fsu.edu::732f0397-0029-422a-9fe5-1466c05581a9" providerId="AD" clId="Web-{614B6D16-7EDF-10C4-E366-C6525C931A0E}" dt="2024-02-25T17:24:34.407" v="714" actId="20577"/>
        <pc:sldMkLst>
          <pc:docMk/>
          <pc:sldMk cId="2925594382" sldId="350"/>
        </pc:sldMkLst>
        <pc:spChg chg="mod">
          <ac:chgData name="Chloe Keiran" userId="S::cmk19@fsu.edu::732f0397-0029-422a-9fe5-1466c05581a9" providerId="AD" clId="Web-{614B6D16-7EDF-10C4-E366-C6525C931A0E}" dt="2024-02-25T17:24:34.407" v="714" actId="20577"/>
          <ac:spMkLst>
            <pc:docMk/>
            <pc:sldMk cId="2925594382" sldId="350"/>
            <ac:spMk id="3" creationId="{A157608E-3095-6150-7CC4-11C5F7A048B7}"/>
          </ac:spMkLst>
        </pc:spChg>
        <pc:spChg chg="mod">
          <ac:chgData name="Chloe Keiran" userId="S::cmk19@fsu.edu::732f0397-0029-422a-9fe5-1466c05581a9" providerId="AD" clId="Web-{614B6D16-7EDF-10C4-E366-C6525C931A0E}" dt="2024-02-25T16:10:51.098" v="386" actId="20577"/>
          <ac:spMkLst>
            <pc:docMk/>
            <pc:sldMk cId="2925594382" sldId="350"/>
            <ac:spMk id="5" creationId="{57B4DC95-6847-1B73-BC12-A4FC764A8482}"/>
          </ac:spMkLst>
        </pc:spChg>
      </pc:sldChg>
      <pc:sldChg chg="modSp">
        <pc:chgData name="Chloe Keiran" userId="S::cmk19@fsu.edu::732f0397-0029-422a-9fe5-1466c05581a9" providerId="AD" clId="Web-{614B6D16-7EDF-10C4-E366-C6525C931A0E}" dt="2024-02-25T17:24:41.361" v="722" actId="20577"/>
        <pc:sldMkLst>
          <pc:docMk/>
          <pc:sldMk cId="1465527021" sldId="351"/>
        </pc:sldMkLst>
        <pc:spChg chg="mod">
          <ac:chgData name="Chloe Keiran" userId="S::cmk19@fsu.edu::732f0397-0029-422a-9fe5-1466c05581a9" providerId="AD" clId="Web-{614B6D16-7EDF-10C4-E366-C6525C931A0E}" dt="2024-02-25T17:24:41.361" v="722" actId="20577"/>
          <ac:spMkLst>
            <pc:docMk/>
            <pc:sldMk cId="1465527021" sldId="351"/>
            <ac:spMk id="3" creationId="{A157608E-3095-6150-7CC4-11C5F7A048B7}"/>
          </ac:spMkLst>
        </pc:spChg>
      </pc:sldChg>
      <pc:sldChg chg="mod modShow">
        <pc:chgData name="Chloe Keiran" userId="S::cmk19@fsu.edu::732f0397-0029-422a-9fe5-1466c05581a9" providerId="AD" clId="Web-{614B6D16-7EDF-10C4-E366-C6525C931A0E}" dt="2024-02-25T17:38:20.211" v="794"/>
        <pc:sldMkLst>
          <pc:docMk/>
          <pc:sldMk cId="3130826198" sldId="352"/>
        </pc:sldMkLst>
      </pc:sldChg>
      <pc:sldChg chg="modSp ord">
        <pc:chgData name="Chloe Keiran" userId="S::cmk19@fsu.edu::732f0397-0029-422a-9fe5-1466c05581a9" providerId="AD" clId="Web-{614B6D16-7EDF-10C4-E366-C6525C931A0E}" dt="2024-02-25T17:40:04.211" v="872" actId="20577"/>
        <pc:sldMkLst>
          <pc:docMk/>
          <pc:sldMk cId="1046034499" sldId="353"/>
        </pc:sldMkLst>
        <pc:spChg chg="mod">
          <ac:chgData name="Chloe Keiran" userId="S::cmk19@fsu.edu::732f0397-0029-422a-9fe5-1466c05581a9" providerId="AD" clId="Web-{614B6D16-7EDF-10C4-E366-C6525C931A0E}" dt="2024-02-25T17:40:04.211" v="872" actId="20577"/>
          <ac:spMkLst>
            <pc:docMk/>
            <pc:sldMk cId="1046034499" sldId="353"/>
            <ac:spMk id="3" creationId="{A157608E-3095-6150-7CC4-11C5F7A048B7}"/>
          </ac:spMkLst>
        </pc:spChg>
      </pc:sldChg>
      <pc:sldChg chg="modSp">
        <pc:chgData name="Chloe Keiran" userId="S::cmk19@fsu.edu::732f0397-0029-422a-9fe5-1466c05581a9" providerId="AD" clId="Web-{614B6D16-7EDF-10C4-E366-C6525C931A0E}" dt="2024-02-25T17:37:33.835" v="792" actId="20577"/>
        <pc:sldMkLst>
          <pc:docMk/>
          <pc:sldMk cId="3334500842" sldId="354"/>
        </pc:sldMkLst>
        <pc:spChg chg="mod">
          <ac:chgData name="Chloe Keiran" userId="S::cmk19@fsu.edu::732f0397-0029-422a-9fe5-1466c05581a9" providerId="AD" clId="Web-{614B6D16-7EDF-10C4-E366-C6525C931A0E}" dt="2024-02-25T17:37:33.835" v="792" actId="20577"/>
          <ac:spMkLst>
            <pc:docMk/>
            <pc:sldMk cId="3334500842" sldId="354"/>
            <ac:spMk id="3" creationId="{A157608E-3095-6150-7CC4-11C5F7A048B7}"/>
          </ac:spMkLst>
        </pc:spChg>
      </pc:sldChg>
      <pc:sldChg chg="modSp new">
        <pc:chgData name="Chloe Keiran" userId="S::cmk19@fsu.edu::732f0397-0029-422a-9fe5-1466c05581a9" providerId="AD" clId="Web-{614B6D16-7EDF-10C4-E366-C6525C931A0E}" dt="2024-02-25T17:09:29.461" v="500" actId="20577"/>
        <pc:sldMkLst>
          <pc:docMk/>
          <pc:sldMk cId="1185156567" sldId="355"/>
        </pc:sldMkLst>
        <pc:spChg chg="mod">
          <ac:chgData name="Chloe Keiran" userId="S::cmk19@fsu.edu::732f0397-0029-422a-9fe5-1466c05581a9" providerId="AD" clId="Web-{614B6D16-7EDF-10C4-E366-C6525C931A0E}" dt="2024-02-25T17:09:29.461" v="500" actId="20577"/>
          <ac:spMkLst>
            <pc:docMk/>
            <pc:sldMk cId="1185156567" sldId="355"/>
            <ac:spMk id="5" creationId="{A03A44E6-1EBC-6FAE-FD86-B495EAE90F52}"/>
          </ac:spMkLst>
        </pc:spChg>
      </pc:sldChg>
      <pc:sldChg chg="modSp new">
        <pc:chgData name="Chloe Keiran" userId="S::cmk19@fsu.edu::732f0397-0029-422a-9fe5-1466c05581a9" providerId="AD" clId="Web-{614B6D16-7EDF-10C4-E366-C6525C931A0E}" dt="2024-02-25T17:50:57.060" v="1015" actId="20577"/>
        <pc:sldMkLst>
          <pc:docMk/>
          <pc:sldMk cId="3395877566" sldId="355"/>
        </pc:sldMkLst>
        <pc:spChg chg="mod">
          <ac:chgData name="Chloe Keiran" userId="S::cmk19@fsu.edu::732f0397-0029-422a-9fe5-1466c05581a9" providerId="AD" clId="Web-{614B6D16-7EDF-10C4-E366-C6525C931A0E}" dt="2024-02-25T17:50:57.060" v="1015" actId="20577"/>
          <ac:spMkLst>
            <pc:docMk/>
            <pc:sldMk cId="3395877566" sldId="355"/>
            <ac:spMk id="2" creationId="{19A8A5F2-224C-B471-1169-E4A3841D4EFF}"/>
          </ac:spMkLst>
        </pc:spChg>
        <pc:spChg chg="mod">
          <ac:chgData name="Chloe Keiran" userId="S::cmk19@fsu.edu::732f0397-0029-422a-9fe5-1466c05581a9" providerId="AD" clId="Web-{614B6D16-7EDF-10C4-E366-C6525C931A0E}" dt="2024-02-25T17:39:29.883" v="840" actId="20577"/>
          <ac:spMkLst>
            <pc:docMk/>
            <pc:sldMk cId="3395877566" sldId="355"/>
            <ac:spMk id="3" creationId="{C0379C69-F1F2-F1ED-CFD7-F1F0325D26BC}"/>
          </ac:spMkLst>
        </pc:spChg>
        <pc:spChg chg="mod">
          <ac:chgData name="Chloe Keiran" userId="S::cmk19@fsu.edu::732f0397-0029-422a-9fe5-1466c05581a9" providerId="AD" clId="Web-{614B6D16-7EDF-10C4-E366-C6525C931A0E}" dt="2024-02-25T17:39:23.477" v="829" actId="20577"/>
          <ac:spMkLst>
            <pc:docMk/>
            <pc:sldMk cId="3395877566" sldId="355"/>
            <ac:spMk id="5" creationId="{DEE50683-FBA7-EC4B-EC41-C9CE793E95C2}"/>
          </ac:spMkLst>
        </pc:spChg>
      </pc:sldChg>
    </pc:docChg>
  </pc:docChgLst>
  <pc:docChgLst>
    <pc:chgData name="Chloe Keiran" userId="S::cmk19@fsu.edu::732f0397-0029-422a-9fe5-1466c05581a9" providerId="AD" clId="Web-{70F8F905-4D0F-FD7A-2933-E2F8E2CA6B0E}"/>
    <pc:docChg chg="addSld modSld modSection">
      <pc:chgData name="Chloe Keiran" userId="S::cmk19@fsu.edu::732f0397-0029-422a-9fe5-1466c05581a9" providerId="AD" clId="Web-{70F8F905-4D0F-FD7A-2933-E2F8E2CA6B0E}" dt="2024-02-26T23:15:31.588" v="60" actId="20577"/>
      <pc:docMkLst>
        <pc:docMk/>
      </pc:docMkLst>
      <pc:sldChg chg="modSp">
        <pc:chgData name="Chloe Keiran" userId="S::cmk19@fsu.edu::732f0397-0029-422a-9fe5-1466c05581a9" providerId="AD" clId="Web-{70F8F905-4D0F-FD7A-2933-E2F8E2CA6B0E}" dt="2024-02-26T23:15:31.588" v="60" actId="20577"/>
        <pc:sldMkLst>
          <pc:docMk/>
          <pc:sldMk cId="2208838817" sldId="262"/>
        </pc:sldMkLst>
        <pc:spChg chg="mod">
          <ac:chgData name="Chloe Keiran" userId="S::cmk19@fsu.edu::732f0397-0029-422a-9fe5-1466c05581a9" providerId="AD" clId="Web-{70F8F905-4D0F-FD7A-2933-E2F8E2CA6B0E}" dt="2024-02-26T23:15:31.588" v="60" actId="20577"/>
          <ac:spMkLst>
            <pc:docMk/>
            <pc:sldMk cId="2208838817" sldId="262"/>
            <ac:spMk id="3" creationId="{74BC3426-83BD-28FF-BA17-3D1E091E3A69}"/>
          </ac:spMkLst>
        </pc:spChg>
        <pc:spChg chg="mod">
          <ac:chgData name="Chloe Keiran" userId="S::cmk19@fsu.edu::732f0397-0029-422a-9fe5-1466c05581a9" providerId="AD" clId="Web-{70F8F905-4D0F-FD7A-2933-E2F8E2CA6B0E}" dt="2024-02-26T23:15:24.275" v="49" actId="20577"/>
          <ac:spMkLst>
            <pc:docMk/>
            <pc:sldMk cId="2208838817" sldId="262"/>
            <ac:spMk id="5" creationId="{C7E91482-6119-D665-1B34-DC438710EBB5}"/>
          </ac:spMkLst>
        </pc:spChg>
      </pc:sldChg>
      <pc:sldChg chg="modSp new">
        <pc:chgData name="Chloe Keiran" userId="S::cmk19@fsu.edu::732f0397-0029-422a-9fe5-1466c05581a9" providerId="AD" clId="Web-{70F8F905-4D0F-FD7A-2933-E2F8E2CA6B0E}" dt="2024-02-26T23:11:26.504" v="3" actId="20577"/>
        <pc:sldMkLst>
          <pc:docMk/>
          <pc:sldMk cId="435113249" sldId="356"/>
        </pc:sldMkLst>
        <pc:spChg chg="mod">
          <ac:chgData name="Chloe Keiran" userId="S::cmk19@fsu.edu::732f0397-0029-422a-9fe5-1466c05581a9" providerId="AD" clId="Web-{70F8F905-4D0F-FD7A-2933-E2F8E2CA6B0E}" dt="2024-02-26T23:11:26.504" v="3" actId="20577"/>
          <ac:spMkLst>
            <pc:docMk/>
            <pc:sldMk cId="435113249" sldId="356"/>
            <ac:spMk id="5" creationId="{7D4C0765-BF6F-E06F-73B5-1AD86A6937BF}"/>
          </ac:spMkLst>
        </pc:spChg>
      </pc:sldChg>
      <pc:sldChg chg="modSp new">
        <pc:chgData name="Chloe Keiran" userId="S::cmk19@fsu.edu::732f0397-0029-422a-9fe5-1466c05581a9" providerId="AD" clId="Web-{70F8F905-4D0F-FD7A-2933-E2F8E2CA6B0E}" dt="2024-02-26T23:13:12.897" v="21" actId="20577"/>
        <pc:sldMkLst>
          <pc:docMk/>
          <pc:sldMk cId="1870214781" sldId="357"/>
        </pc:sldMkLst>
        <pc:spChg chg="mod">
          <ac:chgData name="Chloe Keiran" userId="S::cmk19@fsu.edu::732f0397-0029-422a-9fe5-1466c05581a9" providerId="AD" clId="Web-{70F8F905-4D0F-FD7A-2933-E2F8E2CA6B0E}" dt="2024-02-26T23:13:12.897" v="21" actId="20577"/>
          <ac:spMkLst>
            <pc:docMk/>
            <pc:sldMk cId="1870214781" sldId="357"/>
            <ac:spMk id="5" creationId="{02C755A1-20A7-81A8-0A65-7A18180774EA}"/>
          </ac:spMkLst>
        </pc:spChg>
      </pc:sldChg>
      <pc:sldChg chg="modSp new">
        <pc:chgData name="Chloe Keiran" userId="S::cmk19@fsu.edu::732f0397-0029-422a-9fe5-1466c05581a9" providerId="AD" clId="Web-{70F8F905-4D0F-FD7A-2933-E2F8E2CA6B0E}" dt="2024-02-26T23:15:00.759" v="32" actId="20577"/>
        <pc:sldMkLst>
          <pc:docMk/>
          <pc:sldMk cId="3575949355" sldId="358"/>
        </pc:sldMkLst>
        <pc:spChg chg="mod">
          <ac:chgData name="Chloe Keiran" userId="S::cmk19@fsu.edu::732f0397-0029-422a-9fe5-1466c05581a9" providerId="AD" clId="Web-{70F8F905-4D0F-FD7A-2933-E2F8E2CA6B0E}" dt="2024-02-26T23:15:00.759" v="32" actId="20577"/>
          <ac:spMkLst>
            <pc:docMk/>
            <pc:sldMk cId="3575949355" sldId="358"/>
            <ac:spMk id="5" creationId="{0592DE68-5322-AF8B-13F3-6294975A4973}"/>
          </ac:spMkLst>
        </pc:spChg>
      </pc:sldChg>
      <pc:sldChg chg="modSp new">
        <pc:chgData name="Chloe Keiran" userId="S::cmk19@fsu.edu::732f0397-0029-422a-9fe5-1466c05581a9" providerId="AD" clId="Web-{70F8F905-4D0F-FD7A-2933-E2F8E2CA6B0E}" dt="2024-02-26T23:15:08.509" v="44" actId="20577"/>
        <pc:sldMkLst>
          <pc:docMk/>
          <pc:sldMk cId="289311803" sldId="359"/>
        </pc:sldMkLst>
        <pc:spChg chg="mod">
          <ac:chgData name="Chloe Keiran" userId="S::cmk19@fsu.edu::732f0397-0029-422a-9fe5-1466c05581a9" providerId="AD" clId="Web-{70F8F905-4D0F-FD7A-2933-E2F8E2CA6B0E}" dt="2024-02-26T23:15:08.509" v="44" actId="20577"/>
          <ac:spMkLst>
            <pc:docMk/>
            <pc:sldMk cId="289311803" sldId="359"/>
            <ac:spMk id="5" creationId="{9DB678DB-38A2-B7BC-A2CB-1BA7F568DA79}"/>
          </ac:spMkLst>
        </pc:spChg>
      </pc:sldChg>
    </pc:docChg>
  </pc:docChgLst>
  <pc:docChgLst>
    <pc:chgData name="Maria Rojas Castro" userId="S::mar19i@fsu.edu::b303a568-9ff1-432b-995f-fb1091d48c0a" providerId="AD" clId="Web-{FAB4F42B-7E98-96FD-A3C6-AD35B300D309}"/>
    <pc:docChg chg="modSld">
      <pc:chgData name="Maria Rojas Castro" userId="S::mar19i@fsu.edu::b303a568-9ff1-432b-995f-fb1091d48c0a" providerId="AD" clId="Web-{FAB4F42B-7E98-96FD-A3C6-AD35B300D309}" dt="2024-02-15T21:57:43.583" v="1357"/>
      <pc:docMkLst>
        <pc:docMk/>
      </pc:docMkLst>
      <pc:sldChg chg="modNotes">
        <pc:chgData name="Maria Rojas Castro" userId="S::mar19i@fsu.edu::b303a568-9ff1-432b-995f-fb1091d48c0a" providerId="AD" clId="Web-{FAB4F42B-7E98-96FD-A3C6-AD35B300D309}" dt="2024-02-15T21:24:57.749" v="304"/>
        <pc:sldMkLst>
          <pc:docMk/>
          <pc:sldMk cId="1639267335" sldId="337"/>
        </pc:sldMkLst>
      </pc:sldChg>
      <pc:sldChg chg="modNotes">
        <pc:chgData name="Maria Rojas Castro" userId="S::mar19i@fsu.edu::b303a568-9ff1-432b-995f-fb1091d48c0a" providerId="AD" clId="Web-{FAB4F42B-7E98-96FD-A3C6-AD35B300D309}" dt="2024-02-15T21:57:43.583" v="1357"/>
        <pc:sldMkLst>
          <pc:docMk/>
          <pc:sldMk cId="980593862" sldId="342"/>
        </pc:sldMkLst>
      </pc:sldChg>
    </pc:docChg>
  </pc:docChgLst>
  <pc:docChgLst>
    <pc:chgData name="Caden Schwartz" userId="S::cbs19f@fsu.edu::dd2b363a-57e9-4b31-b955-4fc0c412fe2c" providerId="AD" clId="Web-{F7B56123-5D3A-5112-5E8A-9D79590A0FB3}"/>
    <pc:docChg chg="modSld">
      <pc:chgData name="Caden Schwartz" userId="S::cbs19f@fsu.edu::dd2b363a-57e9-4b31-b955-4fc0c412fe2c" providerId="AD" clId="Web-{F7B56123-5D3A-5112-5E8A-9D79590A0FB3}" dt="2024-02-26T19:47:55.404" v="2" actId="1076"/>
      <pc:docMkLst>
        <pc:docMk/>
      </pc:docMkLst>
      <pc:sldChg chg="modSp">
        <pc:chgData name="Caden Schwartz" userId="S::cbs19f@fsu.edu::dd2b363a-57e9-4b31-b955-4fc0c412fe2c" providerId="AD" clId="Web-{F7B56123-5D3A-5112-5E8A-9D79590A0FB3}" dt="2024-02-26T19:30:14.003" v="1" actId="1076"/>
        <pc:sldMkLst>
          <pc:docMk/>
          <pc:sldMk cId="2925594382" sldId="350"/>
        </pc:sldMkLst>
        <pc:graphicFrameChg chg="mod">
          <ac:chgData name="Caden Schwartz" userId="S::cbs19f@fsu.edu::dd2b363a-57e9-4b31-b955-4fc0c412fe2c" providerId="AD" clId="Web-{F7B56123-5D3A-5112-5E8A-9D79590A0FB3}" dt="2024-02-26T19:30:14.003" v="1" actId="1076"/>
          <ac:graphicFrameMkLst>
            <pc:docMk/>
            <pc:sldMk cId="2925594382" sldId="350"/>
            <ac:graphicFrameMk id="6" creationId="{E6DBB505-C365-7E46-ACC3-A48535B39BF0}"/>
          </ac:graphicFrameMkLst>
        </pc:graphicFrameChg>
      </pc:sldChg>
      <pc:sldChg chg="modSp">
        <pc:chgData name="Caden Schwartz" userId="S::cbs19f@fsu.edu::dd2b363a-57e9-4b31-b955-4fc0c412fe2c" providerId="AD" clId="Web-{F7B56123-5D3A-5112-5E8A-9D79590A0FB3}" dt="2024-02-26T19:47:55.404" v="2" actId="1076"/>
        <pc:sldMkLst>
          <pc:docMk/>
          <pc:sldMk cId="1465527021" sldId="351"/>
        </pc:sldMkLst>
        <pc:graphicFrameChg chg="mod">
          <ac:chgData name="Caden Schwartz" userId="S::cbs19f@fsu.edu::dd2b363a-57e9-4b31-b955-4fc0c412fe2c" providerId="AD" clId="Web-{F7B56123-5D3A-5112-5E8A-9D79590A0FB3}" dt="2024-02-26T19:47:55.404" v="2" actId="1076"/>
          <ac:graphicFrameMkLst>
            <pc:docMk/>
            <pc:sldMk cId="1465527021" sldId="351"/>
            <ac:graphicFrameMk id="6" creationId="{B238EFEE-628C-A674-78DA-CD18C4FCFA35}"/>
          </ac:graphicFrameMkLst>
        </pc:graphicFrameChg>
      </pc:sldChg>
    </pc:docChg>
  </pc:docChgLst>
  <pc:docChgLst>
    <pc:chgData name="Caden Schwartz" userId="S::cbs19f@fsu.edu::dd2b363a-57e9-4b31-b955-4fc0c412fe2c" providerId="AD" clId="Web-{483722D7-18D1-4260-21C3-9E1D71F6447F}"/>
    <pc:docChg chg="addSld modSld modSection">
      <pc:chgData name="Caden Schwartz" userId="S::cbs19f@fsu.edu::dd2b363a-57e9-4b31-b955-4fc0c412fe2c" providerId="AD" clId="Web-{483722D7-18D1-4260-21C3-9E1D71F6447F}" dt="2024-01-30T04:39:24.830" v="120" actId="1076"/>
      <pc:docMkLst>
        <pc:docMk/>
      </pc:docMkLst>
      <pc:sldChg chg="addSp delSp modSp">
        <pc:chgData name="Caden Schwartz" userId="S::cbs19f@fsu.edu::dd2b363a-57e9-4b31-b955-4fc0c412fe2c" providerId="AD" clId="Web-{483722D7-18D1-4260-21C3-9E1D71F6447F}" dt="2024-01-30T03:57:31.755" v="96" actId="1076"/>
        <pc:sldMkLst>
          <pc:docMk/>
          <pc:sldMk cId="3325581019" sldId="321"/>
        </pc:sldMkLst>
        <pc:spChg chg="mod">
          <ac:chgData name="Caden Schwartz" userId="S::cbs19f@fsu.edu::dd2b363a-57e9-4b31-b955-4fc0c412fe2c" providerId="AD" clId="Web-{483722D7-18D1-4260-21C3-9E1D71F6447F}" dt="2024-01-30T03:50:10.693" v="80" actId="1076"/>
          <ac:spMkLst>
            <pc:docMk/>
            <pc:sldMk cId="3325581019" sldId="321"/>
            <ac:spMk id="7" creationId="{6B85FEEC-6703-B1CE-43A1-AF12F82A0B0E}"/>
          </ac:spMkLst>
        </pc:spChg>
        <pc:spChg chg="mod">
          <ac:chgData name="Caden Schwartz" userId="S::cbs19f@fsu.edu::dd2b363a-57e9-4b31-b955-4fc0c412fe2c" providerId="AD" clId="Web-{483722D7-18D1-4260-21C3-9E1D71F6447F}" dt="2024-01-30T03:52:33.917" v="89" actId="14100"/>
          <ac:spMkLst>
            <pc:docMk/>
            <pc:sldMk cId="3325581019" sldId="321"/>
            <ac:spMk id="13" creationId="{006597D3-0A04-0A9A-6419-93F11938A2C5}"/>
          </ac:spMkLst>
        </pc:spChg>
        <pc:spChg chg="mod">
          <ac:chgData name="Caden Schwartz" userId="S::cbs19f@fsu.edu::dd2b363a-57e9-4b31-b955-4fc0c412fe2c" providerId="AD" clId="Web-{483722D7-18D1-4260-21C3-9E1D71F6447F}" dt="2024-01-30T03:49:56.005" v="78" actId="20577"/>
          <ac:spMkLst>
            <pc:docMk/>
            <pc:sldMk cId="3325581019" sldId="321"/>
            <ac:spMk id="17" creationId="{EA428839-3C84-8782-A295-C3459F8ABF35}"/>
          </ac:spMkLst>
        </pc:spChg>
        <pc:picChg chg="add mod">
          <ac:chgData name="Caden Schwartz" userId="S::cbs19f@fsu.edu::dd2b363a-57e9-4b31-b955-4fc0c412fe2c" providerId="AD" clId="Web-{483722D7-18D1-4260-21C3-9E1D71F6447F}" dt="2024-01-30T03:46:27.295" v="4" actId="1076"/>
          <ac:picMkLst>
            <pc:docMk/>
            <pc:sldMk cId="3325581019" sldId="321"/>
            <ac:picMk id="3" creationId="{A6237FCB-756B-160D-91ED-EED8DC79E85B}"/>
          </ac:picMkLst>
        </pc:picChg>
        <pc:picChg chg="add del mod">
          <ac:chgData name="Caden Schwartz" userId="S::cbs19f@fsu.edu::dd2b363a-57e9-4b31-b955-4fc0c412fe2c" providerId="AD" clId="Web-{483722D7-18D1-4260-21C3-9E1D71F6447F}" dt="2024-01-30T03:57:31.755" v="96" actId="1076"/>
          <ac:picMkLst>
            <pc:docMk/>
            <pc:sldMk cId="3325581019" sldId="321"/>
            <ac:picMk id="4" creationId="{84D736FE-E8FD-BA48-D1A5-A8A04099F598}"/>
          </ac:picMkLst>
        </pc:picChg>
      </pc:sldChg>
      <pc:sldChg chg="addSp delSp modSp add replId">
        <pc:chgData name="Caden Schwartz" userId="S::cbs19f@fsu.edu::dd2b363a-57e9-4b31-b955-4fc0c412fe2c" providerId="AD" clId="Web-{483722D7-18D1-4260-21C3-9E1D71F6447F}" dt="2024-01-30T04:39:24.830" v="120" actId="1076"/>
        <pc:sldMkLst>
          <pc:docMk/>
          <pc:sldMk cId="136771637" sldId="346"/>
        </pc:sldMkLst>
        <pc:spChg chg="del">
          <ac:chgData name="Caden Schwartz" userId="S::cbs19f@fsu.edu::dd2b363a-57e9-4b31-b955-4fc0c412fe2c" providerId="AD" clId="Web-{483722D7-18D1-4260-21C3-9E1D71F6447F}" dt="2024-01-30T04:38:29.922" v="113"/>
          <ac:spMkLst>
            <pc:docMk/>
            <pc:sldMk cId="136771637" sldId="346"/>
            <ac:spMk id="2" creationId="{9C8B1CE2-DC72-25D3-54E5-0E5A5957042B}"/>
          </ac:spMkLst>
        </pc:spChg>
        <pc:spChg chg="mod">
          <ac:chgData name="Caden Schwartz" userId="S::cbs19f@fsu.edu::dd2b363a-57e9-4b31-b955-4fc0c412fe2c" providerId="AD" clId="Web-{483722D7-18D1-4260-21C3-9E1D71F6447F}" dt="2024-01-30T04:38:53.079" v="116" actId="1076"/>
          <ac:spMkLst>
            <pc:docMk/>
            <pc:sldMk cId="136771637" sldId="346"/>
            <ac:spMk id="5" creationId="{0C49A10E-354F-44D3-F699-4B2C0C67F770}"/>
          </ac:spMkLst>
        </pc:spChg>
        <pc:spChg chg="del">
          <ac:chgData name="Caden Schwartz" userId="S::cbs19f@fsu.edu::dd2b363a-57e9-4b31-b955-4fc0c412fe2c" providerId="AD" clId="Web-{483722D7-18D1-4260-21C3-9E1D71F6447F}" dt="2024-01-30T04:38:29.922" v="109"/>
          <ac:spMkLst>
            <pc:docMk/>
            <pc:sldMk cId="136771637" sldId="346"/>
            <ac:spMk id="8" creationId="{2EC54C3C-821A-7B66-3FAD-2E2A78E34D48}"/>
          </ac:spMkLst>
        </pc:spChg>
        <pc:spChg chg="del">
          <ac:chgData name="Caden Schwartz" userId="S::cbs19f@fsu.edu::dd2b363a-57e9-4b31-b955-4fc0c412fe2c" providerId="AD" clId="Web-{483722D7-18D1-4260-21C3-9E1D71F6447F}" dt="2024-01-30T04:38:29.922" v="111"/>
          <ac:spMkLst>
            <pc:docMk/>
            <pc:sldMk cId="136771637" sldId="346"/>
            <ac:spMk id="10" creationId="{E47A41DE-D88F-AB8E-CFC3-ED4EA8E2C507}"/>
          </ac:spMkLst>
        </pc:spChg>
        <pc:spChg chg="del">
          <ac:chgData name="Caden Schwartz" userId="S::cbs19f@fsu.edu::dd2b363a-57e9-4b31-b955-4fc0c412fe2c" providerId="AD" clId="Web-{483722D7-18D1-4260-21C3-9E1D71F6447F}" dt="2024-01-30T04:38:29.922" v="105"/>
          <ac:spMkLst>
            <pc:docMk/>
            <pc:sldMk cId="136771637" sldId="346"/>
            <ac:spMk id="11" creationId="{98314573-CB0F-BD91-5AB2-8B40E8F402CB}"/>
          </ac:spMkLst>
        </pc:spChg>
        <pc:spChg chg="del">
          <ac:chgData name="Caden Schwartz" userId="S::cbs19f@fsu.edu::dd2b363a-57e9-4b31-b955-4fc0c412fe2c" providerId="AD" clId="Web-{483722D7-18D1-4260-21C3-9E1D71F6447F}" dt="2024-01-30T04:38:29.922" v="107"/>
          <ac:spMkLst>
            <pc:docMk/>
            <pc:sldMk cId="136771637" sldId="346"/>
            <ac:spMk id="13" creationId="{F6D2FB82-92CA-13A8-C565-E64C872DD1F2}"/>
          </ac:spMkLst>
        </pc:spChg>
        <pc:spChg chg="del">
          <ac:chgData name="Caden Schwartz" userId="S::cbs19f@fsu.edu::dd2b363a-57e9-4b31-b955-4fc0c412fe2c" providerId="AD" clId="Web-{483722D7-18D1-4260-21C3-9E1D71F6447F}" dt="2024-01-30T04:38:29.922" v="103"/>
          <ac:spMkLst>
            <pc:docMk/>
            <pc:sldMk cId="136771637" sldId="346"/>
            <ac:spMk id="16" creationId="{FF5EE1F0-3BAB-36C4-C4B5-37FE0F77A33C}"/>
          </ac:spMkLst>
        </pc:spChg>
        <pc:spChg chg="del">
          <ac:chgData name="Caden Schwartz" userId="S::cbs19f@fsu.edu::dd2b363a-57e9-4b31-b955-4fc0c412fe2c" providerId="AD" clId="Web-{483722D7-18D1-4260-21C3-9E1D71F6447F}" dt="2024-01-30T04:38:29.922" v="101"/>
          <ac:spMkLst>
            <pc:docMk/>
            <pc:sldMk cId="136771637" sldId="346"/>
            <ac:spMk id="18" creationId="{2B9F3A54-AB97-21A9-3792-75B1D5108486}"/>
          </ac:spMkLst>
        </pc:spChg>
        <pc:spChg chg="add del mod">
          <ac:chgData name="Caden Schwartz" userId="S::cbs19f@fsu.edu::dd2b363a-57e9-4b31-b955-4fc0c412fe2c" providerId="AD" clId="Web-{483722D7-18D1-4260-21C3-9E1D71F6447F}" dt="2024-01-30T04:38:25.953" v="99"/>
          <ac:spMkLst>
            <pc:docMk/>
            <pc:sldMk cId="136771637" sldId="346"/>
            <ac:spMk id="21" creationId="{AB5126E7-35D3-9A03-6865-014B3B8927C2}"/>
          </ac:spMkLst>
        </pc:spChg>
        <pc:picChg chg="del">
          <ac:chgData name="Caden Schwartz" userId="S::cbs19f@fsu.edu::dd2b363a-57e9-4b31-b955-4fc0c412fe2c" providerId="AD" clId="Web-{483722D7-18D1-4260-21C3-9E1D71F6447F}" dt="2024-01-30T04:38:15.655" v="98"/>
          <ac:picMkLst>
            <pc:docMk/>
            <pc:sldMk cId="136771637" sldId="346"/>
            <ac:picMk id="6" creationId="{9E0D1C5C-94E3-5470-927B-4FDB387F89F0}"/>
          </ac:picMkLst>
        </pc:picChg>
        <pc:picChg chg="add mod">
          <ac:chgData name="Caden Schwartz" userId="S::cbs19f@fsu.edu::dd2b363a-57e9-4b31-b955-4fc0c412fe2c" providerId="AD" clId="Web-{483722D7-18D1-4260-21C3-9E1D71F6447F}" dt="2024-01-30T04:39:24.830" v="120" actId="1076"/>
          <ac:picMkLst>
            <pc:docMk/>
            <pc:sldMk cId="136771637" sldId="346"/>
            <ac:picMk id="22" creationId="{C40602A2-F555-B75B-4D0C-888E4946605E}"/>
          </ac:picMkLst>
        </pc:picChg>
        <pc:cxnChg chg="del">
          <ac:chgData name="Caden Schwartz" userId="S::cbs19f@fsu.edu::dd2b363a-57e9-4b31-b955-4fc0c412fe2c" providerId="AD" clId="Web-{483722D7-18D1-4260-21C3-9E1D71F6447F}" dt="2024-01-30T04:38:29.922" v="112"/>
          <ac:cxnSpMkLst>
            <pc:docMk/>
            <pc:sldMk cId="136771637" sldId="346"/>
            <ac:cxnSpMk id="7" creationId="{BEF38026-A571-B9B1-0DF9-82E4C19F4759}"/>
          </ac:cxnSpMkLst>
        </pc:cxnChg>
        <pc:cxnChg chg="del">
          <ac:chgData name="Caden Schwartz" userId="S::cbs19f@fsu.edu::dd2b363a-57e9-4b31-b955-4fc0c412fe2c" providerId="AD" clId="Web-{483722D7-18D1-4260-21C3-9E1D71F6447F}" dt="2024-01-30T04:38:29.922" v="108"/>
          <ac:cxnSpMkLst>
            <pc:docMk/>
            <pc:sldMk cId="136771637" sldId="346"/>
            <ac:cxnSpMk id="9" creationId="{67EA0E23-3E19-DCF9-1371-D9B8FB628EBD}"/>
          </ac:cxnSpMkLst>
        </pc:cxnChg>
        <pc:cxnChg chg="del">
          <ac:chgData name="Caden Schwartz" userId="S::cbs19f@fsu.edu::dd2b363a-57e9-4b31-b955-4fc0c412fe2c" providerId="AD" clId="Web-{483722D7-18D1-4260-21C3-9E1D71F6447F}" dt="2024-01-30T04:38:29.922" v="110"/>
          <ac:cxnSpMkLst>
            <pc:docMk/>
            <pc:sldMk cId="136771637" sldId="346"/>
            <ac:cxnSpMk id="12" creationId="{15C27D1F-4539-85CC-603B-EF2D0A740054}"/>
          </ac:cxnSpMkLst>
        </pc:cxnChg>
        <pc:cxnChg chg="del">
          <ac:chgData name="Caden Schwartz" userId="S::cbs19f@fsu.edu::dd2b363a-57e9-4b31-b955-4fc0c412fe2c" providerId="AD" clId="Web-{483722D7-18D1-4260-21C3-9E1D71F6447F}" dt="2024-01-30T04:38:29.922" v="106"/>
          <ac:cxnSpMkLst>
            <pc:docMk/>
            <pc:sldMk cId="136771637" sldId="346"/>
            <ac:cxnSpMk id="14" creationId="{C621F2FB-377D-0BBA-96D6-4E1116A7B1A4}"/>
          </ac:cxnSpMkLst>
        </pc:cxnChg>
        <pc:cxnChg chg="del">
          <ac:chgData name="Caden Schwartz" userId="S::cbs19f@fsu.edu::dd2b363a-57e9-4b31-b955-4fc0c412fe2c" providerId="AD" clId="Web-{483722D7-18D1-4260-21C3-9E1D71F6447F}" dt="2024-01-30T04:38:29.922" v="104"/>
          <ac:cxnSpMkLst>
            <pc:docMk/>
            <pc:sldMk cId="136771637" sldId="346"/>
            <ac:cxnSpMk id="15" creationId="{63A721F8-144F-F542-73FE-9462ADF51879}"/>
          </ac:cxnSpMkLst>
        </pc:cxnChg>
        <pc:cxnChg chg="del">
          <ac:chgData name="Caden Schwartz" userId="S::cbs19f@fsu.edu::dd2b363a-57e9-4b31-b955-4fc0c412fe2c" providerId="AD" clId="Web-{483722D7-18D1-4260-21C3-9E1D71F6447F}" dt="2024-01-30T04:38:29.922" v="102"/>
          <ac:cxnSpMkLst>
            <pc:docMk/>
            <pc:sldMk cId="136771637" sldId="346"/>
            <ac:cxnSpMk id="17" creationId="{30361FC4-CBEE-70F8-5FD6-6652B4EF8C61}"/>
          </ac:cxnSpMkLst>
        </pc:cxnChg>
        <pc:cxnChg chg="del">
          <ac:chgData name="Caden Schwartz" userId="S::cbs19f@fsu.edu::dd2b363a-57e9-4b31-b955-4fc0c412fe2c" providerId="AD" clId="Web-{483722D7-18D1-4260-21C3-9E1D71F6447F}" dt="2024-01-30T04:38:29.922" v="100"/>
          <ac:cxnSpMkLst>
            <pc:docMk/>
            <pc:sldMk cId="136771637" sldId="346"/>
            <ac:cxnSpMk id="19" creationId="{0BBD6289-2424-D6CB-1741-6F8E31DBEE71}"/>
          </ac:cxnSpMkLst>
        </pc:cxnChg>
      </pc:sldChg>
    </pc:docChg>
  </pc:docChgLst>
  <pc:docChgLst>
    <pc:chgData name="Chloe Keiran" userId="S::cmk19@fsu.edu::732f0397-0029-422a-9fe5-1466c05581a9" providerId="AD" clId="Web-{C5B11051-CE84-61EB-9463-E563DFE206F1}"/>
    <pc:docChg chg="addSld modSld modSection">
      <pc:chgData name="Chloe Keiran" userId="S::cmk19@fsu.edu::732f0397-0029-422a-9fe5-1466c05581a9" providerId="AD" clId="Web-{C5B11051-CE84-61EB-9463-E563DFE206F1}" dt="2024-01-30T02:00:21.398" v="329" actId="1076"/>
      <pc:docMkLst>
        <pc:docMk/>
      </pc:docMkLst>
      <pc:sldChg chg="addSp delSp modSp">
        <pc:chgData name="Chloe Keiran" userId="S::cmk19@fsu.edu::732f0397-0029-422a-9fe5-1466c05581a9" providerId="AD" clId="Web-{C5B11051-CE84-61EB-9463-E563DFE206F1}" dt="2024-01-30T01:53:59.419" v="328" actId="20577"/>
        <pc:sldMkLst>
          <pc:docMk/>
          <pc:sldMk cId="2524568284" sldId="320"/>
        </pc:sldMkLst>
        <pc:spChg chg="mod">
          <ac:chgData name="Chloe Keiran" userId="S::cmk19@fsu.edu::732f0397-0029-422a-9fe5-1466c05581a9" providerId="AD" clId="Web-{C5B11051-CE84-61EB-9463-E563DFE206F1}" dt="2024-01-30T00:50:59.391" v="43" actId="20577"/>
          <ac:spMkLst>
            <pc:docMk/>
            <pc:sldMk cId="2524568284" sldId="320"/>
            <ac:spMk id="2" creationId="{73581BE8-4F0B-FA19-0E64-B6BD6C157446}"/>
          </ac:spMkLst>
        </pc:spChg>
        <pc:spChg chg="mod">
          <ac:chgData name="Chloe Keiran" userId="S::cmk19@fsu.edu::732f0397-0029-422a-9fe5-1466c05581a9" providerId="AD" clId="Web-{C5B11051-CE84-61EB-9463-E563DFE206F1}" dt="2024-01-30T00:57:06.905" v="80" actId="20577"/>
          <ac:spMkLst>
            <pc:docMk/>
            <pc:sldMk cId="2524568284" sldId="320"/>
            <ac:spMk id="3" creationId="{A6F81B70-C16E-CFE7-F584-6758CF0C5534}"/>
          </ac:spMkLst>
        </pc:spChg>
        <pc:spChg chg="del mod">
          <ac:chgData name="Chloe Keiran" userId="S::cmk19@fsu.edu::732f0397-0029-422a-9fe5-1466c05581a9" providerId="AD" clId="Web-{C5B11051-CE84-61EB-9463-E563DFE206F1}" dt="2024-01-30T00:56:58.858" v="76"/>
          <ac:spMkLst>
            <pc:docMk/>
            <pc:sldMk cId="2524568284" sldId="320"/>
            <ac:spMk id="6" creationId="{78671E6A-0B88-339E-81B3-EA38EA7A08DA}"/>
          </ac:spMkLst>
        </pc:spChg>
        <pc:spChg chg="add mod">
          <ac:chgData name="Chloe Keiran" userId="S::cmk19@fsu.edu::732f0397-0029-422a-9fe5-1466c05581a9" providerId="AD" clId="Web-{C5B11051-CE84-61EB-9463-E563DFE206F1}" dt="2024-01-30T01:08:22.323" v="132" actId="20577"/>
          <ac:spMkLst>
            <pc:docMk/>
            <pc:sldMk cId="2524568284" sldId="320"/>
            <ac:spMk id="7" creationId="{FDFB589D-18C5-3597-D188-5160CEE708FF}"/>
          </ac:spMkLst>
        </pc:spChg>
        <pc:spChg chg="add mod">
          <ac:chgData name="Chloe Keiran" userId="S::cmk19@fsu.edu::732f0397-0029-422a-9fe5-1466c05581a9" providerId="AD" clId="Web-{C5B11051-CE84-61EB-9463-E563DFE206F1}" dt="2024-01-30T00:59:02.535" v="101" actId="1076"/>
          <ac:spMkLst>
            <pc:docMk/>
            <pc:sldMk cId="2524568284" sldId="320"/>
            <ac:spMk id="8" creationId="{05D65EDE-B700-406B-4DA1-6042EBAF7F93}"/>
          </ac:spMkLst>
        </pc:spChg>
        <pc:spChg chg="add mod">
          <ac:chgData name="Chloe Keiran" userId="S::cmk19@fsu.edu::732f0397-0029-422a-9fe5-1466c05581a9" providerId="AD" clId="Web-{C5B11051-CE84-61EB-9463-E563DFE206F1}" dt="2024-01-30T01:00:10.147" v="107" actId="1076"/>
          <ac:spMkLst>
            <pc:docMk/>
            <pc:sldMk cId="2524568284" sldId="320"/>
            <ac:spMk id="10" creationId="{45A4E466-A3FA-FB83-274D-668563510E76}"/>
          </ac:spMkLst>
        </pc:spChg>
        <pc:spChg chg="add mod">
          <ac:chgData name="Chloe Keiran" userId="S::cmk19@fsu.edu::732f0397-0029-422a-9fe5-1466c05581a9" providerId="AD" clId="Web-{C5B11051-CE84-61EB-9463-E563DFE206F1}" dt="2024-01-30T01:02:24.277" v="116" actId="1076"/>
          <ac:spMkLst>
            <pc:docMk/>
            <pc:sldMk cId="2524568284" sldId="320"/>
            <ac:spMk id="12" creationId="{4684CFD7-0D18-1B2B-94B8-8A70DF9C4266}"/>
          </ac:spMkLst>
        </pc:spChg>
        <pc:spChg chg="add mod">
          <ac:chgData name="Chloe Keiran" userId="S::cmk19@fsu.edu::732f0397-0029-422a-9fe5-1466c05581a9" providerId="AD" clId="Web-{C5B11051-CE84-61EB-9463-E563DFE206F1}" dt="2024-01-30T01:34:55.089" v="154" actId="1076"/>
          <ac:spMkLst>
            <pc:docMk/>
            <pc:sldMk cId="2524568284" sldId="320"/>
            <ac:spMk id="16" creationId="{C5B2973A-B3FE-2630-5E75-A2EE5B8EB828}"/>
          </ac:spMkLst>
        </pc:spChg>
        <pc:spChg chg="add mod">
          <ac:chgData name="Chloe Keiran" userId="S::cmk19@fsu.edu::732f0397-0029-422a-9fe5-1466c05581a9" providerId="AD" clId="Web-{C5B11051-CE84-61EB-9463-E563DFE206F1}" dt="2024-01-30T01:44:28.309" v="164"/>
          <ac:spMkLst>
            <pc:docMk/>
            <pc:sldMk cId="2524568284" sldId="320"/>
            <ac:spMk id="17" creationId="{E681B5D4-E78C-1B99-C140-B95EA59FB992}"/>
          </ac:spMkLst>
        </pc:spChg>
        <pc:spChg chg="add mod">
          <ac:chgData name="Chloe Keiran" userId="S::cmk19@fsu.edu::732f0397-0029-422a-9fe5-1466c05581a9" providerId="AD" clId="Web-{C5B11051-CE84-61EB-9463-E563DFE206F1}" dt="2024-01-30T01:53:59.419" v="328" actId="20577"/>
          <ac:spMkLst>
            <pc:docMk/>
            <pc:sldMk cId="2524568284" sldId="320"/>
            <ac:spMk id="18" creationId="{C405B12C-B2DC-B957-E5AB-204C3F320240}"/>
          </ac:spMkLst>
        </pc:spChg>
        <pc:spChg chg="add mod">
          <ac:chgData name="Chloe Keiran" userId="S::cmk19@fsu.edu::732f0397-0029-422a-9fe5-1466c05581a9" providerId="AD" clId="Web-{C5B11051-CE84-61EB-9463-E563DFE206F1}" dt="2024-01-30T01:52:22.478" v="293" actId="1076"/>
          <ac:spMkLst>
            <pc:docMk/>
            <pc:sldMk cId="2524568284" sldId="320"/>
            <ac:spMk id="19" creationId="{5D592D9B-27BF-4F6F-314B-A29451573438}"/>
          </ac:spMkLst>
        </pc:spChg>
        <pc:spChg chg="add mod">
          <ac:chgData name="Chloe Keiran" userId="S::cmk19@fsu.edu::732f0397-0029-422a-9fe5-1466c05581a9" providerId="AD" clId="Web-{C5B11051-CE84-61EB-9463-E563DFE206F1}" dt="2024-01-30T01:50:03.068" v="257" actId="20577"/>
          <ac:spMkLst>
            <pc:docMk/>
            <pc:sldMk cId="2524568284" sldId="320"/>
            <ac:spMk id="20" creationId="{450ECEE1-69A5-DF03-9FED-0E35E44BCC33}"/>
          </ac:spMkLst>
        </pc:spChg>
        <pc:spChg chg="add mod">
          <ac:chgData name="Chloe Keiran" userId="S::cmk19@fsu.edu::732f0397-0029-422a-9fe5-1466c05581a9" providerId="AD" clId="Web-{C5B11051-CE84-61EB-9463-E563DFE206F1}" dt="2024-01-30T01:52:03.712" v="291" actId="1076"/>
          <ac:spMkLst>
            <pc:docMk/>
            <pc:sldMk cId="2524568284" sldId="320"/>
            <ac:spMk id="21" creationId="{2C6878B4-E121-F18B-2278-693A6700DE49}"/>
          </ac:spMkLst>
        </pc:spChg>
        <pc:spChg chg="add mod">
          <ac:chgData name="Chloe Keiran" userId="S::cmk19@fsu.edu::732f0397-0029-422a-9fe5-1466c05581a9" providerId="AD" clId="Web-{C5B11051-CE84-61EB-9463-E563DFE206F1}" dt="2024-01-30T01:52:13.509" v="292" actId="1076"/>
          <ac:spMkLst>
            <pc:docMk/>
            <pc:sldMk cId="2524568284" sldId="320"/>
            <ac:spMk id="22" creationId="{00039445-38F2-D41C-77CB-81D3623E1175}"/>
          </ac:spMkLst>
        </pc:spChg>
        <pc:spChg chg="add mod">
          <ac:chgData name="Chloe Keiran" userId="S::cmk19@fsu.edu::732f0397-0029-422a-9fe5-1466c05581a9" providerId="AD" clId="Web-{C5B11051-CE84-61EB-9463-E563DFE206F1}" dt="2024-01-30T01:52:48.385" v="298"/>
          <ac:spMkLst>
            <pc:docMk/>
            <pc:sldMk cId="2524568284" sldId="320"/>
            <ac:spMk id="23" creationId="{8E4813E1-1521-BA44-E566-C30242544F77}"/>
          </ac:spMkLst>
        </pc:spChg>
        <pc:spChg chg="add mod">
          <ac:chgData name="Chloe Keiran" userId="S::cmk19@fsu.edu::732f0397-0029-422a-9fe5-1466c05581a9" providerId="AD" clId="Web-{C5B11051-CE84-61EB-9463-E563DFE206F1}" dt="2024-01-30T01:53:49.231" v="326" actId="20577"/>
          <ac:spMkLst>
            <pc:docMk/>
            <pc:sldMk cId="2524568284" sldId="320"/>
            <ac:spMk id="24" creationId="{8F683B90-61B8-22FA-0909-55481DF048B5}"/>
          </ac:spMkLst>
        </pc:spChg>
        <pc:picChg chg="add del mod">
          <ac:chgData name="Chloe Keiran" userId="S::cmk19@fsu.edu::732f0397-0029-422a-9fe5-1466c05581a9" providerId="AD" clId="Web-{C5B11051-CE84-61EB-9463-E563DFE206F1}" dt="2024-01-30T01:43:39.088" v="159"/>
          <ac:picMkLst>
            <pc:docMk/>
            <pc:sldMk cId="2524568284" sldId="320"/>
            <ac:picMk id="6" creationId="{4FB764C5-870E-5E2F-708D-09199D90F53A}"/>
          </ac:picMkLst>
        </pc:picChg>
        <pc:picChg chg="add mod">
          <ac:chgData name="Chloe Keiran" userId="S::cmk19@fsu.edu::732f0397-0029-422a-9fe5-1466c05581a9" providerId="AD" clId="Web-{C5B11051-CE84-61EB-9463-E563DFE206F1}" dt="2024-01-30T01:01:53.057" v="114" actId="1076"/>
          <ac:picMkLst>
            <pc:docMk/>
            <pc:sldMk cId="2524568284" sldId="320"/>
            <ac:picMk id="9" creationId="{D21E1EB2-901E-D273-35D8-2CD079DF55F5}"/>
          </ac:picMkLst>
        </pc:picChg>
        <pc:picChg chg="add mod">
          <ac:chgData name="Chloe Keiran" userId="S::cmk19@fsu.edu::732f0397-0029-422a-9fe5-1466c05581a9" providerId="AD" clId="Web-{C5B11051-CE84-61EB-9463-E563DFE206F1}" dt="2024-01-30T01:02:11.261" v="115" actId="1076"/>
          <ac:picMkLst>
            <pc:docMk/>
            <pc:sldMk cId="2524568284" sldId="320"/>
            <ac:picMk id="11" creationId="{0B74C8A9-A454-94BA-495E-B59AC015C5D7}"/>
          </ac:picMkLst>
        </pc:picChg>
        <pc:picChg chg="add del mod">
          <ac:chgData name="Chloe Keiran" userId="S::cmk19@fsu.edu::732f0397-0029-422a-9fe5-1466c05581a9" providerId="AD" clId="Web-{C5B11051-CE84-61EB-9463-E563DFE206F1}" dt="2024-01-30T01:47:58.440" v="208"/>
          <ac:picMkLst>
            <pc:docMk/>
            <pc:sldMk cId="2524568284" sldId="320"/>
            <ac:picMk id="13" creationId="{4ADD43F0-0782-FBAE-ADFA-2A773F5E8990}"/>
          </ac:picMkLst>
        </pc:picChg>
        <pc:picChg chg="add del mod">
          <ac:chgData name="Chloe Keiran" userId="S::cmk19@fsu.edu::732f0397-0029-422a-9fe5-1466c05581a9" providerId="AD" clId="Web-{C5B11051-CE84-61EB-9463-E563DFE206F1}" dt="2024-01-30T01:50:45.304" v="259"/>
          <ac:picMkLst>
            <pc:docMk/>
            <pc:sldMk cId="2524568284" sldId="320"/>
            <ac:picMk id="14" creationId="{E222D9E3-F170-62F2-41B9-863A80728D48}"/>
          </ac:picMkLst>
        </pc:picChg>
        <pc:picChg chg="add del mod">
          <ac:chgData name="Chloe Keiran" userId="S::cmk19@fsu.edu::732f0397-0029-422a-9fe5-1466c05581a9" providerId="AD" clId="Web-{C5B11051-CE84-61EB-9463-E563DFE206F1}" dt="2024-01-30T01:52:27.197" v="294"/>
          <ac:picMkLst>
            <pc:docMk/>
            <pc:sldMk cId="2524568284" sldId="320"/>
            <ac:picMk id="15" creationId="{8C4DDAC3-EE86-5BFA-FA7B-EB84ADEB8E97}"/>
          </ac:picMkLst>
        </pc:picChg>
      </pc:sldChg>
      <pc:sldChg chg="modSp new">
        <pc:chgData name="Chloe Keiran" userId="S::cmk19@fsu.edu::732f0397-0029-422a-9fe5-1466c05581a9" providerId="AD" clId="Web-{C5B11051-CE84-61EB-9463-E563DFE206F1}" dt="2024-01-30T02:00:21.398" v="329" actId="1076"/>
        <pc:sldMkLst>
          <pc:docMk/>
          <pc:sldMk cId="1337639398" sldId="332"/>
        </pc:sldMkLst>
        <pc:spChg chg="mod">
          <ac:chgData name="Chloe Keiran" userId="S::cmk19@fsu.edu::732f0397-0029-422a-9fe5-1466c05581a9" providerId="AD" clId="Web-{C5B11051-CE84-61EB-9463-E563DFE206F1}" dt="2024-01-30T00:51:25.642" v="75" actId="20577"/>
          <ac:spMkLst>
            <pc:docMk/>
            <pc:sldMk cId="1337639398" sldId="332"/>
            <ac:spMk id="5" creationId="{FF6D06AE-3CC8-FDEE-1558-F95079C3C6EA}"/>
          </ac:spMkLst>
        </pc:spChg>
        <pc:spChg chg="mod">
          <ac:chgData name="Chloe Keiran" userId="S::cmk19@fsu.edu::732f0397-0029-422a-9fe5-1466c05581a9" providerId="AD" clId="Web-{C5B11051-CE84-61EB-9463-E563DFE206F1}" dt="2024-01-30T02:00:21.398" v="329" actId="1076"/>
          <ac:spMkLst>
            <pc:docMk/>
            <pc:sldMk cId="1337639398" sldId="332"/>
            <ac:spMk id="9" creationId="{90A1883E-34B6-8221-BAA4-4EE4113D79CC}"/>
          </ac:spMkLst>
        </pc:spChg>
      </pc:sldChg>
      <pc:sldChg chg="add replId">
        <pc:chgData name="Chloe Keiran" userId="S::cmk19@fsu.edu::732f0397-0029-422a-9fe5-1466c05581a9" providerId="AD" clId="Web-{C5B11051-CE84-61EB-9463-E563DFE206F1}" dt="2024-01-30T01:39:19.237" v="158"/>
        <pc:sldMkLst>
          <pc:docMk/>
          <pc:sldMk cId="242416938" sldId="338"/>
        </pc:sldMkLst>
      </pc:sldChg>
    </pc:docChg>
  </pc:docChgLst>
  <pc:docChgLst>
    <pc:chgData name="Caden Schwartz" userId="dd2b363a-57e9-4b31-b955-4fc0c412fe2c" providerId="ADAL" clId="{6808472E-055E-4F7F-A2A5-148DA3154795}"/>
    <pc:docChg chg="undo custSel modSld">
      <pc:chgData name="Caden Schwartz" userId="dd2b363a-57e9-4b31-b955-4fc0c412fe2c" providerId="ADAL" clId="{6808472E-055E-4F7F-A2A5-148DA3154795}" dt="2024-02-26T19:50:38.385" v="38" actId="339"/>
      <pc:docMkLst>
        <pc:docMk/>
      </pc:docMkLst>
      <pc:sldChg chg="addSp delSp modSp mod">
        <pc:chgData name="Caden Schwartz" userId="dd2b363a-57e9-4b31-b955-4fc0c412fe2c" providerId="ADAL" clId="{6808472E-055E-4F7F-A2A5-148DA3154795}" dt="2024-02-26T19:50:38.385" v="38" actId="339"/>
        <pc:sldMkLst>
          <pc:docMk/>
          <pc:sldMk cId="2925594382" sldId="350"/>
        </pc:sldMkLst>
        <pc:spChg chg="del">
          <ac:chgData name="Caden Schwartz" userId="dd2b363a-57e9-4b31-b955-4fc0c412fe2c" providerId="ADAL" clId="{6808472E-055E-4F7F-A2A5-148DA3154795}" dt="2024-02-26T19:00:43.817" v="0" actId="931"/>
          <ac:spMkLst>
            <pc:docMk/>
            <pc:sldMk cId="2925594382" sldId="350"/>
            <ac:spMk id="2" creationId="{5EE8B012-A831-8C84-F670-741537DF73E8}"/>
          </ac:spMkLst>
        </pc:spChg>
        <pc:graphicFrameChg chg="add mod ord modGraphic">
          <ac:chgData name="Caden Schwartz" userId="dd2b363a-57e9-4b31-b955-4fc0c412fe2c" providerId="ADAL" clId="{6808472E-055E-4F7F-A2A5-148DA3154795}" dt="2024-02-26T19:50:38.385" v="38" actId="339"/>
          <ac:graphicFrameMkLst>
            <pc:docMk/>
            <pc:sldMk cId="2925594382" sldId="350"/>
            <ac:graphicFrameMk id="6" creationId="{E6DBB505-C365-7E46-ACC3-A48535B39BF0}"/>
          </ac:graphicFrameMkLst>
        </pc:graphicFrameChg>
      </pc:sldChg>
      <pc:sldChg chg="addSp delSp modSp mod">
        <pc:chgData name="Caden Schwartz" userId="dd2b363a-57e9-4b31-b955-4fc0c412fe2c" providerId="ADAL" clId="{6808472E-055E-4F7F-A2A5-148DA3154795}" dt="2024-02-26T19:15:32.426" v="36" actId="11529"/>
        <pc:sldMkLst>
          <pc:docMk/>
          <pc:sldMk cId="1465527021" sldId="351"/>
        </pc:sldMkLst>
        <pc:spChg chg="del">
          <ac:chgData name="Caden Schwartz" userId="dd2b363a-57e9-4b31-b955-4fc0c412fe2c" providerId="ADAL" clId="{6808472E-055E-4F7F-A2A5-148DA3154795}" dt="2024-02-26T19:11:55.180" v="12" actId="931"/>
          <ac:spMkLst>
            <pc:docMk/>
            <pc:sldMk cId="1465527021" sldId="351"/>
            <ac:spMk id="2" creationId="{5EE8B012-A831-8C84-F670-741537DF73E8}"/>
          </ac:spMkLst>
        </pc:spChg>
        <pc:spChg chg="add del mod">
          <ac:chgData name="Caden Schwartz" userId="dd2b363a-57e9-4b31-b955-4fc0c412fe2c" providerId="ADAL" clId="{6808472E-055E-4F7F-A2A5-148DA3154795}" dt="2024-02-26T19:15:32.426" v="36" actId="11529"/>
          <ac:spMkLst>
            <pc:docMk/>
            <pc:sldMk cId="1465527021" sldId="351"/>
            <ac:spMk id="11" creationId="{0A904DB5-2711-51D5-5ECA-FFBCDBE8E1A7}"/>
          </ac:spMkLst>
        </pc:spChg>
        <pc:graphicFrameChg chg="add mod ord modGraphic">
          <ac:chgData name="Caden Schwartz" userId="dd2b363a-57e9-4b31-b955-4fc0c412fe2c" providerId="ADAL" clId="{6808472E-055E-4F7F-A2A5-148DA3154795}" dt="2024-02-26T19:13:52.308" v="20" actId="339"/>
          <ac:graphicFrameMkLst>
            <pc:docMk/>
            <pc:sldMk cId="1465527021" sldId="351"/>
            <ac:graphicFrameMk id="6" creationId="{B238EFEE-628C-A674-78DA-CD18C4FCFA35}"/>
          </ac:graphicFrameMkLst>
        </pc:graphicFrameChg>
        <pc:inkChg chg="add del">
          <ac:chgData name="Caden Schwartz" userId="dd2b363a-57e9-4b31-b955-4fc0c412fe2c" providerId="ADAL" clId="{6808472E-055E-4F7F-A2A5-148DA3154795}" dt="2024-02-26T19:14:47.469" v="28" actId="9405"/>
          <ac:inkMkLst>
            <pc:docMk/>
            <pc:sldMk cId="1465527021" sldId="351"/>
            <ac:inkMk id="7" creationId="{3F945B86-AD55-D91B-4BC5-EAD0862C568F}"/>
          </ac:inkMkLst>
        </pc:inkChg>
        <pc:inkChg chg="add del">
          <ac:chgData name="Caden Schwartz" userId="dd2b363a-57e9-4b31-b955-4fc0c412fe2c" providerId="ADAL" clId="{6808472E-055E-4F7F-A2A5-148DA3154795}" dt="2024-02-26T19:14:47.063" v="27" actId="9405"/>
          <ac:inkMkLst>
            <pc:docMk/>
            <pc:sldMk cId="1465527021" sldId="351"/>
            <ac:inkMk id="8" creationId="{77FA363B-0F3B-4BEA-5255-55BFDEF19D3B}"/>
          </ac:inkMkLst>
        </pc:inkChg>
        <pc:inkChg chg="add del">
          <ac:chgData name="Caden Schwartz" userId="dd2b363a-57e9-4b31-b955-4fc0c412fe2c" providerId="ADAL" clId="{6808472E-055E-4F7F-A2A5-148DA3154795}" dt="2024-02-26T19:14:46.669" v="26" actId="9405"/>
          <ac:inkMkLst>
            <pc:docMk/>
            <pc:sldMk cId="1465527021" sldId="351"/>
            <ac:inkMk id="9" creationId="{12C78FCA-A937-4E20-2434-634930E18E54}"/>
          </ac:inkMkLst>
        </pc:inkChg>
        <pc:inkChg chg="add del">
          <ac:chgData name="Caden Schwartz" userId="dd2b363a-57e9-4b31-b955-4fc0c412fe2c" providerId="ADAL" clId="{6808472E-055E-4F7F-A2A5-148DA3154795}" dt="2024-02-26T19:14:46.272" v="25" actId="9405"/>
          <ac:inkMkLst>
            <pc:docMk/>
            <pc:sldMk cId="1465527021" sldId="351"/>
            <ac:inkMk id="10" creationId="{8CA686BA-3258-B1AE-493B-1FD2E2DE9279}"/>
          </ac:inkMkLst>
        </pc:inkChg>
      </pc:sldChg>
    </pc:docChg>
  </pc:docChgLst>
  <pc:docChgLst>
    <pc:chgData name="Luis Daniel Garcia" userId="S::ldg20a@fsu.edu::15b50626-d2c4-4254-a4cf-dc7637d1c37e" providerId="AD" clId="Web-{697302FE-4CE1-0ADA-1175-BC7FBF209710}"/>
    <pc:docChg chg="modSld sldOrd">
      <pc:chgData name="Luis Daniel Garcia" userId="S::ldg20a@fsu.edu::15b50626-d2c4-4254-a4cf-dc7637d1c37e" providerId="AD" clId="Web-{697302FE-4CE1-0ADA-1175-BC7FBF209710}" dt="2024-01-30T05:13:44.016" v="172"/>
      <pc:docMkLst>
        <pc:docMk/>
      </pc:docMkLst>
      <pc:sldChg chg="modSp">
        <pc:chgData name="Luis Daniel Garcia" userId="S::ldg20a@fsu.edu::15b50626-d2c4-4254-a4cf-dc7637d1c37e" providerId="AD" clId="Web-{697302FE-4CE1-0ADA-1175-BC7FBF209710}" dt="2024-01-30T04:57:11.862" v="13" actId="1076"/>
        <pc:sldMkLst>
          <pc:docMk/>
          <pc:sldMk cId="1270984281" sldId="286"/>
        </pc:sldMkLst>
        <pc:picChg chg="mod modCrop">
          <ac:chgData name="Luis Daniel Garcia" userId="S::ldg20a@fsu.edu::15b50626-d2c4-4254-a4cf-dc7637d1c37e" providerId="AD" clId="Web-{697302FE-4CE1-0ADA-1175-BC7FBF209710}" dt="2024-01-30T04:56:58.861" v="10"/>
          <ac:picMkLst>
            <pc:docMk/>
            <pc:sldMk cId="1270984281" sldId="286"/>
            <ac:picMk id="5" creationId="{7A36337F-BEF0-17A8-14A9-EE0B46D2042F}"/>
          </ac:picMkLst>
        </pc:picChg>
        <pc:picChg chg="mod modCrop">
          <ac:chgData name="Luis Daniel Garcia" userId="S::ldg20a@fsu.edu::15b50626-d2c4-4254-a4cf-dc7637d1c37e" providerId="AD" clId="Web-{697302FE-4CE1-0ADA-1175-BC7FBF209710}" dt="2024-01-30T04:57:03.908" v="12"/>
          <ac:picMkLst>
            <pc:docMk/>
            <pc:sldMk cId="1270984281" sldId="286"/>
            <ac:picMk id="10" creationId="{2304EFD2-EA70-A86A-6299-444DA2494638}"/>
          </ac:picMkLst>
        </pc:picChg>
        <pc:picChg chg="mod">
          <ac:chgData name="Luis Daniel Garcia" userId="S::ldg20a@fsu.edu::15b50626-d2c4-4254-a4cf-dc7637d1c37e" providerId="AD" clId="Web-{697302FE-4CE1-0ADA-1175-BC7FBF209710}" dt="2024-01-30T04:57:11.862" v="13" actId="1076"/>
          <ac:picMkLst>
            <pc:docMk/>
            <pc:sldMk cId="1270984281" sldId="286"/>
            <ac:picMk id="14" creationId="{11866D5E-F322-A9FA-5069-81F8AA2C80EE}"/>
          </ac:picMkLst>
        </pc:picChg>
      </pc:sldChg>
      <pc:sldChg chg="modSp">
        <pc:chgData name="Luis Daniel Garcia" userId="S::ldg20a@fsu.edu::15b50626-d2c4-4254-a4cf-dc7637d1c37e" providerId="AD" clId="Web-{697302FE-4CE1-0ADA-1175-BC7FBF209710}" dt="2024-01-30T04:56:27.421" v="8" actId="1076"/>
        <pc:sldMkLst>
          <pc:docMk/>
          <pc:sldMk cId="2405727058" sldId="287"/>
        </pc:sldMkLst>
        <pc:spChg chg="mod">
          <ac:chgData name="Luis Daniel Garcia" userId="S::ldg20a@fsu.edu::15b50626-d2c4-4254-a4cf-dc7637d1c37e" providerId="AD" clId="Web-{697302FE-4CE1-0ADA-1175-BC7FBF209710}" dt="2024-01-30T04:56:20.436" v="7" actId="1076"/>
          <ac:spMkLst>
            <pc:docMk/>
            <pc:sldMk cId="2405727058" sldId="287"/>
            <ac:spMk id="11" creationId="{6B37219D-EE5D-7A93-BF43-7743247B952B}"/>
          </ac:spMkLst>
        </pc:spChg>
        <pc:spChg chg="mod">
          <ac:chgData name="Luis Daniel Garcia" userId="S::ldg20a@fsu.edu::15b50626-d2c4-4254-a4cf-dc7637d1c37e" providerId="AD" clId="Web-{697302FE-4CE1-0ADA-1175-BC7FBF209710}" dt="2024-01-30T04:56:27.421" v="8" actId="1076"/>
          <ac:spMkLst>
            <pc:docMk/>
            <pc:sldMk cId="2405727058" sldId="287"/>
            <ac:spMk id="18" creationId="{E72ABEFD-13E1-DD75-3047-1E1D4D2E52C4}"/>
          </ac:spMkLst>
        </pc:spChg>
      </pc:sldChg>
      <pc:sldChg chg="modSp ord">
        <pc:chgData name="Luis Daniel Garcia" userId="S::ldg20a@fsu.edu::15b50626-d2c4-4254-a4cf-dc7637d1c37e" providerId="AD" clId="Web-{697302FE-4CE1-0ADA-1175-BC7FBF209710}" dt="2024-01-30T05:12:20.713" v="171"/>
        <pc:sldMkLst>
          <pc:docMk/>
          <pc:sldMk cId="2469559783" sldId="323"/>
        </pc:sldMkLst>
        <pc:spChg chg="mod">
          <ac:chgData name="Luis Daniel Garcia" userId="S::ldg20a@fsu.edu::15b50626-d2c4-4254-a4cf-dc7637d1c37e" providerId="AD" clId="Web-{697302FE-4CE1-0ADA-1175-BC7FBF209710}" dt="2024-01-30T05:10:03.270" v="170" actId="20577"/>
          <ac:spMkLst>
            <pc:docMk/>
            <pc:sldMk cId="2469559783" sldId="323"/>
            <ac:spMk id="5" creationId="{FC9A1FC3-D70A-C504-D730-D29BAE79ED85}"/>
          </ac:spMkLst>
        </pc:spChg>
        <pc:spChg chg="mod">
          <ac:chgData name="Luis Daniel Garcia" userId="S::ldg20a@fsu.edu::15b50626-d2c4-4254-a4cf-dc7637d1c37e" providerId="AD" clId="Web-{697302FE-4CE1-0ADA-1175-BC7FBF209710}" dt="2024-01-30T04:54:53.854" v="3" actId="20577"/>
          <ac:spMkLst>
            <pc:docMk/>
            <pc:sldMk cId="2469559783" sldId="323"/>
            <ac:spMk id="8" creationId="{3A4B7392-54D6-31E8-E31F-E11636EFCFFE}"/>
          </ac:spMkLst>
        </pc:spChg>
      </pc:sldChg>
      <pc:sldChg chg="ord">
        <pc:chgData name="Luis Daniel Garcia" userId="S::ldg20a@fsu.edu::15b50626-d2c4-4254-a4cf-dc7637d1c37e" providerId="AD" clId="Web-{697302FE-4CE1-0ADA-1175-BC7FBF209710}" dt="2024-01-30T05:08:12.750" v="147"/>
        <pc:sldMkLst>
          <pc:docMk/>
          <pc:sldMk cId="1337639398" sldId="332"/>
        </pc:sldMkLst>
      </pc:sldChg>
      <pc:sldChg chg="modSp">
        <pc:chgData name="Luis Daniel Garcia" userId="S::ldg20a@fsu.edu::15b50626-d2c4-4254-a4cf-dc7637d1c37e" providerId="AD" clId="Web-{697302FE-4CE1-0ADA-1175-BC7FBF209710}" dt="2024-01-30T05:02:36.298" v="77" actId="20577"/>
        <pc:sldMkLst>
          <pc:docMk/>
          <pc:sldMk cId="3137350053" sldId="339"/>
        </pc:sldMkLst>
        <pc:spChg chg="mod">
          <ac:chgData name="Luis Daniel Garcia" userId="S::ldg20a@fsu.edu::15b50626-d2c4-4254-a4cf-dc7637d1c37e" providerId="AD" clId="Web-{697302FE-4CE1-0ADA-1175-BC7FBF209710}" dt="2024-01-30T05:02:36.298" v="77" actId="20577"/>
          <ac:spMkLst>
            <pc:docMk/>
            <pc:sldMk cId="3137350053" sldId="339"/>
            <ac:spMk id="22" creationId="{C2B60DF2-5193-E2DF-C9A9-5EEABEE929C5}"/>
          </ac:spMkLst>
        </pc:spChg>
      </pc:sldChg>
      <pc:sldChg chg="modSp">
        <pc:chgData name="Luis Daniel Garcia" userId="S::ldg20a@fsu.edu::15b50626-d2c4-4254-a4cf-dc7637d1c37e" providerId="AD" clId="Web-{697302FE-4CE1-0ADA-1175-BC7FBF209710}" dt="2024-01-30T05:07:00.637" v="144" actId="20577"/>
        <pc:sldMkLst>
          <pc:docMk/>
          <pc:sldMk cId="1729676013" sldId="340"/>
        </pc:sldMkLst>
        <pc:spChg chg="mod">
          <ac:chgData name="Luis Daniel Garcia" userId="S::ldg20a@fsu.edu::15b50626-d2c4-4254-a4cf-dc7637d1c37e" providerId="AD" clId="Web-{697302FE-4CE1-0ADA-1175-BC7FBF209710}" dt="2024-01-30T05:06:57.606" v="142" actId="20577"/>
          <ac:spMkLst>
            <pc:docMk/>
            <pc:sldMk cId="1729676013" sldId="340"/>
            <ac:spMk id="6" creationId="{69BB34BF-07CD-C6D3-4A48-27459B00C30B}"/>
          </ac:spMkLst>
        </pc:spChg>
        <pc:spChg chg="mod">
          <ac:chgData name="Luis Daniel Garcia" userId="S::ldg20a@fsu.edu::15b50626-d2c4-4254-a4cf-dc7637d1c37e" providerId="AD" clId="Web-{697302FE-4CE1-0ADA-1175-BC7FBF209710}" dt="2024-01-30T05:07:00.637" v="144" actId="20577"/>
          <ac:spMkLst>
            <pc:docMk/>
            <pc:sldMk cId="1729676013" sldId="340"/>
            <ac:spMk id="22" creationId="{A99929E7-ED71-AF02-2157-A737AA6F4D44}"/>
          </ac:spMkLst>
        </pc:spChg>
      </pc:sldChg>
      <pc:sldChg chg="addSp delSp modSp">
        <pc:chgData name="Luis Daniel Garcia" userId="S::ldg20a@fsu.edu::15b50626-d2c4-4254-a4cf-dc7637d1c37e" providerId="AD" clId="Web-{697302FE-4CE1-0ADA-1175-BC7FBF209710}" dt="2024-01-30T05:06:48.136" v="139" actId="20577"/>
        <pc:sldMkLst>
          <pc:docMk/>
          <pc:sldMk cId="2344916787" sldId="341"/>
        </pc:sldMkLst>
        <pc:spChg chg="mod">
          <ac:chgData name="Luis Daniel Garcia" userId="S::ldg20a@fsu.edu::15b50626-d2c4-4254-a4cf-dc7637d1c37e" providerId="AD" clId="Web-{697302FE-4CE1-0ADA-1175-BC7FBF209710}" dt="2024-01-30T05:06:48.136" v="139" actId="20577"/>
          <ac:spMkLst>
            <pc:docMk/>
            <pc:sldMk cId="2344916787" sldId="341"/>
            <ac:spMk id="6" creationId="{81965544-B141-8D2B-C7DC-FC4297BD4119}"/>
          </ac:spMkLst>
        </pc:spChg>
        <pc:spChg chg="mod">
          <ac:chgData name="Luis Daniel Garcia" userId="S::ldg20a@fsu.edu::15b50626-d2c4-4254-a4cf-dc7637d1c37e" providerId="AD" clId="Web-{697302FE-4CE1-0ADA-1175-BC7FBF209710}" dt="2024-01-30T05:06:44.871" v="136" actId="20577"/>
          <ac:spMkLst>
            <pc:docMk/>
            <pc:sldMk cId="2344916787" sldId="341"/>
            <ac:spMk id="13" creationId="{9BAEC7B6-100E-6476-0A15-293F2E75458D}"/>
          </ac:spMkLst>
        </pc:spChg>
        <pc:spChg chg="add del mod">
          <ac:chgData name="Luis Daniel Garcia" userId="S::ldg20a@fsu.edu::15b50626-d2c4-4254-a4cf-dc7637d1c37e" providerId="AD" clId="Web-{697302FE-4CE1-0ADA-1175-BC7FBF209710}" dt="2024-01-30T05:05:03.476" v="118"/>
          <ac:spMkLst>
            <pc:docMk/>
            <pc:sldMk cId="2344916787" sldId="341"/>
            <ac:spMk id="14" creationId="{77B0F13A-7E7D-49D9-60DB-6905D768B677}"/>
          </ac:spMkLst>
        </pc:spChg>
        <pc:spChg chg="mod">
          <ac:chgData name="Luis Daniel Garcia" userId="S::ldg20a@fsu.edu::15b50626-d2c4-4254-a4cf-dc7637d1c37e" providerId="AD" clId="Web-{697302FE-4CE1-0ADA-1175-BC7FBF209710}" dt="2024-01-30T05:06:35.355" v="134" actId="20577"/>
          <ac:spMkLst>
            <pc:docMk/>
            <pc:sldMk cId="2344916787" sldId="341"/>
            <ac:spMk id="22" creationId="{9B0566DE-8868-79AB-4A27-50AF7185F1B4}"/>
          </ac:spMkLst>
        </pc:spChg>
      </pc:sldChg>
      <pc:sldChg chg="modSp ord">
        <pc:chgData name="Luis Daniel Garcia" userId="S::ldg20a@fsu.edu::15b50626-d2c4-4254-a4cf-dc7637d1c37e" providerId="AD" clId="Web-{697302FE-4CE1-0ADA-1175-BC7FBF209710}" dt="2024-01-30T05:07:20.200" v="146" actId="20577"/>
        <pc:sldMkLst>
          <pc:docMk/>
          <pc:sldMk cId="980593862" sldId="342"/>
        </pc:sldMkLst>
        <pc:spChg chg="mod">
          <ac:chgData name="Luis Daniel Garcia" userId="S::ldg20a@fsu.edu::15b50626-d2c4-4254-a4cf-dc7637d1c37e" providerId="AD" clId="Web-{697302FE-4CE1-0ADA-1175-BC7FBF209710}" dt="2024-01-30T05:05:45.571" v="124" actId="20577"/>
          <ac:spMkLst>
            <pc:docMk/>
            <pc:sldMk cId="980593862" sldId="342"/>
            <ac:spMk id="6" creationId="{CD8938B6-712F-C8FB-BD5F-4F80FB5F7185}"/>
          </ac:spMkLst>
        </pc:spChg>
        <pc:spChg chg="mod">
          <ac:chgData name="Luis Daniel Garcia" userId="S::ldg20a@fsu.edu::15b50626-d2c4-4254-a4cf-dc7637d1c37e" providerId="AD" clId="Web-{697302FE-4CE1-0ADA-1175-BC7FBF209710}" dt="2024-01-30T05:07:20.200" v="146" actId="20577"/>
          <ac:spMkLst>
            <pc:docMk/>
            <pc:sldMk cId="980593862" sldId="342"/>
            <ac:spMk id="13" creationId="{D56639F4-171C-295E-8B8D-67FC0BAECD07}"/>
          </ac:spMkLst>
        </pc:spChg>
        <pc:spChg chg="mod">
          <ac:chgData name="Luis Daniel Garcia" userId="S::ldg20a@fsu.edu::15b50626-d2c4-4254-a4cf-dc7637d1c37e" providerId="AD" clId="Web-{697302FE-4CE1-0ADA-1175-BC7FBF209710}" dt="2024-01-30T05:06:07.463" v="129" actId="20577"/>
          <ac:spMkLst>
            <pc:docMk/>
            <pc:sldMk cId="980593862" sldId="342"/>
            <ac:spMk id="14" creationId="{5ED672B0-8147-E655-4DF6-A885B37BAEEB}"/>
          </ac:spMkLst>
        </pc:spChg>
        <pc:spChg chg="mod">
          <ac:chgData name="Luis Daniel Garcia" userId="S::ldg20a@fsu.edu::15b50626-d2c4-4254-a4cf-dc7637d1c37e" providerId="AD" clId="Web-{697302FE-4CE1-0ADA-1175-BC7FBF209710}" dt="2024-01-30T05:06:29.886" v="132" actId="20577"/>
          <ac:spMkLst>
            <pc:docMk/>
            <pc:sldMk cId="980593862" sldId="342"/>
            <ac:spMk id="22" creationId="{636EC2DF-3448-7D08-2F06-B78FEE27D11A}"/>
          </ac:spMkLst>
        </pc:spChg>
      </pc:sldChg>
      <pc:sldChg chg="addAnim">
        <pc:chgData name="Luis Daniel Garcia" userId="S::ldg20a@fsu.edu::15b50626-d2c4-4254-a4cf-dc7637d1c37e" providerId="AD" clId="Web-{697302FE-4CE1-0ADA-1175-BC7FBF209710}" dt="2024-01-30T05:13:44.016" v="172"/>
        <pc:sldMkLst>
          <pc:docMk/>
          <pc:sldMk cId="2480970220" sldId="345"/>
        </pc:sldMkLst>
      </pc:sldChg>
    </pc:docChg>
  </pc:docChgLst>
  <pc:docChgLst>
    <pc:chgData name="Caden Schwartz" userId="S::cbs19f@fsu.edu::dd2b363a-57e9-4b31-b955-4fc0c412fe2c" providerId="AD" clId="Web-{836B19E0-CCB1-F5DC-8200-DD6973D76F83}"/>
    <pc:docChg chg="addSld modSld modSection">
      <pc:chgData name="Caden Schwartz" userId="S::cbs19f@fsu.edu::dd2b363a-57e9-4b31-b955-4fc0c412fe2c" providerId="AD" clId="Web-{836B19E0-CCB1-F5DC-8200-DD6973D76F83}" dt="2024-02-27T04:44:41.205" v="2619" actId="20577"/>
      <pc:docMkLst>
        <pc:docMk/>
      </pc:docMkLst>
      <pc:sldChg chg="modSp">
        <pc:chgData name="Caden Schwartz" userId="S::cbs19f@fsu.edu::dd2b363a-57e9-4b31-b955-4fc0c412fe2c" providerId="AD" clId="Web-{836B19E0-CCB1-F5DC-8200-DD6973D76F83}" dt="2024-02-27T04:08:53.536" v="1835" actId="20577"/>
        <pc:sldMkLst>
          <pc:docMk/>
          <pc:sldMk cId="1046690166" sldId="298"/>
        </pc:sldMkLst>
        <pc:spChg chg="mod">
          <ac:chgData name="Caden Schwartz" userId="S::cbs19f@fsu.edu::dd2b363a-57e9-4b31-b955-4fc0c412fe2c" providerId="AD" clId="Web-{836B19E0-CCB1-F5DC-8200-DD6973D76F83}" dt="2024-02-27T04:07:57.331" v="1764" actId="20577"/>
          <ac:spMkLst>
            <pc:docMk/>
            <pc:sldMk cId="1046690166" sldId="298"/>
            <ac:spMk id="8" creationId="{A74DF569-9A7C-8B1C-B399-CAC788D227C7}"/>
          </ac:spMkLst>
        </pc:spChg>
        <pc:spChg chg="mod">
          <ac:chgData name="Caden Schwartz" userId="S::cbs19f@fsu.edu::dd2b363a-57e9-4b31-b955-4fc0c412fe2c" providerId="AD" clId="Web-{836B19E0-CCB1-F5DC-8200-DD6973D76F83}" dt="2024-02-27T04:08:16.753" v="1806" actId="20577"/>
          <ac:spMkLst>
            <pc:docMk/>
            <pc:sldMk cId="1046690166" sldId="298"/>
            <ac:spMk id="12" creationId="{3C9474E4-0658-318A-EA24-1BB1496F85ED}"/>
          </ac:spMkLst>
        </pc:spChg>
        <pc:spChg chg="mod">
          <ac:chgData name="Caden Schwartz" userId="S::cbs19f@fsu.edu::dd2b363a-57e9-4b31-b955-4fc0c412fe2c" providerId="AD" clId="Web-{836B19E0-CCB1-F5DC-8200-DD6973D76F83}" dt="2024-02-27T04:08:53.536" v="1835" actId="20577"/>
          <ac:spMkLst>
            <pc:docMk/>
            <pc:sldMk cId="1046690166" sldId="298"/>
            <ac:spMk id="13" creationId="{589C1B85-F762-79E1-2752-7361B38F3B66}"/>
          </ac:spMkLst>
        </pc:spChg>
        <pc:spChg chg="mod">
          <ac:chgData name="Caden Schwartz" userId="S::cbs19f@fsu.edu::dd2b363a-57e9-4b31-b955-4fc0c412fe2c" providerId="AD" clId="Web-{836B19E0-CCB1-F5DC-8200-DD6973D76F83}" dt="2024-02-27T03:45:00.230" v="1234" actId="14100"/>
          <ac:spMkLst>
            <pc:docMk/>
            <pc:sldMk cId="1046690166" sldId="298"/>
            <ac:spMk id="16" creationId="{20EE1FF5-852C-2BBE-4BA1-30B1547AD2A7}"/>
          </ac:spMkLst>
        </pc:spChg>
      </pc:sldChg>
      <pc:sldChg chg="addSp delSp modSp">
        <pc:chgData name="Caden Schwartz" userId="S::cbs19f@fsu.edu::dd2b363a-57e9-4b31-b955-4fc0c412fe2c" providerId="AD" clId="Web-{836B19E0-CCB1-F5DC-8200-DD6973D76F83}" dt="2024-02-27T04:17:21.722" v="1850" actId="20577"/>
        <pc:sldMkLst>
          <pc:docMk/>
          <pc:sldMk cId="3395877566" sldId="355"/>
        </pc:sldMkLst>
        <pc:spChg chg="mod">
          <ac:chgData name="Caden Schwartz" userId="S::cbs19f@fsu.edu::dd2b363a-57e9-4b31-b955-4fc0c412fe2c" providerId="AD" clId="Web-{836B19E0-CCB1-F5DC-8200-DD6973D76F83}" dt="2024-02-27T02:46:18.210" v="98" actId="20577"/>
          <ac:spMkLst>
            <pc:docMk/>
            <pc:sldMk cId="3395877566" sldId="355"/>
            <ac:spMk id="5" creationId="{DEE50683-FBA7-EC4B-EC41-C9CE793E95C2}"/>
          </ac:spMkLst>
        </pc:spChg>
        <pc:spChg chg="mod">
          <ac:chgData name="Caden Schwartz" userId="S::cbs19f@fsu.edu::dd2b363a-57e9-4b31-b955-4fc0c412fe2c" providerId="AD" clId="Web-{836B19E0-CCB1-F5DC-8200-DD6973D76F83}" dt="2024-02-27T04:17:09.675" v="1848" actId="20577"/>
          <ac:spMkLst>
            <pc:docMk/>
            <pc:sldMk cId="3395877566" sldId="355"/>
            <ac:spMk id="8" creationId="{FD2D3B2F-0C3A-14C4-52F9-40A42A502DDA}"/>
          </ac:spMkLst>
        </pc:spChg>
        <pc:spChg chg="mod">
          <ac:chgData name="Caden Schwartz" userId="S::cbs19f@fsu.edu::dd2b363a-57e9-4b31-b955-4fc0c412fe2c" providerId="AD" clId="Web-{836B19E0-CCB1-F5DC-8200-DD6973D76F83}" dt="2024-02-27T04:17:18.253" v="1849" actId="20577"/>
          <ac:spMkLst>
            <pc:docMk/>
            <pc:sldMk cId="3395877566" sldId="355"/>
            <ac:spMk id="11" creationId="{2B03D6ED-9542-6792-C80E-79C6E0C836A9}"/>
          </ac:spMkLst>
        </pc:spChg>
        <pc:spChg chg="mod">
          <ac:chgData name="Caden Schwartz" userId="S::cbs19f@fsu.edu::dd2b363a-57e9-4b31-b955-4fc0c412fe2c" providerId="AD" clId="Web-{836B19E0-CCB1-F5DC-8200-DD6973D76F83}" dt="2024-02-27T04:17:21.722" v="1850" actId="20577"/>
          <ac:spMkLst>
            <pc:docMk/>
            <pc:sldMk cId="3395877566" sldId="355"/>
            <ac:spMk id="12" creationId="{6E0E4A75-1CBF-7BD7-0C81-37519B82AE3F}"/>
          </ac:spMkLst>
        </pc:spChg>
        <pc:picChg chg="add mod">
          <ac:chgData name="Caden Schwartz" userId="S::cbs19f@fsu.edu::dd2b363a-57e9-4b31-b955-4fc0c412fe2c" providerId="AD" clId="Web-{836B19E0-CCB1-F5DC-8200-DD6973D76F83}" dt="2024-02-27T02:59:06.294" v="174"/>
          <ac:picMkLst>
            <pc:docMk/>
            <pc:sldMk cId="3395877566" sldId="355"/>
            <ac:picMk id="2" creationId="{FD918A4E-A69E-6F37-097D-0842B4CFB005}"/>
          </ac:picMkLst>
        </pc:picChg>
        <pc:picChg chg="mod">
          <ac:chgData name="Caden Schwartz" userId="S::cbs19f@fsu.edu::dd2b363a-57e9-4b31-b955-4fc0c412fe2c" providerId="AD" clId="Web-{836B19E0-CCB1-F5DC-8200-DD6973D76F83}" dt="2024-02-27T02:59:30.685" v="176" actId="1076"/>
          <ac:picMkLst>
            <pc:docMk/>
            <pc:sldMk cId="3395877566" sldId="355"/>
            <ac:picMk id="9" creationId="{F9E6D2E3-E83F-025F-9E09-A7CD4EB6D422}"/>
          </ac:picMkLst>
        </pc:picChg>
        <pc:picChg chg="mod">
          <ac:chgData name="Caden Schwartz" userId="S::cbs19f@fsu.edu::dd2b363a-57e9-4b31-b955-4fc0c412fe2c" providerId="AD" clId="Web-{836B19E0-CCB1-F5DC-8200-DD6973D76F83}" dt="2024-02-27T02:59:17.716" v="175" actId="1076"/>
          <ac:picMkLst>
            <pc:docMk/>
            <pc:sldMk cId="3395877566" sldId="355"/>
            <ac:picMk id="10" creationId="{F0F26925-5C18-5592-6505-DC6AF0815FFE}"/>
          </ac:picMkLst>
        </pc:picChg>
        <pc:picChg chg="del">
          <ac:chgData name="Caden Schwartz" userId="S::cbs19f@fsu.edu::dd2b363a-57e9-4b31-b955-4fc0c412fe2c" providerId="AD" clId="Web-{836B19E0-CCB1-F5DC-8200-DD6973D76F83}" dt="2024-02-27T02:46:18.585" v="99"/>
          <ac:picMkLst>
            <pc:docMk/>
            <pc:sldMk cId="3395877566" sldId="355"/>
            <ac:picMk id="13" creationId="{4B2671A7-A7FE-7B85-C149-FA4EA4164086}"/>
          </ac:picMkLst>
        </pc:picChg>
      </pc:sldChg>
      <pc:sldChg chg="addSp delSp modSp">
        <pc:chgData name="Caden Schwartz" userId="S::cbs19f@fsu.edu::dd2b363a-57e9-4b31-b955-4fc0c412fe2c" providerId="AD" clId="Web-{836B19E0-CCB1-F5DC-8200-DD6973D76F83}" dt="2024-02-27T04:36:30.379" v="2227" actId="20577"/>
        <pc:sldMkLst>
          <pc:docMk/>
          <pc:sldMk cId="435113249" sldId="356"/>
        </pc:sldMkLst>
        <pc:spChg chg="add del">
          <ac:chgData name="Caden Schwartz" userId="S::cbs19f@fsu.edu::dd2b363a-57e9-4b31-b955-4fc0c412fe2c" providerId="AD" clId="Web-{836B19E0-CCB1-F5DC-8200-DD6973D76F83}" dt="2024-02-27T03:09:05.654" v="761"/>
          <ac:spMkLst>
            <pc:docMk/>
            <pc:sldMk cId="435113249" sldId="356"/>
            <ac:spMk id="2" creationId="{5736B21C-2B7D-64E8-6D8C-273B4F73180B}"/>
          </ac:spMkLst>
        </pc:spChg>
        <pc:spChg chg="del mod">
          <ac:chgData name="Caden Schwartz" userId="S::cbs19f@fsu.edu::dd2b363a-57e9-4b31-b955-4fc0c412fe2c" providerId="AD" clId="Web-{836B19E0-CCB1-F5DC-8200-DD6973D76F83}" dt="2024-02-27T03:33:35.258" v="1147"/>
          <ac:spMkLst>
            <pc:docMk/>
            <pc:sldMk cId="435113249" sldId="356"/>
            <ac:spMk id="7" creationId="{C957460F-E0EC-554E-589B-C42286869DAB}"/>
          </ac:spMkLst>
        </pc:spChg>
        <pc:spChg chg="add del mod">
          <ac:chgData name="Caden Schwartz" userId="S::cbs19f@fsu.edu::dd2b363a-57e9-4b31-b955-4fc0c412fe2c" providerId="AD" clId="Web-{836B19E0-CCB1-F5DC-8200-DD6973D76F83}" dt="2024-02-27T03:36:48.747" v="1209"/>
          <ac:spMkLst>
            <pc:docMk/>
            <pc:sldMk cId="435113249" sldId="356"/>
            <ac:spMk id="8" creationId="{01B8BD6A-8835-3B0A-E3B8-4C7E36F2D98A}"/>
          </ac:spMkLst>
        </pc:spChg>
        <pc:spChg chg="add mod">
          <ac:chgData name="Caden Schwartz" userId="S::cbs19f@fsu.edu::dd2b363a-57e9-4b31-b955-4fc0c412fe2c" providerId="AD" clId="Web-{836B19E0-CCB1-F5DC-8200-DD6973D76F83}" dt="2024-02-27T04:36:30.379" v="2227" actId="20577"/>
          <ac:spMkLst>
            <pc:docMk/>
            <pc:sldMk cId="435113249" sldId="356"/>
            <ac:spMk id="9" creationId="{B6408859-19C0-E6DF-C2F0-852FEBA76C25}"/>
          </ac:spMkLst>
        </pc:spChg>
        <pc:spChg chg="add del mod">
          <ac:chgData name="Caden Schwartz" userId="S::cbs19f@fsu.edu::dd2b363a-57e9-4b31-b955-4fc0c412fe2c" providerId="AD" clId="Web-{836B19E0-CCB1-F5DC-8200-DD6973D76F83}" dt="2024-02-27T03:36:03.121" v="1198"/>
          <ac:spMkLst>
            <pc:docMk/>
            <pc:sldMk cId="435113249" sldId="356"/>
            <ac:spMk id="10" creationId="{4E018EF1-C9A8-8E26-3628-597AC1B032F9}"/>
          </ac:spMkLst>
        </pc:spChg>
        <pc:spChg chg="add mod">
          <ac:chgData name="Caden Schwartz" userId="S::cbs19f@fsu.edu::dd2b363a-57e9-4b31-b955-4fc0c412fe2c" providerId="AD" clId="Web-{836B19E0-CCB1-F5DC-8200-DD6973D76F83}" dt="2024-02-27T04:35:55.144" v="2220" actId="20577"/>
          <ac:spMkLst>
            <pc:docMk/>
            <pc:sldMk cId="435113249" sldId="356"/>
            <ac:spMk id="11" creationId="{A835A4A7-5FB8-87A0-057D-EE8730E2FC59}"/>
          </ac:spMkLst>
        </pc:spChg>
        <pc:picChg chg="mod">
          <ac:chgData name="Caden Schwartz" userId="S::cbs19f@fsu.edu::dd2b363a-57e9-4b31-b955-4fc0c412fe2c" providerId="AD" clId="Web-{836B19E0-CCB1-F5DC-8200-DD6973D76F83}" dt="2024-02-27T03:34:23.025" v="1153" actId="1076"/>
          <ac:picMkLst>
            <pc:docMk/>
            <pc:sldMk cId="435113249" sldId="356"/>
            <ac:picMk id="6" creationId="{FA18E347-4C5F-4CAF-0BA9-327A5CBD9223}"/>
          </ac:picMkLst>
        </pc:picChg>
      </pc:sldChg>
      <pc:sldChg chg="modSp">
        <pc:chgData name="Caden Schwartz" userId="S::cbs19f@fsu.edu::dd2b363a-57e9-4b31-b955-4fc0c412fe2c" providerId="AD" clId="Web-{836B19E0-CCB1-F5DC-8200-DD6973D76F83}" dt="2024-02-27T03:24:36.008" v="1117" actId="20577"/>
        <pc:sldMkLst>
          <pc:docMk/>
          <pc:sldMk cId="1870214781" sldId="357"/>
        </pc:sldMkLst>
        <pc:spChg chg="mod">
          <ac:chgData name="Caden Schwartz" userId="S::cbs19f@fsu.edu::dd2b363a-57e9-4b31-b955-4fc0c412fe2c" providerId="AD" clId="Web-{836B19E0-CCB1-F5DC-8200-DD6973D76F83}" dt="2024-02-27T03:24:36.008" v="1117" actId="20577"/>
          <ac:spMkLst>
            <pc:docMk/>
            <pc:sldMk cId="1870214781" sldId="357"/>
            <ac:spMk id="41" creationId="{0B2D5061-BC0B-9745-ADFF-B5FCAA0B6262}"/>
          </ac:spMkLst>
        </pc:spChg>
        <pc:spChg chg="mod">
          <ac:chgData name="Caden Schwartz" userId="S::cbs19f@fsu.edu::dd2b363a-57e9-4b31-b955-4fc0c412fe2c" providerId="AD" clId="Web-{836B19E0-CCB1-F5DC-8200-DD6973D76F83}" dt="2024-02-27T03:24:18.086" v="1109" actId="20577"/>
          <ac:spMkLst>
            <pc:docMk/>
            <pc:sldMk cId="1870214781" sldId="357"/>
            <ac:spMk id="77" creationId="{4076094E-78A8-AC77-BA44-C989DA72019B}"/>
          </ac:spMkLst>
        </pc:spChg>
      </pc:sldChg>
      <pc:sldChg chg="addSp delSp modSp">
        <pc:chgData name="Caden Schwartz" userId="S::cbs19f@fsu.edu::dd2b363a-57e9-4b31-b955-4fc0c412fe2c" providerId="AD" clId="Web-{836B19E0-CCB1-F5DC-8200-DD6973D76F83}" dt="2024-02-27T04:12:52.652" v="1842"/>
        <pc:sldMkLst>
          <pc:docMk/>
          <pc:sldMk cId="3575949355" sldId="358"/>
        </pc:sldMkLst>
        <pc:spChg chg="add del mod">
          <ac:chgData name="Caden Schwartz" userId="S::cbs19f@fsu.edu::dd2b363a-57e9-4b31-b955-4fc0c412fe2c" providerId="AD" clId="Web-{836B19E0-CCB1-F5DC-8200-DD6973D76F83}" dt="2024-02-27T03:58:12.127" v="1687"/>
          <ac:spMkLst>
            <pc:docMk/>
            <pc:sldMk cId="3575949355" sldId="358"/>
            <ac:spMk id="2" creationId="{D7BE938E-462A-8175-0639-AEB158DD926D}"/>
          </ac:spMkLst>
        </pc:spChg>
        <pc:spChg chg="add mod">
          <ac:chgData name="Caden Schwartz" userId="S::cbs19f@fsu.edu::dd2b363a-57e9-4b31-b955-4fc0c412fe2c" providerId="AD" clId="Web-{836B19E0-CCB1-F5DC-8200-DD6973D76F83}" dt="2024-02-27T04:00:17.443" v="1698" actId="14100"/>
          <ac:spMkLst>
            <pc:docMk/>
            <pc:sldMk cId="3575949355" sldId="358"/>
            <ac:spMk id="6" creationId="{669985A8-070D-F78D-7722-E7B008F128E6}"/>
          </ac:spMkLst>
        </pc:spChg>
        <pc:spChg chg="add mod">
          <ac:chgData name="Caden Schwartz" userId="S::cbs19f@fsu.edu::dd2b363a-57e9-4b31-b955-4fc0c412fe2c" providerId="AD" clId="Web-{836B19E0-CCB1-F5DC-8200-DD6973D76F83}" dt="2024-02-27T04:00:21.396" v="1699" actId="14100"/>
          <ac:spMkLst>
            <pc:docMk/>
            <pc:sldMk cId="3575949355" sldId="358"/>
            <ac:spMk id="7" creationId="{C628AA02-3AD4-5669-ADAA-B55A63A7C378}"/>
          </ac:spMkLst>
        </pc:spChg>
        <pc:spChg chg="add del mod">
          <ac:chgData name="Caden Schwartz" userId="S::cbs19f@fsu.edu::dd2b363a-57e9-4b31-b955-4fc0c412fe2c" providerId="AD" clId="Web-{836B19E0-CCB1-F5DC-8200-DD6973D76F83}" dt="2024-02-27T03:59:40.364" v="1694"/>
          <ac:spMkLst>
            <pc:docMk/>
            <pc:sldMk cId="3575949355" sldId="358"/>
            <ac:spMk id="8" creationId="{369C8F9A-4A29-756C-2FFB-1A76F2912CE0}"/>
          </ac:spMkLst>
        </pc:spChg>
        <pc:picChg chg="add mod">
          <ac:chgData name="Caden Schwartz" userId="S::cbs19f@fsu.edu::dd2b363a-57e9-4b31-b955-4fc0c412fe2c" providerId="AD" clId="Web-{836B19E0-CCB1-F5DC-8200-DD6973D76F83}" dt="2024-02-27T04:12:46.120" v="1841" actId="1076"/>
          <ac:picMkLst>
            <pc:docMk/>
            <pc:sldMk cId="3575949355" sldId="358"/>
            <ac:picMk id="9" creationId="{7A5F6218-E574-23AC-4224-620C1AB2539F}"/>
          </ac:picMkLst>
        </pc:picChg>
        <pc:picChg chg="add mod">
          <ac:chgData name="Caden Schwartz" userId="S::cbs19f@fsu.edu::dd2b363a-57e9-4b31-b955-4fc0c412fe2c" providerId="AD" clId="Web-{836B19E0-CCB1-F5DC-8200-DD6973D76F83}" dt="2024-02-27T04:12:37.589" v="1840" actId="1076"/>
          <ac:picMkLst>
            <pc:docMk/>
            <pc:sldMk cId="3575949355" sldId="358"/>
            <ac:picMk id="10" creationId="{7E154783-2932-6382-AE92-3E26735D5DE9}"/>
          </ac:picMkLst>
        </pc:picChg>
        <pc:picChg chg="add mod">
          <ac:chgData name="Caden Schwartz" userId="S::cbs19f@fsu.edu::dd2b363a-57e9-4b31-b955-4fc0c412fe2c" providerId="AD" clId="Web-{836B19E0-CCB1-F5DC-8200-DD6973D76F83}" dt="2024-02-27T04:12:52.652" v="1842"/>
          <ac:picMkLst>
            <pc:docMk/>
            <pc:sldMk cId="3575949355" sldId="358"/>
            <ac:picMk id="11" creationId="{276A0A9C-18CA-38B9-FBF8-D980C9D653F3}"/>
          </ac:picMkLst>
        </pc:picChg>
      </pc:sldChg>
      <pc:sldChg chg="addSp delSp modSp">
        <pc:chgData name="Caden Schwartz" userId="S::cbs19f@fsu.edu::dd2b363a-57e9-4b31-b955-4fc0c412fe2c" providerId="AD" clId="Web-{836B19E0-CCB1-F5DC-8200-DD6973D76F83}" dt="2024-02-27T04:44:41.205" v="2619" actId="20577"/>
        <pc:sldMkLst>
          <pc:docMk/>
          <pc:sldMk cId="289311803" sldId="359"/>
        </pc:sldMkLst>
        <pc:spChg chg="del">
          <ac:chgData name="Caden Schwartz" userId="S::cbs19f@fsu.edu::dd2b363a-57e9-4b31-b955-4fc0c412fe2c" providerId="AD" clId="Web-{836B19E0-CCB1-F5DC-8200-DD6973D76F83}" dt="2024-02-27T04:14:45.858" v="1843"/>
          <ac:spMkLst>
            <pc:docMk/>
            <pc:sldMk cId="289311803" sldId="359"/>
            <ac:spMk id="2" creationId="{B56011F9-304B-4F2E-5CE7-4C63601D0B6B}"/>
          </ac:spMkLst>
        </pc:spChg>
        <pc:spChg chg="add mod">
          <ac:chgData name="Caden Schwartz" userId="S::cbs19f@fsu.edu::dd2b363a-57e9-4b31-b955-4fc0c412fe2c" providerId="AD" clId="Web-{836B19E0-CCB1-F5DC-8200-DD6973D76F83}" dt="2024-02-27T04:35:06.033" v="2217" actId="1076"/>
          <ac:spMkLst>
            <pc:docMk/>
            <pc:sldMk cId="289311803" sldId="359"/>
            <ac:spMk id="7" creationId="{3A09E093-1B8D-1916-E20C-B21408DDDA70}"/>
          </ac:spMkLst>
        </pc:spChg>
        <pc:spChg chg="add del">
          <ac:chgData name="Caden Schwartz" userId="S::cbs19f@fsu.edu::dd2b363a-57e9-4b31-b955-4fc0c412fe2c" providerId="AD" clId="Web-{836B19E0-CCB1-F5DC-8200-DD6973D76F83}" dt="2024-02-27T04:34:40.876" v="2211"/>
          <ac:spMkLst>
            <pc:docMk/>
            <pc:sldMk cId="289311803" sldId="359"/>
            <ac:spMk id="8" creationId="{C7DFBFC2-B467-7424-1E2F-1BF4583A6870}"/>
          </ac:spMkLst>
        </pc:spChg>
        <pc:spChg chg="add mod">
          <ac:chgData name="Caden Schwartz" userId="S::cbs19f@fsu.edu::dd2b363a-57e9-4b31-b955-4fc0c412fe2c" providerId="AD" clId="Web-{836B19E0-CCB1-F5DC-8200-DD6973D76F83}" dt="2024-02-27T04:44:41.205" v="2619" actId="20577"/>
          <ac:spMkLst>
            <pc:docMk/>
            <pc:sldMk cId="289311803" sldId="359"/>
            <ac:spMk id="9" creationId="{BC9761BE-69FD-0073-366C-D27EBF5A8679}"/>
          </ac:spMkLst>
        </pc:spChg>
      </pc:sldChg>
      <pc:sldChg chg="addSp delSp modSp">
        <pc:chgData name="Caden Schwartz" userId="S::cbs19f@fsu.edu::dd2b363a-57e9-4b31-b955-4fc0c412fe2c" providerId="AD" clId="Web-{836B19E0-CCB1-F5DC-8200-DD6973D76F83}" dt="2024-02-27T02:57:48.385" v="167"/>
        <pc:sldMkLst>
          <pc:docMk/>
          <pc:sldMk cId="3072327249" sldId="360"/>
        </pc:sldMkLst>
        <pc:spChg chg="add del mod">
          <ac:chgData name="Caden Schwartz" userId="S::cbs19f@fsu.edu::dd2b363a-57e9-4b31-b955-4fc0c412fe2c" providerId="AD" clId="Web-{836B19E0-CCB1-F5DC-8200-DD6973D76F83}" dt="2024-02-27T02:51:20.281" v="133"/>
          <ac:spMkLst>
            <pc:docMk/>
            <pc:sldMk cId="3072327249" sldId="360"/>
            <ac:spMk id="2" creationId="{C69BD8A7-FCCD-DE5B-28D8-0F0004DCA55D}"/>
          </ac:spMkLst>
        </pc:spChg>
        <pc:spChg chg="del">
          <ac:chgData name="Caden Schwartz" userId="S::cbs19f@fsu.edu::dd2b363a-57e9-4b31-b955-4fc0c412fe2c" providerId="AD" clId="Web-{836B19E0-CCB1-F5DC-8200-DD6973D76F83}" dt="2024-02-27T02:53:02.768" v="164"/>
          <ac:spMkLst>
            <pc:docMk/>
            <pc:sldMk cId="3072327249" sldId="360"/>
            <ac:spMk id="3" creationId="{4F948FB1-F164-49A6-E88B-EFBB672276C8}"/>
          </ac:spMkLst>
        </pc:spChg>
        <pc:spChg chg="add mod ord">
          <ac:chgData name="Caden Schwartz" userId="S::cbs19f@fsu.edu::dd2b363a-57e9-4b31-b955-4fc0c412fe2c" providerId="AD" clId="Web-{836B19E0-CCB1-F5DC-8200-DD6973D76F83}" dt="2024-02-27T02:52:37.923" v="157"/>
          <ac:spMkLst>
            <pc:docMk/>
            <pc:sldMk cId="3072327249" sldId="360"/>
            <ac:spMk id="4" creationId="{DABC5290-6686-E52E-79A9-9657C6537613}"/>
          </ac:spMkLst>
        </pc:spChg>
        <pc:spChg chg="del">
          <ac:chgData name="Caden Schwartz" userId="S::cbs19f@fsu.edu::dd2b363a-57e9-4b31-b955-4fc0c412fe2c" providerId="AD" clId="Web-{836B19E0-CCB1-F5DC-8200-DD6973D76F83}" dt="2024-02-27T02:50:38.811" v="122"/>
          <ac:spMkLst>
            <pc:docMk/>
            <pc:sldMk cId="3072327249" sldId="360"/>
            <ac:spMk id="16" creationId="{06A4B314-3E1C-2EDB-1315-029D2712EF2C}"/>
          </ac:spMkLst>
        </pc:spChg>
        <pc:spChg chg="mod">
          <ac:chgData name="Caden Schwartz" userId="S::cbs19f@fsu.edu::dd2b363a-57e9-4b31-b955-4fc0c412fe2c" providerId="AD" clId="Web-{836B19E0-CCB1-F5DC-8200-DD6973D76F83}" dt="2024-02-27T02:50:33.545" v="121" actId="20577"/>
          <ac:spMkLst>
            <pc:docMk/>
            <pc:sldMk cId="3072327249" sldId="360"/>
            <ac:spMk id="17" creationId="{2AC2B261-AA87-E9E4-D2C0-CD06E04E36E9}"/>
          </ac:spMkLst>
        </pc:spChg>
        <pc:spChg chg="del">
          <ac:chgData name="Caden Schwartz" userId="S::cbs19f@fsu.edu::dd2b363a-57e9-4b31-b955-4fc0c412fe2c" providerId="AD" clId="Web-{836B19E0-CCB1-F5DC-8200-DD6973D76F83}" dt="2024-02-27T02:53:03.580" v="165"/>
          <ac:spMkLst>
            <pc:docMk/>
            <pc:sldMk cId="3072327249" sldId="360"/>
            <ac:spMk id="22" creationId="{6E338CE2-F87D-9504-D857-A70902E0ACBA}"/>
          </ac:spMkLst>
        </pc:spChg>
        <pc:spChg chg="add mod ord">
          <ac:chgData name="Caden Schwartz" userId="S::cbs19f@fsu.edu::dd2b363a-57e9-4b31-b955-4fc0c412fe2c" providerId="AD" clId="Web-{836B19E0-CCB1-F5DC-8200-DD6973D76F83}" dt="2024-02-27T02:52:58.752" v="163"/>
          <ac:spMkLst>
            <pc:docMk/>
            <pc:sldMk cId="3072327249" sldId="360"/>
            <ac:spMk id="26" creationId="{02C9AE37-738A-583F-70C3-63F54779E4CC}"/>
          </ac:spMkLst>
        </pc:spChg>
        <pc:spChg chg="add mod">
          <ac:chgData name="Caden Schwartz" userId="S::cbs19f@fsu.edu::dd2b363a-57e9-4b31-b955-4fc0c412fe2c" providerId="AD" clId="Web-{836B19E0-CCB1-F5DC-8200-DD6973D76F83}" dt="2024-02-27T02:52:29.829" v="156" actId="1076"/>
          <ac:spMkLst>
            <pc:docMk/>
            <pc:sldMk cId="3072327249" sldId="360"/>
            <ac:spMk id="28" creationId="{5FE512F8-763C-9D65-2A80-D74B458D7E67}"/>
          </ac:spMkLst>
        </pc:spChg>
        <pc:spChg chg="add mod ord">
          <ac:chgData name="Caden Schwartz" userId="S::cbs19f@fsu.edu::dd2b363a-57e9-4b31-b955-4fc0c412fe2c" providerId="AD" clId="Web-{836B19E0-CCB1-F5DC-8200-DD6973D76F83}" dt="2024-02-27T02:52:52.861" v="162"/>
          <ac:spMkLst>
            <pc:docMk/>
            <pc:sldMk cId="3072327249" sldId="360"/>
            <ac:spMk id="32" creationId="{BD7B86FA-1F58-BF70-E798-92A1373AEFA6}"/>
          </ac:spMkLst>
        </pc:spChg>
        <pc:spChg chg="del mod">
          <ac:chgData name="Caden Schwartz" userId="S::cbs19f@fsu.edu::dd2b363a-57e9-4b31-b955-4fc0c412fe2c" providerId="AD" clId="Web-{836B19E0-CCB1-F5DC-8200-DD6973D76F83}" dt="2024-02-27T02:51:44.703" v="138"/>
          <ac:spMkLst>
            <pc:docMk/>
            <pc:sldMk cId="3072327249" sldId="360"/>
            <ac:spMk id="36" creationId="{BB97ED82-798D-BEC3-652F-62C038F8B502}"/>
          </ac:spMkLst>
        </pc:spChg>
        <pc:spChg chg="mod">
          <ac:chgData name="Caden Schwartz" userId="S::cbs19f@fsu.edu::dd2b363a-57e9-4b31-b955-4fc0c412fe2c" providerId="AD" clId="Web-{836B19E0-CCB1-F5DC-8200-DD6973D76F83}" dt="2024-02-27T02:50:48.373" v="126" actId="20577"/>
          <ac:spMkLst>
            <pc:docMk/>
            <pc:sldMk cId="3072327249" sldId="360"/>
            <ac:spMk id="47" creationId="{81A325D9-3F96-ECEF-9B07-3782898C942C}"/>
          </ac:spMkLst>
        </pc:spChg>
        <pc:spChg chg="mod">
          <ac:chgData name="Caden Schwartz" userId="S::cbs19f@fsu.edu::dd2b363a-57e9-4b31-b955-4fc0c412fe2c" providerId="AD" clId="Web-{836B19E0-CCB1-F5DC-8200-DD6973D76F83}" dt="2024-02-27T02:41:39.732" v="7" actId="20577"/>
          <ac:spMkLst>
            <pc:docMk/>
            <pc:sldMk cId="3072327249" sldId="360"/>
            <ac:spMk id="49" creationId="{627A921F-4850-E580-1906-FC28FBFA8BCF}"/>
          </ac:spMkLst>
        </pc:spChg>
        <pc:spChg chg="mod ord">
          <ac:chgData name="Caden Schwartz" userId="S::cbs19f@fsu.edu::dd2b363a-57e9-4b31-b955-4fc0c412fe2c" providerId="AD" clId="Web-{836B19E0-CCB1-F5DC-8200-DD6973D76F83}" dt="2024-02-27T02:43:03.220" v="23"/>
          <ac:spMkLst>
            <pc:docMk/>
            <pc:sldMk cId="3072327249" sldId="360"/>
            <ac:spMk id="66" creationId="{91B8D181-57FF-77AD-47F5-5B8F4340A366}"/>
          </ac:spMkLst>
        </pc:spChg>
        <pc:spChg chg="mod ord">
          <ac:chgData name="Caden Schwartz" userId="S::cbs19f@fsu.edu::dd2b363a-57e9-4b31-b955-4fc0c412fe2c" providerId="AD" clId="Web-{836B19E0-CCB1-F5DC-8200-DD6973D76F83}" dt="2024-02-27T02:42:42" v="19" actId="1076"/>
          <ac:spMkLst>
            <pc:docMk/>
            <pc:sldMk cId="3072327249" sldId="360"/>
            <ac:spMk id="73" creationId="{D53342DF-4212-1600-8E7B-EA7F9169141E}"/>
          </ac:spMkLst>
        </pc:spChg>
        <pc:spChg chg="mod">
          <ac:chgData name="Caden Schwartz" userId="S::cbs19f@fsu.edu::dd2b363a-57e9-4b31-b955-4fc0c412fe2c" providerId="AD" clId="Web-{836B19E0-CCB1-F5DC-8200-DD6973D76F83}" dt="2024-02-27T02:41:55.623" v="10" actId="1076"/>
          <ac:spMkLst>
            <pc:docMk/>
            <pc:sldMk cId="3072327249" sldId="360"/>
            <ac:spMk id="121" creationId="{2DC36D01-B724-702A-4A95-6B44FADE52A6}"/>
          </ac:spMkLst>
        </pc:spChg>
        <pc:spChg chg="del">
          <ac:chgData name="Caden Schwartz" userId="S::cbs19f@fsu.edu::dd2b363a-57e9-4b31-b955-4fc0c412fe2c" providerId="AD" clId="Web-{836B19E0-CCB1-F5DC-8200-DD6973D76F83}" dt="2024-02-27T02:41:20.107" v="1"/>
          <ac:spMkLst>
            <pc:docMk/>
            <pc:sldMk cId="3072327249" sldId="360"/>
            <ac:spMk id="123" creationId="{238783C4-3DC9-D6F8-D205-2CDC7A97C0FE}"/>
          </ac:spMkLst>
        </pc:spChg>
        <pc:spChg chg="del">
          <ac:chgData name="Caden Schwartz" userId="S::cbs19f@fsu.edu::dd2b363a-57e9-4b31-b955-4fc0c412fe2c" providerId="AD" clId="Web-{836B19E0-CCB1-F5DC-8200-DD6973D76F83}" dt="2024-02-27T02:41:18.935" v="0"/>
          <ac:spMkLst>
            <pc:docMk/>
            <pc:sldMk cId="3072327249" sldId="360"/>
            <ac:spMk id="130" creationId="{5CC8AEC1-3C43-304F-94EC-95F2985DA04E}"/>
          </ac:spMkLst>
        </pc:spChg>
        <pc:spChg chg="mod">
          <ac:chgData name="Caden Schwartz" userId="S::cbs19f@fsu.edu::dd2b363a-57e9-4b31-b955-4fc0c412fe2c" providerId="AD" clId="Web-{836B19E0-CCB1-F5DC-8200-DD6973D76F83}" dt="2024-02-27T02:42:59.892" v="22" actId="1076"/>
          <ac:spMkLst>
            <pc:docMk/>
            <pc:sldMk cId="3072327249" sldId="360"/>
            <ac:spMk id="147" creationId="{676920D7-E771-3B7C-F16B-CD5E0C6C61D7}"/>
          </ac:spMkLst>
        </pc:spChg>
        <pc:spChg chg="mod">
          <ac:chgData name="Caden Schwartz" userId="S::cbs19f@fsu.edu::dd2b363a-57e9-4b31-b955-4fc0c412fe2c" providerId="AD" clId="Web-{836B19E0-CCB1-F5DC-8200-DD6973D76F83}" dt="2024-02-27T02:42:45.266" v="20" actId="1076"/>
          <ac:spMkLst>
            <pc:docMk/>
            <pc:sldMk cId="3072327249" sldId="360"/>
            <ac:spMk id="148" creationId="{BA7B7B97-1E64-BECE-2B61-C71A6BC71956}"/>
          </ac:spMkLst>
        </pc:spChg>
        <pc:spChg chg="mod">
          <ac:chgData name="Caden Schwartz" userId="S::cbs19f@fsu.edu::dd2b363a-57e9-4b31-b955-4fc0c412fe2c" providerId="AD" clId="Web-{836B19E0-CCB1-F5DC-8200-DD6973D76F83}" dt="2024-02-27T02:41:59.749" v="11" actId="1076"/>
          <ac:spMkLst>
            <pc:docMk/>
            <pc:sldMk cId="3072327249" sldId="360"/>
            <ac:spMk id="149" creationId="{EC78D7E2-A8D2-1F4C-D989-78DA7943F5A2}"/>
          </ac:spMkLst>
        </pc:spChg>
        <pc:spChg chg="del">
          <ac:chgData name="Caden Schwartz" userId="S::cbs19f@fsu.edu::dd2b363a-57e9-4b31-b955-4fc0c412fe2c" providerId="AD" clId="Web-{836B19E0-CCB1-F5DC-8200-DD6973D76F83}" dt="2024-02-27T02:41:21.904" v="3"/>
          <ac:spMkLst>
            <pc:docMk/>
            <pc:sldMk cId="3072327249" sldId="360"/>
            <ac:spMk id="151" creationId="{774A1574-F54D-E21F-E546-DE62D84B1D93}"/>
          </ac:spMkLst>
        </pc:spChg>
        <pc:spChg chg="del">
          <ac:chgData name="Caden Schwartz" userId="S::cbs19f@fsu.edu::dd2b363a-57e9-4b31-b955-4fc0c412fe2c" providerId="AD" clId="Web-{836B19E0-CCB1-F5DC-8200-DD6973D76F83}" dt="2024-02-27T02:41:21.122" v="2"/>
          <ac:spMkLst>
            <pc:docMk/>
            <pc:sldMk cId="3072327249" sldId="360"/>
            <ac:spMk id="152" creationId="{9BDD6332-0751-4D19-7143-4DE8842BD5B7}"/>
          </ac:spMkLst>
        </pc:spChg>
        <pc:picChg chg="add del mod">
          <ac:chgData name="Caden Schwartz" userId="S::cbs19f@fsu.edu::dd2b363a-57e9-4b31-b955-4fc0c412fe2c" providerId="AD" clId="Web-{836B19E0-CCB1-F5DC-8200-DD6973D76F83}" dt="2024-02-27T02:57:48.385" v="167"/>
          <ac:picMkLst>
            <pc:docMk/>
            <pc:sldMk cId="3072327249" sldId="360"/>
            <ac:picMk id="33" creationId="{CE7FD4A8-6B15-327C-FC33-E468C4D2378B}"/>
          </ac:picMkLst>
        </pc:picChg>
        <pc:cxnChg chg="del">
          <ac:chgData name="Caden Schwartz" userId="S::cbs19f@fsu.edu::dd2b363a-57e9-4b31-b955-4fc0c412fe2c" providerId="AD" clId="Web-{836B19E0-CCB1-F5DC-8200-DD6973D76F83}" dt="2024-02-27T02:50:40.326" v="123"/>
          <ac:cxnSpMkLst>
            <pc:docMk/>
            <pc:sldMk cId="3072327249" sldId="360"/>
            <ac:cxnSpMk id="13" creationId="{2BDC6D75-BC3F-A807-F171-FAF27E28ED7A}"/>
          </ac:cxnSpMkLst>
        </pc:cxnChg>
        <pc:cxnChg chg="mod">
          <ac:chgData name="Caden Schwartz" userId="S::cbs19f@fsu.edu::dd2b363a-57e9-4b31-b955-4fc0c412fe2c" providerId="AD" clId="Web-{836B19E0-CCB1-F5DC-8200-DD6973D76F83}" dt="2024-02-27T02:42:38.282" v="18" actId="1076"/>
          <ac:cxnSpMkLst>
            <pc:docMk/>
            <pc:sldMk cId="3072327249" sldId="360"/>
            <ac:cxnSpMk id="61" creationId="{7A174E23-CF54-6EAB-2809-D0D2EF1DE102}"/>
          </ac:cxnSpMkLst>
        </pc:cxnChg>
        <pc:cxnChg chg="mod">
          <ac:chgData name="Caden Schwartz" userId="S::cbs19f@fsu.edu::dd2b363a-57e9-4b31-b955-4fc0c412fe2c" providerId="AD" clId="Web-{836B19E0-CCB1-F5DC-8200-DD6973D76F83}" dt="2024-02-27T02:42:33.047" v="17" actId="14100"/>
          <ac:cxnSpMkLst>
            <pc:docMk/>
            <pc:sldMk cId="3072327249" sldId="360"/>
            <ac:cxnSpMk id="62" creationId="{1C8931E7-7B15-87D5-BA92-D028D5D6881F}"/>
          </ac:cxnSpMkLst>
        </pc:cxnChg>
        <pc:cxnChg chg="del">
          <ac:chgData name="Caden Schwartz" userId="S::cbs19f@fsu.edu::dd2b363a-57e9-4b31-b955-4fc0c412fe2c" providerId="AD" clId="Web-{836B19E0-CCB1-F5DC-8200-DD6973D76F83}" dt="2024-02-27T02:41:24.482" v="5"/>
          <ac:cxnSpMkLst>
            <pc:docMk/>
            <pc:sldMk cId="3072327249" sldId="360"/>
            <ac:cxnSpMk id="63" creationId="{5E20AEB4-ED16-75BE-3421-EBB1B322FB42}"/>
          </ac:cxnSpMkLst>
        </pc:cxnChg>
        <pc:cxnChg chg="del">
          <ac:chgData name="Caden Schwartz" userId="S::cbs19f@fsu.edu::dd2b363a-57e9-4b31-b955-4fc0c412fe2c" providerId="AD" clId="Web-{836B19E0-CCB1-F5DC-8200-DD6973D76F83}" dt="2024-02-27T02:41:22.732" v="4"/>
          <ac:cxnSpMkLst>
            <pc:docMk/>
            <pc:sldMk cId="3072327249" sldId="360"/>
            <ac:cxnSpMk id="64" creationId="{26A6A255-1C29-DEA9-F9F4-1B3291E27060}"/>
          </ac:cxnSpMkLst>
        </pc:cxnChg>
        <pc:cxnChg chg="mod ord">
          <ac:chgData name="Caden Schwartz" userId="S::cbs19f@fsu.edu::dd2b363a-57e9-4b31-b955-4fc0c412fe2c" providerId="AD" clId="Web-{836B19E0-CCB1-F5DC-8200-DD6973D76F83}" dt="2024-02-27T02:43:23.361" v="28" actId="14100"/>
          <ac:cxnSpMkLst>
            <pc:docMk/>
            <pc:sldMk cId="3072327249" sldId="360"/>
            <ac:cxnSpMk id="134" creationId="{A556CCC7-93D4-C225-3B89-C9B83025653C}"/>
          </ac:cxnSpMkLst>
        </pc:cxnChg>
      </pc:sldChg>
      <pc:sldChg chg="addSp delSp modSp add replId">
        <pc:chgData name="Caden Schwartz" userId="S::cbs19f@fsu.edu::dd2b363a-57e9-4b31-b955-4fc0c412fe2c" providerId="AD" clId="Web-{836B19E0-CCB1-F5DC-8200-DD6973D76F83}" dt="2024-02-27T04:17:37.754" v="1852" actId="20577"/>
        <pc:sldMkLst>
          <pc:docMk/>
          <pc:sldMk cId="3473209447" sldId="361"/>
        </pc:sldMkLst>
        <pc:spChg chg="del">
          <ac:chgData name="Caden Schwartz" userId="S::cbs19f@fsu.edu::dd2b363a-57e9-4b31-b955-4fc0c412fe2c" providerId="AD" clId="Web-{836B19E0-CCB1-F5DC-8200-DD6973D76F83}" dt="2024-02-27T03:19:04.796" v="1070"/>
          <ac:spMkLst>
            <pc:docMk/>
            <pc:sldMk cId="3473209447" sldId="361"/>
            <ac:spMk id="8" creationId="{FD2D3B2F-0C3A-14C4-52F9-40A42A502DDA}"/>
          </ac:spMkLst>
        </pc:spChg>
        <pc:spChg chg="mod">
          <ac:chgData name="Caden Schwartz" userId="S::cbs19f@fsu.edu::dd2b363a-57e9-4b31-b955-4fc0c412fe2c" providerId="AD" clId="Web-{836B19E0-CCB1-F5DC-8200-DD6973D76F83}" dt="2024-02-27T04:17:33.488" v="1851" actId="20577"/>
          <ac:spMkLst>
            <pc:docMk/>
            <pc:sldMk cId="3473209447" sldId="361"/>
            <ac:spMk id="11" creationId="{2B03D6ED-9542-6792-C80E-79C6E0C836A9}"/>
          </ac:spMkLst>
        </pc:spChg>
        <pc:spChg chg="mod">
          <ac:chgData name="Caden Schwartz" userId="S::cbs19f@fsu.edu::dd2b363a-57e9-4b31-b955-4fc0c412fe2c" providerId="AD" clId="Web-{836B19E0-CCB1-F5DC-8200-DD6973D76F83}" dt="2024-02-27T04:17:37.754" v="1852" actId="20577"/>
          <ac:spMkLst>
            <pc:docMk/>
            <pc:sldMk cId="3473209447" sldId="361"/>
            <ac:spMk id="12" creationId="{6E0E4A75-1CBF-7BD7-0C81-37519B82AE3F}"/>
          </ac:spMkLst>
        </pc:spChg>
        <pc:picChg chg="del">
          <ac:chgData name="Caden Schwartz" userId="S::cbs19f@fsu.edu::dd2b363a-57e9-4b31-b955-4fc0c412fe2c" providerId="AD" clId="Web-{836B19E0-CCB1-F5DC-8200-DD6973D76F83}" dt="2024-02-27T03:20:31.783" v="1088"/>
          <ac:picMkLst>
            <pc:docMk/>
            <pc:sldMk cId="3473209447" sldId="361"/>
            <ac:picMk id="2" creationId="{FD918A4E-A69E-6F37-097D-0842B4CFB005}"/>
          </ac:picMkLst>
        </pc:picChg>
        <pc:picChg chg="add mod">
          <ac:chgData name="Caden Schwartz" userId="S::cbs19f@fsu.edu::dd2b363a-57e9-4b31-b955-4fc0c412fe2c" providerId="AD" clId="Web-{836B19E0-CCB1-F5DC-8200-DD6973D76F83}" dt="2024-02-27T03:22:58.146" v="1105"/>
          <ac:picMkLst>
            <pc:docMk/>
            <pc:sldMk cId="3473209447" sldId="361"/>
            <ac:picMk id="6" creationId="{E5F2BBD1-00B4-FA33-02D8-3D25E832A2AC}"/>
          </ac:picMkLst>
        </pc:picChg>
        <pc:picChg chg="add mod">
          <ac:chgData name="Caden Schwartz" userId="S::cbs19f@fsu.edu::dd2b363a-57e9-4b31-b955-4fc0c412fe2c" providerId="AD" clId="Web-{836B19E0-CCB1-F5DC-8200-DD6973D76F83}" dt="2024-02-27T03:23:30.866" v="1107" actId="1076"/>
          <ac:picMkLst>
            <pc:docMk/>
            <pc:sldMk cId="3473209447" sldId="361"/>
            <ac:picMk id="7" creationId="{438838C8-7B25-7312-0AD4-F8DD37695C03}"/>
          </ac:picMkLst>
        </pc:picChg>
        <pc:picChg chg="del">
          <ac:chgData name="Caden Schwartz" userId="S::cbs19f@fsu.edu::dd2b363a-57e9-4b31-b955-4fc0c412fe2c" providerId="AD" clId="Web-{836B19E0-CCB1-F5DC-8200-DD6973D76F83}" dt="2024-02-27T03:19:05.280" v="1071"/>
          <ac:picMkLst>
            <pc:docMk/>
            <pc:sldMk cId="3473209447" sldId="361"/>
            <ac:picMk id="9" creationId="{F9E6D2E3-E83F-025F-9E09-A7CD4EB6D422}"/>
          </ac:picMkLst>
        </pc:picChg>
        <pc:picChg chg="del">
          <ac:chgData name="Caden Schwartz" userId="S::cbs19f@fsu.edu::dd2b363a-57e9-4b31-b955-4fc0c412fe2c" providerId="AD" clId="Web-{836B19E0-CCB1-F5DC-8200-DD6973D76F83}" dt="2024-02-27T03:19:00.405" v="1069"/>
          <ac:picMkLst>
            <pc:docMk/>
            <pc:sldMk cId="3473209447" sldId="361"/>
            <ac:picMk id="10" creationId="{F0F26925-5C18-5592-6505-DC6AF0815FFE}"/>
          </ac:picMkLst>
        </pc:picChg>
      </pc:sldChg>
    </pc:docChg>
  </pc:docChgLst>
  <pc:docChgLst>
    <pc:chgData name="Maria Rojas" userId="S::mar19i@fsu.edu::b303a568-9ff1-432b-995f-fb1091d48c0a" providerId="AD" clId="Web-{54428FEA-F210-8111-F8BB-95CEA35124BA}"/>
    <pc:docChg chg="addSld delSld modSld sldOrd modMainMaster modSection">
      <pc:chgData name="Maria Rojas" userId="S::mar19i@fsu.edu::b303a568-9ff1-432b-995f-fb1091d48c0a" providerId="AD" clId="Web-{54428FEA-F210-8111-F8BB-95CEA35124BA}" dt="2024-01-30T04:33:12.733" v="628"/>
      <pc:docMkLst>
        <pc:docMk/>
      </pc:docMkLst>
      <pc:sldChg chg="modTransition">
        <pc:chgData name="Maria Rojas" userId="S::mar19i@fsu.edu::b303a568-9ff1-432b-995f-fb1091d48c0a" providerId="AD" clId="Web-{54428FEA-F210-8111-F8BB-95CEA35124BA}" dt="2024-01-30T02:03:35.430" v="424"/>
        <pc:sldMkLst>
          <pc:docMk/>
          <pc:sldMk cId="2066863649" sldId="256"/>
        </pc:sldMkLst>
      </pc:sldChg>
      <pc:sldChg chg="modTransition">
        <pc:chgData name="Maria Rojas" userId="S::mar19i@fsu.edu::b303a568-9ff1-432b-995f-fb1091d48c0a" providerId="AD" clId="Web-{54428FEA-F210-8111-F8BB-95CEA35124BA}" dt="2024-01-30T02:03:35.430" v="424"/>
        <pc:sldMkLst>
          <pc:docMk/>
          <pc:sldMk cId="2208838817" sldId="262"/>
        </pc:sldMkLst>
      </pc:sldChg>
      <pc:sldChg chg="modTransition">
        <pc:chgData name="Maria Rojas" userId="S::mar19i@fsu.edu::b303a568-9ff1-432b-995f-fb1091d48c0a" providerId="AD" clId="Web-{54428FEA-F210-8111-F8BB-95CEA35124BA}" dt="2024-01-30T02:03:35.430" v="424"/>
        <pc:sldMkLst>
          <pc:docMk/>
          <pc:sldMk cId="4291870476" sldId="263"/>
        </pc:sldMkLst>
      </pc:sldChg>
      <pc:sldChg chg="modTransition">
        <pc:chgData name="Maria Rojas" userId="S::mar19i@fsu.edu::b303a568-9ff1-432b-995f-fb1091d48c0a" providerId="AD" clId="Web-{54428FEA-F210-8111-F8BB-95CEA35124BA}" dt="2024-01-30T02:03:35.430" v="424"/>
        <pc:sldMkLst>
          <pc:docMk/>
          <pc:sldMk cId="859581452" sldId="264"/>
        </pc:sldMkLst>
      </pc:sldChg>
      <pc:sldChg chg="modTransition">
        <pc:chgData name="Maria Rojas" userId="S::mar19i@fsu.edu::b303a568-9ff1-432b-995f-fb1091d48c0a" providerId="AD" clId="Web-{54428FEA-F210-8111-F8BB-95CEA35124BA}" dt="2024-01-30T02:03:35.430" v="424"/>
        <pc:sldMkLst>
          <pc:docMk/>
          <pc:sldMk cId="1264871324" sldId="265"/>
        </pc:sldMkLst>
      </pc:sldChg>
      <pc:sldChg chg="modTransition">
        <pc:chgData name="Maria Rojas" userId="S::mar19i@fsu.edu::b303a568-9ff1-432b-995f-fb1091d48c0a" providerId="AD" clId="Web-{54428FEA-F210-8111-F8BB-95CEA35124BA}" dt="2024-01-30T02:03:35.430" v="424"/>
        <pc:sldMkLst>
          <pc:docMk/>
          <pc:sldMk cId="1612267168" sldId="266"/>
        </pc:sldMkLst>
      </pc:sldChg>
      <pc:sldChg chg="modTransition">
        <pc:chgData name="Maria Rojas" userId="S::mar19i@fsu.edu::b303a568-9ff1-432b-995f-fb1091d48c0a" providerId="AD" clId="Web-{54428FEA-F210-8111-F8BB-95CEA35124BA}" dt="2024-01-30T02:03:35.430" v="424"/>
        <pc:sldMkLst>
          <pc:docMk/>
          <pc:sldMk cId="3807744079" sldId="267"/>
        </pc:sldMkLst>
      </pc:sldChg>
      <pc:sldChg chg="modTransition">
        <pc:chgData name="Maria Rojas" userId="S::mar19i@fsu.edu::b303a568-9ff1-432b-995f-fb1091d48c0a" providerId="AD" clId="Web-{54428FEA-F210-8111-F8BB-95CEA35124BA}" dt="2024-01-30T02:03:35.430" v="424"/>
        <pc:sldMkLst>
          <pc:docMk/>
          <pc:sldMk cId="3808380903" sldId="268"/>
        </pc:sldMkLst>
      </pc:sldChg>
      <pc:sldChg chg="modTransition">
        <pc:chgData name="Maria Rojas" userId="S::mar19i@fsu.edu::b303a568-9ff1-432b-995f-fb1091d48c0a" providerId="AD" clId="Web-{54428FEA-F210-8111-F8BB-95CEA35124BA}" dt="2024-01-30T02:03:35.430" v="424"/>
        <pc:sldMkLst>
          <pc:docMk/>
          <pc:sldMk cId="780381080" sldId="269"/>
        </pc:sldMkLst>
      </pc:sldChg>
      <pc:sldChg chg="modTransition">
        <pc:chgData name="Maria Rojas" userId="S::mar19i@fsu.edu::b303a568-9ff1-432b-995f-fb1091d48c0a" providerId="AD" clId="Web-{54428FEA-F210-8111-F8BB-95CEA35124BA}" dt="2024-01-30T02:03:35.430" v="424"/>
        <pc:sldMkLst>
          <pc:docMk/>
          <pc:sldMk cId="27416348" sldId="273"/>
        </pc:sldMkLst>
      </pc:sldChg>
      <pc:sldChg chg="modTransition">
        <pc:chgData name="Maria Rojas" userId="S::mar19i@fsu.edu::b303a568-9ff1-432b-995f-fb1091d48c0a" providerId="AD" clId="Web-{54428FEA-F210-8111-F8BB-95CEA35124BA}" dt="2024-01-30T02:03:35.430" v="424"/>
        <pc:sldMkLst>
          <pc:docMk/>
          <pc:sldMk cId="2041651053" sldId="274"/>
        </pc:sldMkLst>
      </pc:sldChg>
      <pc:sldChg chg="modTransition">
        <pc:chgData name="Maria Rojas" userId="S::mar19i@fsu.edu::b303a568-9ff1-432b-995f-fb1091d48c0a" providerId="AD" clId="Web-{54428FEA-F210-8111-F8BB-95CEA35124BA}" dt="2024-01-30T02:03:35.430" v="424"/>
        <pc:sldMkLst>
          <pc:docMk/>
          <pc:sldMk cId="1163656728" sldId="277"/>
        </pc:sldMkLst>
      </pc:sldChg>
      <pc:sldChg chg="modTransition">
        <pc:chgData name="Maria Rojas" userId="S::mar19i@fsu.edu::b303a568-9ff1-432b-995f-fb1091d48c0a" providerId="AD" clId="Web-{54428FEA-F210-8111-F8BB-95CEA35124BA}" dt="2024-01-30T02:03:35.430" v="424"/>
        <pc:sldMkLst>
          <pc:docMk/>
          <pc:sldMk cId="3656656740" sldId="280"/>
        </pc:sldMkLst>
      </pc:sldChg>
      <pc:sldChg chg="modTransition">
        <pc:chgData name="Maria Rojas" userId="S::mar19i@fsu.edu::b303a568-9ff1-432b-995f-fb1091d48c0a" providerId="AD" clId="Web-{54428FEA-F210-8111-F8BB-95CEA35124BA}" dt="2024-01-30T02:03:35.430" v="424"/>
        <pc:sldMkLst>
          <pc:docMk/>
          <pc:sldMk cId="1310254636" sldId="283"/>
        </pc:sldMkLst>
      </pc:sldChg>
      <pc:sldChg chg="modTransition">
        <pc:chgData name="Maria Rojas" userId="S::mar19i@fsu.edu::b303a568-9ff1-432b-995f-fb1091d48c0a" providerId="AD" clId="Web-{54428FEA-F210-8111-F8BB-95CEA35124BA}" dt="2024-01-30T02:03:35.430" v="424"/>
        <pc:sldMkLst>
          <pc:docMk/>
          <pc:sldMk cId="2344322084" sldId="284"/>
        </pc:sldMkLst>
      </pc:sldChg>
      <pc:sldChg chg="modTransition">
        <pc:chgData name="Maria Rojas" userId="S::mar19i@fsu.edu::b303a568-9ff1-432b-995f-fb1091d48c0a" providerId="AD" clId="Web-{54428FEA-F210-8111-F8BB-95CEA35124BA}" dt="2024-01-30T02:03:35.430" v="424"/>
        <pc:sldMkLst>
          <pc:docMk/>
          <pc:sldMk cId="3369190698" sldId="285"/>
        </pc:sldMkLst>
      </pc:sldChg>
      <pc:sldChg chg="modTransition">
        <pc:chgData name="Maria Rojas" userId="S::mar19i@fsu.edu::b303a568-9ff1-432b-995f-fb1091d48c0a" providerId="AD" clId="Web-{54428FEA-F210-8111-F8BB-95CEA35124BA}" dt="2024-01-30T02:03:35.430" v="424"/>
        <pc:sldMkLst>
          <pc:docMk/>
          <pc:sldMk cId="1270984281" sldId="286"/>
        </pc:sldMkLst>
      </pc:sldChg>
      <pc:sldChg chg="modTransition">
        <pc:chgData name="Maria Rojas" userId="S::mar19i@fsu.edu::b303a568-9ff1-432b-995f-fb1091d48c0a" providerId="AD" clId="Web-{54428FEA-F210-8111-F8BB-95CEA35124BA}" dt="2024-01-30T02:03:35.430" v="424"/>
        <pc:sldMkLst>
          <pc:docMk/>
          <pc:sldMk cId="2405727058" sldId="287"/>
        </pc:sldMkLst>
      </pc:sldChg>
      <pc:sldChg chg="modTransition">
        <pc:chgData name="Maria Rojas" userId="S::mar19i@fsu.edu::b303a568-9ff1-432b-995f-fb1091d48c0a" providerId="AD" clId="Web-{54428FEA-F210-8111-F8BB-95CEA35124BA}" dt="2024-01-30T02:03:35.430" v="424"/>
        <pc:sldMkLst>
          <pc:docMk/>
          <pc:sldMk cId="1046690166" sldId="298"/>
        </pc:sldMkLst>
      </pc:sldChg>
      <pc:sldChg chg="modTransition">
        <pc:chgData name="Maria Rojas" userId="S::mar19i@fsu.edu::b303a568-9ff1-432b-995f-fb1091d48c0a" providerId="AD" clId="Web-{54428FEA-F210-8111-F8BB-95CEA35124BA}" dt="2024-01-30T02:03:35.430" v="424"/>
        <pc:sldMkLst>
          <pc:docMk/>
          <pc:sldMk cId="2027318209" sldId="305"/>
        </pc:sldMkLst>
      </pc:sldChg>
      <pc:sldChg chg="modTransition">
        <pc:chgData name="Maria Rojas" userId="S::mar19i@fsu.edu::b303a568-9ff1-432b-995f-fb1091d48c0a" providerId="AD" clId="Web-{54428FEA-F210-8111-F8BB-95CEA35124BA}" dt="2024-01-30T02:03:35.430" v="424"/>
        <pc:sldMkLst>
          <pc:docMk/>
          <pc:sldMk cId="3774395048" sldId="312"/>
        </pc:sldMkLst>
      </pc:sldChg>
      <pc:sldChg chg="modTransition">
        <pc:chgData name="Maria Rojas" userId="S::mar19i@fsu.edu::b303a568-9ff1-432b-995f-fb1091d48c0a" providerId="AD" clId="Web-{54428FEA-F210-8111-F8BB-95CEA35124BA}" dt="2024-01-30T02:03:35.430" v="424"/>
        <pc:sldMkLst>
          <pc:docMk/>
          <pc:sldMk cId="274839618" sldId="313"/>
        </pc:sldMkLst>
      </pc:sldChg>
      <pc:sldChg chg="modTransition">
        <pc:chgData name="Maria Rojas" userId="S::mar19i@fsu.edu::b303a568-9ff1-432b-995f-fb1091d48c0a" providerId="AD" clId="Web-{54428FEA-F210-8111-F8BB-95CEA35124BA}" dt="2024-01-30T02:03:35.430" v="424"/>
        <pc:sldMkLst>
          <pc:docMk/>
          <pc:sldMk cId="1487502781" sldId="314"/>
        </pc:sldMkLst>
      </pc:sldChg>
      <pc:sldChg chg="modTransition">
        <pc:chgData name="Maria Rojas" userId="S::mar19i@fsu.edu::b303a568-9ff1-432b-995f-fb1091d48c0a" providerId="AD" clId="Web-{54428FEA-F210-8111-F8BB-95CEA35124BA}" dt="2024-01-30T02:03:35.430" v="424"/>
        <pc:sldMkLst>
          <pc:docMk/>
          <pc:sldMk cId="2223774510" sldId="315"/>
        </pc:sldMkLst>
      </pc:sldChg>
      <pc:sldChg chg="modTransition">
        <pc:chgData name="Maria Rojas" userId="S::mar19i@fsu.edu::b303a568-9ff1-432b-995f-fb1091d48c0a" providerId="AD" clId="Web-{54428FEA-F210-8111-F8BB-95CEA35124BA}" dt="2024-01-30T02:03:35.430" v="424"/>
        <pc:sldMkLst>
          <pc:docMk/>
          <pc:sldMk cId="3314762388" sldId="316"/>
        </pc:sldMkLst>
      </pc:sldChg>
      <pc:sldChg chg="modTransition">
        <pc:chgData name="Maria Rojas" userId="S::mar19i@fsu.edu::b303a568-9ff1-432b-995f-fb1091d48c0a" providerId="AD" clId="Web-{54428FEA-F210-8111-F8BB-95CEA35124BA}" dt="2024-01-30T02:03:35.430" v="424"/>
        <pc:sldMkLst>
          <pc:docMk/>
          <pc:sldMk cId="3059311204" sldId="318"/>
        </pc:sldMkLst>
      </pc:sldChg>
      <pc:sldChg chg="modTransition">
        <pc:chgData name="Maria Rojas" userId="S::mar19i@fsu.edu::b303a568-9ff1-432b-995f-fb1091d48c0a" providerId="AD" clId="Web-{54428FEA-F210-8111-F8BB-95CEA35124BA}" dt="2024-01-30T02:03:35.430" v="424"/>
        <pc:sldMkLst>
          <pc:docMk/>
          <pc:sldMk cId="461595461" sldId="319"/>
        </pc:sldMkLst>
      </pc:sldChg>
      <pc:sldChg chg="addSp modSp del modTransition">
        <pc:chgData name="Maria Rojas" userId="S::mar19i@fsu.edu::b303a568-9ff1-432b-995f-fb1091d48c0a" providerId="AD" clId="Web-{54428FEA-F210-8111-F8BB-95CEA35124BA}" dt="2024-01-30T02:02:06.255" v="417"/>
        <pc:sldMkLst>
          <pc:docMk/>
          <pc:sldMk cId="2524568284" sldId="320"/>
        </pc:sldMkLst>
        <pc:spChg chg="mod">
          <ac:chgData name="Maria Rojas" userId="S::mar19i@fsu.edu::b303a568-9ff1-432b-995f-fb1091d48c0a" providerId="AD" clId="Web-{54428FEA-F210-8111-F8BB-95CEA35124BA}" dt="2024-01-30T00:34:36.423" v="141" actId="20577"/>
          <ac:spMkLst>
            <pc:docMk/>
            <pc:sldMk cId="2524568284" sldId="320"/>
            <ac:spMk id="3" creationId="{A6F81B70-C16E-CFE7-F584-6758CF0C5534}"/>
          </ac:spMkLst>
        </pc:spChg>
        <pc:spChg chg="add mod">
          <ac:chgData name="Maria Rojas" userId="S::mar19i@fsu.edu::b303a568-9ff1-432b-995f-fb1091d48c0a" providerId="AD" clId="Web-{54428FEA-F210-8111-F8BB-95CEA35124BA}" dt="2024-01-30T00:35:22.440" v="144" actId="1076"/>
          <ac:spMkLst>
            <pc:docMk/>
            <pc:sldMk cId="2524568284" sldId="320"/>
            <ac:spMk id="6" creationId="{78671E6A-0B88-339E-81B3-EA38EA7A08DA}"/>
          </ac:spMkLst>
        </pc:spChg>
        <pc:spChg chg="mod">
          <ac:chgData name="Maria Rojas" userId="S::mar19i@fsu.edu::b303a568-9ff1-432b-995f-fb1091d48c0a" providerId="AD" clId="Web-{54428FEA-F210-8111-F8BB-95CEA35124BA}" dt="2024-01-30T01:44:04.800" v="344" actId="20577"/>
          <ac:spMkLst>
            <pc:docMk/>
            <pc:sldMk cId="2524568284" sldId="320"/>
            <ac:spMk id="7" creationId="{FDFB589D-18C5-3597-D188-5160CEE708FF}"/>
          </ac:spMkLst>
        </pc:spChg>
        <pc:spChg chg="mod">
          <ac:chgData name="Maria Rojas" userId="S::mar19i@fsu.edu::b303a568-9ff1-432b-995f-fb1091d48c0a" providerId="AD" clId="Web-{54428FEA-F210-8111-F8BB-95CEA35124BA}" dt="2024-01-30T01:44:07.363" v="345"/>
          <ac:spMkLst>
            <pc:docMk/>
            <pc:sldMk cId="2524568284" sldId="320"/>
            <ac:spMk id="10" creationId="{45A4E466-A3FA-FB83-274D-668563510E76}"/>
          </ac:spMkLst>
        </pc:spChg>
        <pc:spChg chg="mod">
          <ac:chgData name="Maria Rojas" userId="S::mar19i@fsu.edu::b303a568-9ff1-432b-995f-fb1091d48c0a" providerId="AD" clId="Web-{54428FEA-F210-8111-F8BB-95CEA35124BA}" dt="2024-01-30T01:44:13.660" v="347" actId="20577"/>
          <ac:spMkLst>
            <pc:docMk/>
            <pc:sldMk cId="2524568284" sldId="320"/>
            <ac:spMk id="12" creationId="{4684CFD7-0D18-1B2B-94B8-8A70DF9C4266}"/>
          </ac:spMkLst>
        </pc:spChg>
        <pc:spChg chg="mod">
          <ac:chgData name="Maria Rojas" userId="S::mar19i@fsu.edu::b303a568-9ff1-432b-995f-fb1091d48c0a" providerId="AD" clId="Web-{54428FEA-F210-8111-F8BB-95CEA35124BA}" dt="2024-01-30T02:02:03.974" v="416" actId="20577"/>
          <ac:spMkLst>
            <pc:docMk/>
            <pc:sldMk cId="2524568284" sldId="320"/>
            <ac:spMk id="24" creationId="{8F683B90-61B8-22FA-0909-55481DF048B5}"/>
          </ac:spMkLst>
        </pc:spChg>
      </pc:sldChg>
      <pc:sldChg chg="modSp del modTransition">
        <pc:chgData name="Maria Rojas" userId="S::mar19i@fsu.edu::b303a568-9ff1-432b-995f-fb1091d48c0a" providerId="AD" clId="Web-{54428FEA-F210-8111-F8BB-95CEA35124BA}" dt="2024-01-30T04:29:06.957" v="606"/>
        <pc:sldMkLst>
          <pc:docMk/>
          <pc:sldMk cId="3325581019" sldId="321"/>
        </pc:sldMkLst>
        <pc:spChg chg="mod">
          <ac:chgData name="Maria Rojas" userId="S::mar19i@fsu.edu::b303a568-9ff1-432b-995f-fb1091d48c0a" providerId="AD" clId="Web-{54428FEA-F210-8111-F8BB-95CEA35124BA}" dt="2024-01-30T02:28:09.319" v="507" actId="20577"/>
          <ac:spMkLst>
            <pc:docMk/>
            <pc:sldMk cId="3325581019" sldId="321"/>
            <ac:spMk id="13" creationId="{006597D3-0A04-0A9A-6419-93F11938A2C5}"/>
          </ac:spMkLst>
        </pc:spChg>
        <pc:spChg chg="mod">
          <ac:chgData name="Maria Rojas" userId="S::mar19i@fsu.edu::b303a568-9ff1-432b-995f-fb1091d48c0a" providerId="AD" clId="Web-{54428FEA-F210-8111-F8BB-95CEA35124BA}" dt="2024-01-30T04:23:03.666" v="564" actId="20577"/>
          <ac:spMkLst>
            <pc:docMk/>
            <pc:sldMk cId="3325581019" sldId="321"/>
            <ac:spMk id="16" creationId="{2669E678-C288-B43F-9B3C-73001B1910B0}"/>
          </ac:spMkLst>
        </pc:spChg>
        <pc:spChg chg="mod">
          <ac:chgData name="Maria Rojas" userId="S::mar19i@fsu.edu::b303a568-9ff1-432b-995f-fb1091d48c0a" providerId="AD" clId="Web-{54428FEA-F210-8111-F8BB-95CEA35124BA}" dt="2024-01-30T02:28:07.116" v="503" actId="20577"/>
          <ac:spMkLst>
            <pc:docMk/>
            <pc:sldMk cId="3325581019" sldId="321"/>
            <ac:spMk id="17" creationId="{EA428839-3C84-8782-A295-C3459F8ABF35}"/>
          </ac:spMkLst>
        </pc:spChg>
        <pc:spChg chg="mod">
          <ac:chgData name="Maria Rojas" userId="S::mar19i@fsu.edu::b303a568-9ff1-432b-995f-fb1091d48c0a" providerId="AD" clId="Web-{54428FEA-F210-8111-F8BB-95CEA35124BA}" dt="2024-01-30T04:23:00.088" v="554" actId="20577"/>
          <ac:spMkLst>
            <pc:docMk/>
            <pc:sldMk cId="3325581019" sldId="321"/>
            <ac:spMk id="20" creationId="{4237B296-083F-D15C-F8E6-1A876CF2F1BA}"/>
          </ac:spMkLst>
        </pc:spChg>
      </pc:sldChg>
      <pc:sldChg chg="modSp ord modTransition">
        <pc:chgData name="Maria Rojas" userId="S::mar19i@fsu.edu::b303a568-9ff1-432b-995f-fb1091d48c0a" providerId="AD" clId="Web-{54428FEA-F210-8111-F8BB-95CEA35124BA}" dt="2024-01-30T02:27:54.412" v="500" actId="20577"/>
        <pc:sldMkLst>
          <pc:docMk/>
          <pc:sldMk cId="2469559783" sldId="323"/>
        </pc:sldMkLst>
        <pc:spChg chg="mod">
          <ac:chgData name="Maria Rojas" userId="S::mar19i@fsu.edu::b303a568-9ff1-432b-995f-fb1091d48c0a" providerId="AD" clId="Web-{54428FEA-F210-8111-F8BB-95CEA35124BA}" dt="2024-01-30T02:27:54.412" v="500" actId="20577"/>
          <ac:spMkLst>
            <pc:docMk/>
            <pc:sldMk cId="2469559783" sldId="323"/>
            <ac:spMk id="2" creationId="{46467F47-1BF5-778A-2732-9BFB2F870350}"/>
          </ac:spMkLst>
        </pc:spChg>
      </pc:sldChg>
      <pc:sldChg chg="modSp del modTransition">
        <pc:chgData name="Maria Rojas" userId="S::mar19i@fsu.edu::b303a568-9ff1-432b-995f-fb1091d48c0a" providerId="AD" clId="Web-{54428FEA-F210-8111-F8BB-95CEA35124BA}" dt="2024-01-30T04:08:23.831" v="528"/>
        <pc:sldMkLst>
          <pc:docMk/>
          <pc:sldMk cId="2937262365" sldId="324"/>
        </pc:sldMkLst>
        <pc:spChg chg="mod">
          <ac:chgData name="Maria Rojas" userId="S::mar19i@fsu.edu::b303a568-9ff1-432b-995f-fb1091d48c0a" providerId="AD" clId="Web-{54428FEA-F210-8111-F8BB-95CEA35124BA}" dt="2024-01-30T00:05:40.682" v="7" actId="20577"/>
          <ac:spMkLst>
            <pc:docMk/>
            <pc:sldMk cId="2937262365" sldId="324"/>
            <ac:spMk id="8" creationId="{559259A4-5995-DE9A-DC5F-1AB53AD7EDFE}"/>
          </ac:spMkLst>
        </pc:spChg>
        <pc:spChg chg="mod">
          <ac:chgData name="Maria Rojas" userId="S::mar19i@fsu.edu::b303a568-9ff1-432b-995f-fb1091d48c0a" providerId="AD" clId="Web-{54428FEA-F210-8111-F8BB-95CEA35124BA}" dt="2024-01-30T00:05:46.932" v="9" actId="20577"/>
          <ac:spMkLst>
            <pc:docMk/>
            <pc:sldMk cId="2937262365" sldId="324"/>
            <ac:spMk id="12" creationId="{3A7D40C7-4EF2-480F-6675-67C05E279E70}"/>
          </ac:spMkLst>
        </pc:spChg>
        <pc:spChg chg="mod">
          <ac:chgData name="Maria Rojas" userId="S::mar19i@fsu.edu::b303a568-9ff1-432b-995f-fb1091d48c0a" providerId="AD" clId="Web-{54428FEA-F210-8111-F8BB-95CEA35124BA}" dt="2024-01-30T00:05:49.182" v="10" actId="20577"/>
          <ac:spMkLst>
            <pc:docMk/>
            <pc:sldMk cId="2937262365" sldId="324"/>
            <ac:spMk id="13" creationId="{856F3F5A-E0D1-EC2E-B27F-DADE641FCD68}"/>
          </ac:spMkLst>
        </pc:spChg>
        <pc:spChg chg="mod">
          <ac:chgData name="Maria Rojas" userId="S::mar19i@fsu.edu::b303a568-9ff1-432b-995f-fb1091d48c0a" providerId="AD" clId="Web-{54428FEA-F210-8111-F8BB-95CEA35124BA}" dt="2024-01-30T00:05:52.620" v="11" actId="20577"/>
          <ac:spMkLst>
            <pc:docMk/>
            <pc:sldMk cId="2937262365" sldId="324"/>
            <ac:spMk id="16" creationId="{8FCE0FE9-A581-0E62-086A-88431193246F}"/>
          </ac:spMkLst>
        </pc:spChg>
      </pc:sldChg>
      <pc:sldChg chg="addSp delSp modSp new modTransition">
        <pc:chgData name="Maria Rojas" userId="S::mar19i@fsu.edu::b303a568-9ff1-432b-995f-fb1091d48c0a" providerId="AD" clId="Web-{54428FEA-F210-8111-F8BB-95CEA35124BA}" dt="2024-01-30T02:28:36.179" v="513" actId="20577"/>
        <pc:sldMkLst>
          <pc:docMk/>
          <pc:sldMk cId="3912011831" sldId="325"/>
        </pc:sldMkLst>
        <pc:spChg chg="del">
          <ac:chgData name="Maria Rojas" userId="S::mar19i@fsu.edu::b303a568-9ff1-432b-995f-fb1091d48c0a" providerId="AD" clId="Web-{54428FEA-F210-8111-F8BB-95CEA35124BA}" dt="2024-01-30T00:08:15.421" v="12"/>
          <ac:spMkLst>
            <pc:docMk/>
            <pc:sldMk cId="3912011831" sldId="325"/>
            <ac:spMk id="2" creationId="{02E5D32E-D51E-9BA9-266E-31EA60D2CE90}"/>
          </ac:spMkLst>
        </pc:spChg>
        <pc:spChg chg="mod">
          <ac:chgData name="Maria Rojas" userId="S::mar19i@fsu.edu::b303a568-9ff1-432b-995f-fb1091d48c0a" providerId="AD" clId="Web-{54428FEA-F210-8111-F8BB-95CEA35124BA}" dt="2024-01-30T02:28:36.179" v="513" actId="20577"/>
          <ac:spMkLst>
            <pc:docMk/>
            <pc:sldMk cId="3912011831" sldId="325"/>
            <ac:spMk id="3" creationId="{E73F9381-A113-0916-B7F2-8B9AC6B0C450}"/>
          </ac:spMkLst>
        </pc:spChg>
        <pc:spChg chg="mod">
          <ac:chgData name="Maria Rojas" userId="S::mar19i@fsu.edu::b303a568-9ff1-432b-995f-fb1091d48c0a" providerId="AD" clId="Web-{54428FEA-F210-8111-F8BB-95CEA35124BA}" dt="2024-01-30T00:05:13.181" v="6" actId="20577"/>
          <ac:spMkLst>
            <pc:docMk/>
            <pc:sldMk cId="3912011831" sldId="325"/>
            <ac:spMk id="5" creationId="{B7F05EEC-7C74-1F27-FB3B-221DB24A6B9A}"/>
          </ac:spMkLst>
        </pc:spChg>
        <pc:picChg chg="add mod ord">
          <ac:chgData name="Maria Rojas" userId="S::mar19i@fsu.edu::b303a568-9ff1-432b-995f-fb1091d48c0a" providerId="AD" clId="Web-{54428FEA-F210-8111-F8BB-95CEA35124BA}" dt="2024-01-30T00:08:15.421" v="12"/>
          <ac:picMkLst>
            <pc:docMk/>
            <pc:sldMk cId="3912011831" sldId="325"/>
            <ac:picMk id="6" creationId="{DFDDF550-C3C6-9DDC-F606-796D548688E1}"/>
          </ac:picMkLst>
        </pc:picChg>
      </pc:sldChg>
      <pc:sldChg chg="addSp modSp add replId modTransition">
        <pc:chgData name="Maria Rojas" userId="S::mar19i@fsu.edu::b303a568-9ff1-432b-995f-fb1091d48c0a" providerId="AD" clId="Web-{54428FEA-F210-8111-F8BB-95CEA35124BA}" dt="2024-01-30T02:28:46.242" v="520" actId="20577"/>
        <pc:sldMkLst>
          <pc:docMk/>
          <pc:sldMk cId="1016345283" sldId="326"/>
        </pc:sldMkLst>
        <pc:spChg chg="add mod">
          <ac:chgData name="Maria Rojas" userId="S::mar19i@fsu.edu::b303a568-9ff1-432b-995f-fb1091d48c0a" providerId="AD" clId="Web-{54428FEA-F210-8111-F8BB-95CEA35124BA}" dt="2024-01-30T00:35:57.894" v="147" actId="14100"/>
          <ac:spMkLst>
            <pc:docMk/>
            <pc:sldMk cId="1016345283" sldId="326"/>
            <ac:spMk id="2" creationId="{273C92A0-4990-4447-D6D5-F27F6224E89D}"/>
          </ac:spMkLst>
        </pc:spChg>
        <pc:spChg chg="mod">
          <ac:chgData name="Maria Rojas" userId="S::mar19i@fsu.edu::b303a568-9ff1-432b-995f-fb1091d48c0a" providerId="AD" clId="Web-{54428FEA-F210-8111-F8BB-95CEA35124BA}" dt="2024-01-30T02:28:46.242" v="520" actId="20577"/>
          <ac:spMkLst>
            <pc:docMk/>
            <pc:sldMk cId="1016345283" sldId="326"/>
            <ac:spMk id="3" creationId="{FDFBAC3C-EA34-A814-CD2E-FF270B8DA52B}"/>
          </ac:spMkLst>
        </pc:spChg>
        <pc:picChg chg="mod">
          <ac:chgData name="Maria Rojas" userId="S::mar19i@fsu.edu::b303a568-9ff1-432b-995f-fb1091d48c0a" providerId="AD" clId="Web-{54428FEA-F210-8111-F8BB-95CEA35124BA}" dt="2024-01-30T00:36:07.488" v="150" actId="1076"/>
          <ac:picMkLst>
            <pc:docMk/>
            <pc:sldMk cId="1016345283" sldId="326"/>
            <ac:picMk id="6" creationId="{2F7076DE-35DC-352B-D2A7-D739DB86A0F0}"/>
          </ac:picMkLst>
        </pc:picChg>
        <pc:cxnChg chg="add mod">
          <ac:chgData name="Maria Rojas" userId="S::mar19i@fsu.edu::b303a568-9ff1-432b-995f-fb1091d48c0a" providerId="AD" clId="Web-{54428FEA-F210-8111-F8BB-95CEA35124BA}" dt="2024-01-30T00:36:00.738" v="148" actId="1076"/>
          <ac:cxnSpMkLst>
            <pc:docMk/>
            <pc:sldMk cId="1016345283" sldId="326"/>
            <ac:cxnSpMk id="7" creationId="{5DF96542-765D-12A5-8768-252908AA4722}"/>
          </ac:cxnSpMkLst>
        </pc:cxnChg>
      </pc:sldChg>
      <pc:sldChg chg="addSp modSp add del replId modTransition">
        <pc:chgData name="Maria Rojas" userId="S::mar19i@fsu.edu::b303a568-9ff1-432b-995f-fb1091d48c0a" providerId="AD" clId="Web-{54428FEA-F210-8111-F8BB-95CEA35124BA}" dt="2024-01-30T00:45:45.865" v="174"/>
        <pc:sldMkLst>
          <pc:docMk/>
          <pc:sldMk cId="2504073546" sldId="327"/>
        </pc:sldMkLst>
        <pc:spChg chg="mod">
          <ac:chgData name="Maria Rojas" userId="S::mar19i@fsu.edu::b303a568-9ff1-432b-995f-fb1091d48c0a" providerId="AD" clId="Web-{54428FEA-F210-8111-F8BB-95CEA35124BA}" dt="2024-01-30T00:21:06.211" v="103" actId="1076"/>
          <ac:spMkLst>
            <pc:docMk/>
            <pc:sldMk cId="2504073546" sldId="327"/>
            <ac:spMk id="2" creationId="{2578F6D5-4760-B495-8112-2027D31493EA}"/>
          </ac:spMkLst>
        </pc:spChg>
        <pc:spChg chg="add mod">
          <ac:chgData name="Maria Rojas" userId="S::mar19i@fsu.edu::b303a568-9ff1-432b-995f-fb1091d48c0a" providerId="AD" clId="Web-{54428FEA-F210-8111-F8BB-95CEA35124BA}" dt="2024-01-30T00:29:06.866" v="137" actId="1076"/>
          <ac:spMkLst>
            <pc:docMk/>
            <pc:sldMk cId="2504073546" sldId="327"/>
            <ac:spMk id="8" creationId="{52E35807-005D-9D2A-C617-0D31BC5ED66C}"/>
          </ac:spMkLst>
        </pc:spChg>
        <pc:cxnChg chg="mod">
          <ac:chgData name="Maria Rojas" userId="S::mar19i@fsu.edu::b303a568-9ff1-432b-995f-fb1091d48c0a" providerId="AD" clId="Web-{54428FEA-F210-8111-F8BB-95CEA35124BA}" dt="2024-01-30T00:21:06.211" v="104" actId="1076"/>
          <ac:cxnSpMkLst>
            <pc:docMk/>
            <pc:sldMk cId="2504073546" sldId="327"/>
            <ac:cxnSpMk id="7" creationId="{953F6D97-4566-86FE-F614-65A4D556FB99}"/>
          </ac:cxnSpMkLst>
        </pc:cxnChg>
        <pc:cxnChg chg="add mod">
          <ac:chgData name="Maria Rojas" userId="S::mar19i@fsu.edu::b303a568-9ff1-432b-995f-fb1091d48c0a" providerId="AD" clId="Web-{54428FEA-F210-8111-F8BB-95CEA35124BA}" dt="2024-01-30T00:29:32.617" v="138" actId="14100"/>
          <ac:cxnSpMkLst>
            <pc:docMk/>
            <pc:sldMk cId="2504073546" sldId="327"/>
            <ac:cxnSpMk id="9" creationId="{9790069F-8CB4-A3C8-0328-9147F91B9680}"/>
          </ac:cxnSpMkLst>
        </pc:cxnChg>
      </pc:sldChg>
      <pc:sldChg chg="add del replId modTransition">
        <pc:chgData name="Maria Rojas" userId="S::mar19i@fsu.edu::b303a568-9ff1-432b-995f-fb1091d48c0a" providerId="AD" clId="Web-{54428FEA-F210-8111-F8BB-95CEA35124BA}" dt="2024-01-30T00:28:26.974" v="135"/>
        <pc:sldMkLst>
          <pc:docMk/>
          <pc:sldMk cId="394014134" sldId="328"/>
        </pc:sldMkLst>
      </pc:sldChg>
      <pc:sldChg chg="modSp add del ord replId">
        <pc:chgData name="Maria Rojas" userId="S::mar19i@fsu.edu::b303a568-9ff1-432b-995f-fb1091d48c0a" providerId="AD" clId="Web-{54428FEA-F210-8111-F8BB-95CEA35124BA}" dt="2024-01-30T00:45:47.428" v="175"/>
        <pc:sldMkLst>
          <pc:docMk/>
          <pc:sldMk cId="917441868" sldId="329"/>
        </pc:sldMkLst>
        <pc:cxnChg chg="mod">
          <ac:chgData name="Maria Rojas" userId="S::mar19i@fsu.edu::b303a568-9ff1-432b-995f-fb1091d48c0a" providerId="AD" clId="Web-{54428FEA-F210-8111-F8BB-95CEA35124BA}" dt="2024-01-30T00:27:48.473" v="132" actId="1076"/>
          <ac:cxnSpMkLst>
            <pc:docMk/>
            <pc:sldMk cId="917441868" sldId="329"/>
            <ac:cxnSpMk id="9" creationId="{DF4E168A-2E9A-7464-5F91-1AAF904F8F91}"/>
          </ac:cxnSpMkLst>
        </pc:cxnChg>
      </pc:sldChg>
      <pc:sldChg chg="addSp delSp modSp add replId modTransition">
        <pc:chgData name="Maria Rojas" userId="S::mar19i@fsu.edu::b303a568-9ff1-432b-995f-fb1091d48c0a" providerId="AD" clId="Web-{54428FEA-F210-8111-F8BB-95CEA35124BA}" dt="2024-01-30T02:28:51.820" v="521" actId="20577"/>
        <pc:sldMkLst>
          <pc:docMk/>
          <pc:sldMk cId="1865067418" sldId="330"/>
        </pc:sldMkLst>
        <pc:spChg chg="mod">
          <ac:chgData name="Maria Rojas" userId="S::mar19i@fsu.edu::b303a568-9ff1-432b-995f-fb1091d48c0a" providerId="AD" clId="Web-{54428FEA-F210-8111-F8BB-95CEA35124BA}" dt="2024-01-30T00:37:00.599" v="152" actId="1076"/>
          <ac:spMkLst>
            <pc:docMk/>
            <pc:sldMk cId="1865067418" sldId="330"/>
            <ac:spMk id="2" creationId="{3FF9F6B0-8AEC-4750-D109-7410501033FE}"/>
          </ac:spMkLst>
        </pc:spChg>
        <pc:spChg chg="mod">
          <ac:chgData name="Maria Rojas" userId="S::mar19i@fsu.edu::b303a568-9ff1-432b-995f-fb1091d48c0a" providerId="AD" clId="Web-{54428FEA-F210-8111-F8BB-95CEA35124BA}" dt="2024-01-30T02:28:51.820" v="521" actId="20577"/>
          <ac:spMkLst>
            <pc:docMk/>
            <pc:sldMk cId="1865067418" sldId="330"/>
            <ac:spMk id="3" creationId="{2732FC2C-B16D-9626-0515-F31BC6330E8A}"/>
          </ac:spMkLst>
        </pc:spChg>
        <pc:spChg chg="add del">
          <ac:chgData name="Maria Rojas" userId="S::mar19i@fsu.edu::b303a568-9ff1-432b-995f-fb1091d48c0a" providerId="AD" clId="Web-{54428FEA-F210-8111-F8BB-95CEA35124BA}" dt="2024-01-30T00:37:17.584" v="156"/>
          <ac:spMkLst>
            <pc:docMk/>
            <pc:sldMk cId="1865067418" sldId="330"/>
            <ac:spMk id="8" creationId="{78671E6A-0B88-339E-81B3-EA38EA7A08DA}"/>
          </ac:spMkLst>
        </pc:spChg>
        <pc:spChg chg="add mod">
          <ac:chgData name="Maria Rojas" userId="S::mar19i@fsu.edu::b303a568-9ff1-432b-995f-fb1091d48c0a" providerId="AD" clId="Web-{54428FEA-F210-8111-F8BB-95CEA35124BA}" dt="2024-01-30T00:44:32.222" v="171" actId="1076"/>
          <ac:spMkLst>
            <pc:docMk/>
            <pc:sldMk cId="1865067418" sldId="330"/>
            <ac:spMk id="10" creationId="{50D58727-5144-E28C-0DB1-1CC389C9D04E}"/>
          </ac:spMkLst>
        </pc:spChg>
        <pc:cxnChg chg="mod">
          <ac:chgData name="Maria Rojas" userId="S::mar19i@fsu.edu::b303a568-9ff1-432b-995f-fb1091d48c0a" providerId="AD" clId="Web-{54428FEA-F210-8111-F8BB-95CEA35124BA}" dt="2024-01-30T00:37:11.568" v="154" actId="1076"/>
          <ac:cxnSpMkLst>
            <pc:docMk/>
            <pc:sldMk cId="1865067418" sldId="330"/>
            <ac:cxnSpMk id="7" creationId="{FBB42280-D835-9599-41E9-8B46818FE2B2}"/>
          </ac:cxnSpMkLst>
        </pc:cxnChg>
        <pc:cxnChg chg="add mod">
          <ac:chgData name="Maria Rojas" userId="S::mar19i@fsu.edu::b303a568-9ff1-432b-995f-fb1091d48c0a" providerId="AD" clId="Web-{54428FEA-F210-8111-F8BB-95CEA35124BA}" dt="2024-01-30T00:44:36.691" v="173" actId="14100"/>
          <ac:cxnSpMkLst>
            <pc:docMk/>
            <pc:sldMk cId="1865067418" sldId="330"/>
            <ac:cxnSpMk id="12" creationId="{852ACF12-6C0C-3A2F-7483-15F69FD9412C}"/>
          </ac:cxnSpMkLst>
        </pc:cxnChg>
      </pc:sldChg>
      <pc:sldChg chg="addSp modSp add replId modTransition">
        <pc:chgData name="Maria Rojas" userId="S::mar19i@fsu.edu::b303a568-9ff1-432b-995f-fb1091d48c0a" providerId="AD" clId="Web-{54428FEA-F210-8111-F8BB-95CEA35124BA}" dt="2024-01-30T02:29:02.399" v="523" actId="20577"/>
        <pc:sldMkLst>
          <pc:docMk/>
          <pc:sldMk cId="4128822965" sldId="331"/>
        </pc:sldMkLst>
        <pc:spChg chg="mod">
          <ac:chgData name="Maria Rojas" userId="S::mar19i@fsu.edu::b303a568-9ff1-432b-995f-fb1091d48c0a" providerId="AD" clId="Web-{54428FEA-F210-8111-F8BB-95CEA35124BA}" dt="2024-01-30T02:29:02.399" v="523" actId="20577"/>
          <ac:spMkLst>
            <pc:docMk/>
            <pc:sldMk cId="4128822965" sldId="331"/>
            <ac:spMk id="3" creationId="{02B33D15-10EE-ADAD-4FFF-AB5F86BD6B92}"/>
          </ac:spMkLst>
        </pc:spChg>
        <pc:spChg chg="add mod">
          <ac:chgData name="Maria Rojas" userId="S::mar19i@fsu.edu::b303a568-9ff1-432b-995f-fb1091d48c0a" providerId="AD" clId="Web-{54428FEA-F210-8111-F8BB-95CEA35124BA}" dt="2024-01-30T00:49:48.123" v="196" actId="20577"/>
          <ac:spMkLst>
            <pc:docMk/>
            <pc:sldMk cId="4128822965" sldId="331"/>
            <ac:spMk id="8" creationId="{AA3EA5D7-5476-1B22-5E43-D00ADA506E40}"/>
          </ac:spMkLst>
        </pc:spChg>
        <pc:spChg chg="mod">
          <ac:chgData name="Maria Rojas" userId="S::mar19i@fsu.edu::b303a568-9ff1-432b-995f-fb1091d48c0a" providerId="AD" clId="Web-{54428FEA-F210-8111-F8BB-95CEA35124BA}" dt="2024-01-30T00:46:11.053" v="177" actId="1076"/>
          <ac:spMkLst>
            <pc:docMk/>
            <pc:sldMk cId="4128822965" sldId="331"/>
            <ac:spMk id="10" creationId="{598ECEEF-8F21-CD22-C8B4-B9992EA0AF85}"/>
          </ac:spMkLst>
        </pc:spChg>
        <pc:cxnChg chg="add mod">
          <ac:chgData name="Maria Rojas" userId="S::mar19i@fsu.edu::b303a568-9ff1-432b-995f-fb1091d48c0a" providerId="AD" clId="Web-{54428FEA-F210-8111-F8BB-95CEA35124BA}" dt="2024-01-30T00:49:55.998" v="199" actId="14100"/>
          <ac:cxnSpMkLst>
            <pc:docMk/>
            <pc:sldMk cId="4128822965" sldId="331"/>
            <ac:cxnSpMk id="9" creationId="{B317AFFB-CBDC-6D78-3FF8-36F3F031F3D8}"/>
          </ac:cxnSpMkLst>
        </pc:cxnChg>
        <pc:cxnChg chg="mod">
          <ac:chgData name="Maria Rojas" userId="S::mar19i@fsu.edu::b303a568-9ff1-432b-995f-fb1091d48c0a" providerId="AD" clId="Web-{54428FEA-F210-8111-F8BB-95CEA35124BA}" dt="2024-01-30T00:46:30.882" v="182" actId="1076"/>
          <ac:cxnSpMkLst>
            <pc:docMk/>
            <pc:sldMk cId="4128822965" sldId="331"/>
            <ac:cxnSpMk id="12" creationId="{D11BFD4A-3131-26D9-4225-1827257A4A42}"/>
          </ac:cxnSpMkLst>
        </pc:cxnChg>
      </pc:sldChg>
      <pc:sldChg chg="addSp delSp modSp modTransition">
        <pc:chgData name="Maria Rojas" userId="S::mar19i@fsu.edu::b303a568-9ff1-432b-995f-fb1091d48c0a" providerId="AD" clId="Web-{54428FEA-F210-8111-F8BB-95CEA35124BA}" dt="2024-01-30T02:19:00.677" v="488" actId="1076"/>
        <pc:sldMkLst>
          <pc:docMk/>
          <pc:sldMk cId="1337639398" sldId="332"/>
        </pc:sldMkLst>
        <pc:spChg chg="add del mod">
          <ac:chgData name="Maria Rojas" userId="S::mar19i@fsu.edu::b303a568-9ff1-432b-995f-fb1091d48c0a" providerId="AD" clId="Web-{54428FEA-F210-8111-F8BB-95CEA35124BA}" dt="2024-01-30T02:17:09.267" v="473"/>
          <ac:spMkLst>
            <pc:docMk/>
            <pc:sldMk cId="1337639398" sldId="332"/>
            <ac:spMk id="2" creationId="{B7AFBF8B-2E7E-0A76-45A7-51071D80478B}"/>
          </ac:spMkLst>
        </pc:spChg>
        <pc:spChg chg="mod">
          <ac:chgData name="Maria Rojas" userId="S::mar19i@fsu.edu::b303a568-9ff1-432b-995f-fb1091d48c0a" providerId="AD" clId="Web-{54428FEA-F210-8111-F8BB-95CEA35124BA}" dt="2024-01-30T02:08:37.783" v="467" actId="20577"/>
          <ac:spMkLst>
            <pc:docMk/>
            <pc:sldMk cId="1337639398" sldId="332"/>
            <ac:spMk id="3" creationId="{4B48F868-0971-7AFF-BDAA-2BE6061915FF}"/>
          </ac:spMkLst>
        </pc:spChg>
        <pc:spChg chg="add mod">
          <ac:chgData name="Maria Rojas" userId="S::mar19i@fsu.edu::b303a568-9ff1-432b-995f-fb1091d48c0a" providerId="AD" clId="Web-{54428FEA-F210-8111-F8BB-95CEA35124BA}" dt="2024-01-30T02:19:00.677" v="488" actId="1076"/>
          <ac:spMkLst>
            <pc:docMk/>
            <pc:sldMk cId="1337639398" sldId="332"/>
            <ac:spMk id="9" creationId="{90A1883E-34B6-8221-BAA4-4EE4113D79CC}"/>
          </ac:spMkLst>
        </pc:spChg>
        <pc:spChg chg="add del mod">
          <ac:chgData name="Maria Rojas" userId="S::mar19i@fsu.edu::b303a568-9ff1-432b-995f-fb1091d48c0a" providerId="AD" clId="Web-{54428FEA-F210-8111-F8BB-95CEA35124BA}" dt="2024-01-30T02:08:00.141" v="452"/>
          <ac:spMkLst>
            <pc:docMk/>
            <pc:sldMk cId="1337639398" sldId="332"/>
            <ac:spMk id="11" creationId="{F96FF855-9263-AC9D-7433-D0AFAC8B5A7B}"/>
          </ac:spMkLst>
        </pc:spChg>
        <pc:spChg chg="add mod">
          <ac:chgData name="Maria Rojas" userId="S::mar19i@fsu.edu::b303a568-9ff1-432b-995f-fb1091d48c0a" providerId="AD" clId="Web-{54428FEA-F210-8111-F8BB-95CEA35124BA}" dt="2024-01-30T02:17:54.378" v="480" actId="1076"/>
          <ac:spMkLst>
            <pc:docMk/>
            <pc:sldMk cId="1337639398" sldId="332"/>
            <ac:spMk id="13" creationId="{4A821603-B7F7-AF75-50BA-1B98C5ABBA18}"/>
          </ac:spMkLst>
        </pc:spChg>
        <pc:spChg chg="add mod">
          <ac:chgData name="Maria Rojas" userId="S::mar19i@fsu.edu::b303a568-9ff1-432b-995f-fb1091d48c0a" providerId="AD" clId="Web-{54428FEA-F210-8111-F8BB-95CEA35124BA}" dt="2024-01-30T02:18:39.145" v="486"/>
          <ac:spMkLst>
            <pc:docMk/>
            <pc:sldMk cId="1337639398" sldId="332"/>
            <ac:spMk id="14" creationId="{EE91EF49-4B1D-0104-D808-41B2BF1564E9}"/>
          </ac:spMkLst>
        </pc:spChg>
        <pc:cxnChg chg="add del">
          <ac:chgData name="Maria Rojas" userId="S::mar19i@fsu.edu::b303a568-9ff1-432b-995f-fb1091d48c0a" providerId="AD" clId="Web-{54428FEA-F210-8111-F8BB-95CEA35124BA}" dt="2024-01-30T00:56:23.432" v="232"/>
          <ac:cxnSpMkLst>
            <pc:docMk/>
            <pc:sldMk cId="1337639398" sldId="332"/>
            <ac:cxnSpMk id="7" creationId="{02390949-8E10-7ACA-AFD0-A40BE7B7B1DF}"/>
          </ac:cxnSpMkLst>
        </pc:cxnChg>
      </pc:sldChg>
      <pc:sldChg chg="addSp delSp modSp add replId modTransition">
        <pc:chgData name="Maria Rojas" userId="S::mar19i@fsu.edu::b303a568-9ff1-432b-995f-fb1091d48c0a" providerId="AD" clId="Web-{54428FEA-F210-8111-F8BB-95CEA35124BA}" dt="2024-01-30T02:29:06.149" v="524" actId="20577"/>
        <pc:sldMkLst>
          <pc:docMk/>
          <pc:sldMk cId="128805029" sldId="333"/>
        </pc:sldMkLst>
        <pc:spChg chg="mod">
          <ac:chgData name="Maria Rojas" userId="S::mar19i@fsu.edu::b303a568-9ff1-432b-995f-fb1091d48c0a" providerId="AD" clId="Web-{54428FEA-F210-8111-F8BB-95CEA35124BA}" dt="2024-01-30T02:29:06.149" v="524" actId="20577"/>
          <ac:spMkLst>
            <pc:docMk/>
            <pc:sldMk cId="128805029" sldId="333"/>
            <ac:spMk id="3" creationId="{C7526E7E-85EA-C4F3-3916-87DDE368CB48}"/>
          </ac:spMkLst>
        </pc:spChg>
        <pc:spChg chg="mod">
          <ac:chgData name="Maria Rojas" userId="S::mar19i@fsu.edu::b303a568-9ff1-432b-995f-fb1091d48c0a" providerId="AD" clId="Web-{54428FEA-F210-8111-F8BB-95CEA35124BA}" dt="2024-01-30T00:52:36.925" v="201" actId="1076"/>
          <ac:spMkLst>
            <pc:docMk/>
            <pc:sldMk cId="128805029" sldId="333"/>
            <ac:spMk id="8" creationId="{137C0A60-5C21-AC60-DD1D-C71F300D01BC}"/>
          </ac:spMkLst>
        </pc:spChg>
        <pc:spChg chg="add mod">
          <ac:chgData name="Maria Rojas" userId="S::mar19i@fsu.edu::b303a568-9ff1-432b-995f-fb1091d48c0a" providerId="AD" clId="Web-{54428FEA-F210-8111-F8BB-95CEA35124BA}" dt="2024-01-30T00:56:48.010" v="234" actId="1076"/>
          <ac:spMkLst>
            <pc:docMk/>
            <pc:sldMk cId="128805029" sldId="333"/>
            <ac:spMk id="13" creationId="{25697CD6-734A-2A2C-8FF9-45E26115EFDD}"/>
          </ac:spMkLst>
        </pc:spChg>
        <pc:picChg chg="mod">
          <ac:chgData name="Maria Rojas" userId="S::mar19i@fsu.edu::b303a568-9ff1-432b-995f-fb1091d48c0a" providerId="AD" clId="Web-{54428FEA-F210-8111-F8BB-95CEA35124BA}" dt="2024-01-30T00:54:37.725" v="225" actId="1076"/>
          <ac:picMkLst>
            <pc:docMk/>
            <pc:sldMk cId="128805029" sldId="333"/>
            <ac:picMk id="6" creationId="{384C62E3-5D39-380D-5CCC-3AA735D2CCF3}"/>
          </ac:picMkLst>
        </pc:picChg>
        <pc:cxnChg chg="mod">
          <ac:chgData name="Maria Rojas" userId="S::mar19i@fsu.edu::b303a568-9ff1-432b-995f-fb1091d48c0a" providerId="AD" clId="Web-{54428FEA-F210-8111-F8BB-95CEA35124BA}" dt="2024-01-30T00:53:25.332" v="207" actId="1076"/>
          <ac:cxnSpMkLst>
            <pc:docMk/>
            <pc:sldMk cId="128805029" sldId="333"/>
            <ac:cxnSpMk id="9" creationId="{8572F9E5-B0D9-3757-436D-FE8CFF6CDC2C}"/>
          </ac:cxnSpMkLst>
        </pc:cxnChg>
        <pc:cxnChg chg="add del mod">
          <ac:chgData name="Maria Rojas" userId="S::mar19i@fsu.edu::b303a568-9ff1-432b-995f-fb1091d48c0a" providerId="AD" clId="Web-{54428FEA-F210-8111-F8BB-95CEA35124BA}" dt="2024-01-30T00:53:08.926" v="204"/>
          <ac:cxnSpMkLst>
            <pc:docMk/>
            <pc:sldMk cId="128805029" sldId="333"/>
            <ac:cxnSpMk id="11" creationId="{818C6DAD-B462-74E1-1868-B09CB750AA97}"/>
          </ac:cxnSpMkLst>
        </pc:cxnChg>
        <pc:cxnChg chg="add mod">
          <ac:chgData name="Maria Rojas" userId="S::mar19i@fsu.edu::b303a568-9ff1-432b-995f-fb1091d48c0a" providerId="AD" clId="Web-{54428FEA-F210-8111-F8BB-95CEA35124BA}" dt="2024-01-30T00:54:54.616" v="229" actId="1076"/>
          <ac:cxnSpMkLst>
            <pc:docMk/>
            <pc:sldMk cId="128805029" sldId="333"/>
            <ac:cxnSpMk id="14" creationId="{BB3C228C-C648-29F6-CC8E-F2ABFDDA60BF}"/>
          </ac:cxnSpMkLst>
        </pc:cxnChg>
      </pc:sldChg>
      <pc:sldChg chg="addSp modSp add replId modTransition">
        <pc:chgData name="Maria Rojas" userId="S::mar19i@fsu.edu::b303a568-9ff1-432b-995f-fb1091d48c0a" providerId="AD" clId="Web-{54428FEA-F210-8111-F8BB-95CEA35124BA}" dt="2024-01-30T02:29:11.149" v="525" actId="20577"/>
        <pc:sldMkLst>
          <pc:docMk/>
          <pc:sldMk cId="4267595273" sldId="334"/>
        </pc:sldMkLst>
        <pc:spChg chg="mod">
          <ac:chgData name="Maria Rojas" userId="S::mar19i@fsu.edu::b303a568-9ff1-432b-995f-fb1091d48c0a" providerId="AD" clId="Web-{54428FEA-F210-8111-F8BB-95CEA35124BA}" dt="2024-01-30T02:29:11.149" v="525" actId="20577"/>
          <ac:spMkLst>
            <pc:docMk/>
            <pc:sldMk cId="4267595273" sldId="334"/>
            <ac:spMk id="3" creationId="{749D097B-8CDC-363A-3C82-D980321FD3EC}"/>
          </ac:spMkLst>
        </pc:spChg>
        <pc:spChg chg="add mod">
          <ac:chgData name="Maria Rojas" userId="S::mar19i@fsu.edu::b303a568-9ff1-432b-995f-fb1091d48c0a" providerId="AD" clId="Web-{54428FEA-F210-8111-F8BB-95CEA35124BA}" dt="2024-01-30T00:59:56.204" v="263" actId="1076"/>
          <ac:spMkLst>
            <pc:docMk/>
            <pc:sldMk cId="4267595273" sldId="334"/>
            <ac:spMk id="11" creationId="{C65D2500-91BD-4217-0C6A-83D8CF9F2098}"/>
          </ac:spMkLst>
        </pc:spChg>
        <pc:spChg chg="mod">
          <ac:chgData name="Maria Rojas" userId="S::mar19i@fsu.edu::b303a568-9ff1-432b-995f-fb1091d48c0a" providerId="AD" clId="Web-{54428FEA-F210-8111-F8BB-95CEA35124BA}" dt="2024-01-30T00:57:22.793" v="236" actId="1076"/>
          <ac:spMkLst>
            <pc:docMk/>
            <pc:sldMk cId="4267595273" sldId="334"/>
            <ac:spMk id="13" creationId="{FDFACFD7-9308-8989-45D6-DD9879B6B35B}"/>
          </ac:spMkLst>
        </pc:spChg>
        <pc:cxnChg chg="mod">
          <ac:chgData name="Maria Rojas" userId="S::mar19i@fsu.edu::b303a568-9ff1-432b-995f-fb1091d48c0a" providerId="AD" clId="Web-{54428FEA-F210-8111-F8BB-95CEA35124BA}" dt="2024-01-30T00:58:38.514" v="244" actId="1076"/>
          <ac:cxnSpMkLst>
            <pc:docMk/>
            <pc:sldMk cId="4267595273" sldId="334"/>
            <ac:cxnSpMk id="9" creationId="{46C73470-668D-3BD0-23F3-8BDF07337D78}"/>
          </ac:cxnSpMkLst>
        </pc:cxnChg>
        <pc:cxnChg chg="mod">
          <ac:chgData name="Maria Rojas" userId="S::mar19i@fsu.edu::b303a568-9ff1-432b-995f-fb1091d48c0a" providerId="AD" clId="Web-{54428FEA-F210-8111-F8BB-95CEA35124BA}" dt="2024-01-30T01:00:19.579" v="267" actId="1076"/>
          <ac:cxnSpMkLst>
            <pc:docMk/>
            <pc:sldMk cId="4267595273" sldId="334"/>
            <ac:cxnSpMk id="14" creationId="{AE2E1F15-1361-6BCC-544E-C46B69D57904}"/>
          </ac:cxnSpMkLst>
        </pc:cxnChg>
        <pc:cxnChg chg="add mod">
          <ac:chgData name="Maria Rojas" userId="S::mar19i@fsu.edu::b303a568-9ff1-432b-995f-fb1091d48c0a" providerId="AD" clId="Web-{54428FEA-F210-8111-F8BB-95CEA35124BA}" dt="2024-01-30T00:59:47.704" v="262" actId="1076"/>
          <ac:cxnSpMkLst>
            <pc:docMk/>
            <pc:sldMk cId="4267595273" sldId="334"/>
            <ac:cxnSpMk id="15" creationId="{5658C329-E8E2-56AB-4CE2-B90942179F08}"/>
          </ac:cxnSpMkLst>
        </pc:cxnChg>
      </pc:sldChg>
      <pc:sldChg chg="addSp modSp add replId modTransition">
        <pc:chgData name="Maria Rojas" userId="S::mar19i@fsu.edu::b303a568-9ff1-432b-995f-fb1091d48c0a" providerId="AD" clId="Web-{54428FEA-F210-8111-F8BB-95CEA35124BA}" dt="2024-01-30T02:29:21.055" v="526" actId="20577"/>
        <pc:sldMkLst>
          <pc:docMk/>
          <pc:sldMk cId="2516180966" sldId="335"/>
        </pc:sldMkLst>
        <pc:spChg chg="mod">
          <ac:chgData name="Maria Rojas" userId="S::mar19i@fsu.edu::b303a568-9ff1-432b-995f-fb1091d48c0a" providerId="AD" clId="Web-{54428FEA-F210-8111-F8BB-95CEA35124BA}" dt="2024-01-30T02:29:21.055" v="526" actId="20577"/>
          <ac:spMkLst>
            <pc:docMk/>
            <pc:sldMk cId="2516180966" sldId="335"/>
            <ac:spMk id="3" creationId="{E173CF79-D876-99FD-6C21-CB03BF5E5954}"/>
          </ac:spMkLst>
        </pc:spChg>
        <pc:spChg chg="mod">
          <ac:chgData name="Maria Rojas" userId="S::mar19i@fsu.edu::b303a568-9ff1-432b-995f-fb1091d48c0a" providerId="AD" clId="Web-{54428FEA-F210-8111-F8BB-95CEA35124BA}" dt="2024-01-30T01:00:27.111" v="268" actId="1076"/>
          <ac:spMkLst>
            <pc:docMk/>
            <pc:sldMk cId="2516180966" sldId="335"/>
            <ac:spMk id="11" creationId="{DDF52F70-EA14-172A-E69E-80043DB73D6E}"/>
          </ac:spMkLst>
        </pc:spChg>
        <pc:spChg chg="add mod">
          <ac:chgData name="Maria Rojas" userId="S::mar19i@fsu.edu::b303a568-9ff1-432b-995f-fb1091d48c0a" providerId="AD" clId="Web-{54428FEA-F210-8111-F8BB-95CEA35124BA}" dt="2024-01-30T01:02:18.005" v="286" actId="20577"/>
          <ac:spMkLst>
            <pc:docMk/>
            <pc:sldMk cId="2516180966" sldId="335"/>
            <ac:spMk id="16" creationId="{870B9B06-F498-CB1D-A6AB-E0502D607841}"/>
          </ac:spMkLst>
        </pc:spChg>
        <pc:cxnChg chg="mod">
          <ac:chgData name="Maria Rojas" userId="S::mar19i@fsu.edu::b303a568-9ff1-432b-995f-fb1091d48c0a" providerId="AD" clId="Web-{54428FEA-F210-8111-F8BB-95CEA35124BA}" dt="2024-01-30T01:00:12.345" v="266" actId="1076"/>
          <ac:cxnSpMkLst>
            <pc:docMk/>
            <pc:sldMk cId="2516180966" sldId="335"/>
            <ac:cxnSpMk id="14" creationId="{3B23CC91-EC26-7843-D7DC-E2C1BB194E21}"/>
          </ac:cxnSpMkLst>
        </pc:cxnChg>
        <pc:cxnChg chg="mod">
          <ac:chgData name="Maria Rojas" userId="S::mar19i@fsu.edu::b303a568-9ff1-432b-995f-fb1091d48c0a" providerId="AD" clId="Web-{54428FEA-F210-8111-F8BB-95CEA35124BA}" dt="2024-01-30T01:01:26.394" v="273" actId="1076"/>
          <ac:cxnSpMkLst>
            <pc:docMk/>
            <pc:sldMk cId="2516180966" sldId="335"/>
            <ac:cxnSpMk id="15" creationId="{F0C8EAD7-A3C3-9170-50AE-DAB84B56FBA2}"/>
          </ac:cxnSpMkLst>
        </pc:cxnChg>
        <pc:cxnChg chg="add mod">
          <ac:chgData name="Maria Rojas" userId="S::mar19i@fsu.edu::b303a568-9ff1-432b-995f-fb1091d48c0a" providerId="AD" clId="Web-{54428FEA-F210-8111-F8BB-95CEA35124BA}" dt="2024-01-30T01:02:28.287" v="290" actId="1076"/>
          <ac:cxnSpMkLst>
            <pc:docMk/>
            <pc:sldMk cId="2516180966" sldId="335"/>
            <ac:cxnSpMk id="17" creationId="{B66C21C4-A93D-39AE-A2F4-D1EC391E197D}"/>
          </ac:cxnSpMkLst>
        </pc:cxnChg>
      </pc:sldChg>
      <pc:sldChg chg="addSp modSp add replId modTransition">
        <pc:chgData name="Maria Rojas" userId="S::mar19i@fsu.edu::b303a568-9ff1-432b-995f-fb1091d48c0a" providerId="AD" clId="Web-{54428FEA-F210-8111-F8BB-95CEA35124BA}" dt="2024-01-30T02:29:25.587" v="527" actId="20577"/>
        <pc:sldMkLst>
          <pc:docMk/>
          <pc:sldMk cId="4192109012" sldId="336"/>
        </pc:sldMkLst>
        <pc:spChg chg="mod">
          <ac:chgData name="Maria Rojas" userId="S::mar19i@fsu.edu::b303a568-9ff1-432b-995f-fb1091d48c0a" providerId="AD" clId="Web-{54428FEA-F210-8111-F8BB-95CEA35124BA}" dt="2024-01-30T02:29:25.587" v="527" actId="20577"/>
          <ac:spMkLst>
            <pc:docMk/>
            <pc:sldMk cId="4192109012" sldId="336"/>
            <ac:spMk id="3" creationId="{36B0B9FD-B0D2-218B-D30D-26FE2DBEFF71}"/>
          </ac:spMkLst>
        </pc:spChg>
        <pc:spChg chg="mod">
          <ac:chgData name="Maria Rojas" userId="S::mar19i@fsu.edu::b303a568-9ff1-432b-995f-fb1091d48c0a" providerId="AD" clId="Web-{54428FEA-F210-8111-F8BB-95CEA35124BA}" dt="2024-01-30T01:04:30.900" v="292" actId="1076"/>
          <ac:spMkLst>
            <pc:docMk/>
            <pc:sldMk cId="4192109012" sldId="336"/>
            <ac:spMk id="16" creationId="{51AAE394-65AC-01DF-B550-DC9D2556AFD3}"/>
          </ac:spMkLst>
        </pc:spChg>
        <pc:spChg chg="add mod">
          <ac:chgData name="Maria Rojas" userId="S::mar19i@fsu.edu::b303a568-9ff1-432b-995f-fb1091d48c0a" providerId="AD" clId="Web-{54428FEA-F210-8111-F8BB-95CEA35124BA}" dt="2024-01-30T01:05:54.137" v="316" actId="1076"/>
          <ac:spMkLst>
            <pc:docMk/>
            <pc:sldMk cId="4192109012" sldId="336"/>
            <ac:spMk id="18" creationId="{EAC02A5D-5CDA-1286-A955-F80A12D5BFA9}"/>
          </ac:spMkLst>
        </pc:spChg>
        <pc:cxnChg chg="mod">
          <ac:chgData name="Maria Rojas" userId="S::mar19i@fsu.edu::b303a568-9ff1-432b-995f-fb1091d48c0a" providerId="AD" clId="Web-{54428FEA-F210-8111-F8BB-95CEA35124BA}" dt="2024-01-30T01:05:19.995" v="299" actId="1076"/>
          <ac:cxnSpMkLst>
            <pc:docMk/>
            <pc:sldMk cId="4192109012" sldId="336"/>
            <ac:cxnSpMk id="17" creationId="{70BDA31C-143A-8B2A-1BDE-8D94AAD82AB8}"/>
          </ac:cxnSpMkLst>
        </pc:cxnChg>
        <pc:cxnChg chg="add mod">
          <ac:chgData name="Maria Rojas" userId="S::mar19i@fsu.edu::b303a568-9ff1-432b-995f-fb1091d48c0a" providerId="AD" clId="Web-{54428FEA-F210-8111-F8BB-95CEA35124BA}" dt="2024-01-30T01:06:06.074" v="320" actId="14100"/>
          <ac:cxnSpMkLst>
            <pc:docMk/>
            <pc:sldMk cId="4192109012" sldId="336"/>
            <ac:cxnSpMk id="19" creationId="{E90AB80E-D6EF-716A-7782-44F9C8353579}"/>
          </ac:cxnSpMkLst>
        </pc:cxnChg>
      </pc:sldChg>
      <pc:sldChg chg="addSp delSp modSp add ord replId modTransition">
        <pc:chgData name="Maria Rojas" userId="S::mar19i@fsu.edu::b303a568-9ff1-432b-995f-fb1091d48c0a" providerId="AD" clId="Web-{54428FEA-F210-8111-F8BB-95CEA35124BA}" dt="2024-01-30T02:03:35.430" v="424"/>
        <pc:sldMkLst>
          <pc:docMk/>
          <pc:sldMk cId="1639267335" sldId="337"/>
        </pc:sldMkLst>
        <pc:spChg chg="del">
          <ac:chgData name="Maria Rojas" userId="S::mar19i@fsu.edu::b303a568-9ff1-432b-995f-fb1091d48c0a" providerId="AD" clId="Web-{54428FEA-F210-8111-F8BB-95CEA35124BA}" dt="2024-01-30T01:37:14.694" v="332"/>
          <ac:spMkLst>
            <pc:docMk/>
            <pc:sldMk cId="1639267335" sldId="337"/>
            <ac:spMk id="3" creationId="{722AC13D-FCFD-3996-E18F-A5FDB915DF4C}"/>
          </ac:spMkLst>
        </pc:spChg>
        <pc:spChg chg="mod">
          <ac:chgData name="Maria Rojas" userId="S::mar19i@fsu.edu::b303a568-9ff1-432b-995f-fb1091d48c0a" providerId="AD" clId="Web-{54428FEA-F210-8111-F8BB-95CEA35124BA}" dt="2024-01-30T01:42:31.610" v="338" actId="20577"/>
          <ac:spMkLst>
            <pc:docMk/>
            <pc:sldMk cId="1639267335" sldId="337"/>
            <ac:spMk id="7" creationId="{DC48490C-49B3-AD7D-9F70-8F3750C89C67}"/>
          </ac:spMkLst>
        </pc:spChg>
        <pc:spChg chg="mod">
          <ac:chgData name="Maria Rojas" userId="S::mar19i@fsu.edu::b303a568-9ff1-432b-995f-fb1091d48c0a" providerId="AD" clId="Web-{54428FEA-F210-8111-F8BB-95CEA35124BA}" dt="2024-01-30T01:43:50.534" v="340" actId="20577"/>
          <ac:spMkLst>
            <pc:docMk/>
            <pc:sldMk cId="1639267335" sldId="337"/>
            <ac:spMk id="10" creationId="{08E28DFB-F57C-7FB1-4D66-C9ED05AE8204}"/>
          </ac:spMkLst>
        </pc:spChg>
        <pc:spChg chg="mod">
          <ac:chgData name="Maria Rojas" userId="S::mar19i@fsu.edu::b303a568-9ff1-432b-995f-fb1091d48c0a" providerId="AD" clId="Web-{54428FEA-F210-8111-F8BB-95CEA35124BA}" dt="2024-01-30T01:43:55.175" v="342" actId="20577"/>
          <ac:spMkLst>
            <pc:docMk/>
            <pc:sldMk cId="1639267335" sldId="337"/>
            <ac:spMk id="12" creationId="{9C5D713C-E4A3-E9D1-CD9F-2F8837988A26}"/>
          </ac:spMkLst>
        </pc:spChg>
        <pc:spChg chg="del">
          <ac:chgData name="Maria Rojas" userId="S::mar19i@fsu.edu::b303a568-9ff1-432b-995f-fb1091d48c0a" providerId="AD" clId="Web-{54428FEA-F210-8111-F8BB-95CEA35124BA}" dt="2024-01-30T01:37:14.632" v="327"/>
          <ac:spMkLst>
            <pc:docMk/>
            <pc:sldMk cId="1639267335" sldId="337"/>
            <ac:spMk id="16" creationId="{EA5E6CAA-E94E-1D6D-EC70-08CA2FFFAA03}"/>
          </ac:spMkLst>
        </pc:spChg>
        <pc:spChg chg="add del mod">
          <ac:chgData name="Maria Rojas" userId="S::mar19i@fsu.edu::b303a568-9ff1-432b-995f-fb1091d48c0a" providerId="AD" clId="Web-{54428FEA-F210-8111-F8BB-95CEA35124BA}" dt="2024-01-30T01:41:46.468" v="336"/>
          <ac:spMkLst>
            <pc:docMk/>
            <pc:sldMk cId="1639267335" sldId="337"/>
            <ac:spMk id="18" creationId="{0BB823A4-F03D-6F40-3BD2-8879D61DC170}"/>
          </ac:spMkLst>
        </pc:spChg>
        <pc:picChg chg="del">
          <ac:chgData name="Maria Rojas" userId="S::mar19i@fsu.edu::b303a568-9ff1-432b-995f-fb1091d48c0a" providerId="AD" clId="Web-{54428FEA-F210-8111-F8BB-95CEA35124BA}" dt="2024-01-30T01:37:14.632" v="331"/>
          <ac:picMkLst>
            <pc:docMk/>
            <pc:sldMk cId="1639267335" sldId="337"/>
            <ac:picMk id="6" creationId="{50088FA3-2F84-AED6-CDD0-30BDC43FCF43}"/>
          </ac:picMkLst>
        </pc:picChg>
        <pc:picChg chg="del">
          <ac:chgData name="Maria Rojas" userId="S::mar19i@fsu.edu::b303a568-9ff1-432b-995f-fb1091d48c0a" providerId="AD" clId="Web-{54428FEA-F210-8111-F8BB-95CEA35124BA}" dt="2024-01-30T01:37:14.632" v="330"/>
          <ac:picMkLst>
            <pc:docMk/>
            <pc:sldMk cId="1639267335" sldId="337"/>
            <ac:picMk id="13" creationId="{B13037A4-8583-4119-C848-0759B29AB8BA}"/>
          </ac:picMkLst>
        </pc:picChg>
        <pc:picChg chg="del mod">
          <ac:chgData name="Maria Rojas" userId="S::mar19i@fsu.edu::b303a568-9ff1-432b-995f-fb1091d48c0a" providerId="AD" clId="Web-{54428FEA-F210-8111-F8BB-95CEA35124BA}" dt="2024-01-30T01:37:14.632" v="329"/>
          <ac:picMkLst>
            <pc:docMk/>
            <pc:sldMk cId="1639267335" sldId="337"/>
            <ac:picMk id="14" creationId="{5D76F7C0-5D2F-A5B8-821A-EC1B494FFD37}"/>
          </ac:picMkLst>
        </pc:picChg>
        <pc:picChg chg="del">
          <ac:chgData name="Maria Rojas" userId="S::mar19i@fsu.edu::b303a568-9ff1-432b-995f-fb1091d48c0a" providerId="AD" clId="Web-{54428FEA-F210-8111-F8BB-95CEA35124BA}" dt="2024-01-30T01:37:14.632" v="328"/>
          <ac:picMkLst>
            <pc:docMk/>
            <pc:sldMk cId="1639267335" sldId="337"/>
            <ac:picMk id="15" creationId="{33E5AE5E-F981-DD20-1883-21004CD2295B}"/>
          </ac:picMkLst>
        </pc:picChg>
      </pc:sldChg>
      <pc:sldChg chg="modSp ord modTransition">
        <pc:chgData name="Maria Rojas" userId="S::mar19i@fsu.edu::b303a568-9ff1-432b-995f-fb1091d48c0a" providerId="AD" clId="Web-{54428FEA-F210-8111-F8BB-95CEA35124BA}" dt="2024-01-30T02:03:35.430" v="424"/>
        <pc:sldMkLst>
          <pc:docMk/>
          <pc:sldMk cId="242416938" sldId="338"/>
        </pc:sldMkLst>
        <pc:spChg chg="mod">
          <ac:chgData name="Maria Rojas" userId="S::mar19i@fsu.edu::b303a568-9ff1-432b-995f-fb1091d48c0a" providerId="AD" clId="Web-{54428FEA-F210-8111-F8BB-95CEA35124BA}" dt="2024-01-30T01:44:22.379" v="349" actId="20577"/>
          <ac:spMkLst>
            <pc:docMk/>
            <pc:sldMk cId="242416938" sldId="338"/>
            <ac:spMk id="7" creationId="{C6CD88DF-A53A-3166-05A9-0AFD6105ECF0}"/>
          </ac:spMkLst>
        </pc:spChg>
        <pc:spChg chg="mod">
          <ac:chgData name="Maria Rojas" userId="S::mar19i@fsu.edu::b303a568-9ff1-432b-995f-fb1091d48c0a" providerId="AD" clId="Web-{54428FEA-F210-8111-F8BB-95CEA35124BA}" dt="2024-01-30T01:47:36.682" v="351" actId="20577"/>
          <ac:spMkLst>
            <pc:docMk/>
            <pc:sldMk cId="242416938" sldId="338"/>
            <ac:spMk id="10" creationId="{B78D9D7A-41CF-8D15-521A-31B976798067}"/>
          </ac:spMkLst>
        </pc:spChg>
        <pc:spChg chg="mod">
          <ac:chgData name="Maria Rojas" userId="S::mar19i@fsu.edu::b303a568-9ff1-432b-995f-fb1091d48c0a" providerId="AD" clId="Web-{54428FEA-F210-8111-F8BB-95CEA35124BA}" dt="2024-01-30T01:52:23.425" v="352"/>
          <ac:spMkLst>
            <pc:docMk/>
            <pc:sldMk cId="242416938" sldId="338"/>
            <ac:spMk id="12" creationId="{019C25FD-1C79-7A0D-F327-E06970155251}"/>
          </ac:spMkLst>
        </pc:spChg>
      </pc:sldChg>
      <pc:sldChg chg="addSp delSp modSp add replId modTransition">
        <pc:chgData name="Maria Rojas" userId="S::mar19i@fsu.edu::b303a568-9ff1-432b-995f-fb1091d48c0a" providerId="AD" clId="Web-{54428FEA-F210-8111-F8BB-95CEA35124BA}" dt="2024-01-30T02:03:35.430" v="424"/>
        <pc:sldMkLst>
          <pc:docMk/>
          <pc:sldMk cId="3137350053" sldId="339"/>
        </pc:sldMkLst>
        <pc:spChg chg="add del">
          <ac:chgData name="Maria Rojas" userId="S::mar19i@fsu.edu::b303a568-9ff1-432b-995f-fb1091d48c0a" providerId="AD" clId="Web-{54428FEA-F210-8111-F8BB-95CEA35124BA}" dt="2024-01-30T01:53:05.239" v="358"/>
          <ac:spMkLst>
            <pc:docMk/>
            <pc:sldMk cId="3137350053" sldId="339"/>
            <ac:spMk id="18" creationId="{8F3E4206-6F74-0A65-E9D5-0A34C6A5AA3D}"/>
          </ac:spMkLst>
        </pc:spChg>
        <pc:spChg chg="add del">
          <ac:chgData name="Maria Rojas" userId="S::mar19i@fsu.edu::b303a568-9ff1-432b-995f-fb1091d48c0a" providerId="AD" clId="Web-{54428FEA-F210-8111-F8BB-95CEA35124BA}" dt="2024-01-30T01:53:31.037" v="362"/>
          <ac:spMkLst>
            <pc:docMk/>
            <pc:sldMk cId="3137350053" sldId="339"/>
            <ac:spMk id="20" creationId="{2996544E-8BEF-6E3D-9DB4-97489C6FAC39}"/>
          </ac:spMkLst>
        </pc:spChg>
        <pc:spChg chg="add mod">
          <ac:chgData name="Maria Rojas" userId="S::mar19i@fsu.edu::b303a568-9ff1-432b-995f-fb1091d48c0a" providerId="AD" clId="Web-{54428FEA-F210-8111-F8BB-95CEA35124BA}" dt="2024-01-30T01:54:00.397" v="367" actId="20577"/>
          <ac:spMkLst>
            <pc:docMk/>
            <pc:sldMk cId="3137350053" sldId="339"/>
            <ac:spMk id="22" creationId="{C2B60DF2-5193-E2DF-C9A9-5EEABEE929C5}"/>
          </ac:spMkLst>
        </pc:spChg>
        <pc:spChg chg="add del mod">
          <ac:chgData name="Maria Rojas" userId="S::mar19i@fsu.edu::b303a568-9ff1-432b-995f-fb1091d48c0a" providerId="AD" clId="Web-{54428FEA-F210-8111-F8BB-95CEA35124BA}" dt="2024-01-30T01:53:49.318" v="365"/>
          <ac:spMkLst>
            <pc:docMk/>
            <pc:sldMk cId="3137350053" sldId="339"/>
            <ac:spMk id="24" creationId="{3F5B155B-D4DB-764E-AB09-718C946DEAD0}"/>
          </ac:spMkLst>
        </pc:spChg>
        <pc:picChg chg="del">
          <ac:chgData name="Maria Rojas" userId="S::mar19i@fsu.edu::b303a568-9ff1-432b-995f-fb1091d48c0a" providerId="AD" clId="Web-{54428FEA-F210-8111-F8BB-95CEA35124BA}" dt="2024-01-30T01:53:01.270" v="357"/>
          <ac:picMkLst>
            <pc:docMk/>
            <pc:sldMk cId="3137350053" sldId="339"/>
            <ac:picMk id="6" creationId="{41DC63CD-A233-CFBD-15D8-2D05ECFEBE0E}"/>
          </ac:picMkLst>
        </pc:picChg>
      </pc:sldChg>
      <pc:sldChg chg="addSp delSp modSp add replId modTransition">
        <pc:chgData name="Maria Rojas" userId="S::mar19i@fsu.edu::b303a568-9ff1-432b-995f-fb1091d48c0a" providerId="AD" clId="Web-{54428FEA-F210-8111-F8BB-95CEA35124BA}" dt="2024-01-30T02:03:35.430" v="424"/>
        <pc:sldMkLst>
          <pc:docMk/>
          <pc:sldMk cId="1729676013" sldId="340"/>
        </pc:sldMkLst>
        <pc:spChg chg="add mod">
          <ac:chgData name="Maria Rojas" userId="S::mar19i@fsu.edu::b303a568-9ff1-432b-995f-fb1091d48c0a" providerId="AD" clId="Web-{54428FEA-F210-8111-F8BB-95CEA35124BA}" dt="2024-01-30T01:59:43.360" v="386" actId="20577"/>
          <ac:spMkLst>
            <pc:docMk/>
            <pc:sldMk cId="1729676013" sldId="340"/>
            <ac:spMk id="6" creationId="{69BB34BF-07CD-C6D3-4A48-27459B00C30B}"/>
          </ac:spMkLst>
        </pc:spChg>
        <pc:picChg chg="del">
          <ac:chgData name="Maria Rojas" userId="S::mar19i@fsu.edu::b303a568-9ff1-432b-995f-fb1091d48c0a" providerId="AD" clId="Web-{54428FEA-F210-8111-F8BB-95CEA35124BA}" dt="2024-01-30T01:58:27.561" v="370"/>
          <ac:picMkLst>
            <pc:docMk/>
            <pc:sldMk cId="1729676013" sldId="340"/>
            <ac:picMk id="13" creationId="{439DEBEE-36AA-90E5-06C8-CEBB33453CC7}"/>
          </ac:picMkLst>
        </pc:picChg>
      </pc:sldChg>
      <pc:sldChg chg="addSp delSp modSp add replId modTransition">
        <pc:chgData name="Maria Rojas" userId="S::mar19i@fsu.edu::b303a568-9ff1-432b-995f-fb1091d48c0a" providerId="AD" clId="Web-{54428FEA-F210-8111-F8BB-95CEA35124BA}" dt="2024-01-30T02:03:35.430" v="424"/>
        <pc:sldMkLst>
          <pc:docMk/>
          <pc:sldMk cId="2344916787" sldId="341"/>
        </pc:sldMkLst>
        <pc:spChg chg="add mod">
          <ac:chgData name="Maria Rojas" userId="S::mar19i@fsu.edu::b303a568-9ff1-432b-995f-fb1091d48c0a" providerId="AD" clId="Web-{54428FEA-F210-8111-F8BB-95CEA35124BA}" dt="2024-01-30T02:00:32.815" v="395" actId="20577"/>
          <ac:spMkLst>
            <pc:docMk/>
            <pc:sldMk cId="2344916787" sldId="341"/>
            <ac:spMk id="13" creationId="{9BAEC7B6-100E-6476-0A15-293F2E75458D}"/>
          </ac:spMkLst>
        </pc:spChg>
        <pc:picChg chg="del">
          <ac:chgData name="Maria Rojas" userId="S::mar19i@fsu.edu::b303a568-9ff1-432b-995f-fb1091d48c0a" providerId="AD" clId="Web-{54428FEA-F210-8111-F8BB-95CEA35124BA}" dt="2024-01-30T01:59:59.252" v="389"/>
          <ac:picMkLst>
            <pc:docMk/>
            <pc:sldMk cId="2344916787" sldId="341"/>
            <ac:picMk id="14" creationId="{1E216E47-C30B-07EC-C1AA-650773AD6E72}"/>
          </ac:picMkLst>
        </pc:picChg>
      </pc:sldChg>
      <pc:sldChg chg="addSp delSp modSp add replId modTransition">
        <pc:chgData name="Maria Rojas" userId="S::mar19i@fsu.edu::b303a568-9ff1-432b-995f-fb1091d48c0a" providerId="AD" clId="Web-{54428FEA-F210-8111-F8BB-95CEA35124BA}" dt="2024-01-30T02:03:35.430" v="424"/>
        <pc:sldMkLst>
          <pc:docMk/>
          <pc:sldMk cId="980593862" sldId="342"/>
        </pc:sldMkLst>
        <pc:spChg chg="add del">
          <ac:chgData name="Maria Rojas" userId="S::mar19i@fsu.edu::b303a568-9ff1-432b-995f-fb1091d48c0a" providerId="AD" clId="Web-{54428FEA-F210-8111-F8BB-95CEA35124BA}" dt="2024-01-30T02:01:35.661" v="411"/>
          <ac:spMkLst>
            <pc:docMk/>
            <pc:sldMk cId="980593862" sldId="342"/>
            <ac:spMk id="3" creationId="{F626E25A-6FF8-2D59-C67A-1F6742B8A83A}"/>
          </ac:spMkLst>
        </pc:spChg>
        <pc:spChg chg="mod">
          <ac:chgData name="Maria Rojas" userId="S::mar19i@fsu.edu::b303a568-9ff1-432b-995f-fb1091d48c0a" providerId="AD" clId="Web-{54428FEA-F210-8111-F8BB-95CEA35124BA}" dt="2024-01-30T02:01:34.098" v="409" actId="1076"/>
          <ac:spMkLst>
            <pc:docMk/>
            <pc:sldMk cId="980593862" sldId="342"/>
            <ac:spMk id="6" creationId="{CD8938B6-712F-C8FB-BD5F-4F80FB5F7185}"/>
          </ac:spMkLst>
        </pc:spChg>
        <pc:spChg chg="mod">
          <ac:chgData name="Maria Rojas" userId="S::mar19i@fsu.edu::b303a568-9ff1-432b-995f-fb1091d48c0a" providerId="AD" clId="Web-{54428FEA-F210-8111-F8BB-95CEA35124BA}" dt="2024-01-30T02:01:34.098" v="408" actId="1076"/>
          <ac:spMkLst>
            <pc:docMk/>
            <pc:sldMk cId="980593862" sldId="342"/>
            <ac:spMk id="13" creationId="{D56639F4-171C-295E-8B8D-67FC0BAECD07}"/>
          </ac:spMkLst>
        </pc:spChg>
        <pc:spChg chg="add mod">
          <ac:chgData name="Maria Rojas" userId="S::mar19i@fsu.edu::b303a568-9ff1-432b-995f-fb1091d48c0a" providerId="AD" clId="Web-{54428FEA-F210-8111-F8BB-95CEA35124BA}" dt="2024-01-30T02:02:17.521" v="422" actId="20577"/>
          <ac:spMkLst>
            <pc:docMk/>
            <pc:sldMk cId="980593862" sldId="342"/>
            <ac:spMk id="14" creationId="{5ED672B0-8147-E655-4DF6-A885B37BAEEB}"/>
          </ac:spMkLst>
        </pc:spChg>
        <pc:spChg chg="add del mod">
          <ac:chgData name="Maria Rojas" userId="S::mar19i@fsu.edu::b303a568-9ff1-432b-995f-fb1091d48c0a" providerId="AD" clId="Web-{54428FEA-F210-8111-F8BB-95CEA35124BA}" dt="2024-01-30T02:01:35.661" v="411"/>
          <ac:spMkLst>
            <pc:docMk/>
            <pc:sldMk cId="980593862" sldId="342"/>
            <ac:spMk id="18" creationId="{A49D3D62-A21C-C903-82E6-29DFC922EF88}"/>
          </ac:spMkLst>
        </pc:spChg>
        <pc:spChg chg="mod">
          <ac:chgData name="Maria Rojas" userId="S::mar19i@fsu.edu::b303a568-9ff1-432b-995f-fb1091d48c0a" providerId="AD" clId="Web-{54428FEA-F210-8111-F8BB-95CEA35124BA}" dt="2024-01-30T02:01:34.114" v="410" actId="1076"/>
          <ac:spMkLst>
            <pc:docMk/>
            <pc:sldMk cId="980593862" sldId="342"/>
            <ac:spMk id="22" creationId="{636EC2DF-3448-7D08-2F06-B78FEE27D11A}"/>
          </ac:spMkLst>
        </pc:spChg>
        <pc:picChg chg="del">
          <ac:chgData name="Maria Rojas" userId="S::mar19i@fsu.edu::b303a568-9ff1-432b-995f-fb1091d48c0a" providerId="AD" clId="Web-{54428FEA-F210-8111-F8BB-95CEA35124BA}" dt="2024-01-30T02:01:01.910" v="397"/>
          <ac:picMkLst>
            <pc:docMk/>
            <pc:sldMk cId="980593862" sldId="342"/>
            <ac:picMk id="15" creationId="{856F2ACA-5417-DB22-C227-F443556E3206}"/>
          </ac:picMkLst>
        </pc:picChg>
      </pc:sldChg>
      <pc:sldChg chg="add del replId">
        <pc:chgData name="Maria Rojas" userId="S::mar19i@fsu.edu::b303a568-9ff1-432b-995f-fb1091d48c0a" providerId="AD" clId="Web-{54428FEA-F210-8111-F8BB-95CEA35124BA}" dt="2024-01-30T04:24:02.152" v="566"/>
        <pc:sldMkLst>
          <pc:docMk/>
          <pc:sldMk cId="1865354764" sldId="343"/>
        </pc:sldMkLst>
      </pc:sldChg>
      <pc:sldChg chg="delSp modSp add del ord replId delAnim">
        <pc:chgData name="Maria Rojas" userId="S::mar19i@fsu.edu::b303a568-9ff1-432b-995f-fb1091d48c0a" providerId="AD" clId="Web-{54428FEA-F210-8111-F8BB-95CEA35124BA}" dt="2024-01-30T04:33:12.733" v="628"/>
        <pc:sldMkLst>
          <pc:docMk/>
          <pc:sldMk cId="2767194896" sldId="344"/>
        </pc:sldMkLst>
        <pc:spChg chg="mod">
          <ac:chgData name="Maria Rojas" userId="S::mar19i@fsu.edu::b303a568-9ff1-432b-995f-fb1091d48c0a" providerId="AD" clId="Web-{54428FEA-F210-8111-F8BB-95CEA35124BA}" dt="2024-01-30T04:28:43.316" v="602" actId="1076"/>
          <ac:spMkLst>
            <pc:docMk/>
            <pc:sldMk cId="2767194896" sldId="344"/>
            <ac:spMk id="7" creationId="{A7055CE0-91A3-55C3-FFC3-545B80974B8C}"/>
          </ac:spMkLst>
        </pc:spChg>
        <pc:spChg chg="mod">
          <ac:chgData name="Maria Rojas" userId="S::mar19i@fsu.edu::b303a568-9ff1-432b-995f-fb1091d48c0a" providerId="AD" clId="Web-{54428FEA-F210-8111-F8BB-95CEA35124BA}" dt="2024-01-30T04:27:02.813" v="576" actId="1076"/>
          <ac:spMkLst>
            <pc:docMk/>
            <pc:sldMk cId="2767194896" sldId="344"/>
            <ac:spMk id="9" creationId="{47645BD6-A431-FC1F-4CAE-2A79A2331BFB}"/>
          </ac:spMkLst>
        </pc:spChg>
        <pc:spChg chg="mod">
          <ac:chgData name="Maria Rojas" userId="S::mar19i@fsu.edu::b303a568-9ff1-432b-995f-fb1091d48c0a" providerId="AD" clId="Web-{54428FEA-F210-8111-F8BB-95CEA35124BA}" dt="2024-01-30T04:27:02.829" v="577" actId="1076"/>
          <ac:spMkLst>
            <pc:docMk/>
            <pc:sldMk cId="2767194896" sldId="344"/>
            <ac:spMk id="12" creationId="{DF329566-7575-E6C4-8A0B-BA60F1E772AB}"/>
          </ac:spMkLst>
        </pc:spChg>
        <pc:spChg chg="mod">
          <ac:chgData name="Maria Rojas" userId="S::mar19i@fsu.edu::b303a568-9ff1-432b-995f-fb1091d48c0a" providerId="AD" clId="Web-{54428FEA-F210-8111-F8BB-95CEA35124BA}" dt="2024-01-30T04:31:16.027" v="608" actId="1076"/>
          <ac:spMkLst>
            <pc:docMk/>
            <pc:sldMk cId="2767194896" sldId="344"/>
            <ac:spMk id="15" creationId="{D2679C8E-6CAA-A88E-4C85-518727185B8D}"/>
          </ac:spMkLst>
        </pc:spChg>
        <pc:spChg chg="mod">
          <ac:chgData name="Maria Rojas" userId="S::mar19i@fsu.edu::b303a568-9ff1-432b-995f-fb1091d48c0a" providerId="AD" clId="Web-{54428FEA-F210-8111-F8BB-95CEA35124BA}" dt="2024-01-30T04:27:02.829" v="578" actId="1076"/>
          <ac:spMkLst>
            <pc:docMk/>
            <pc:sldMk cId="2767194896" sldId="344"/>
            <ac:spMk id="16" creationId="{45A65B12-6B53-C2CF-0E1F-102D8F22CC1E}"/>
          </ac:spMkLst>
        </pc:spChg>
        <pc:spChg chg="mod">
          <ac:chgData name="Maria Rojas" userId="S::mar19i@fsu.edu::b303a568-9ff1-432b-995f-fb1091d48c0a" providerId="AD" clId="Web-{54428FEA-F210-8111-F8BB-95CEA35124BA}" dt="2024-01-30T04:27:02.845" v="579" actId="1076"/>
          <ac:spMkLst>
            <pc:docMk/>
            <pc:sldMk cId="2767194896" sldId="344"/>
            <ac:spMk id="20" creationId="{86F1D023-A195-F838-5B53-4569295AF85C}"/>
          </ac:spMkLst>
        </pc:spChg>
        <pc:spChg chg="del mod">
          <ac:chgData name="Maria Rojas" userId="S::mar19i@fsu.edu::b303a568-9ff1-432b-995f-fb1091d48c0a" providerId="AD" clId="Web-{54428FEA-F210-8111-F8BB-95CEA35124BA}" dt="2024-01-30T04:31:18.949" v="612"/>
          <ac:spMkLst>
            <pc:docMk/>
            <pc:sldMk cId="2767194896" sldId="344"/>
            <ac:spMk id="21" creationId="{D2D1B1E7-DFB9-BA24-7CEE-752A8CE1C42B}"/>
          </ac:spMkLst>
        </pc:spChg>
        <pc:spChg chg="del mod">
          <ac:chgData name="Maria Rojas" userId="S::mar19i@fsu.edu::b303a568-9ff1-432b-995f-fb1091d48c0a" providerId="AD" clId="Web-{54428FEA-F210-8111-F8BB-95CEA35124BA}" dt="2024-01-30T04:31:18.949" v="611"/>
          <ac:spMkLst>
            <pc:docMk/>
            <pc:sldMk cId="2767194896" sldId="344"/>
            <ac:spMk id="22" creationId="{94A389F7-0484-79D1-DC38-3B0EE9862C0B}"/>
          </ac:spMkLst>
        </pc:spChg>
        <pc:spChg chg="del mod">
          <ac:chgData name="Maria Rojas" userId="S::mar19i@fsu.edu::b303a568-9ff1-432b-995f-fb1091d48c0a" providerId="AD" clId="Web-{54428FEA-F210-8111-F8BB-95CEA35124BA}" dt="2024-01-30T04:31:18.949" v="610"/>
          <ac:spMkLst>
            <pc:docMk/>
            <pc:sldMk cId="2767194896" sldId="344"/>
            <ac:spMk id="23" creationId="{E772F8FB-66DF-C080-80E4-51ECF20D26D1}"/>
          </ac:spMkLst>
        </pc:spChg>
        <pc:spChg chg="del mod">
          <ac:chgData name="Maria Rojas" userId="S::mar19i@fsu.edu::b303a568-9ff1-432b-995f-fb1091d48c0a" providerId="AD" clId="Web-{54428FEA-F210-8111-F8BB-95CEA35124BA}" dt="2024-01-30T04:31:18.949" v="609"/>
          <ac:spMkLst>
            <pc:docMk/>
            <pc:sldMk cId="2767194896" sldId="344"/>
            <ac:spMk id="24" creationId="{AAF7535D-904B-494A-CB4B-89F1FB0877A1}"/>
          </ac:spMkLst>
        </pc:spChg>
      </pc:sldChg>
      <pc:sldChg chg="modSp add replId">
        <pc:chgData name="Maria Rojas" userId="S::mar19i@fsu.edu::b303a568-9ff1-432b-995f-fb1091d48c0a" providerId="AD" clId="Web-{54428FEA-F210-8111-F8BB-95CEA35124BA}" dt="2024-01-30T04:32:56.327" v="627"/>
        <pc:sldMkLst>
          <pc:docMk/>
          <pc:sldMk cId="2480970220" sldId="345"/>
        </pc:sldMkLst>
        <pc:spChg chg="mod">
          <ac:chgData name="Maria Rojas" userId="S::mar19i@fsu.edu::b303a568-9ff1-432b-995f-fb1091d48c0a" providerId="AD" clId="Web-{54428FEA-F210-8111-F8BB-95CEA35124BA}" dt="2024-01-30T04:31:28.434" v="615" actId="1076"/>
          <ac:spMkLst>
            <pc:docMk/>
            <pc:sldMk cId="2480970220" sldId="345"/>
            <ac:spMk id="15" creationId="{CDEA37C0-7026-EBFA-2FC5-EC2BA0D73B4A}"/>
          </ac:spMkLst>
        </pc:spChg>
        <pc:spChg chg="mod">
          <ac:chgData name="Maria Rojas" userId="S::mar19i@fsu.edu::b303a568-9ff1-432b-995f-fb1091d48c0a" providerId="AD" clId="Web-{54428FEA-F210-8111-F8BB-95CEA35124BA}" dt="2024-01-30T04:32:56.327" v="624"/>
          <ac:spMkLst>
            <pc:docMk/>
            <pc:sldMk cId="2480970220" sldId="345"/>
            <ac:spMk id="21" creationId="{F6856F84-FBC2-61BE-2361-36607C2503C2}"/>
          </ac:spMkLst>
        </pc:spChg>
        <pc:spChg chg="mod">
          <ac:chgData name="Maria Rojas" userId="S::mar19i@fsu.edu::b303a568-9ff1-432b-995f-fb1091d48c0a" providerId="AD" clId="Web-{54428FEA-F210-8111-F8BB-95CEA35124BA}" dt="2024-01-30T04:32:56.327" v="625"/>
          <ac:spMkLst>
            <pc:docMk/>
            <pc:sldMk cId="2480970220" sldId="345"/>
            <ac:spMk id="22" creationId="{1D9877C8-E7B8-493A-A25A-56A3177BFC90}"/>
          </ac:spMkLst>
        </pc:spChg>
        <pc:spChg chg="mod">
          <ac:chgData name="Maria Rojas" userId="S::mar19i@fsu.edu::b303a568-9ff1-432b-995f-fb1091d48c0a" providerId="AD" clId="Web-{54428FEA-F210-8111-F8BB-95CEA35124BA}" dt="2024-01-30T04:32:56.327" v="626"/>
          <ac:spMkLst>
            <pc:docMk/>
            <pc:sldMk cId="2480970220" sldId="345"/>
            <ac:spMk id="23" creationId="{B4576556-B3BE-4393-DBED-57FC77552BA1}"/>
          </ac:spMkLst>
        </pc:spChg>
        <pc:spChg chg="mod">
          <ac:chgData name="Maria Rojas" userId="S::mar19i@fsu.edu::b303a568-9ff1-432b-995f-fb1091d48c0a" providerId="AD" clId="Web-{54428FEA-F210-8111-F8BB-95CEA35124BA}" dt="2024-01-30T04:32:56.327" v="627"/>
          <ac:spMkLst>
            <pc:docMk/>
            <pc:sldMk cId="2480970220" sldId="345"/>
            <ac:spMk id="24" creationId="{F10577DE-16EE-75F3-13F1-3D2B41EBD4ED}"/>
          </ac:spMkLst>
        </pc:spChg>
      </pc:sldChg>
      <pc:sldMasterChg chg="modTransition modSldLayout">
        <pc:chgData name="Maria Rojas" userId="S::mar19i@fsu.edu::b303a568-9ff1-432b-995f-fb1091d48c0a" providerId="AD" clId="Web-{54428FEA-F210-8111-F8BB-95CEA35124BA}" dt="2024-01-30T02:03:35.430" v="424"/>
        <pc:sldMasterMkLst>
          <pc:docMk/>
          <pc:sldMasterMk cId="1557120337" sldId="2147483665"/>
        </pc:sldMasterMkLst>
        <pc:sldLayoutChg chg="modTransition">
          <pc:chgData name="Maria Rojas" userId="S::mar19i@fsu.edu::b303a568-9ff1-432b-995f-fb1091d48c0a" providerId="AD" clId="Web-{54428FEA-F210-8111-F8BB-95CEA35124BA}" dt="2024-01-30T02:03:35.430" v="424"/>
          <pc:sldLayoutMkLst>
            <pc:docMk/>
            <pc:sldMasterMk cId="1557120337" sldId="2147483665"/>
            <pc:sldLayoutMk cId="1460611823" sldId="2147483666"/>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3744789329" sldId="2147483667"/>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77323866" sldId="2147483668"/>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880258663" sldId="2147483669"/>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503071937" sldId="2147483670"/>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923894339" sldId="2147483671"/>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986248431" sldId="2147483672"/>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270561137" sldId="2147483673"/>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611756799" sldId="2147483674"/>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083589097" sldId="2147483675"/>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38795277" sldId="2147483676"/>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958537844" sldId="2147483677"/>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1496836935" sldId="2147483678"/>
          </pc:sldLayoutMkLst>
        </pc:sldLayoutChg>
        <pc:sldLayoutChg chg="modTransition">
          <pc:chgData name="Maria Rojas" userId="S::mar19i@fsu.edu::b303a568-9ff1-432b-995f-fb1091d48c0a" providerId="AD" clId="Web-{54428FEA-F210-8111-F8BB-95CEA35124BA}" dt="2024-01-30T02:03:35.430" v="424"/>
          <pc:sldLayoutMkLst>
            <pc:docMk/>
            <pc:sldMasterMk cId="1557120337" sldId="2147483665"/>
            <pc:sldLayoutMk cId="2687087739" sldId="2147483679"/>
          </pc:sldLayoutMkLst>
        </pc:sldLayoutChg>
      </pc:sldMasterChg>
      <pc:sldMasterChg chg="modTransition modSldLayout">
        <pc:chgData name="Maria Rojas" userId="S::mar19i@fsu.edu::b303a568-9ff1-432b-995f-fb1091d48c0a" providerId="AD" clId="Web-{54428FEA-F210-8111-F8BB-95CEA35124BA}" dt="2024-01-30T02:03:35.430" v="424"/>
        <pc:sldMasterMkLst>
          <pc:docMk/>
          <pc:sldMasterMk cId="3705740627" sldId="2147483680"/>
        </pc:sldMasterMkLst>
        <pc:sldLayoutChg chg="modTransition">
          <pc:chgData name="Maria Rojas" userId="S::mar19i@fsu.edu::b303a568-9ff1-432b-995f-fb1091d48c0a" providerId="AD" clId="Web-{54428FEA-F210-8111-F8BB-95CEA35124BA}" dt="2024-01-30T02:03:35.430" v="424"/>
          <pc:sldLayoutMkLst>
            <pc:docMk/>
            <pc:sldMasterMk cId="3705740627" sldId="2147483680"/>
            <pc:sldLayoutMk cId="3505634029" sldId="2147483650"/>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3456967066" sldId="2147483651"/>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818509327" sldId="2147483652"/>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1580264589" sldId="2147483654"/>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1322960509" sldId="2147483655"/>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500245007" sldId="2147483656"/>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310761892" sldId="2147483658"/>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209134707" sldId="2147483659"/>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1344098146" sldId="2147483660"/>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925119914" sldId="2147483661"/>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1804938155" sldId="2147483662"/>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3173141637" sldId="2147483663"/>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2967880842" sldId="2147483664"/>
          </pc:sldLayoutMkLst>
        </pc:sldLayoutChg>
        <pc:sldLayoutChg chg="modTransition">
          <pc:chgData name="Maria Rojas" userId="S::mar19i@fsu.edu::b303a568-9ff1-432b-995f-fb1091d48c0a" providerId="AD" clId="Web-{54428FEA-F210-8111-F8BB-95CEA35124BA}" dt="2024-01-30T02:03:35.430" v="424"/>
          <pc:sldLayoutMkLst>
            <pc:docMk/>
            <pc:sldMasterMk cId="3705740627" sldId="2147483680"/>
            <pc:sldLayoutMk cId="3010818515" sldId="2147483681"/>
          </pc:sldLayoutMkLst>
        </pc:sldLayoutChg>
      </pc:sldMasterChg>
    </pc:docChg>
  </pc:docChgLst>
  <pc:docChgLst>
    <pc:chgData name="Luis Daniel Garcia" userId="S::ldg20a@fsu.edu::15b50626-d2c4-4254-a4cf-dc7637d1c37e" providerId="AD" clId="Web-{AD512188-B600-F690-A94B-4FEDB67FBA98}"/>
    <pc:docChg chg="modSld">
      <pc:chgData name="Luis Daniel Garcia" userId="S::ldg20a@fsu.edu::15b50626-d2c4-4254-a4cf-dc7637d1c37e" providerId="AD" clId="Web-{AD512188-B600-F690-A94B-4FEDB67FBA98}" dt="2024-02-27T00:36:50.176" v="1" actId="1076"/>
      <pc:docMkLst>
        <pc:docMk/>
      </pc:docMkLst>
      <pc:sldChg chg="modSp">
        <pc:chgData name="Luis Daniel Garcia" userId="S::ldg20a@fsu.edu::15b50626-d2c4-4254-a4cf-dc7637d1c37e" providerId="AD" clId="Web-{AD512188-B600-F690-A94B-4FEDB67FBA98}" dt="2024-02-27T00:36:50.176" v="1" actId="1076"/>
        <pc:sldMkLst>
          <pc:docMk/>
          <pc:sldMk cId="2925594382" sldId="350"/>
        </pc:sldMkLst>
        <pc:graphicFrameChg chg="mod">
          <ac:chgData name="Luis Daniel Garcia" userId="S::ldg20a@fsu.edu::15b50626-d2c4-4254-a4cf-dc7637d1c37e" providerId="AD" clId="Web-{AD512188-B600-F690-A94B-4FEDB67FBA98}" dt="2024-02-27T00:36:50.176" v="1" actId="1076"/>
          <ac:graphicFrameMkLst>
            <pc:docMk/>
            <pc:sldMk cId="2925594382" sldId="350"/>
            <ac:graphicFrameMk id="6" creationId="{E6DBB505-C365-7E46-ACC3-A48535B39BF0}"/>
          </ac:graphicFrameMkLst>
        </pc:graphicFrameChg>
      </pc:sldChg>
    </pc:docChg>
  </pc:docChgLst>
  <pc:docChgLst>
    <pc:chgData name="Luis Daniel Garcia" userId="S::ldg20a@fsu.edu::15b50626-d2c4-4254-a4cf-dc7637d1c37e" providerId="AD" clId="Web-{474BA21D-5046-AD1B-C8B0-157CC039DC5A}"/>
    <pc:docChg chg="addSld delSld modSld sldOrd modSection">
      <pc:chgData name="Luis Daniel Garcia" userId="S::ldg20a@fsu.edu::15b50626-d2c4-4254-a4cf-dc7637d1c37e" providerId="AD" clId="Web-{474BA21D-5046-AD1B-C8B0-157CC039DC5A}" dt="2024-02-27T05:10:56.576" v="751"/>
      <pc:docMkLst>
        <pc:docMk/>
      </pc:docMkLst>
      <pc:sldChg chg="modSp">
        <pc:chgData name="Luis Daniel Garcia" userId="S::ldg20a@fsu.edu::15b50626-d2c4-4254-a4cf-dc7637d1c37e" providerId="AD" clId="Web-{474BA21D-5046-AD1B-C8B0-157CC039DC5A}" dt="2024-02-27T03:06:06.041" v="562" actId="20577"/>
        <pc:sldMkLst>
          <pc:docMk/>
          <pc:sldMk cId="751910418" sldId="348"/>
        </pc:sldMkLst>
        <pc:spChg chg="mod">
          <ac:chgData name="Luis Daniel Garcia" userId="S::ldg20a@fsu.edu::15b50626-d2c4-4254-a4cf-dc7637d1c37e" providerId="AD" clId="Web-{474BA21D-5046-AD1B-C8B0-157CC039DC5A}" dt="2024-02-27T03:06:06.041" v="562" actId="20577"/>
          <ac:spMkLst>
            <pc:docMk/>
            <pc:sldMk cId="751910418" sldId="348"/>
            <ac:spMk id="2" creationId="{FC5006E9-5A58-4D31-FE08-F58EB2374107}"/>
          </ac:spMkLst>
        </pc:spChg>
      </pc:sldChg>
      <pc:sldChg chg="modSp">
        <pc:chgData name="Luis Daniel Garcia" userId="S::ldg20a@fsu.edu::15b50626-d2c4-4254-a4cf-dc7637d1c37e" providerId="AD" clId="Web-{474BA21D-5046-AD1B-C8B0-157CC039DC5A}" dt="2024-02-27T02:54:12.135" v="423" actId="1076"/>
        <pc:sldMkLst>
          <pc:docMk/>
          <pc:sldMk cId="2925594382" sldId="350"/>
        </pc:sldMkLst>
        <pc:graphicFrameChg chg="mod">
          <ac:chgData name="Luis Daniel Garcia" userId="S::ldg20a@fsu.edu::15b50626-d2c4-4254-a4cf-dc7637d1c37e" providerId="AD" clId="Web-{474BA21D-5046-AD1B-C8B0-157CC039DC5A}" dt="2024-02-27T02:54:12.135" v="423" actId="1076"/>
          <ac:graphicFrameMkLst>
            <pc:docMk/>
            <pc:sldMk cId="2925594382" sldId="350"/>
            <ac:graphicFrameMk id="6" creationId="{E6DBB505-C365-7E46-ACC3-A48535B39BF0}"/>
          </ac:graphicFrameMkLst>
        </pc:graphicFrameChg>
      </pc:sldChg>
      <pc:sldChg chg="addSp delSp modSp ord">
        <pc:chgData name="Luis Daniel Garcia" userId="S::ldg20a@fsu.edu::15b50626-d2c4-4254-a4cf-dc7637d1c37e" providerId="AD" clId="Web-{474BA21D-5046-AD1B-C8B0-157CC039DC5A}" dt="2024-02-27T05:10:56.576" v="751"/>
        <pc:sldMkLst>
          <pc:docMk/>
          <pc:sldMk cId="1465527021" sldId="351"/>
        </pc:sldMkLst>
        <pc:spChg chg="add del">
          <ac:chgData name="Luis Daniel Garcia" userId="S::ldg20a@fsu.edu::15b50626-d2c4-4254-a4cf-dc7637d1c37e" providerId="AD" clId="Web-{474BA21D-5046-AD1B-C8B0-157CC039DC5A}" dt="2024-02-27T04:57:46.049" v="583"/>
          <ac:spMkLst>
            <pc:docMk/>
            <pc:sldMk cId="1465527021" sldId="351"/>
            <ac:spMk id="10" creationId="{EA74092D-95E1-FC5A-10AF-BDA85572F66D}"/>
          </ac:spMkLst>
        </pc:spChg>
        <pc:spChg chg="add mod">
          <ac:chgData name="Luis Daniel Garcia" userId="S::ldg20a@fsu.edu::15b50626-d2c4-4254-a4cf-dc7637d1c37e" providerId="AD" clId="Web-{474BA21D-5046-AD1B-C8B0-157CC039DC5A}" dt="2024-02-27T05:07:44.367" v="701" actId="20577"/>
          <ac:spMkLst>
            <pc:docMk/>
            <pc:sldMk cId="1465527021" sldId="351"/>
            <ac:spMk id="12" creationId="{292ADD5D-87FC-22F3-19C3-92B4BAFB5B2F}"/>
          </ac:spMkLst>
        </pc:spChg>
        <pc:spChg chg="add mod">
          <ac:chgData name="Luis Daniel Garcia" userId="S::ldg20a@fsu.edu::15b50626-d2c4-4254-a4cf-dc7637d1c37e" providerId="AD" clId="Web-{474BA21D-5046-AD1B-C8B0-157CC039DC5A}" dt="2024-02-27T05:07:48.367" v="703" actId="20577"/>
          <ac:spMkLst>
            <pc:docMk/>
            <pc:sldMk cId="1465527021" sldId="351"/>
            <ac:spMk id="13" creationId="{572E0241-4E4C-CE84-BD79-D1BE058906CA}"/>
          </ac:spMkLst>
        </pc:spChg>
        <pc:spChg chg="add mod">
          <ac:chgData name="Luis Daniel Garcia" userId="S::ldg20a@fsu.edu::15b50626-d2c4-4254-a4cf-dc7637d1c37e" providerId="AD" clId="Web-{474BA21D-5046-AD1B-C8B0-157CC039DC5A}" dt="2024-02-27T05:07:51.804" v="705" actId="20577"/>
          <ac:spMkLst>
            <pc:docMk/>
            <pc:sldMk cId="1465527021" sldId="351"/>
            <ac:spMk id="14" creationId="{861E674F-B4B2-7248-27EC-CAF9BB3D21F3}"/>
          </ac:spMkLst>
        </pc:spChg>
        <pc:spChg chg="add mod">
          <ac:chgData name="Luis Daniel Garcia" userId="S::ldg20a@fsu.edu::15b50626-d2c4-4254-a4cf-dc7637d1c37e" providerId="AD" clId="Web-{474BA21D-5046-AD1B-C8B0-157CC039DC5A}" dt="2024-02-27T05:07:56.055" v="707" actId="20577"/>
          <ac:spMkLst>
            <pc:docMk/>
            <pc:sldMk cId="1465527021" sldId="351"/>
            <ac:spMk id="17" creationId="{7FEE4B0E-1B7F-22B8-5DDF-76B7B78197D8}"/>
          </ac:spMkLst>
        </pc:spChg>
        <pc:graphicFrameChg chg="mod">
          <ac:chgData name="Luis Daniel Garcia" userId="S::ldg20a@fsu.edu::15b50626-d2c4-4254-a4cf-dc7637d1c37e" providerId="AD" clId="Web-{474BA21D-5046-AD1B-C8B0-157CC039DC5A}" dt="2024-02-27T05:02:03.605" v="645" actId="1076"/>
          <ac:graphicFrameMkLst>
            <pc:docMk/>
            <pc:sldMk cId="1465527021" sldId="351"/>
            <ac:graphicFrameMk id="6" creationId="{B238EFEE-628C-A674-78DA-CD18C4FCFA35}"/>
          </ac:graphicFrameMkLst>
        </pc:graphicFrameChg>
        <pc:cxnChg chg="add mod">
          <ac:chgData name="Luis Daniel Garcia" userId="S::ldg20a@fsu.edu::15b50626-d2c4-4254-a4cf-dc7637d1c37e" providerId="AD" clId="Web-{474BA21D-5046-AD1B-C8B0-157CC039DC5A}" dt="2024-02-27T05:02:03.605" v="646" actId="1076"/>
          <ac:cxnSpMkLst>
            <pc:docMk/>
            <pc:sldMk cId="1465527021" sldId="351"/>
            <ac:cxnSpMk id="2" creationId="{13A5BDA1-A3FB-4F2F-85FD-4C1419CF1185}"/>
          </ac:cxnSpMkLst>
        </pc:cxnChg>
        <pc:cxnChg chg="add mod">
          <ac:chgData name="Luis Daniel Garcia" userId="S::ldg20a@fsu.edu::15b50626-d2c4-4254-a4cf-dc7637d1c37e" providerId="AD" clId="Web-{474BA21D-5046-AD1B-C8B0-157CC039DC5A}" dt="2024-02-27T05:02:03.621" v="647" actId="1076"/>
          <ac:cxnSpMkLst>
            <pc:docMk/>
            <pc:sldMk cId="1465527021" sldId="351"/>
            <ac:cxnSpMk id="7" creationId="{40421471-ED7D-470F-32E5-244E5E5E2BB3}"/>
          </ac:cxnSpMkLst>
        </pc:cxnChg>
        <pc:cxnChg chg="add mod">
          <ac:chgData name="Luis Daniel Garcia" userId="S::ldg20a@fsu.edu::15b50626-d2c4-4254-a4cf-dc7637d1c37e" providerId="AD" clId="Web-{474BA21D-5046-AD1B-C8B0-157CC039DC5A}" dt="2024-02-27T05:02:03.621" v="648" actId="1076"/>
          <ac:cxnSpMkLst>
            <pc:docMk/>
            <pc:sldMk cId="1465527021" sldId="351"/>
            <ac:cxnSpMk id="8" creationId="{436F3413-08D6-FE2B-7D5A-BE816BD73B1B}"/>
          </ac:cxnSpMkLst>
        </pc:cxnChg>
        <pc:cxnChg chg="add mod">
          <ac:chgData name="Luis Daniel Garcia" userId="S::ldg20a@fsu.edu::15b50626-d2c4-4254-a4cf-dc7637d1c37e" providerId="AD" clId="Web-{474BA21D-5046-AD1B-C8B0-157CC039DC5A}" dt="2024-02-27T05:02:03.621" v="649" actId="1076"/>
          <ac:cxnSpMkLst>
            <pc:docMk/>
            <pc:sldMk cId="1465527021" sldId="351"/>
            <ac:cxnSpMk id="9" creationId="{F3AD2E69-7A92-2E59-B063-4F305ACA0D39}"/>
          </ac:cxnSpMkLst>
        </pc:cxnChg>
        <pc:cxnChg chg="add mod">
          <ac:chgData name="Luis Daniel Garcia" userId="S::ldg20a@fsu.edu::15b50626-d2c4-4254-a4cf-dc7637d1c37e" providerId="AD" clId="Web-{474BA21D-5046-AD1B-C8B0-157CC039DC5A}" dt="2024-02-27T05:04:55.876" v="677" actId="1076"/>
          <ac:cxnSpMkLst>
            <pc:docMk/>
            <pc:sldMk cId="1465527021" sldId="351"/>
            <ac:cxnSpMk id="15" creationId="{816E5B4F-D5F0-5D54-39AC-0B349DBEC465}"/>
          </ac:cxnSpMkLst>
        </pc:cxnChg>
        <pc:cxnChg chg="add mod">
          <ac:chgData name="Luis Daniel Garcia" userId="S::ldg20a@fsu.edu::15b50626-d2c4-4254-a4cf-dc7637d1c37e" providerId="AD" clId="Web-{474BA21D-5046-AD1B-C8B0-157CC039DC5A}" dt="2024-02-27T05:04:35.173" v="675" actId="1076"/>
          <ac:cxnSpMkLst>
            <pc:docMk/>
            <pc:sldMk cId="1465527021" sldId="351"/>
            <ac:cxnSpMk id="16" creationId="{C3A2B9A7-1050-4DFF-14B1-FF8C521EED76}"/>
          </ac:cxnSpMkLst>
        </pc:cxnChg>
      </pc:sldChg>
      <pc:sldChg chg="del">
        <pc:chgData name="Luis Daniel Garcia" userId="S::ldg20a@fsu.edu::15b50626-d2c4-4254-a4cf-dc7637d1c37e" providerId="AD" clId="Web-{474BA21D-5046-AD1B-C8B0-157CC039DC5A}" dt="2024-02-27T05:08:41.290" v="708"/>
        <pc:sldMkLst>
          <pc:docMk/>
          <pc:sldMk cId="3130826198" sldId="352"/>
        </pc:sldMkLst>
      </pc:sldChg>
      <pc:sldChg chg="modSp">
        <pc:chgData name="Luis Daniel Garcia" userId="S::ldg20a@fsu.edu::15b50626-d2c4-4254-a4cf-dc7637d1c37e" providerId="AD" clId="Web-{474BA21D-5046-AD1B-C8B0-157CC039DC5A}" dt="2024-02-27T05:08:57.807" v="726" actId="20577"/>
        <pc:sldMkLst>
          <pc:docMk/>
          <pc:sldMk cId="1046034499" sldId="353"/>
        </pc:sldMkLst>
        <pc:spChg chg="mod">
          <ac:chgData name="Luis Daniel Garcia" userId="S::ldg20a@fsu.edu::15b50626-d2c4-4254-a4cf-dc7637d1c37e" providerId="AD" clId="Web-{474BA21D-5046-AD1B-C8B0-157CC039DC5A}" dt="2024-02-27T05:08:57.807" v="726" actId="20577"/>
          <ac:spMkLst>
            <pc:docMk/>
            <pc:sldMk cId="1046034499" sldId="353"/>
            <ac:spMk id="2" creationId="{5EE8B012-A831-8C84-F670-741537DF73E8}"/>
          </ac:spMkLst>
        </pc:spChg>
      </pc:sldChg>
      <pc:sldChg chg="addSp delSp modSp">
        <pc:chgData name="Luis Daniel Garcia" userId="S::ldg20a@fsu.edu::15b50626-d2c4-4254-a4cf-dc7637d1c37e" providerId="AD" clId="Web-{474BA21D-5046-AD1B-C8B0-157CC039DC5A}" dt="2024-02-27T05:10:52.279" v="750"/>
        <pc:sldMkLst>
          <pc:docMk/>
          <pc:sldMk cId="3334500842" sldId="354"/>
        </pc:sldMkLst>
        <pc:spChg chg="add del">
          <ac:chgData name="Luis Daniel Garcia" userId="S::ldg20a@fsu.edu::15b50626-d2c4-4254-a4cf-dc7637d1c37e" providerId="AD" clId="Web-{474BA21D-5046-AD1B-C8B0-157CC039DC5A}" dt="2024-02-27T02:36:58.253" v="2"/>
          <ac:spMkLst>
            <pc:docMk/>
            <pc:sldMk cId="3334500842" sldId="354"/>
            <ac:spMk id="2" creationId="{5EE8B012-A831-8C84-F670-741537DF73E8}"/>
          </ac:spMkLst>
        </pc:spChg>
        <pc:spChg chg="add mod">
          <ac:chgData name="Luis Daniel Garcia" userId="S::ldg20a@fsu.edu::15b50626-d2c4-4254-a4cf-dc7637d1c37e" providerId="AD" clId="Web-{474BA21D-5046-AD1B-C8B0-157CC039DC5A}" dt="2024-02-27T05:10:23.872" v="731" actId="1076"/>
          <ac:spMkLst>
            <pc:docMk/>
            <pc:sldMk cId="3334500842" sldId="354"/>
            <ac:spMk id="11" creationId="{79DF3806-4A48-D72F-FE3E-434894FA7792}"/>
          </ac:spMkLst>
        </pc:spChg>
        <pc:graphicFrameChg chg="add del mod ord modGraphic">
          <ac:chgData name="Luis Daniel Garcia" userId="S::ldg20a@fsu.edu::15b50626-d2c4-4254-a4cf-dc7637d1c37e" providerId="AD" clId="Web-{474BA21D-5046-AD1B-C8B0-157CC039DC5A}" dt="2024-02-27T02:36:24.878" v="1"/>
          <ac:graphicFrameMkLst>
            <pc:docMk/>
            <pc:sldMk cId="3334500842" sldId="354"/>
            <ac:graphicFrameMk id="6" creationId="{A0213CE8-37CE-3993-AD55-5B02C05C8173}"/>
          </ac:graphicFrameMkLst>
        </pc:graphicFrameChg>
        <pc:graphicFrameChg chg="add mod ord modGraphic">
          <ac:chgData name="Luis Daniel Garcia" userId="S::ldg20a@fsu.edu::15b50626-d2c4-4254-a4cf-dc7637d1c37e" providerId="AD" clId="Web-{474BA21D-5046-AD1B-C8B0-157CC039DC5A}" dt="2024-02-27T05:10:52.279" v="750"/>
          <ac:graphicFrameMkLst>
            <pc:docMk/>
            <pc:sldMk cId="3334500842" sldId="354"/>
            <ac:graphicFrameMk id="7" creationId="{6CF5A7D4-345C-B664-9376-BD1F724742F9}"/>
          </ac:graphicFrameMkLst>
        </pc:graphicFrameChg>
        <pc:graphicFrameChg chg="add del mod modGraphic">
          <ac:chgData name="Luis Daniel Garcia" userId="S::ldg20a@fsu.edu::15b50626-d2c4-4254-a4cf-dc7637d1c37e" providerId="AD" clId="Web-{474BA21D-5046-AD1B-C8B0-157CC039DC5A}" dt="2024-02-27T02:50:11.146" v="180"/>
          <ac:graphicFrameMkLst>
            <pc:docMk/>
            <pc:sldMk cId="3334500842" sldId="354"/>
            <ac:graphicFrameMk id="8" creationId="{8AABAD44-BC5B-22EA-97B1-9D92E1E37E16}"/>
          </ac:graphicFrameMkLst>
        </pc:graphicFrameChg>
        <pc:graphicFrameChg chg="add mod modGraphic">
          <ac:chgData name="Luis Daniel Garcia" userId="S::ldg20a@fsu.edu::15b50626-d2c4-4254-a4cf-dc7637d1c37e" providerId="AD" clId="Web-{474BA21D-5046-AD1B-C8B0-157CC039DC5A}" dt="2024-02-27T05:10:48.998" v="739"/>
          <ac:graphicFrameMkLst>
            <pc:docMk/>
            <pc:sldMk cId="3334500842" sldId="354"/>
            <ac:graphicFrameMk id="10" creationId="{34AFE14C-60C0-1B6F-E7A7-E8DA1D858176}"/>
          </ac:graphicFrameMkLst>
        </pc:graphicFrameChg>
      </pc:sldChg>
      <pc:sldChg chg="addSp delSp modSp add replId">
        <pc:chgData name="Luis Daniel Garcia" userId="S::ldg20a@fsu.edu::15b50626-d2c4-4254-a4cf-dc7637d1c37e" providerId="AD" clId="Web-{474BA21D-5046-AD1B-C8B0-157CC039DC5A}" dt="2024-02-27T04:54:55.793" v="581" actId="1076"/>
        <pc:sldMkLst>
          <pc:docMk/>
          <pc:sldMk cId="2146888622" sldId="362"/>
        </pc:sldMkLst>
        <pc:spChg chg="add del mod">
          <ac:chgData name="Luis Daniel Garcia" userId="S::ldg20a@fsu.edu::15b50626-d2c4-4254-a4cf-dc7637d1c37e" providerId="AD" clId="Web-{474BA21D-5046-AD1B-C8B0-157CC039DC5A}" dt="2024-02-27T04:34:31.345" v="571"/>
          <ac:spMkLst>
            <pc:docMk/>
            <pc:sldMk cId="2146888622" sldId="362"/>
            <ac:spMk id="6" creationId="{C3DBDC56-52CD-D5F6-07A3-1C418198856F}"/>
          </ac:spMkLst>
        </pc:spChg>
        <pc:spChg chg="del mod">
          <ac:chgData name="Luis Daniel Garcia" userId="S::ldg20a@fsu.edu::15b50626-d2c4-4254-a4cf-dc7637d1c37e" providerId="AD" clId="Web-{474BA21D-5046-AD1B-C8B0-157CC039DC5A}" dt="2024-02-27T04:54:29.792" v="579"/>
          <ac:spMkLst>
            <pc:docMk/>
            <pc:sldMk cId="2146888622" sldId="362"/>
            <ac:spMk id="11" creationId="{79DF3806-4A48-D72F-FE3E-434894FA7792}"/>
          </ac:spMkLst>
        </pc:spChg>
        <pc:graphicFrameChg chg="del mod modGraphic">
          <ac:chgData name="Luis Daniel Garcia" userId="S::ldg20a@fsu.edu::15b50626-d2c4-4254-a4cf-dc7637d1c37e" providerId="AD" clId="Web-{474BA21D-5046-AD1B-C8B0-157CC039DC5A}" dt="2024-02-27T04:34:10.578" v="566"/>
          <ac:graphicFrameMkLst>
            <pc:docMk/>
            <pc:sldMk cId="2146888622" sldId="362"/>
            <ac:graphicFrameMk id="7" creationId="{6CF5A7D4-345C-B664-9376-BD1F724742F9}"/>
          </ac:graphicFrameMkLst>
        </pc:graphicFrameChg>
        <pc:graphicFrameChg chg="add del mod modGraphic">
          <ac:chgData name="Luis Daniel Garcia" userId="S::ldg20a@fsu.edu::15b50626-d2c4-4254-a4cf-dc7637d1c37e" providerId="AD" clId="Web-{474BA21D-5046-AD1B-C8B0-157CC039DC5A}" dt="2024-02-27T04:54:24.730" v="576"/>
          <ac:graphicFrameMkLst>
            <pc:docMk/>
            <pc:sldMk cId="2146888622" sldId="362"/>
            <ac:graphicFrameMk id="10" creationId="{34AFE14C-60C0-1B6F-E7A7-E8DA1D858176}"/>
          </ac:graphicFrameMkLst>
        </pc:graphicFrameChg>
        <pc:picChg chg="add mod">
          <ac:chgData name="Luis Daniel Garcia" userId="S::ldg20a@fsu.edu::15b50626-d2c4-4254-a4cf-dc7637d1c37e" providerId="AD" clId="Web-{474BA21D-5046-AD1B-C8B0-157CC039DC5A}" dt="2024-02-27T04:54:55.793" v="581" actId="1076"/>
          <ac:picMkLst>
            <pc:docMk/>
            <pc:sldMk cId="2146888622" sldId="362"/>
            <ac:picMk id="8" creationId="{E3BA297B-AD96-243A-927D-51BE776A52AF}"/>
          </ac:picMkLst>
        </pc:picChg>
      </pc:sldChg>
    </pc:docChg>
  </pc:docChgLst>
  <pc:docChgLst>
    <pc:chgData name="Maria Rojas" userId="S::mar19i@fsu.edu::b303a568-9ff1-432b-995f-fb1091d48c0a" providerId="AD" clId="Web-{32C9F669-4F95-0E2A-279B-D545B7FDE068}"/>
    <pc:docChg chg="addSld delSld modSld modSection">
      <pc:chgData name="Maria Rojas" userId="S::mar19i@fsu.edu::b303a568-9ff1-432b-995f-fb1091d48c0a" providerId="AD" clId="Web-{32C9F669-4F95-0E2A-279B-D545B7FDE068}" dt="2024-01-29T18:12:03.505" v="666" actId="20577"/>
      <pc:docMkLst>
        <pc:docMk/>
      </pc:docMkLst>
      <pc:sldChg chg="modSp">
        <pc:chgData name="Maria Rojas" userId="S::mar19i@fsu.edu::b303a568-9ff1-432b-995f-fb1091d48c0a" providerId="AD" clId="Web-{32C9F669-4F95-0E2A-279B-D545B7FDE068}" dt="2024-01-29T16:19:22.265" v="59" actId="1076"/>
        <pc:sldMkLst>
          <pc:docMk/>
          <pc:sldMk cId="2066863649" sldId="256"/>
        </pc:sldMkLst>
        <pc:spChg chg="mod">
          <ac:chgData name="Maria Rojas" userId="S::mar19i@fsu.edu::b303a568-9ff1-432b-995f-fb1091d48c0a" providerId="AD" clId="Web-{32C9F669-4F95-0E2A-279B-D545B7FDE068}" dt="2024-01-29T16:19:22.265" v="59" actId="1076"/>
          <ac:spMkLst>
            <pc:docMk/>
            <pc:sldMk cId="2066863649" sldId="256"/>
            <ac:spMk id="7" creationId="{783DA0E5-0D98-83CA-305E-E08A54C609D4}"/>
          </ac:spMkLst>
        </pc:spChg>
      </pc:sldChg>
      <pc:sldChg chg="modSp">
        <pc:chgData name="Maria Rojas" userId="S::mar19i@fsu.edu::b303a568-9ff1-432b-995f-fb1091d48c0a" providerId="AD" clId="Web-{32C9F669-4F95-0E2A-279B-D545B7FDE068}" dt="2024-01-29T17:31:57.417" v="589" actId="20577"/>
        <pc:sldMkLst>
          <pc:docMk/>
          <pc:sldMk cId="2208838817" sldId="262"/>
        </pc:sldMkLst>
        <pc:spChg chg="mod">
          <ac:chgData name="Maria Rojas" userId="S::mar19i@fsu.edu::b303a568-9ff1-432b-995f-fb1091d48c0a" providerId="AD" clId="Web-{32C9F669-4F95-0E2A-279B-D545B7FDE068}" dt="2024-01-29T17:31:57.417" v="589" actId="20577"/>
          <ac:spMkLst>
            <pc:docMk/>
            <pc:sldMk cId="2208838817" sldId="262"/>
            <ac:spMk id="3" creationId="{74BC3426-83BD-28FF-BA17-3D1E091E3A69}"/>
          </ac:spMkLst>
        </pc:spChg>
      </pc:sldChg>
      <pc:sldChg chg="modSp">
        <pc:chgData name="Maria Rojas" userId="S::mar19i@fsu.edu::b303a568-9ff1-432b-995f-fb1091d48c0a" providerId="AD" clId="Web-{32C9F669-4F95-0E2A-279B-D545B7FDE068}" dt="2024-01-29T17:31:11.026" v="539" actId="20577"/>
        <pc:sldMkLst>
          <pc:docMk/>
          <pc:sldMk cId="3369190698" sldId="285"/>
        </pc:sldMkLst>
        <pc:spChg chg="mod">
          <ac:chgData name="Maria Rojas" userId="S::mar19i@fsu.edu::b303a568-9ff1-432b-995f-fb1091d48c0a" providerId="AD" clId="Web-{32C9F669-4F95-0E2A-279B-D545B7FDE068}" dt="2024-01-29T17:31:11.026" v="539" actId="20577"/>
          <ac:spMkLst>
            <pc:docMk/>
            <pc:sldMk cId="3369190698" sldId="285"/>
            <ac:spMk id="3" creationId="{E53D570A-65DD-5244-520B-3B2D18D3D594}"/>
          </ac:spMkLst>
        </pc:spChg>
      </pc:sldChg>
      <pc:sldChg chg="modSp">
        <pc:chgData name="Maria Rojas" userId="S::mar19i@fsu.edu::b303a568-9ff1-432b-995f-fb1091d48c0a" providerId="AD" clId="Web-{32C9F669-4F95-0E2A-279B-D545B7FDE068}" dt="2024-01-29T17:31:20.635" v="553" actId="20577"/>
        <pc:sldMkLst>
          <pc:docMk/>
          <pc:sldMk cId="1270984281" sldId="286"/>
        </pc:sldMkLst>
        <pc:spChg chg="mod">
          <ac:chgData name="Maria Rojas" userId="S::mar19i@fsu.edu::b303a568-9ff1-432b-995f-fb1091d48c0a" providerId="AD" clId="Web-{32C9F669-4F95-0E2A-279B-D545B7FDE068}" dt="2024-01-29T17:31:20.635" v="553" actId="20577"/>
          <ac:spMkLst>
            <pc:docMk/>
            <pc:sldMk cId="1270984281" sldId="286"/>
            <ac:spMk id="3" creationId="{878F3B76-3AD3-FF21-899F-B3B558208E2D}"/>
          </ac:spMkLst>
        </pc:spChg>
      </pc:sldChg>
      <pc:sldChg chg="delSp modSp">
        <pc:chgData name="Maria Rojas" userId="S::mar19i@fsu.edu::b303a568-9ff1-432b-995f-fb1091d48c0a" providerId="AD" clId="Web-{32C9F669-4F95-0E2A-279B-D545B7FDE068}" dt="2024-01-29T17:31:40.214" v="574" actId="20577"/>
        <pc:sldMkLst>
          <pc:docMk/>
          <pc:sldMk cId="2405727058" sldId="287"/>
        </pc:sldMkLst>
        <pc:spChg chg="mod">
          <ac:chgData name="Maria Rojas" userId="S::mar19i@fsu.edu::b303a568-9ff1-432b-995f-fb1091d48c0a" providerId="AD" clId="Web-{32C9F669-4F95-0E2A-279B-D545B7FDE068}" dt="2024-01-29T17:31:40.214" v="574" actId="20577"/>
          <ac:spMkLst>
            <pc:docMk/>
            <pc:sldMk cId="2405727058" sldId="287"/>
            <ac:spMk id="3" creationId="{01154685-A21C-08FF-2404-69108BEB9B5E}"/>
          </ac:spMkLst>
        </pc:spChg>
        <pc:spChg chg="mod">
          <ac:chgData name="Maria Rojas" userId="S::mar19i@fsu.edu::b303a568-9ff1-432b-995f-fb1091d48c0a" providerId="AD" clId="Web-{32C9F669-4F95-0E2A-279B-D545B7FDE068}" dt="2024-01-29T16:13:15.804" v="25" actId="1076"/>
          <ac:spMkLst>
            <pc:docMk/>
            <pc:sldMk cId="2405727058" sldId="287"/>
            <ac:spMk id="11" creationId="{6B37219D-EE5D-7A93-BF43-7743247B952B}"/>
          </ac:spMkLst>
        </pc:spChg>
        <pc:spChg chg="del mod">
          <ac:chgData name="Maria Rojas" userId="S::mar19i@fsu.edu::b303a568-9ff1-432b-995f-fb1091d48c0a" providerId="AD" clId="Web-{32C9F669-4F95-0E2A-279B-D545B7FDE068}" dt="2024-01-29T16:12:15.803" v="3"/>
          <ac:spMkLst>
            <pc:docMk/>
            <pc:sldMk cId="2405727058" sldId="287"/>
            <ac:spMk id="17" creationId="{F0CBB312-31AD-AD56-0563-44728C6B05F6}"/>
          </ac:spMkLst>
        </pc:spChg>
        <pc:grpChg chg="mod">
          <ac:chgData name="Maria Rojas" userId="S::mar19i@fsu.edu::b303a568-9ff1-432b-995f-fb1091d48c0a" providerId="AD" clId="Web-{32C9F669-4F95-0E2A-279B-D545B7FDE068}" dt="2024-01-29T16:13:15.710" v="19" actId="1076"/>
          <ac:grpSpMkLst>
            <pc:docMk/>
            <pc:sldMk cId="2405727058" sldId="287"/>
            <ac:grpSpMk id="20" creationId="{E571497B-DA04-B9FE-AE2B-26F70795273C}"/>
          </ac:grpSpMkLst>
        </pc:grpChg>
        <pc:picChg chg="mod">
          <ac:chgData name="Maria Rojas" userId="S::mar19i@fsu.edu::b303a568-9ff1-432b-995f-fb1091d48c0a" providerId="AD" clId="Web-{32C9F669-4F95-0E2A-279B-D545B7FDE068}" dt="2024-01-29T16:13:15.726" v="20" actId="1076"/>
          <ac:picMkLst>
            <pc:docMk/>
            <pc:sldMk cId="2405727058" sldId="287"/>
            <ac:picMk id="2" creationId="{FDED0E5A-A7E5-DDCF-326B-955C858E2E0E}"/>
          </ac:picMkLst>
        </pc:picChg>
        <pc:picChg chg="mod">
          <ac:chgData name="Maria Rojas" userId="S::mar19i@fsu.edu::b303a568-9ff1-432b-995f-fb1091d48c0a" providerId="AD" clId="Web-{32C9F669-4F95-0E2A-279B-D545B7FDE068}" dt="2024-01-29T16:13:15.742" v="21" actId="1076"/>
          <ac:picMkLst>
            <pc:docMk/>
            <pc:sldMk cId="2405727058" sldId="287"/>
            <ac:picMk id="5" creationId="{0EC34D6A-A31A-AEE3-E3E2-5AC9B1BF6AB5}"/>
          </ac:picMkLst>
        </pc:picChg>
        <pc:picChg chg="mod">
          <ac:chgData name="Maria Rojas" userId="S::mar19i@fsu.edu::b303a568-9ff1-432b-995f-fb1091d48c0a" providerId="AD" clId="Web-{32C9F669-4F95-0E2A-279B-D545B7FDE068}" dt="2024-01-29T16:13:15.757" v="22" actId="1076"/>
          <ac:picMkLst>
            <pc:docMk/>
            <pc:sldMk cId="2405727058" sldId="287"/>
            <ac:picMk id="7" creationId="{35223F47-331A-4987-3B9E-FD40801BC60A}"/>
          </ac:picMkLst>
        </pc:picChg>
        <pc:picChg chg="mod">
          <ac:chgData name="Maria Rojas" userId="S::mar19i@fsu.edu::b303a568-9ff1-432b-995f-fb1091d48c0a" providerId="AD" clId="Web-{32C9F669-4F95-0E2A-279B-D545B7FDE068}" dt="2024-01-29T16:13:15.773" v="23" actId="1076"/>
          <ac:picMkLst>
            <pc:docMk/>
            <pc:sldMk cId="2405727058" sldId="287"/>
            <ac:picMk id="8" creationId="{6FCE3BBD-8863-5FA7-EAED-F8A5357C1143}"/>
          </ac:picMkLst>
        </pc:picChg>
        <pc:picChg chg="mod">
          <ac:chgData name="Maria Rojas" userId="S::mar19i@fsu.edu::b303a568-9ff1-432b-995f-fb1091d48c0a" providerId="AD" clId="Web-{32C9F669-4F95-0E2A-279B-D545B7FDE068}" dt="2024-01-29T16:13:15.789" v="24" actId="1076"/>
          <ac:picMkLst>
            <pc:docMk/>
            <pc:sldMk cId="2405727058" sldId="287"/>
            <ac:picMk id="10" creationId="{2D034523-F7ED-2CA7-3D5E-142BA0A949DB}"/>
          </ac:picMkLst>
        </pc:picChg>
        <pc:picChg chg="del">
          <ac:chgData name="Maria Rojas" userId="S::mar19i@fsu.edu::b303a568-9ff1-432b-995f-fb1091d48c0a" providerId="AD" clId="Web-{32C9F669-4F95-0E2A-279B-D545B7FDE068}" dt="2024-01-29T16:12:11.256" v="0"/>
          <ac:picMkLst>
            <pc:docMk/>
            <pc:sldMk cId="2405727058" sldId="287"/>
            <ac:picMk id="15" creationId="{BF10E41C-9126-DED0-A068-EC2B7773A30D}"/>
          </ac:picMkLst>
        </pc:picChg>
      </pc:sldChg>
      <pc:sldChg chg="del">
        <pc:chgData name="Maria Rojas" userId="S::mar19i@fsu.edu::b303a568-9ff1-432b-995f-fb1091d48c0a" providerId="AD" clId="Web-{32C9F669-4F95-0E2A-279B-D545B7FDE068}" dt="2024-01-29T16:16:48.418" v="38"/>
        <pc:sldMkLst>
          <pc:docMk/>
          <pc:sldMk cId="2241529734" sldId="294"/>
        </pc:sldMkLst>
      </pc:sldChg>
      <pc:sldChg chg="del">
        <pc:chgData name="Maria Rojas" userId="S::mar19i@fsu.edu::b303a568-9ff1-432b-995f-fb1091d48c0a" providerId="AD" clId="Web-{32C9F669-4F95-0E2A-279B-D545B7FDE068}" dt="2024-01-29T16:16:45.465" v="36"/>
        <pc:sldMkLst>
          <pc:docMk/>
          <pc:sldMk cId="3299589227" sldId="295"/>
        </pc:sldMkLst>
      </pc:sldChg>
      <pc:sldChg chg="del">
        <pc:chgData name="Maria Rojas" userId="S::mar19i@fsu.edu::b303a568-9ff1-432b-995f-fb1091d48c0a" providerId="AD" clId="Web-{32C9F669-4F95-0E2A-279B-D545B7FDE068}" dt="2024-01-29T16:16:42.871" v="33"/>
        <pc:sldMkLst>
          <pc:docMk/>
          <pc:sldMk cId="2043400924" sldId="296"/>
        </pc:sldMkLst>
      </pc:sldChg>
      <pc:sldChg chg="delSp modSp">
        <pc:chgData name="Maria Rojas" userId="S::mar19i@fsu.edu::b303a568-9ff1-432b-995f-fb1091d48c0a" providerId="AD" clId="Web-{32C9F669-4F95-0E2A-279B-D545B7FDE068}" dt="2024-01-29T17:42:10.102" v="647" actId="20577"/>
        <pc:sldMkLst>
          <pc:docMk/>
          <pc:sldMk cId="1046690166" sldId="298"/>
        </pc:sldMkLst>
        <pc:spChg chg="mod">
          <ac:chgData name="Maria Rojas" userId="S::mar19i@fsu.edu::b303a568-9ff1-432b-995f-fb1091d48c0a" providerId="AD" clId="Web-{32C9F669-4F95-0E2A-279B-D545B7FDE068}" dt="2024-01-29T17:30:43.088" v="509" actId="20577"/>
          <ac:spMkLst>
            <pc:docMk/>
            <pc:sldMk cId="1046690166" sldId="298"/>
            <ac:spMk id="4" creationId="{603C44E5-1F63-234B-89E8-ACF524719C18}"/>
          </ac:spMkLst>
        </pc:spChg>
        <pc:spChg chg="mod">
          <ac:chgData name="Maria Rojas" userId="S::mar19i@fsu.edu::b303a568-9ff1-432b-995f-fb1091d48c0a" providerId="AD" clId="Web-{32C9F669-4F95-0E2A-279B-D545B7FDE068}" dt="2024-01-29T17:30:26.025" v="493" actId="1076"/>
          <ac:spMkLst>
            <pc:docMk/>
            <pc:sldMk cId="1046690166" sldId="298"/>
            <ac:spMk id="8" creationId="{A74DF569-9A7C-8B1C-B399-CAC788D227C7}"/>
          </ac:spMkLst>
        </pc:spChg>
        <pc:spChg chg="mod">
          <ac:chgData name="Maria Rojas" userId="S::mar19i@fsu.edu::b303a568-9ff1-432b-995f-fb1091d48c0a" providerId="AD" clId="Web-{32C9F669-4F95-0E2A-279B-D545B7FDE068}" dt="2024-01-29T17:30:26.009" v="492" actId="1076"/>
          <ac:spMkLst>
            <pc:docMk/>
            <pc:sldMk cId="1046690166" sldId="298"/>
            <ac:spMk id="9" creationId="{3BA6B6CD-EEFE-C1F1-E302-544A09EB7B84}"/>
          </ac:spMkLst>
        </pc:spChg>
        <pc:spChg chg="mod">
          <ac:chgData name="Maria Rojas" userId="S::mar19i@fsu.edu::b303a568-9ff1-432b-995f-fb1091d48c0a" providerId="AD" clId="Web-{32C9F669-4F95-0E2A-279B-D545B7FDE068}" dt="2024-01-29T17:30:26.025" v="494" actId="1076"/>
          <ac:spMkLst>
            <pc:docMk/>
            <pc:sldMk cId="1046690166" sldId="298"/>
            <ac:spMk id="11" creationId="{7C6BFD45-0B7B-2B92-4E32-6286A78354DB}"/>
          </ac:spMkLst>
        </pc:spChg>
        <pc:spChg chg="mod">
          <ac:chgData name="Maria Rojas" userId="S::mar19i@fsu.edu::b303a568-9ff1-432b-995f-fb1091d48c0a" providerId="AD" clId="Web-{32C9F669-4F95-0E2A-279B-D545B7FDE068}" dt="2024-01-29T17:30:26.040" v="495" actId="1076"/>
          <ac:spMkLst>
            <pc:docMk/>
            <pc:sldMk cId="1046690166" sldId="298"/>
            <ac:spMk id="12" creationId="{3C9474E4-0658-318A-EA24-1BB1496F85ED}"/>
          </ac:spMkLst>
        </pc:spChg>
        <pc:spChg chg="mod">
          <ac:chgData name="Maria Rojas" userId="S::mar19i@fsu.edu::b303a568-9ff1-432b-995f-fb1091d48c0a" providerId="AD" clId="Web-{32C9F669-4F95-0E2A-279B-D545B7FDE068}" dt="2024-01-29T17:41:16.616" v="606" actId="20577"/>
          <ac:spMkLst>
            <pc:docMk/>
            <pc:sldMk cId="1046690166" sldId="298"/>
            <ac:spMk id="13" creationId="{589C1B85-F762-79E1-2752-7361B38F3B66}"/>
          </ac:spMkLst>
        </pc:spChg>
        <pc:spChg chg="mod">
          <ac:chgData name="Maria Rojas" userId="S::mar19i@fsu.edu::b303a568-9ff1-432b-995f-fb1091d48c0a" providerId="AD" clId="Web-{32C9F669-4F95-0E2A-279B-D545B7FDE068}" dt="2024-01-29T17:30:26.009" v="491" actId="1076"/>
          <ac:spMkLst>
            <pc:docMk/>
            <pc:sldMk cId="1046690166" sldId="298"/>
            <ac:spMk id="14" creationId="{61C7583E-A046-19B4-DA64-281355580DC8}"/>
          </ac:spMkLst>
        </pc:spChg>
        <pc:spChg chg="mod">
          <ac:chgData name="Maria Rojas" userId="S::mar19i@fsu.edu::b303a568-9ff1-432b-995f-fb1091d48c0a" providerId="AD" clId="Web-{32C9F669-4F95-0E2A-279B-D545B7FDE068}" dt="2024-01-29T17:42:10.102" v="647" actId="20577"/>
          <ac:spMkLst>
            <pc:docMk/>
            <pc:sldMk cId="1046690166" sldId="298"/>
            <ac:spMk id="16" creationId="{20EE1FF5-852C-2BBE-4BA1-30B1547AD2A7}"/>
          </ac:spMkLst>
        </pc:spChg>
        <pc:picChg chg="del">
          <ac:chgData name="Maria Rojas" userId="S::mar19i@fsu.edu::b303a568-9ff1-432b-995f-fb1091d48c0a" providerId="AD" clId="Web-{32C9F669-4F95-0E2A-279B-D545B7FDE068}" dt="2024-01-29T17:17:50.041" v="378"/>
          <ac:picMkLst>
            <pc:docMk/>
            <pc:sldMk cId="1046690166" sldId="298"/>
            <ac:picMk id="6" creationId="{0FA4DEF6-077E-6329-EC2C-0073273629B1}"/>
          </ac:picMkLst>
        </pc:picChg>
        <pc:picChg chg="del">
          <ac:chgData name="Maria Rojas" userId="S::mar19i@fsu.edu::b303a568-9ff1-432b-995f-fb1091d48c0a" providerId="AD" clId="Web-{32C9F669-4F95-0E2A-279B-D545B7FDE068}" dt="2024-01-29T17:17:49.103" v="377"/>
          <ac:picMkLst>
            <pc:docMk/>
            <pc:sldMk cId="1046690166" sldId="298"/>
            <ac:picMk id="7" creationId="{55DB7BF9-3B88-6C45-E62A-77FCF86A1D4D}"/>
          </ac:picMkLst>
        </pc:picChg>
        <pc:picChg chg="del">
          <ac:chgData name="Maria Rojas" userId="S::mar19i@fsu.edu::b303a568-9ff1-432b-995f-fb1091d48c0a" providerId="AD" clId="Web-{32C9F669-4F95-0E2A-279B-D545B7FDE068}" dt="2024-01-29T17:17:51.150" v="379"/>
          <ac:picMkLst>
            <pc:docMk/>
            <pc:sldMk cId="1046690166" sldId="298"/>
            <ac:picMk id="10" creationId="{1EBB97BA-1F30-10D8-3E7D-6CCB827CCD0F}"/>
          </ac:picMkLst>
        </pc:picChg>
        <pc:picChg chg="del">
          <ac:chgData name="Maria Rojas" userId="S::mar19i@fsu.edu::b303a568-9ff1-432b-995f-fb1091d48c0a" providerId="AD" clId="Web-{32C9F669-4F95-0E2A-279B-D545B7FDE068}" dt="2024-01-29T17:17:52.025" v="380"/>
          <ac:picMkLst>
            <pc:docMk/>
            <pc:sldMk cId="1046690166" sldId="298"/>
            <ac:picMk id="18" creationId="{E503B679-F582-8094-3B99-DBB54AE04493}"/>
          </ac:picMkLst>
        </pc:picChg>
      </pc:sldChg>
      <pc:sldChg chg="del">
        <pc:chgData name="Maria Rojas" userId="S::mar19i@fsu.edu::b303a568-9ff1-432b-995f-fb1091d48c0a" providerId="AD" clId="Web-{32C9F669-4F95-0E2A-279B-D545B7FDE068}" dt="2024-01-29T16:16:44.137" v="34"/>
        <pc:sldMkLst>
          <pc:docMk/>
          <pc:sldMk cId="230934229" sldId="299"/>
        </pc:sldMkLst>
      </pc:sldChg>
      <pc:sldChg chg="del">
        <pc:chgData name="Maria Rojas" userId="S::mar19i@fsu.edu::b303a568-9ff1-432b-995f-fb1091d48c0a" providerId="AD" clId="Web-{32C9F669-4F95-0E2A-279B-D545B7FDE068}" dt="2024-01-29T16:16:44.449" v="35"/>
        <pc:sldMkLst>
          <pc:docMk/>
          <pc:sldMk cId="1917912006" sldId="300"/>
        </pc:sldMkLst>
      </pc:sldChg>
      <pc:sldChg chg="del">
        <pc:chgData name="Maria Rojas" userId="S::mar19i@fsu.edu::b303a568-9ff1-432b-995f-fb1091d48c0a" providerId="AD" clId="Web-{32C9F669-4F95-0E2A-279B-D545B7FDE068}" dt="2024-01-29T16:16:30.871" v="26"/>
        <pc:sldMkLst>
          <pc:docMk/>
          <pc:sldMk cId="2653483749" sldId="304"/>
        </pc:sldMkLst>
      </pc:sldChg>
      <pc:sldChg chg="del">
        <pc:chgData name="Maria Rojas" userId="S::mar19i@fsu.edu::b303a568-9ff1-432b-995f-fb1091d48c0a" providerId="AD" clId="Web-{32C9F669-4F95-0E2A-279B-D545B7FDE068}" dt="2024-01-29T16:16:32.152" v="27"/>
        <pc:sldMkLst>
          <pc:docMk/>
          <pc:sldMk cId="1665379655" sldId="306"/>
        </pc:sldMkLst>
      </pc:sldChg>
      <pc:sldChg chg="del">
        <pc:chgData name="Maria Rojas" userId="S::mar19i@fsu.edu::b303a568-9ff1-432b-995f-fb1091d48c0a" providerId="AD" clId="Web-{32C9F669-4F95-0E2A-279B-D545B7FDE068}" dt="2024-01-29T16:16:39.371" v="32"/>
        <pc:sldMkLst>
          <pc:docMk/>
          <pc:sldMk cId="985520607" sldId="308"/>
        </pc:sldMkLst>
      </pc:sldChg>
      <pc:sldChg chg="del">
        <pc:chgData name="Maria Rojas" userId="S::mar19i@fsu.edu::b303a568-9ff1-432b-995f-fb1091d48c0a" providerId="AD" clId="Web-{32C9F669-4F95-0E2A-279B-D545B7FDE068}" dt="2024-01-29T16:16:38.136" v="31"/>
        <pc:sldMkLst>
          <pc:docMk/>
          <pc:sldMk cId="2120326540" sldId="309"/>
        </pc:sldMkLst>
      </pc:sldChg>
      <pc:sldChg chg="del">
        <pc:chgData name="Maria Rojas" userId="S::mar19i@fsu.edu::b303a568-9ff1-432b-995f-fb1091d48c0a" providerId="AD" clId="Web-{32C9F669-4F95-0E2A-279B-D545B7FDE068}" dt="2024-01-29T16:16:51.902" v="40"/>
        <pc:sldMkLst>
          <pc:docMk/>
          <pc:sldMk cId="2729511722" sldId="310"/>
        </pc:sldMkLst>
      </pc:sldChg>
      <pc:sldChg chg="del">
        <pc:chgData name="Maria Rojas" userId="S::mar19i@fsu.edu::b303a568-9ff1-432b-995f-fb1091d48c0a" providerId="AD" clId="Web-{32C9F669-4F95-0E2A-279B-D545B7FDE068}" dt="2024-01-29T16:16:37.215" v="30"/>
        <pc:sldMkLst>
          <pc:docMk/>
          <pc:sldMk cId="3050174123" sldId="311"/>
        </pc:sldMkLst>
      </pc:sldChg>
      <pc:sldChg chg="del">
        <pc:chgData name="Maria Rojas" userId="S::mar19i@fsu.edu::b303a568-9ff1-432b-995f-fb1091d48c0a" providerId="AD" clId="Web-{32C9F669-4F95-0E2A-279B-D545B7FDE068}" dt="2024-01-29T16:16:50.449" v="39"/>
        <pc:sldMkLst>
          <pc:docMk/>
          <pc:sldMk cId="2426476148" sldId="317"/>
        </pc:sldMkLst>
      </pc:sldChg>
      <pc:sldChg chg="del">
        <pc:chgData name="Maria Rojas" userId="S::mar19i@fsu.edu::b303a568-9ff1-432b-995f-fb1091d48c0a" providerId="AD" clId="Web-{32C9F669-4F95-0E2A-279B-D545B7FDE068}" dt="2024-01-29T16:16:46.902" v="37"/>
        <pc:sldMkLst>
          <pc:docMk/>
          <pc:sldMk cId="2193814104" sldId="320"/>
        </pc:sldMkLst>
      </pc:sldChg>
      <pc:sldChg chg="new del">
        <pc:chgData name="Maria Rojas" userId="S::mar19i@fsu.edu::b303a568-9ff1-432b-995f-fb1091d48c0a" providerId="AD" clId="Web-{32C9F669-4F95-0E2A-279B-D545B7FDE068}" dt="2024-01-29T16:17:30.716" v="42"/>
        <pc:sldMkLst>
          <pc:docMk/>
          <pc:sldMk cId="2240932767" sldId="320"/>
        </pc:sldMkLst>
      </pc:sldChg>
      <pc:sldChg chg="modSp new mod modClrScheme chgLayout">
        <pc:chgData name="Maria Rojas" userId="S::mar19i@fsu.edu::b303a568-9ff1-432b-995f-fb1091d48c0a" providerId="AD" clId="Web-{32C9F669-4F95-0E2A-279B-D545B7FDE068}" dt="2024-01-29T17:31:05.885" v="534" actId="20577"/>
        <pc:sldMkLst>
          <pc:docMk/>
          <pc:sldMk cId="2524568284" sldId="320"/>
        </pc:sldMkLst>
        <pc:spChg chg="mod ord">
          <ac:chgData name="Maria Rojas" userId="S::mar19i@fsu.edu::b303a568-9ff1-432b-995f-fb1091d48c0a" providerId="AD" clId="Web-{32C9F669-4F95-0E2A-279B-D545B7FDE068}" dt="2024-01-29T16:28:38.480" v="66" actId="20577"/>
          <ac:spMkLst>
            <pc:docMk/>
            <pc:sldMk cId="2524568284" sldId="320"/>
            <ac:spMk id="2" creationId="{73581BE8-4F0B-FA19-0E64-B6BD6C157446}"/>
          </ac:spMkLst>
        </pc:spChg>
        <pc:spChg chg="mod ord">
          <ac:chgData name="Maria Rojas" userId="S::mar19i@fsu.edu::b303a568-9ff1-432b-995f-fb1091d48c0a" providerId="AD" clId="Web-{32C9F669-4F95-0E2A-279B-D545B7FDE068}" dt="2024-01-29T16:29:42.668" v="105" actId="20577"/>
          <ac:spMkLst>
            <pc:docMk/>
            <pc:sldMk cId="2524568284" sldId="320"/>
            <ac:spMk id="3" creationId="{A6F81B70-C16E-CFE7-F584-6758CF0C5534}"/>
          </ac:spMkLst>
        </pc:spChg>
        <pc:spChg chg="mod ord">
          <ac:chgData name="Maria Rojas" userId="S::mar19i@fsu.edu::b303a568-9ff1-432b-995f-fb1091d48c0a" providerId="AD" clId="Web-{32C9F669-4F95-0E2A-279B-D545B7FDE068}" dt="2024-01-29T17:31:05.885" v="534" actId="20577"/>
          <ac:spMkLst>
            <pc:docMk/>
            <pc:sldMk cId="2524568284" sldId="320"/>
            <ac:spMk id="4" creationId="{E3D59A87-57C6-EA3F-ECD4-FE71A5402187}"/>
          </ac:spMkLst>
        </pc:spChg>
        <pc:spChg chg="mod ord">
          <ac:chgData name="Maria Rojas" userId="S::mar19i@fsu.edu::b303a568-9ff1-432b-995f-fb1091d48c0a" providerId="AD" clId="Web-{32C9F669-4F95-0E2A-279B-D545B7FDE068}" dt="2024-01-29T16:17:43.653" v="44"/>
          <ac:spMkLst>
            <pc:docMk/>
            <pc:sldMk cId="2524568284" sldId="320"/>
            <ac:spMk id="5" creationId="{66DA71FC-0943-0E92-7BCF-21EADAD953E1}"/>
          </ac:spMkLst>
        </pc:spChg>
      </pc:sldChg>
      <pc:sldChg chg="addSp delSp modSp add mod replId modClrScheme chgLayout">
        <pc:chgData name="Maria Rojas" userId="S::mar19i@fsu.edu::b303a568-9ff1-432b-995f-fb1091d48c0a" providerId="AD" clId="Web-{32C9F669-4F95-0E2A-279B-D545B7FDE068}" dt="2024-01-29T17:33:23.779" v="594" actId="20577"/>
        <pc:sldMkLst>
          <pc:docMk/>
          <pc:sldMk cId="3325581019" sldId="321"/>
        </pc:sldMkLst>
        <pc:spChg chg="mod ord">
          <ac:chgData name="Maria Rojas" userId="S::mar19i@fsu.edu::b303a568-9ff1-432b-995f-fb1091d48c0a" providerId="AD" clId="Web-{32C9F669-4F95-0E2A-279B-D545B7FDE068}" dt="2024-01-29T17:06:27.839" v="213"/>
          <ac:spMkLst>
            <pc:docMk/>
            <pc:sldMk cId="3325581019" sldId="321"/>
            <ac:spMk id="2" creationId="{6F8DFB02-5066-D25B-971D-B4C475A1117F}"/>
          </ac:spMkLst>
        </pc:spChg>
        <pc:spChg chg="del mod ord">
          <ac:chgData name="Maria Rojas" userId="S::mar19i@fsu.edu::b303a568-9ff1-432b-995f-fb1091d48c0a" providerId="AD" clId="Web-{32C9F669-4F95-0E2A-279B-D545B7FDE068}" dt="2024-01-29T17:06:27.839" v="213"/>
          <ac:spMkLst>
            <pc:docMk/>
            <pc:sldMk cId="3325581019" sldId="321"/>
            <ac:spMk id="3" creationId="{48E34CEC-1155-8846-022B-B6E99FCFF758}"/>
          </ac:spMkLst>
        </pc:spChg>
        <pc:spChg chg="del mod ord">
          <ac:chgData name="Maria Rojas" userId="S::mar19i@fsu.edu::b303a568-9ff1-432b-995f-fb1091d48c0a" providerId="AD" clId="Web-{32C9F669-4F95-0E2A-279B-D545B7FDE068}" dt="2024-01-29T17:06:27.839" v="213"/>
          <ac:spMkLst>
            <pc:docMk/>
            <pc:sldMk cId="3325581019" sldId="321"/>
            <ac:spMk id="4" creationId="{105DB6EA-3137-2DD1-A7E7-F98A81B7DFA7}"/>
          </ac:spMkLst>
        </pc:spChg>
        <pc:spChg chg="mod ord">
          <ac:chgData name="Maria Rojas" userId="S::mar19i@fsu.edu::b303a568-9ff1-432b-995f-fb1091d48c0a" providerId="AD" clId="Web-{32C9F669-4F95-0E2A-279B-D545B7FDE068}" dt="2024-01-29T17:06:27.839" v="213"/>
          <ac:spMkLst>
            <pc:docMk/>
            <pc:sldMk cId="3325581019" sldId="321"/>
            <ac:spMk id="5" creationId="{FF94BEAC-60FE-8E2D-5EC2-AE9AD10CC5C5}"/>
          </ac:spMkLst>
        </pc:spChg>
        <pc:spChg chg="add del mod ord">
          <ac:chgData name="Maria Rojas" userId="S::mar19i@fsu.edu::b303a568-9ff1-432b-995f-fb1091d48c0a" providerId="AD" clId="Web-{32C9F669-4F95-0E2A-279B-D545B7FDE068}" dt="2024-01-29T17:06:27.839" v="213"/>
          <ac:spMkLst>
            <pc:docMk/>
            <pc:sldMk cId="3325581019" sldId="321"/>
            <ac:spMk id="6" creationId="{47211400-845B-2893-7301-9342B26AE2C7}"/>
          </ac:spMkLst>
        </pc:spChg>
        <pc:spChg chg="add mod">
          <ac:chgData name="Maria Rojas" userId="S::mar19i@fsu.edu::b303a568-9ff1-432b-995f-fb1091d48c0a" providerId="AD" clId="Web-{32C9F669-4F95-0E2A-279B-D545B7FDE068}" dt="2024-01-29T17:14:51.834" v="359" actId="1076"/>
          <ac:spMkLst>
            <pc:docMk/>
            <pc:sldMk cId="3325581019" sldId="321"/>
            <ac:spMk id="7" creationId="{6B85FEEC-6703-B1CE-43A1-AF12F82A0B0E}"/>
          </ac:spMkLst>
        </pc:spChg>
        <pc:spChg chg="add mod">
          <ac:chgData name="Maria Rojas" userId="S::mar19i@fsu.edu::b303a568-9ff1-432b-995f-fb1091d48c0a" providerId="AD" clId="Web-{32C9F669-4F95-0E2A-279B-D545B7FDE068}" dt="2024-01-29T17:22:28.156" v="486" actId="20577"/>
          <ac:spMkLst>
            <pc:docMk/>
            <pc:sldMk cId="3325581019" sldId="321"/>
            <ac:spMk id="11" creationId="{4918C107-0546-4582-762A-7651C7230E4D}"/>
          </ac:spMkLst>
        </pc:spChg>
        <pc:spChg chg="add mod">
          <ac:chgData name="Maria Rojas" userId="S::mar19i@fsu.edu::b303a568-9ff1-432b-995f-fb1091d48c0a" providerId="AD" clId="Web-{32C9F669-4F95-0E2A-279B-D545B7FDE068}" dt="2024-01-29T17:33:23.779" v="594" actId="20577"/>
          <ac:spMkLst>
            <pc:docMk/>
            <pc:sldMk cId="3325581019" sldId="321"/>
            <ac:spMk id="13" creationId="{006597D3-0A04-0A9A-6419-93F11938A2C5}"/>
          </ac:spMkLst>
        </pc:spChg>
        <pc:spChg chg="add mod">
          <ac:chgData name="Maria Rojas" userId="S::mar19i@fsu.edu::b303a568-9ff1-432b-995f-fb1091d48c0a" providerId="AD" clId="Web-{32C9F669-4F95-0E2A-279B-D545B7FDE068}" dt="2024-01-29T17:22:34.750" v="487" actId="20577"/>
          <ac:spMkLst>
            <pc:docMk/>
            <pc:sldMk cId="3325581019" sldId="321"/>
            <ac:spMk id="15" creationId="{DC75EF72-4CEE-67A8-BFE6-CCA11BD3CE79}"/>
          </ac:spMkLst>
        </pc:spChg>
        <pc:spChg chg="add mod">
          <ac:chgData name="Maria Rojas" userId="S::mar19i@fsu.edu::b303a568-9ff1-432b-995f-fb1091d48c0a" providerId="AD" clId="Web-{32C9F669-4F95-0E2A-279B-D545B7FDE068}" dt="2024-01-29T17:33:16.372" v="591" actId="20577"/>
          <ac:spMkLst>
            <pc:docMk/>
            <pc:sldMk cId="3325581019" sldId="321"/>
            <ac:spMk id="17" creationId="{EA428839-3C84-8782-A295-C3459F8ABF35}"/>
          </ac:spMkLst>
        </pc:spChg>
        <pc:spChg chg="add mod">
          <ac:chgData name="Maria Rojas" userId="S::mar19i@fsu.edu::b303a568-9ff1-432b-995f-fb1091d48c0a" providerId="AD" clId="Web-{32C9F669-4F95-0E2A-279B-D545B7FDE068}" dt="2024-01-29T17:30:55.557" v="524" actId="20577"/>
          <ac:spMkLst>
            <pc:docMk/>
            <pc:sldMk cId="3325581019" sldId="321"/>
            <ac:spMk id="19" creationId="{29ECDB94-B5F0-22FC-8A53-A3B6BD597E4B}"/>
          </ac:spMkLst>
        </pc:spChg>
      </pc:sldChg>
      <pc:sldChg chg="modSp add del replId">
        <pc:chgData name="Maria Rojas" userId="S::mar19i@fsu.edu::b303a568-9ff1-432b-995f-fb1091d48c0a" providerId="AD" clId="Web-{32C9F669-4F95-0E2A-279B-D545B7FDE068}" dt="2024-01-29T17:29:17.461" v="490"/>
        <pc:sldMkLst>
          <pc:docMk/>
          <pc:sldMk cId="2313497317" sldId="322"/>
        </pc:sldMkLst>
        <pc:spChg chg="mod">
          <ac:chgData name="Maria Rojas" userId="S::mar19i@fsu.edu::b303a568-9ff1-432b-995f-fb1091d48c0a" providerId="AD" clId="Web-{32C9F669-4F95-0E2A-279B-D545B7FDE068}" dt="2024-01-29T16:28:59.980" v="79" actId="20577"/>
          <ac:spMkLst>
            <pc:docMk/>
            <pc:sldMk cId="2313497317" sldId="322"/>
            <ac:spMk id="2" creationId="{98267D0D-3361-659E-5031-508FF2F41E03}"/>
          </ac:spMkLst>
        </pc:spChg>
        <pc:spChg chg="mod">
          <ac:chgData name="Maria Rojas" userId="S::mar19i@fsu.edu::b303a568-9ff1-432b-995f-fb1091d48c0a" providerId="AD" clId="Web-{32C9F669-4F95-0E2A-279B-D545B7FDE068}" dt="2024-01-29T17:12:19.237" v="264" actId="1076"/>
          <ac:spMkLst>
            <pc:docMk/>
            <pc:sldMk cId="2313497317" sldId="322"/>
            <ac:spMk id="3" creationId="{85C4A432-BC42-B79D-0426-5601A51CD10C}"/>
          </ac:spMkLst>
        </pc:spChg>
      </pc:sldChg>
      <pc:sldChg chg="modSp new">
        <pc:chgData name="Maria Rojas" userId="S::mar19i@fsu.edu::b303a568-9ff1-432b-995f-fb1091d48c0a" providerId="AD" clId="Web-{32C9F669-4F95-0E2A-279B-D545B7FDE068}" dt="2024-01-29T17:30:50.072" v="517" actId="20577"/>
        <pc:sldMkLst>
          <pc:docMk/>
          <pc:sldMk cId="2469559783" sldId="323"/>
        </pc:sldMkLst>
        <pc:spChg chg="mod">
          <ac:chgData name="Maria Rojas" userId="S::mar19i@fsu.edu::b303a568-9ff1-432b-995f-fb1091d48c0a" providerId="AD" clId="Web-{32C9F669-4F95-0E2A-279B-D545B7FDE068}" dt="2024-01-29T17:12:14.284" v="263" actId="20577"/>
          <ac:spMkLst>
            <pc:docMk/>
            <pc:sldMk cId="2469559783" sldId="323"/>
            <ac:spMk id="2" creationId="{46467F47-1BF5-778A-2732-9BFB2F870350}"/>
          </ac:spMkLst>
        </pc:spChg>
        <pc:spChg chg="mod">
          <ac:chgData name="Maria Rojas" userId="S::mar19i@fsu.edu::b303a568-9ff1-432b-995f-fb1091d48c0a" providerId="AD" clId="Web-{32C9F669-4F95-0E2A-279B-D545B7FDE068}" dt="2024-01-29T17:30:50.072" v="517" actId="20577"/>
          <ac:spMkLst>
            <pc:docMk/>
            <pc:sldMk cId="2469559783" sldId="323"/>
            <ac:spMk id="3" creationId="{1B50F27F-60CA-2035-A689-A0002DE5781D}"/>
          </ac:spMkLst>
        </pc:spChg>
        <pc:spChg chg="mod">
          <ac:chgData name="Maria Rojas" userId="S::mar19i@fsu.edu::b303a568-9ff1-432b-995f-fb1091d48c0a" providerId="AD" clId="Web-{32C9F669-4F95-0E2A-279B-D545B7FDE068}" dt="2024-01-29T16:30:17.278" v="138" actId="20577"/>
          <ac:spMkLst>
            <pc:docMk/>
            <pc:sldMk cId="2469559783" sldId="323"/>
            <ac:spMk id="5" creationId="{FC9A1FC3-D70A-C504-D730-D29BAE79ED85}"/>
          </ac:spMkLst>
        </pc:spChg>
      </pc:sldChg>
      <pc:sldChg chg="add del replId">
        <pc:chgData name="Maria Rojas" userId="S::mar19i@fsu.edu::b303a568-9ff1-432b-995f-fb1091d48c0a" providerId="AD" clId="Web-{32C9F669-4F95-0E2A-279B-D545B7FDE068}" dt="2024-01-29T17:42:40.321" v="648"/>
        <pc:sldMkLst>
          <pc:docMk/>
          <pc:sldMk cId="2276238124" sldId="324"/>
        </pc:sldMkLst>
      </pc:sldChg>
      <pc:sldChg chg="modSp add replId">
        <pc:chgData name="Maria Rojas" userId="S::mar19i@fsu.edu::b303a568-9ff1-432b-995f-fb1091d48c0a" providerId="AD" clId="Web-{32C9F669-4F95-0E2A-279B-D545B7FDE068}" dt="2024-01-29T18:12:03.505" v="666" actId="20577"/>
        <pc:sldMkLst>
          <pc:docMk/>
          <pc:sldMk cId="2937262365" sldId="324"/>
        </pc:sldMkLst>
        <pc:spChg chg="mod">
          <ac:chgData name="Maria Rojas" userId="S::mar19i@fsu.edu::b303a568-9ff1-432b-995f-fb1091d48c0a" providerId="AD" clId="Web-{32C9F669-4F95-0E2A-279B-D545B7FDE068}" dt="2024-01-29T18:12:03.505" v="666" actId="20577"/>
          <ac:spMkLst>
            <pc:docMk/>
            <pc:sldMk cId="2937262365" sldId="324"/>
            <ac:spMk id="2" creationId="{C7DF2A75-3BB2-EFC1-7936-098BBE7B5E96}"/>
          </ac:spMkLst>
        </pc:spChg>
      </pc:sldChg>
      <pc:sldChg chg="del">
        <pc:chgData name="Maria Rojas" userId="S::mar19i@fsu.edu::b303a568-9ff1-432b-995f-fb1091d48c0a" providerId="AD" clId="Web-{32C9F669-4F95-0E2A-279B-D545B7FDE068}" dt="2024-01-29T16:16:36.168" v="29"/>
        <pc:sldMkLst>
          <pc:docMk/>
          <pc:sldMk cId="3407014400" sldId="324"/>
        </pc:sldMkLst>
      </pc:sldChg>
      <pc:sldChg chg="del">
        <pc:chgData name="Maria Rojas" userId="S::mar19i@fsu.edu::b303a568-9ff1-432b-995f-fb1091d48c0a" providerId="AD" clId="Web-{32C9F669-4F95-0E2A-279B-D545B7FDE068}" dt="2024-01-29T16:16:34.715" v="28"/>
        <pc:sldMkLst>
          <pc:docMk/>
          <pc:sldMk cId="3750648486" sldId="325"/>
        </pc:sldMkLst>
      </pc:sldChg>
    </pc:docChg>
  </pc:docChgLst>
  <pc:docChgLst>
    <pc:chgData name="Chloe Keiran" userId="732f0397-0029-422a-9fe5-1466c05581a9" providerId="ADAL" clId="{1A7344B7-4E8E-4596-9FC2-5FE7FEB123EC}"/>
    <pc:docChg chg="modSld">
      <pc:chgData name="Chloe Keiran" userId="732f0397-0029-422a-9fe5-1466c05581a9" providerId="ADAL" clId="{1A7344B7-4E8E-4596-9FC2-5FE7FEB123EC}" dt="2024-02-26T23:16:49.291" v="0" actId="339"/>
      <pc:docMkLst>
        <pc:docMk/>
      </pc:docMkLst>
      <pc:sldChg chg="modSp mod">
        <pc:chgData name="Chloe Keiran" userId="732f0397-0029-422a-9fe5-1466c05581a9" providerId="ADAL" clId="{1A7344B7-4E8E-4596-9FC2-5FE7FEB123EC}" dt="2024-02-26T23:16:49.291" v="0" actId="339"/>
        <pc:sldMkLst>
          <pc:docMk/>
          <pc:sldMk cId="2925594382" sldId="350"/>
        </pc:sldMkLst>
        <pc:graphicFrameChg chg="modGraphic">
          <ac:chgData name="Chloe Keiran" userId="732f0397-0029-422a-9fe5-1466c05581a9" providerId="ADAL" clId="{1A7344B7-4E8E-4596-9FC2-5FE7FEB123EC}" dt="2024-02-26T23:16:49.291" v="0" actId="339"/>
          <ac:graphicFrameMkLst>
            <pc:docMk/>
            <pc:sldMk cId="2925594382" sldId="350"/>
            <ac:graphicFrameMk id="6" creationId="{E6DBB505-C365-7E46-ACC3-A48535B39BF0}"/>
          </ac:graphicFrameMkLst>
        </pc:graphicFrameChg>
      </pc:sldChg>
    </pc:docChg>
  </pc:docChgLst>
  <pc:docChgLst>
    <pc:chgData name="Chloe Keiran" userId="S::cmk19@fsu.edu::732f0397-0029-422a-9fe5-1466c05581a9" providerId="AD" clId="Web-{037E953C-9A63-DF18-979A-DA8C3503B03F}"/>
    <pc:docChg chg="modSld">
      <pc:chgData name="Chloe Keiran" userId="S::cmk19@fsu.edu::732f0397-0029-422a-9fe5-1466c05581a9" providerId="AD" clId="Web-{037E953C-9A63-DF18-979A-DA8C3503B03F}" dt="2024-02-27T00:07:14.685" v="30" actId="20577"/>
      <pc:docMkLst>
        <pc:docMk/>
      </pc:docMkLst>
      <pc:sldChg chg="addSp modSp addAnim">
        <pc:chgData name="Chloe Keiran" userId="S::cmk19@fsu.edu::732f0397-0029-422a-9fe5-1466c05581a9" providerId="AD" clId="Web-{037E953C-9A63-DF18-979A-DA8C3503B03F}" dt="2024-02-27T00:07:14.685" v="30" actId="20577"/>
        <pc:sldMkLst>
          <pc:docMk/>
          <pc:sldMk cId="435113249" sldId="356"/>
        </pc:sldMkLst>
        <pc:spChg chg="mod">
          <ac:chgData name="Chloe Keiran" userId="S::cmk19@fsu.edu::732f0397-0029-422a-9fe5-1466c05581a9" providerId="AD" clId="Web-{037E953C-9A63-DF18-979A-DA8C3503B03F}" dt="2024-02-27T00:07:14.685" v="30" actId="20577"/>
          <ac:spMkLst>
            <pc:docMk/>
            <pc:sldMk cId="435113249" sldId="356"/>
            <ac:spMk id="3" creationId="{6BC9EECA-9A56-3376-8699-78F73C1025BA}"/>
          </ac:spMkLst>
        </pc:spChg>
        <pc:picChg chg="add mod">
          <ac:chgData name="Chloe Keiran" userId="S::cmk19@fsu.edu::732f0397-0029-422a-9fe5-1466c05581a9" providerId="AD" clId="Web-{037E953C-9A63-DF18-979A-DA8C3503B03F}" dt="2024-02-27T00:07:00.200" v="14" actId="1076"/>
          <ac:picMkLst>
            <pc:docMk/>
            <pc:sldMk cId="435113249" sldId="356"/>
            <ac:picMk id="6" creationId="{FA18E347-4C5F-4CAF-0BA9-327A5CBD9223}"/>
          </ac:picMkLst>
        </pc:picChg>
      </pc:sldChg>
    </pc:docChg>
  </pc:docChgLst>
  <pc:docChgLst>
    <pc:chgData name="Caleb Mears" userId="S::cwm19a@fsu.edu::e6f39ac1-b694-4bbf-bb75-8861be52b627" providerId="AD" clId="Web-{E90D1477-0F9B-B8CE-8D63-80F9A8F45FDA}"/>
    <pc:docChg chg="sldOrd">
      <pc:chgData name="Caleb Mears" userId="S::cwm19a@fsu.edu::e6f39ac1-b694-4bbf-bb75-8861be52b627" providerId="AD" clId="Web-{E90D1477-0F9B-B8CE-8D63-80F9A8F45FDA}" dt="2024-01-29T17:24:01.745" v="1"/>
      <pc:docMkLst>
        <pc:docMk/>
      </pc:docMkLst>
      <pc:sldChg chg="ord">
        <pc:chgData name="Caleb Mears" userId="S::cwm19a@fsu.edu::e6f39ac1-b694-4bbf-bb75-8861be52b627" providerId="AD" clId="Web-{E90D1477-0F9B-B8CE-8D63-80F9A8F45FDA}" dt="2024-01-29T17:24:01.745" v="1"/>
        <pc:sldMkLst>
          <pc:docMk/>
          <pc:sldMk cId="3325581019" sldId="321"/>
        </pc:sldMkLst>
      </pc:sldChg>
      <pc:sldChg chg="ord">
        <pc:chgData name="Caleb Mears" userId="S::cwm19a@fsu.edu::e6f39ac1-b694-4bbf-bb75-8861be52b627" providerId="AD" clId="Web-{E90D1477-0F9B-B8CE-8D63-80F9A8F45FDA}" dt="2024-01-29T17:11:36.565" v="0"/>
        <pc:sldMkLst>
          <pc:docMk/>
          <pc:sldMk cId="2313497317"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50853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Main reason for Rockwell to do this project, spark interest in the manufacturing industry and the advantages of having an automated process to make any products. How it turns raw material into a finished product</a:t>
            </a:r>
          </a:p>
          <a:p>
            <a:pPr marL="342900" indent="-342900">
              <a:buAutoNum type="arabicPeriod"/>
            </a:pPr>
            <a:r>
              <a:rPr lang="en-US"/>
              <a:t>We're showing this to kids K-12 and we want them to get interested in the subject and learn about this process.</a:t>
            </a:r>
            <a:endParaRPr lang="en-US">
              <a:ea typeface="Calibri"/>
              <a:cs typeface="Calibri"/>
            </a:endParaRPr>
          </a:p>
          <a:p>
            <a:pPr marL="342900" indent="-342900">
              <a:buAutoNum type="arabicPeriod"/>
            </a:pPr>
            <a:r>
              <a:rPr lang="en-US"/>
              <a:t>That the viewers can take home with them.</a:t>
            </a:r>
            <a:endParaRPr lang="en-US">
              <a:ea typeface="Calibri"/>
              <a:cs typeface="Calibri"/>
            </a:endParaRPr>
          </a:p>
          <a:p>
            <a:pPr marL="342900" indent="-342900">
              <a:buAutoNum type="arabicPeriod"/>
            </a:pPr>
            <a:r>
              <a:rPr lang="en-US">
                <a:ea typeface="Calibri"/>
                <a:cs typeface="Calibri"/>
              </a:rPr>
              <a:t>Response time for our sensor, we wanted a smooth process while the product is being built with quick responses from the sensors at each station.</a:t>
            </a:r>
          </a:p>
          <a:p>
            <a:pPr marL="342900" indent="-342900">
              <a:buAutoNum type="arabicPeriod"/>
            </a:pPr>
            <a:r>
              <a:rPr lang="en-US">
                <a:ea typeface="Calibri"/>
                <a:cs typeface="Calibri"/>
              </a:rPr>
              <a:t>Structure will be being moved from place to place to be showcased and we want it to be easily transported and moved around by 1-2 people.</a:t>
            </a:r>
          </a:p>
          <a:p>
            <a:pPr marL="342900" indent="-342900">
              <a:buAutoNum type="arabicPeriod"/>
            </a:pPr>
            <a:r>
              <a:rPr lang="en-US">
                <a:ea typeface="Calibri"/>
                <a:cs typeface="Calibri"/>
              </a:rPr>
              <a:t>Time it takes to run through a full assembly and make one full product. we don t want a slow process that makes it boring for the viewers since they might have a shorter attention span. So we want the process to be engaging and keep the viewers interested in what is happening in the system as well as being able to identify what is happening at each stage of the manufacturing line.</a:t>
            </a:r>
          </a:p>
          <a:p>
            <a:pPr marL="342900" indent="-342900">
              <a:buAutoNum type="arabicPeriod"/>
            </a:pPr>
            <a:r>
              <a:rPr lang="en-US">
                <a:ea typeface="Calibri"/>
                <a:cs typeface="Calibri"/>
              </a:rPr>
              <a:t>This is kind of a survey where we ask the viewers how interesting it was and if they feel they learned something to measure the success of the demonstration and they grade it from 1-10, and we want that score to be greater than 70%.</a:t>
            </a:r>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139936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370603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2/26/2024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2/26/2024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2/26/2024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2/26/2024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2/26/2024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2/26/2024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2/26/2024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2/26/2024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2/26/2024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2/26/2024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2/26/2024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2/26/2024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2/26/2024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2/26/2024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2/26/2024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2/26/2024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2/26/2024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2/26/2024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2/26/2024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9F43-DCCB-87C9-01CC-AF879FFADE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316A45-8B8B-CFB3-9779-4F7EFFD61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781D77-8D42-0DA3-2D2C-4702A7A5B383}"/>
              </a:ext>
            </a:extLst>
          </p:cNvPr>
          <p:cNvSpPr>
            <a:spLocks noGrp="1"/>
          </p:cNvSpPr>
          <p:nvPr>
            <p:ph type="dt" sz="half" idx="10"/>
          </p:nvPr>
        </p:nvSpPr>
        <p:spPr/>
        <p:txBody>
          <a:bodyPr/>
          <a:lstStyle/>
          <a:p>
            <a:fld id="{43A5AC83-CCB4-4099-87DB-2075E12E9FA7}" type="datetimeFigureOut">
              <a:rPr lang="en-US" smtClean="0"/>
              <a:t>2/26/2024</a:t>
            </a:fld>
            <a:endParaRPr lang="en-US"/>
          </a:p>
        </p:txBody>
      </p:sp>
      <p:sp>
        <p:nvSpPr>
          <p:cNvPr id="5" name="Footer Placeholder 4">
            <a:extLst>
              <a:ext uri="{FF2B5EF4-FFF2-40B4-BE49-F238E27FC236}">
                <a16:creationId xmlns:a16="http://schemas.microsoft.com/office/drawing/2014/main" id="{91AB0A51-43FF-64E4-7042-3A7B331E1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E2689-25E8-9EA1-E656-503F42470F0B}"/>
              </a:ext>
            </a:extLst>
          </p:cNvPr>
          <p:cNvSpPr>
            <a:spLocks noGrp="1"/>
          </p:cNvSpPr>
          <p:nvPr>
            <p:ph type="sldNum" sz="quarter" idx="12"/>
          </p:nvPr>
        </p:nvSpPr>
        <p:spPr/>
        <p:txBody>
          <a:bodyPr/>
          <a:lstStyle/>
          <a:p>
            <a:fld id="{CFDE0357-13F2-4762-BC43-3ABB3A54443D}" type="slidenum">
              <a:rPr lang="en-US" smtClean="0"/>
              <a:t>‹#›</a:t>
            </a:fld>
            <a:endParaRPr lang="en-US"/>
          </a:p>
        </p:txBody>
      </p:sp>
    </p:spTree>
    <p:extLst>
      <p:ext uri="{BB962C8B-B14F-4D97-AF65-F5344CB8AC3E}">
        <p14:creationId xmlns:p14="http://schemas.microsoft.com/office/powerpoint/2010/main" val="1091025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2/26/2024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2/26/2024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2/26/2024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2/26/2024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2/26/2024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2/26/2024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2/26/2024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2/26/2024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81"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58" r:id="rId13"/>
    <p:sldLayoutId id="2147483659" r:id="rId14"/>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2/26/2024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F9506C-0FC3-9EBE-A23E-2986C95F5C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502901-0655-3E3A-F7C0-A12E19C87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6876F-2A54-3EBC-BA33-2F291A50A9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A5AC83-CCB4-4099-87DB-2075E12E9FA7}" type="datetimeFigureOut">
              <a:rPr lang="en-US" smtClean="0"/>
              <a:t>2/26/2024</a:t>
            </a:fld>
            <a:endParaRPr lang="en-US"/>
          </a:p>
        </p:txBody>
      </p:sp>
      <p:sp>
        <p:nvSpPr>
          <p:cNvPr id="5" name="Footer Placeholder 4">
            <a:extLst>
              <a:ext uri="{FF2B5EF4-FFF2-40B4-BE49-F238E27FC236}">
                <a16:creationId xmlns:a16="http://schemas.microsoft.com/office/drawing/2014/main" id="{0103DB65-6EBE-8978-9463-AF761703D6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8D9A5F-D43A-FD26-F667-685649D0B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DE0357-13F2-4762-BC43-3ABB3A54443D}" type="slidenum">
              <a:rPr lang="en-US" smtClean="0"/>
              <a:t>‹#›</a:t>
            </a:fld>
            <a:endParaRPr lang="en-US"/>
          </a:p>
        </p:txBody>
      </p:sp>
    </p:spTree>
    <p:extLst>
      <p:ext uri="{BB962C8B-B14F-4D97-AF65-F5344CB8AC3E}">
        <p14:creationId xmlns:p14="http://schemas.microsoft.com/office/powerpoint/2010/main" val="312900065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svg"/><Relationship Id="rId7"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6.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359804" y="2255795"/>
            <a:ext cx="8328338" cy="1014941"/>
          </a:xfrm>
        </p:spPr>
        <p:txBody>
          <a:bodyPr vert="horz" lIns="0" tIns="0" rIns="0" bIns="0" rtlCol="0" anchor="t">
            <a:noAutofit/>
          </a:bodyPr>
          <a:lstStyle/>
          <a:p>
            <a:r>
              <a:rPr lang="en-US" sz="3600">
                <a:latin typeface="Arial Black"/>
              </a:rPr>
              <a:t>Team 522 – Rockwell Automation Manufacturing Device for Students</a:t>
            </a:r>
            <a:endParaRPr lang="en-US" sz="3600"/>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447369" y="4094923"/>
            <a:ext cx="4973392" cy="591955"/>
          </a:xfrm>
        </p:spPr>
        <p:txBody>
          <a:bodyPr>
            <a:noAutofit/>
          </a:bodyPr>
          <a:lstStyle/>
          <a:p>
            <a:r>
              <a:rPr lang="en-US" sz="2000">
                <a:latin typeface="Arial"/>
                <a:cs typeface="Arial"/>
              </a:rPr>
              <a:t>Luis Garcia, Caleb Mears, Chloe Keiran,  Maria Rojas, Caden Schwartz</a:t>
            </a:r>
            <a:endParaRPr lang="en-US" sz="2000"/>
          </a:p>
        </p:txBody>
      </p:sp>
    </p:spTree>
    <p:extLst>
      <p:ext uri="{BB962C8B-B14F-4D97-AF65-F5344CB8AC3E}">
        <p14:creationId xmlns:p14="http://schemas.microsoft.com/office/powerpoint/2010/main" val="206686364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5DE89-8D40-6144-F6B4-A2CA8A0B224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626E25A-6FF8-2D59-C67A-1F6742B8A83A}"/>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5AC2FB24-EA79-CD6C-FF21-A3D1C8D962FB}"/>
              </a:ext>
            </a:extLst>
          </p:cNvPr>
          <p:cNvSpPr>
            <a:spLocks noGrp="1"/>
          </p:cNvSpPr>
          <p:nvPr>
            <p:ph type="ftr" sz="quarter" idx="11"/>
          </p:nvPr>
        </p:nvSpPr>
        <p:spPr/>
        <p:txBody>
          <a:bodyPr/>
          <a:lstStyle/>
          <a:p>
            <a:r>
              <a:rPr lang="en-US">
                <a:cs typeface="Calibri"/>
              </a:rPr>
              <a:t>Chloe Keiran</a:t>
            </a:r>
          </a:p>
        </p:txBody>
      </p:sp>
      <p:sp>
        <p:nvSpPr>
          <p:cNvPr id="5" name="Slide Number Placeholder 4">
            <a:extLst>
              <a:ext uri="{FF2B5EF4-FFF2-40B4-BE49-F238E27FC236}">
                <a16:creationId xmlns:a16="http://schemas.microsoft.com/office/drawing/2014/main" id="{D823898A-92AA-665A-1C38-9A774FB10757}"/>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2" name="Title 1">
            <a:extLst>
              <a:ext uri="{FF2B5EF4-FFF2-40B4-BE49-F238E27FC236}">
                <a16:creationId xmlns:a16="http://schemas.microsoft.com/office/drawing/2014/main" id="{9B21338D-C7FF-E4C4-F90B-FFF1BBE6F61C}"/>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A0F05823-41EA-F353-5164-37EB08E08BE1}"/>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E654D84B-CADD-2A03-FB33-74165B13B5D5}"/>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1549CDA4-4511-A152-8A60-86ADD3418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2EB730DA-26FC-4A74-08D8-7719EEAE211A}"/>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26BF56A6-8C4A-BBA4-79FF-2AF4A6457C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682A1B5D-7E75-D55A-89A9-48C71E75337D}"/>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sp>
        <p:nvSpPr>
          <p:cNvPr id="16" name="TextBox 15">
            <a:extLst>
              <a:ext uri="{FF2B5EF4-FFF2-40B4-BE49-F238E27FC236}">
                <a16:creationId xmlns:a16="http://schemas.microsoft.com/office/drawing/2014/main" id="{04CE9522-F9E7-88AF-A0E1-087632E5C19A}"/>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636EC2DF-3448-7D08-2F06-B78FEE27D11A}"/>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CD8938B6-712F-C8FB-BD5F-4F80FB5F7185}"/>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sz="2200" b="1">
              <a:solidFill>
                <a:srgbClr val="000000"/>
              </a:solidFill>
              <a:latin typeface="Arial"/>
              <a:cs typeface="Segoe UI"/>
            </a:endParaRPr>
          </a:p>
        </p:txBody>
      </p:sp>
      <p:sp>
        <p:nvSpPr>
          <p:cNvPr id="13" name="Rectangle: Rounded Corners 12">
            <a:extLst>
              <a:ext uri="{FF2B5EF4-FFF2-40B4-BE49-F238E27FC236}">
                <a16:creationId xmlns:a16="http://schemas.microsoft.com/office/drawing/2014/main" id="{D56639F4-171C-295E-8B8D-67FC0BAECD07}"/>
              </a:ext>
            </a:extLst>
          </p:cNvPr>
          <p:cNvSpPr/>
          <p:nvPr/>
        </p:nvSpPr>
        <p:spPr>
          <a:xfrm>
            <a:off x="53340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Arial"/>
              </a:rPr>
              <a:t>Cycle Time</a:t>
            </a:r>
            <a:r>
              <a:rPr lang="en-US" sz="2200" b="1">
                <a:solidFill>
                  <a:srgbClr val="000000"/>
                </a:solidFill>
                <a:latin typeface="Arial"/>
                <a:ea typeface="+mn-lt"/>
                <a:cs typeface="Arial"/>
              </a:rPr>
              <a:t>: &lt;5 min</a:t>
            </a:r>
            <a:endParaRPr lang="en-US" sz="2200">
              <a:solidFill>
                <a:srgbClr val="000000"/>
              </a:solidFill>
              <a:latin typeface="Arial"/>
              <a:ea typeface="+mn-lt"/>
              <a:cs typeface="Arial"/>
            </a:endParaRPr>
          </a:p>
        </p:txBody>
      </p:sp>
      <p:sp>
        <p:nvSpPr>
          <p:cNvPr id="14" name="Rectangle: Rounded Corners 13">
            <a:extLst>
              <a:ext uri="{FF2B5EF4-FFF2-40B4-BE49-F238E27FC236}">
                <a16:creationId xmlns:a16="http://schemas.microsoft.com/office/drawing/2014/main" id="{5ED672B0-8147-E655-4DF6-A885B37BAEEB}"/>
              </a:ext>
            </a:extLst>
          </p:cNvPr>
          <p:cNvSpPr/>
          <p:nvPr/>
        </p:nvSpPr>
        <p:spPr>
          <a:xfrm>
            <a:off x="77343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Calibri"/>
              </a:rPr>
              <a:t>Survey Percentage</a:t>
            </a:r>
            <a:r>
              <a:rPr lang="en-US" sz="2200" b="1">
                <a:solidFill>
                  <a:srgbClr val="000000"/>
                </a:solidFill>
                <a:latin typeface="Arial"/>
                <a:ea typeface="+mn-lt"/>
                <a:cs typeface="Calibri"/>
              </a:rPr>
              <a:t>: </a:t>
            </a:r>
            <a:endParaRPr lang="en-US">
              <a:solidFill>
                <a:srgbClr val="FFFFFF"/>
              </a:solidFill>
              <a:latin typeface="Arial"/>
              <a:ea typeface="+mn-lt"/>
              <a:cs typeface="Calibri"/>
            </a:endParaRPr>
          </a:p>
          <a:p>
            <a:pPr algn="ctr"/>
            <a:r>
              <a:rPr lang="en-US" sz="2200" b="1">
                <a:solidFill>
                  <a:srgbClr val="000000"/>
                </a:solidFill>
                <a:latin typeface="Arial"/>
                <a:ea typeface="+mn-lt"/>
                <a:cs typeface="Calibri"/>
              </a:rPr>
              <a:t>&gt;70%</a:t>
            </a:r>
            <a:endParaRPr lang="en-US">
              <a:latin typeface="Arial"/>
              <a:ea typeface="Calibri"/>
              <a:cs typeface="Calibri"/>
            </a:endParaRPr>
          </a:p>
        </p:txBody>
      </p:sp>
    </p:spTree>
    <p:extLst>
      <p:ext uri="{BB962C8B-B14F-4D97-AF65-F5344CB8AC3E}">
        <p14:creationId xmlns:p14="http://schemas.microsoft.com/office/powerpoint/2010/main" val="98059386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4477F0-F3B7-6739-99E8-2757F1C5B44A}"/>
              </a:ext>
            </a:extLst>
          </p:cNvPr>
          <p:cNvSpPr>
            <a:spLocks noGrp="1"/>
          </p:cNvSpPr>
          <p:nvPr>
            <p:ph type="ftr" sz="quarter" idx="11"/>
          </p:nvPr>
        </p:nvSpPr>
        <p:spPr/>
        <p:txBody>
          <a:bodyPr/>
          <a:lstStyle/>
          <a:p>
            <a:r>
              <a:rPr lang="en-US">
                <a:cs typeface="Calibri"/>
              </a:rPr>
              <a:t>Chloe Keiran</a:t>
            </a:r>
            <a:endParaRPr lang="en-US"/>
          </a:p>
        </p:txBody>
      </p:sp>
      <p:sp>
        <p:nvSpPr>
          <p:cNvPr id="4" name="Slide Number Placeholder 3">
            <a:extLst>
              <a:ext uri="{FF2B5EF4-FFF2-40B4-BE49-F238E27FC236}">
                <a16:creationId xmlns:a16="http://schemas.microsoft.com/office/drawing/2014/main" id="{D88C8723-C2E9-0114-18CE-A693FAD0DD41}"/>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7B7A5D0C-F0C2-38B8-CC7B-332C0690154C}"/>
              </a:ext>
            </a:extLst>
          </p:cNvPr>
          <p:cNvSpPr>
            <a:spLocks noGrp="1"/>
          </p:cNvSpPr>
          <p:nvPr>
            <p:ph type="title"/>
          </p:nvPr>
        </p:nvSpPr>
        <p:spPr/>
        <p:txBody>
          <a:bodyPr/>
          <a:lstStyle/>
          <a:p>
            <a:r>
              <a:rPr lang="en-US"/>
              <a:t>Concept Selection</a:t>
            </a:r>
          </a:p>
        </p:txBody>
      </p:sp>
      <p:sp>
        <p:nvSpPr>
          <p:cNvPr id="6" name="Isosceles Triangle 5">
            <a:extLst>
              <a:ext uri="{FF2B5EF4-FFF2-40B4-BE49-F238E27FC236}">
                <a16:creationId xmlns:a16="http://schemas.microsoft.com/office/drawing/2014/main" id="{D896324D-EF58-657B-A044-2388EF8FC5F7}"/>
              </a:ext>
            </a:extLst>
          </p:cNvPr>
          <p:cNvSpPr/>
          <p:nvPr/>
        </p:nvSpPr>
        <p:spPr>
          <a:xfrm rot="5400000">
            <a:off x="2516748" y="4336750"/>
            <a:ext cx="1060704" cy="914400"/>
          </a:xfrm>
          <a:prstGeom prst="triangle">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Isosceles Triangle 6">
            <a:extLst>
              <a:ext uri="{FF2B5EF4-FFF2-40B4-BE49-F238E27FC236}">
                <a16:creationId xmlns:a16="http://schemas.microsoft.com/office/drawing/2014/main" id="{F8E3AEF6-759F-D709-8B30-C9E6CC4C1E79}"/>
              </a:ext>
            </a:extLst>
          </p:cNvPr>
          <p:cNvSpPr/>
          <p:nvPr/>
        </p:nvSpPr>
        <p:spPr>
          <a:xfrm rot="5400000">
            <a:off x="5622258" y="4336751"/>
            <a:ext cx="1060704" cy="914400"/>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Isosceles Triangle 7">
            <a:extLst>
              <a:ext uri="{FF2B5EF4-FFF2-40B4-BE49-F238E27FC236}">
                <a16:creationId xmlns:a16="http://schemas.microsoft.com/office/drawing/2014/main" id="{A0C442D5-808D-DFED-6BE2-07F1E9D929F6}"/>
              </a:ext>
            </a:extLst>
          </p:cNvPr>
          <p:cNvSpPr/>
          <p:nvPr/>
        </p:nvSpPr>
        <p:spPr>
          <a:xfrm rot="5400000">
            <a:off x="5622258" y="2108259"/>
            <a:ext cx="1060704" cy="914400"/>
          </a:xfrm>
          <a:prstGeom prst="triangle">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Isosceles Triangle 8">
            <a:extLst>
              <a:ext uri="{FF2B5EF4-FFF2-40B4-BE49-F238E27FC236}">
                <a16:creationId xmlns:a16="http://schemas.microsoft.com/office/drawing/2014/main" id="{EAED1925-63A7-F5AE-65A2-05B8710BEB10}"/>
              </a:ext>
            </a:extLst>
          </p:cNvPr>
          <p:cNvSpPr/>
          <p:nvPr/>
        </p:nvSpPr>
        <p:spPr>
          <a:xfrm rot="5400000">
            <a:off x="8684636" y="2108260"/>
            <a:ext cx="1060704" cy="914400"/>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Isosceles Triangle 9">
            <a:extLst>
              <a:ext uri="{FF2B5EF4-FFF2-40B4-BE49-F238E27FC236}">
                <a16:creationId xmlns:a16="http://schemas.microsoft.com/office/drawing/2014/main" id="{7EEDD094-B2E8-B4CA-DC01-E24641C4C2EB}"/>
              </a:ext>
            </a:extLst>
          </p:cNvPr>
          <p:cNvSpPr/>
          <p:nvPr/>
        </p:nvSpPr>
        <p:spPr>
          <a:xfrm rot="5400000">
            <a:off x="2516749" y="2108260"/>
            <a:ext cx="1060704" cy="914400"/>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Rounded Corners 10">
            <a:extLst>
              <a:ext uri="{FF2B5EF4-FFF2-40B4-BE49-F238E27FC236}">
                <a16:creationId xmlns:a16="http://schemas.microsoft.com/office/drawing/2014/main" id="{725DF985-6082-972A-2B87-F0E0D7BA65A0}"/>
              </a:ext>
            </a:extLst>
          </p:cNvPr>
          <p:cNvSpPr/>
          <p:nvPr/>
        </p:nvSpPr>
        <p:spPr>
          <a:xfrm>
            <a:off x="534838" y="1864743"/>
            <a:ext cx="2510287" cy="1388853"/>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Concept Generation</a:t>
            </a:r>
            <a:endParaRPr lang="en-US" b="1">
              <a:latin typeface="Arial"/>
            </a:endParaRPr>
          </a:p>
        </p:txBody>
      </p:sp>
      <p:sp>
        <p:nvSpPr>
          <p:cNvPr id="12" name="Rectangle: Rounded Corners 11">
            <a:extLst>
              <a:ext uri="{FF2B5EF4-FFF2-40B4-BE49-F238E27FC236}">
                <a16:creationId xmlns:a16="http://schemas.microsoft.com/office/drawing/2014/main" id="{6F6F39B7-F05C-B30D-940D-824792285153}"/>
              </a:ext>
            </a:extLst>
          </p:cNvPr>
          <p:cNvSpPr/>
          <p:nvPr/>
        </p:nvSpPr>
        <p:spPr>
          <a:xfrm>
            <a:off x="3669102" y="1864742"/>
            <a:ext cx="2510287" cy="1388853"/>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Binary Pairwise Comparison</a:t>
            </a:r>
            <a:endParaRPr lang="en-US" b="1" err="1">
              <a:latin typeface="Arial"/>
            </a:endParaRPr>
          </a:p>
        </p:txBody>
      </p:sp>
      <p:sp>
        <p:nvSpPr>
          <p:cNvPr id="13" name="Rectangle: Rounded Corners 12">
            <a:extLst>
              <a:ext uri="{FF2B5EF4-FFF2-40B4-BE49-F238E27FC236}">
                <a16:creationId xmlns:a16="http://schemas.microsoft.com/office/drawing/2014/main" id="{30065362-AE4F-4520-7A53-92C64937BEFE}"/>
              </a:ext>
            </a:extLst>
          </p:cNvPr>
          <p:cNvSpPr/>
          <p:nvPr/>
        </p:nvSpPr>
        <p:spPr>
          <a:xfrm>
            <a:off x="6702724" y="1864742"/>
            <a:ext cx="2510287" cy="1388853"/>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House of Quality</a:t>
            </a:r>
            <a:endParaRPr lang="en-US" b="1">
              <a:latin typeface="Arial"/>
            </a:endParaRPr>
          </a:p>
        </p:txBody>
      </p:sp>
      <p:sp>
        <p:nvSpPr>
          <p:cNvPr id="14" name="Rectangle: Rounded Corners 13">
            <a:extLst>
              <a:ext uri="{FF2B5EF4-FFF2-40B4-BE49-F238E27FC236}">
                <a16:creationId xmlns:a16="http://schemas.microsoft.com/office/drawing/2014/main" id="{8C376F77-0F2D-8068-2306-EAB607FEFFB5}"/>
              </a:ext>
            </a:extLst>
          </p:cNvPr>
          <p:cNvSpPr/>
          <p:nvPr/>
        </p:nvSpPr>
        <p:spPr>
          <a:xfrm>
            <a:off x="534837" y="4093232"/>
            <a:ext cx="2510288" cy="1388853"/>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Pugh Chart</a:t>
            </a:r>
            <a:endParaRPr lang="en-US" b="1">
              <a:latin typeface="Arial"/>
            </a:endParaRPr>
          </a:p>
        </p:txBody>
      </p:sp>
      <p:sp>
        <p:nvSpPr>
          <p:cNvPr id="15" name="Rectangle: Rounded Corners 14">
            <a:extLst>
              <a:ext uri="{FF2B5EF4-FFF2-40B4-BE49-F238E27FC236}">
                <a16:creationId xmlns:a16="http://schemas.microsoft.com/office/drawing/2014/main" id="{91F279D7-525A-E597-8621-A4953805A36B}"/>
              </a:ext>
            </a:extLst>
          </p:cNvPr>
          <p:cNvSpPr/>
          <p:nvPr/>
        </p:nvSpPr>
        <p:spPr>
          <a:xfrm>
            <a:off x="3669101" y="4093233"/>
            <a:ext cx="2510287" cy="1388853"/>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Analytical Hierarchy Process</a:t>
            </a:r>
            <a:endParaRPr lang="en-US" b="1">
              <a:latin typeface="Arial"/>
            </a:endParaRPr>
          </a:p>
        </p:txBody>
      </p:sp>
      <p:sp>
        <p:nvSpPr>
          <p:cNvPr id="16" name="Rectangle: Rounded Corners 15">
            <a:extLst>
              <a:ext uri="{FF2B5EF4-FFF2-40B4-BE49-F238E27FC236}">
                <a16:creationId xmlns:a16="http://schemas.microsoft.com/office/drawing/2014/main" id="{692F28CA-ED1D-C1DC-25DF-59A2A91570B4}"/>
              </a:ext>
            </a:extLst>
          </p:cNvPr>
          <p:cNvSpPr/>
          <p:nvPr/>
        </p:nvSpPr>
        <p:spPr>
          <a:xfrm>
            <a:off x="6702723" y="4093232"/>
            <a:ext cx="2510287" cy="1388853"/>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latin typeface="Arial"/>
                <a:ea typeface="Calibri"/>
                <a:cs typeface="Calibri"/>
              </a:rPr>
              <a:t>Final Selection</a:t>
            </a:r>
            <a:endParaRPr lang="en-US" b="1">
              <a:latin typeface="Arial"/>
            </a:endParaRPr>
          </a:p>
        </p:txBody>
      </p:sp>
    </p:spTree>
    <p:extLst>
      <p:ext uri="{BB962C8B-B14F-4D97-AF65-F5344CB8AC3E}">
        <p14:creationId xmlns:p14="http://schemas.microsoft.com/office/powerpoint/2010/main" val="28302620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B48F868-0971-7AFF-BDAA-2BE6061915FF}"/>
              </a:ext>
            </a:extLst>
          </p:cNvPr>
          <p:cNvSpPr>
            <a:spLocks noGrp="1"/>
          </p:cNvSpPr>
          <p:nvPr>
            <p:ph type="ftr" sz="quarter" idx="11"/>
          </p:nvPr>
        </p:nvSpPr>
        <p:spPr/>
        <p:txBody>
          <a:bodyPr/>
          <a:lstStyle/>
          <a:p>
            <a:r>
              <a:rPr lang="en-US">
                <a:cs typeface="Calibri"/>
              </a:rPr>
              <a:t>Chloe Keiran</a:t>
            </a:r>
          </a:p>
        </p:txBody>
      </p:sp>
      <p:sp>
        <p:nvSpPr>
          <p:cNvPr id="4" name="Slide Number Placeholder 3">
            <a:extLst>
              <a:ext uri="{FF2B5EF4-FFF2-40B4-BE49-F238E27FC236}">
                <a16:creationId xmlns:a16="http://schemas.microsoft.com/office/drawing/2014/main" id="{A342BD29-5352-3942-DAEB-812A78271FCB}"/>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FF6D06AE-3CC8-FDEE-1558-F95079C3C6EA}"/>
              </a:ext>
            </a:extLst>
          </p:cNvPr>
          <p:cNvSpPr>
            <a:spLocks noGrp="1"/>
          </p:cNvSpPr>
          <p:nvPr>
            <p:ph type="title"/>
          </p:nvPr>
        </p:nvSpPr>
        <p:spPr/>
        <p:txBody>
          <a:bodyPr/>
          <a:lstStyle/>
          <a:p>
            <a:r>
              <a:rPr lang="en-US"/>
              <a:t>Final Selection</a:t>
            </a:r>
          </a:p>
        </p:txBody>
      </p:sp>
      <p:sp>
        <p:nvSpPr>
          <p:cNvPr id="9" name="Rectangle: Rounded Corners 8">
            <a:extLst>
              <a:ext uri="{FF2B5EF4-FFF2-40B4-BE49-F238E27FC236}">
                <a16:creationId xmlns:a16="http://schemas.microsoft.com/office/drawing/2014/main" id="{90A1883E-34B6-8221-BAA4-4EE4113D79CC}"/>
              </a:ext>
            </a:extLst>
          </p:cNvPr>
          <p:cNvSpPr/>
          <p:nvPr/>
        </p:nvSpPr>
        <p:spPr>
          <a:xfrm>
            <a:off x="4477919" y="1872051"/>
            <a:ext cx="5283200" cy="349893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latin typeface="Arial"/>
                <a:cs typeface="Calibri"/>
              </a:rPr>
              <a:t>Metal Pin</a:t>
            </a:r>
          </a:p>
          <a:p>
            <a:pPr marL="342900" indent="-342900">
              <a:buFont typeface="Arial"/>
              <a:buChar char="•"/>
            </a:pPr>
            <a:r>
              <a:rPr lang="en-US" sz="2800" b="1">
                <a:latin typeface="Arial"/>
                <a:cs typeface="Calibri"/>
              </a:rPr>
              <a:t>Highest alternative value</a:t>
            </a:r>
          </a:p>
          <a:p>
            <a:pPr marL="342900" indent="-342900">
              <a:buFont typeface="Arial"/>
              <a:buChar char="•"/>
            </a:pPr>
            <a:r>
              <a:rPr lang="en-US" sz="2800" b="1">
                <a:latin typeface="Arial"/>
                <a:cs typeface="Calibri"/>
              </a:rPr>
              <a:t>Most plausible within given timeline</a:t>
            </a:r>
          </a:p>
          <a:p>
            <a:pPr marL="342900" indent="-342900">
              <a:buFont typeface="Arial"/>
              <a:buChar char="•"/>
            </a:pPr>
            <a:r>
              <a:rPr lang="en-US" sz="2800" b="1">
                <a:latin typeface="Arial"/>
                <a:cs typeface="Calibri"/>
              </a:rPr>
              <a:t>Satisfies customer requirements</a:t>
            </a:r>
          </a:p>
        </p:txBody>
      </p:sp>
      <p:sp>
        <p:nvSpPr>
          <p:cNvPr id="13" name="Rectangle 6">
            <a:extLst>
              <a:ext uri="{FF2B5EF4-FFF2-40B4-BE49-F238E27FC236}">
                <a16:creationId xmlns:a16="http://schemas.microsoft.com/office/drawing/2014/main" id="{4A821603-B7F7-AF75-50BA-1B98C5ABBA18}"/>
              </a:ext>
            </a:extLst>
          </p:cNvPr>
          <p:cNvSpPr/>
          <p:nvPr/>
        </p:nvSpPr>
        <p:spPr>
          <a:xfrm>
            <a:off x="676607" y="29083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latin typeface="Arial"/>
                <a:ea typeface="+mn-lt"/>
                <a:cs typeface="+mn-lt"/>
              </a:rPr>
              <a:t>Concept Selection</a:t>
            </a:r>
            <a:endParaRPr lang="en-US" sz="2800">
              <a:latin typeface="Arial"/>
            </a:endParaRPr>
          </a:p>
        </p:txBody>
      </p:sp>
      <p:sp>
        <p:nvSpPr>
          <p:cNvPr id="14" name="Arrow: Right 13">
            <a:extLst>
              <a:ext uri="{FF2B5EF4-FFF2-40B4-BE49-F238E27FC236}">
                <a16:creationId xmlns:a16="http://schemas.microsoft.com/office/drawing/2014/main" id="{EE91EF49-4B1D-0104-D808-41B2BF1564E9}"/>
              </a:ext>
            </a:extLst>
          </p:cNvPr>
          <p:cNvSpPr/>
          <p:nvPr/>
        </p:nvSpPr>
        <p:spPr>
          <a:xfrm>
            <a:off x="3206496" y="3427984"/>
            <a:ext cx="889508" cy="484632"/>
          </a:xfrm>
          <a:prstGeom prst="rightArrow">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63939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6F2F2-31E3-33BA-0825-E7696DC2D852}"/>
            </a:ext>
          </a:extLst>
        </p:cNvPr>
        <p:cNvGrpSpPr/>
        <p:nvPr/>
      </p:nvGrpSpPr>
      <p:grpSpPr>
        <a:xfrm>
          <a:off x="0" y="0"/>
          <a:ext cx="0" cy="0"/>
          <a:chOff x="0" y="0"/>
          <a:chExt cx="0" cy="0"/>
        </a:xfrm>
      </p:grpSpPr>
      <p:pic>
        <p:nvPicPr>
          <p:cNvPr id="6" name="Content Placeholder 5" descr="A wooden structure with cardboard tubes and a sign on it&#10;&#10;Description automatically generated">
            <a:extLst>
              <a:ext uri="{FF2B5EF4-FFF2-40B4-BE49-F238E27FC236}">
                <a16:creationId xmlns:a16="http://schemas.microsoft.com/office/drawing/2014/main" id="{DE890285-4EDF-0F1C-B8ED-48106EBA7B38}"/>
              </a:ext>
            </a:extLst>
          </p:cNvPr>
          <p:cNvPicPr>
            <a:picLocks noGrp="1" noChangeAspect="1"/>
          </p:cNvPicPr>
          <p:nvPr>
            <p:ph idx="1"/>
          </p:nvPr>
        </p:nvPicPr>
        <p:blipFill>
          <a:blip r:embed="rId2"/>
          <a:stretch>
            <a:fillRect/>
          </a:stretch>
        </p:blipFill>
        <p:spPr>
          <a:xfrm>
            <a:off x="2438014" y="3349624"/>
            <a:ext cx="5770504" cy="2854772"/>
          </a:xfrm>
        </p:spPr>
      </p:pic>
      <p:sp>
        <p:nvSpPr>
          <p:cNvPr id="3" name="Footer Placeholder 2">
            <a:extLst>
              <a:ext uri="{FF2B5EF4-FFF2-40B4-BE49-F238E27FC236}">
                <a16:creationId xmlns:a16="http://schemas.microsoft.com/office/drawing/2014/main" id="{36B0B9FD-B0D2-218B-D30D-26FE2DBEFF71}"/>
              </a:ext>
            </a:extLst>
          </p:cNvPr>
          <p:cNvSpPr>
            <a:spLocks noGrp="1"/>
          </p:cNvSpPr>
          <p:nvPr>
            <p:ph type="ftr" sz="quarter" idx="11"/>
          </p:nvPr>
        </p:nvSpPr>
        <p:spPr/>
        <p:txBody>
          <a:bodyPr/>
          <a:lstStyle/>
          <a:p>
            <a:r>
              <a:rPr lang="en-US">
                <a:ea typeface="+mn-lt"/>
                <a:cs typeface="+mn-lt"/>
              </a:rPr>
              <a:t>Chloe Keiran</a:t>
            </a:r>
            <a:endParaRPr lang="en-US"/>
          </a:p>
        </p:txBody>
      </p:sp>
      <p:sp>
        <p:nvSpPr>
          <p:cNvPr id="4" name="Slide Number Placeholder 3">
            <a:extLst>
              <a:ext uri="{FF2B5EF4-FFF2-40B4-BE49-F238E27FC236}">
                <a16:creationId xmlns:a16="http://schemas.microsoft.com/office/drawing/2014/main" id="{96D15B20-134C-55CB-4D0C-347C97379586}"/>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0A37E0C4-C231-D2B7-59B2-48875F936310}"/>
              </a:ext>
            </a:extLst>
          </p:cNvPr>
          <p:cNvSpPr>
            <a:spLocks noGrp="1"/>
          </p:cNvSpPr>
          <p:nvPr>
            <p:ph type="title"/>
          </p:nvPr>
        </p:nvSpPr>
        <p:spPr/>
        <p:txBody>
          <a:bodyPr/>
          <a:lstStyle/>
          <a:p>
            <a:r>
              <a:rPr lang="en-US"/>
              <a:t>Initial System Design</a:t>
            </a:r>
          </a:p>
        </p:txBody>
      </p:sp>
      <p:sp>
        <p:nvSpPr>
          <p:cNvPr id="2" name="Rectangle: Rounded Corners 1">
            <a:extLst>
              <a:ext uri="{FF2B5EF4-FFF2-40B4-BE49-F238E27FC236}">
                <a16:creationId xmlns:a16="http://schemas.microsoft.com/office/drawing/2014/main" id="{351C61F0-997C-82D1-C9DB-E4EA3F9C71E2}"/>
              </a:ext>
            </a:extLst>
          </p:cNvPr>
          <p:cNvSpPr/>
          <p:nvPr/>
        </p:nvSpPr>
        <p:spPr>
          <a:xfrm>
            <a:off x="53018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Black"/>
                <a:ea typeface="Calibri"/>
                <a:cs typeface="Calibri"/>
              </a:rPr>
              <a:t>Insert design</a:t>
            </a:r>
            <a:endParaRPr lang="en-US">
              <a:latin typeface="Arial Black"/>
            </a:endParaRPr>
          </a:p>
        </p:txBody>
      </p:sp>
      <p:cxnSp>
        <p:nvCxnSpPr>
          <p:cNvPr id="7" name="Straight Arrow Connector 6">
            <a:extLst>
              <a:ext uri="{FF2B5EF4-FFF2-40B4-BE49-F238E27FC236}">
                <a16:creationId xmlns:a16="http://schemas.microsoft.com/office/drawing/2014/main" id="{D7CA24D0-861E-8936-29B7-43E9348B35AE}"/>
              </a:ext>
            </a:extLst>
          </p:cNvPr>
          <p:cNvCxnSpPr/>
          <p:nvPr/>
        </p:nvCxnSpPr>
        <p:spPr>
          <a:xfrm>
            <a:off x="1875083" y="1998506"/>
            <a:ext cx="313386" cy="214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DDAB2CB-6A51-6810-6E6A-1234D60E23B7}"/>
              </a:ext>
            </a:extLst>
          </p:cNvPr>
          <p:cNvSpPr/>
          <p:nvPr/>
        </p:nvSpPr>
        <p:spPr>
          <a:xfrm>
            <a:off x="2279561" y="1598054"/>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top</a:t>
            </a:r>
          </a:p>
        </p:txBody>
      </p:sp>
      <p:cxnSp>
        <p:nvCxnSpPr>
          <p:cNvPr id="12" name="Straight Arrow Connector 11">
            <a:extLst>
              <a:ext uri="{FF2B5EF4-FFF2-40B4-BE49-F238E27FC236}">
                <a16:creationId xmlns:a16="http://schemas.microsoft.com/office/drawing/2014/main" id="{7A80F7B7-17A9-E2FE-612E-9F9EA099CA9E}"/>
              </a:ext>
            </a:extLst>
          </p:cNvPr>
          <p:cNvCxnSpPr/>
          <p:nvPr/>
        </p:nvCxnSpPr>
        <p:spPr>
          <a:xfrm>
            <a:off x="3624463" y="1998505"/>
            <a:ext cx="313387" cy="214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AA143F5-08EC-C408-E080-E0136709470E}"/>
              </a:ext>
            </a:extLst>
          </p:cNvPr>
          <p:cNvSpPr/>
          <p:nvPr/>
        </p:nvSpPr>
        <p:spPr>
          <a:xfrm>
            <a:off x="4028940"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Orient design</a:t>
            </a:r>
          </a:p>
        </p:txBody>
      </p:sp>
      <p:cxnSp>
        <p:nvCxnSpPr>
          <p:cNvPr id="9" name="Straight Arrow Connector 8">
            <a:extLst>
              <a:ext uri="{FF2B5EF4-FFF2-40B4-BE49-F238E27FC236}">
                <a16:creationId xmlns:a16="http://schemas.microsoft.com/office/drawing/2014/main" id="{93D800F7-6F17-2405-BB68-A51F7E4390DF}"/>
              </a:ext>
            </a:extLst>
          </p:cNvPr>
          <p:cNvCxnSpPr>
            <a:cxnSpLocks/>
          </p:cNvCxnSpPr>
          <p:nvPr/>
        </p:nvCxnSpPr>
        <p:spPr>
          <a:xfrm flipV="1">
            <a:off x="5364985" y="1998779"/>
            <a:ext cx="313385" cy="8586"/>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2FF3438E-25AA-AC12-156E-CDBB42EB551A}"/>
              </a:ext>
            </a:extLst>
          </p:cNvPr>
          <p:cNvSpPr/>
          <p:nvPr/>
        </p:nvSpPr>
        <p:spPr>
          <a:xfrm>
            <a:off x="5778322" y="1598055"/>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Mylar plastic</a:t>
            </a:r>
          </a:p>
        </p:txBody>
      </p:sp>
      <p:cxnSp>
        <p:nvCxnSpPr>
          <p:cNvPr id="14" name="Straight Arrow Connector 13">
            <a:extLst>
              <a:ext uri="{FF2B5EF4-FFF2-40B4-BE49-F238E27FC236}">
                <a16:creationId xmlns:a16="http://schemas.microsoft.com/office/drawing/2014/main" id="{7DC51228-C1D7-9C3B-54AE-4C39E4DD7437}"/>
              </a:ext>
            </a:extLst>
          </p:cNvPr>
          <p:cNvCxnSpPr>
            <a:cxnSpLocks/>
          </p:cNvCxnSpPr>
          <p:nvPr/>
        </p:nvCxnSpPr>
        <p:spPr>
          <a:xfrm flipV="1">
            <a:off x="7119355" y="1995912"/>
            <a:ext cx="308769" cy="1721"/>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245E6DBF-6914-E9F4-7800-45EBC47A0408}"/>
              </a:ext>
            </a:extLst>
          </p:cNvPr>
          <p:cNvSpPr/>
          <p:nvPr/>
        </p:nvSpPr>
        <p:spPr>
          <a:xfrm>
            <a:off x="7519964" y="1598053"/>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Pin bottom</a:t>
            </a:r>
          </a:p>
        </p:txBody>
      </p:sp>
      <p:cxnSp>
        <p:nvCxnSpPr>
          <p:cNvPr id="15" name="Straight Arrow Connector 14">
            <a:extLst>
              <a:ext uri="{FF2B5EF4-FFF2-40B4-BE49-F238E27FC236}">
                <a16:creationId xmlns:a16="http://schemas.microsoft.com/office/drawing/2014/main" id="{5CF232FD-6379-3632-55A6-D786184E21BB}"/>
              </a:ext>
            </a:extLst>
          </p:cNvPr>
          <p:cNvCxnSpPr>
            <a:cxnSpLocks/>
          </p:cNvCxnSpPr>
          <p:nvPr/>
        </p:nvCxnSpPr>
        <p:spPr>
          <a:xfrm flipV="1">
            <a:off x="8862470" y="2007848"/>
            <a:ext cx="321308" cy="4000"/>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51AAE394-65AC-01DF-B550-DC9D2556AFD3}"/>
              </a:ext>
            </a:extLst>
          </p:cNvPr>
          <p:cNvSpPr/>
          <p:nvPr/>
        </p:nvSpPr>
        <p:spPr>
          <a:xfrm>
            <a:off x="9253977" y="1598053"/>
            <a:ext cx="1247102"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Press pin</a:t>
            </a:r>
          </a:p>
        </p:txBody>
      </p:sp>
      <p:cxnSp>
        <p:nvCxnSpPr>
          <p:cNvPr id="17" name="Straight Arrow Connector 16">
            <a:extLst>
              <a:ext uri="{FF2B5EF4-FFF2-40B4-BE49-F238E27FC236}">
                <a16:creationId xmlns:a16="http://schemas.microsoft.com/office/drawing/2014/main" id="{70BDA31C-143A-8B2A-1BDE-8D94AAD82AB8}"/>
              </a:ext>
            </a:extLst>
          </p:cNvPr>
          <p:cNvCxnSpPr>
            <a:cxnSpLocks/>
          </p:cNvCxnSpPr>
          <p:nvPr/>
        </p:nvCxnSpPr>
        <p:spPr>
          <a:xfrm flipV="1">
            <a:off x="7120069" y="2914165"/>
            <a:ext cx="326011" cy="7428"/>
          </a:xfrm>
          <a:prstGeom prst="straightConnector1">
            <a:avLst/>
          </a:prstGeom>
          <a:ln w="5715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AC02A5D-5CDA-1286-A955-F80A12D5BFA9}"/>
              </a:ext>
            </a:extLst>
          </p:cNvPr>
          <p:cNvSpPr/>
          <p:nvPr/>
        </p:nvSpPr>
        <p:spPr>
          <a:xfrm>
            <a:off x="7519964" y="2514165"/>
            <a:ext cx="1247103" cy="80707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Eject pin</a:t>
            </a:r>
          </a:p>
        </p:txBody>
      </p:sp>
      <p:cxnSp>
        <p:nvCxnSpPr>
          <p:cNvPr id="19" name="Straight Arrow Connector 18">
            <a:extLst>
              <a:ext uri="{FF2B5EF4-FFF2-40B4-BE49-F238E27FC236}">
                <a16:creationId xmlns:a16="http://schemas.microsoft.com/office/drawing/2014/main" id="{E90AB80E-D6EF-716A-7782-44F9C8353579}"/>
              </a:ext>
            </a:extLst>
          </p:cNvPr>
          <p:cNvCxnSpPr>
            <a:cxnSpLocks/>
          </p:cNvCxnSpPr>
          <p:nvPr/>
        </p:nvCxnSpPr>
        <p:spPr>
          <a:xfrm flipH="1">
            <a:off x="7522789" y="3347489"/>
            <a:ext cx="380758" cy="535392"/>
          </a:xfrm>
          <a:prstGeom prst="straightConnector1">
            <a:avLst/>
          </a:prstGeom>
          <a:ln w="57150">
            <a:solidFill>
              <a:srgbClr val="782F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10901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14539-A0B5-25FC-61EF-CCCE13BB7185}"/>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281ADAB7-1D81-A154-35EB-808478EDAF9F}"/>
              </a:ext>
            </a:extLst>
          </p:cNvPr>
          <p:cNvSpPr>
            <a:spLocks noGrp="1"/>
          </p:cNvSpPr>
          <p:nvPr>
            <p:ph type="body" idx="1"/>
          </p:nvPr>
        </p:nvSpPr>
        <p:spPr>
          <a:xfrm>
            <a:off x="533400" y="1417476"/>
            <a:ext cx="4724399" cy="823912"/>
          </a:xfrm>
        </p:spPr>
        <p:txBody>
          <a:bodyPr/>
          <a:lstStyle/>
          <a:p>
            <a:pPr algn="ctr"/>
            <a:r>
              <a:rPr lang="en-US">
                <a:solidFill>
                  <a:srgbClr val="782F40"/>
                </a:solidFill>
                <a:latin typeface="Arial"/>
                <a:ea typeface="Calibri"/>
                <a:cs typeface="Calibri"/>
              </a:rPr>
              <a:t>OLD DESIGN</a:t>
            </a:r>
            <a:r>
              <a:rPr lang="en-US">
                <a:solidFill>
                  <a:srgbClr val="782F40"/>
                </a:solidFill>
                <a:ea typeface="Calibri"/>
                <a:cs typeface="Calibri"/>
              </a:rPr>
              <a:t> </a:t>
            </a:r>
          </a:p>
        </p:txBody>
      </p:sp>
      <p:sp>
        <p:nvSpPr>
          <p:cNvPr id="15" name="Text Placeholder 3">
            <a:extLst>
              <a:ext uri="{FF2B5EF4-FFF2-40B4-BE49-F238E27FC236}">
                <a16:creationId xmlns:a16="http://schemas.microsoft.com/office/drawing/2014/main" id="{CDEA37C0-7026-EBFA-2FC5-EC2BA0D73B4A}"/>
              </a:ext>
            </a:extLst>
          </p:cNvPr>
          <p:cNvSpPr>
            <a:spLocks noGrp="1"/>
          </p:cNvSpPr>
          <p:nvPr>
            <p:ph type="body" sz="quarter" idx="3"/>
          </p:nvPr>
        </p:nvSpPr>
        <p:spPr>
          <a:xfrm>
            <a:off x="5829300" y="1417476"/>
            <a:ext cx="4724400" cy="823912"/>
          </a:xfrm>
        </p:spPr>
        <p:txBody>
          <a:bodyPr/>
          <a:lstStyle/>
          <a:p>
            <a:pPr algn="ctr"/>
            <a:r>
              <a:rPr lang="en-US">
                <a:solidFill>
                  <a:srgbClr val="782F40"/>
                </a:solidFill>
                <a:latin typeface="Arial"/>
                <a:ea typeface="Calibri"/>
                <a:cs typeface="Calibri"/>
              </a:rPr>
              <a:t>NEW DESIGN</a:t>
            </a:r>
          </a:p>
        </p:txBody>
      </p:sp>
      <p:sp>
        <p:nvSpPr>
          <p:cNvPr id="19" name="Footer Placeholder 5">
            <a:extLst>
              <a:ext uri="{FF2B5EF4-FFF2-40B4-BE49-F238E27FC236}">
                <a16:creationId xmlns:a16="http://schemas.microsoft.com/office/drawing/2014/main" id="{8F755C16-24BF-6464-0BFD-6E5E8DA79C2A}"/>
              </a:ext>
            </a:extLst>
          </p:cNvPr>
          <p:cNvSpPr>
            <a:spLocks noGrp="1"/>
          </p:cNvSpPr>
          <p:nvPr>
            <p:ph type="ftr" sz="quarter" idx="11"/>
          </p:nvPr>
        </p:nvSpPr>
        <p:spPr>
          <a:xfrm>
            <a:off x="533400" y="6377940"/>
            <a:ext cx="4274813" cy="274320"/>
          </a:xfrm>
        </p:spPr>
        <p:txBody>
          <a:bodyPr/>
          <a:lstStyle/>
          <a:p>
            <a:r>
              <a:rPr lang="en-US">
                <a:cs typeface="Calibri"/>
              </a:rPr>
              <a:t>Luis Garcia</a:t>
            </a:r>
          </a:p>
        </p:txBody>
      </p:sp>
      <p:sp>
        <p:nvSpPr>
          <p:cNvPr id="5" name="Slide Number Placeholder 4">
            <a:extLst>
              <a:ext uri="{FF2B5EF4-FFF2-40B4-BE49-F238E27FC236}">
                <a16:creationId xmlns:a16="http://schemas.microsoft.com/office/drawing/2014/main" id="{C61F8C91-63FB-0F8E-9E19-F40BCB4B112F}"/>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14</a:t>
            </a:fld>
            <a:endParaRPr lang="en-US"/>
          </a:p>
        </p:txBody>
      </p:sp>
      <p:sp>
        <p:nvSpPr>
          <p:cNvPr id="2" name="Title 1">
            <a:extLst>
              <a:ext uri="{FF2B5EF4-FFF2-40B4-BE49-F238E27FC236}">
                <a16:creationId xmlns:a16="http://schemas.microsoft.com/office/drawing/2014/main" id="{EBCFA7DA-0FD2-4153-93E7-6F5FBE5C8164}"/>
              </a:ext>
            </a:extLst>
          </p:cNvPr>
          <p:cNvSpPr>
            <a:spLocks noGrp="1"/>
          </p:cNvSpPr>
          <p:nvPr>
            <p:ph type="title"/>
          </p:nvPr>
        </p:nvSpPr>
        <p:spPr>
          <a:xfrm>
            <a:off x="533400" y="457200"/>
            <a:ext cx="9601200" cy="960276"/>
          </a:xfrm>
        </p:spPr>
        <p:txBody>
          <a:bodyPr anchor="b">
            <a:normAutofit/>
          </a:bodyPr>
          <a:lstStyle/>
          <a:p>
            <a:r>
              <a:rPr lang="en-US"/>
              <a:t>Design Updates</a:t>
            </a:r>
          </a:p>
        </p:txBody>
      </p:sp>
      <p:sp>
        <p:nvSpPr>
          <p:cNvPr id="7" name="Arrow: Right 6">
            <a:extLst>
              <a:ext uri="{FF2B5EF4-FFF2-40B4-BE49-F238E27FC236}">
                <a16:creationId xmlns:a16="http://schemas.microsoft.com/office/drawing/2014/main" id="{C90112EE-3CAF-5126-6573-7A947D53E4A6}"/>
              </a:ext>
            </a:extLst>
          </p:cNvPr>
          <p:cNvSpPr/>
          <p:nvPr/>
        </p:nvSpPr>
        <p:spPr>
          <a:xfrm>
            <a:off x="5121226" y="3611753"/>
            <a:ext cx="864108" cy="484631"/>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68D9571A-E3AB-FDAC-39B2-26A6E86256C3}"/>
              </a:ext>
            </a:extLst>
          </p:cNvPr>
          <p:cNvPicPr>
            <a:picLocks noChangeAspect="1"/>
          </p:cNvPicPr>
          <p:nvPr/>
        </p:nvPicPr>
        <p:blipFill rotWithShape="1">
          <a:blip r:embed="rId2"/>
          <a:srcRect l="452" t="32258" b="29350"/>
          <a:stretch/>
        </p:blipFill>
        <p:spPr>
          <a:xfrm>
            <a:off x="5791797" y="5674813"/>
            <a:ext cx="4537013" cy="980056"/>
          </a:xfrm>
          <a:prstGeom prst="rect">
            <a:avLst/>
          </a:prstGeom>
        </p:spPr>
      </p:pic>
      <p:sp>
        <p:nvSpPr>
          <p:cNvPr id="9" name="Rectangle: Rounded Corners 8">
            <a:extLst>
              <a:ext uri="{FF2B5EF4-FFF2-40B4-BE49-F238E27FC236}">
                <a16:creationId xmlns:a16="http://schemas.microsoft.com/office/drawing/2014/main" id="{F4058DC0-C3DF-F08B-8374-7ADA1A64CF0A}"/>
              </a:ext>
            </a:extLst>
          </p:cNvPr>
          <p:cNvSpPr/>
          <p:nvPr/>
        </p:nvSpPr>
        <p:spPr>
          <a:xfrm>
            <a:off x="914400" y="2348147"/>
            <a:ext cx="3961727"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Quality check with color sensor</a:t>
            </a:r>
          </a:p>
        </p:txBody>
      </p:sp>
      <p:sp>
        <p:nvSpPr>
          <p:cNvPr id="12" name="Rectangle: Rounded Corners 11">
            <a:extLst>
              <a:ext uri="{FF2B5EF4-FFF2-40B4-BE49-F238E27FC236}">
                <a16:creationId xmlns:a16="http://schemas.microsoft.com/office/drawing/2014/main" id="{931BF982-E1B2-4E2B-E9D6-02B901E9C3E6}"/>
              </a:ext>
            </a:extLst>
          </p:cNvPr>
          <p:cNvSpPr/>
          <p:nvPr/>
        </p:nvSpPr>
        <p:spPr>
          <a:xfrm>
            <a:off x="914400" y="3157771"/>
            <a:ext cx="3961728"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PLC</a:t>
            </a:r>
          </a:p>
        </p:txBody>
      </p:sp>
      <p:sp>
        <p:nvSpPr>
          <p:cNvPr id="16" name="Rectangle: Rounded Corners 15">
            <a:extLst>
              <a:ext uri="{FF2B5EF4-FFF2-40B4-BE49-F238E27FC236}">
                <a16:creationId xmlns:a16="http://schemas.microsoft.com/office/drawing/2014/main" id="{208EF75D-1C58-78D1-A52E-0268C6D01267}"/>
              </a:ext>
            </a:extLst>
          </p:cNvPr>
          <p:cNvSpPr/>
          <p:nvPr/>
        </p:nvSpPr>
        <p:spPr>
          <a:xfrm>
            <a:off x="914400" y="3967396"/>
            <a:ext cx="3961727"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Integrated assembly line</a:t>
            </a:r>
            <a:endParaRPr lang="en-US">
              <a:latin typeface="Arial Black"/>
            </a:endParaRPr>
          </a:p>
        </p:txBody>
      </p:sp>
      <p:sp>
        <p:nvSpPr>
          <p:cNvPr id="20" name="Rectangle: Rounded Corners 19">
            <a:extLst>
              <a:ext uri="{FF2B5EF4-FFF2-40B4-BE49-F238E27FC236}">
                <a16:creationId xmlns:a16="http://schemas.microsoft.com/office/drawing/2014/main" id="{F09342AC-8B45-EBC9-11E9-7F0818A10E5E}"/>
              </a:ext>
            </a:extLst>
          </p:cNvPr>
          <p:cNvSpPr/>
          <p:nvPr/>
        </p:nvSpPr>
        <p:spPr>
          <a:xfrm>
            <a:off x="914400" y="4788929"/>
            <a:ext cx="3961727" cy="69992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cs typeface="Calibri"/>
              </a:rPr>
              <a:t>Fully automated system</a:t>
            </a:r>
            <a:endParaRPr lang="en-US">
              <a:latin typeface="Arial Black"/>
            </a:endParaRPr>
          </a:p>
        </p:txBody>
      </p:sp>
      <p:sp>
        <p:nvSpPr>
          <p:cNvPr id="21" name="Rectangle: Rounded Corners 20">
            <a:extLst>
              <a:ext uri="{FF2B5EF4-FFF2-40B4-BE49-F238E27FC236}">
                <a16:creationId xmlns:a16="http://schemas.microsoft.com/office/drawing/2014/main" id="{F6856F84-FBC2-61BE-2361-36607C2503C2}"/>
              </a:ext>
            </a:extLst>
          </p:cNvPr>
          <p:cNvSpPr/>
          <p:nvPr/>
        </p:nvSpPr>
        <p:spPr>
          <a:xfrm>
            <a:off x="6210300" y="2342889"/>
            <a:ext cx="3961727" cy="7380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Emulate3D</a:t>
            </a:r>
          </a:p>
        </p:txBody>
      </p:sp>
      <p:sp>
        <p:nvSpPr>
          <p:cNvPr id="22" name="Rectangle: Rounded Corners 21">
            <a:extLst>
              <a:ext uri="{FF2B5EF4-FFF2-40B4-BE49-F238E27FC236}">
                <a16:creationId xmlns:a16="http://schemas.microsoft.com/office/drawing/2014/main" id="{1D9877C8-E7B8-493A-A25A-56A3177BFC90}"/>
              </a:ext>
            </a:extLst>
          </p:cNvPr>
          <p:cNvSpPr/>
          <p:nvPr/>
        </p:nvSpPr>
        <p:spPr>
          <a:xfrm>
            <a:off x="6210300" y="3154002"/>
            <a:ext cx="3961728" cy="6999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Arduino/breadboard control</a:t>
            </a:r>
          </a:p>
        </p:txBody>
      </p:sp>
      <p:sp>
        <p:nvSpPr>
          <p:cNvPr id="23" name="Rectangle: Rounded Corners 22">
            <a:extLst>
              <a:ext uri="{FF2B5EF4-FFF2-40B4-BE49-F238E27FC236}">
                <a16:creationId xmlns:a16="http://schemas.microsoft.com/office/drawing/2014/main" id="{B4576556-B3BE-4393-DBED-57FC77552BA1}"/>
              </a:ext>
            </a:extLst>
          </p:cNvPr>
          <p:cNvSpPr/>
          <p:nvPr/>
        </p:nvSpPr>
        <p:spPr>
          <a:xfrm>
            <a:off x="6210300" y="3965116"/>
            <a:ext cx="3961727" cy="6999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ON/OFF stepper motors</a:t>
            </a:r>
          </a:p>
        </p:txBody>
      </p:sp>
      <p:sp>
        <p:nvSpPr>
          <p:cNvPr id="24" name="Rectangle: Rounded Corners 23">
            <a:extLst>
              <a:ext uri="{FF2B5EF4-FFF2-40B4-BE49-F238E27FC236}">
                <a16:creationId xmlns:a16="http://schemas.microsoft.com/office/drawing/2014/main" id="{F10577DE-16EE-75F3-13F1-3D2B41EBD4ED}"/>
              </a:ext>
            </a:extLst>
          </p:cNvPr>
          <p:cNvSpPr/>
          <p:nvPr/>
        </p:nvSpPr>
        <p:spPr>
          <a:xfrm>
            <a:off x="6210300" y="4788929"/>
            <a:ext cx="3961727" cy="69992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Manual system</a:t>
            </a:r>
            <a:endParaRPr lang="en-US">
              <a:latin typeface="Arial Black"/>
            </a:endParaRPr>
          </a:p>
        </p:txBody>
      </p:sp>
    </p:spTree>
    <p:extLst>
      <p:ext uri="{BB962C8B-B14F-4D97-AF65-F5344CB8AC3E}">
        <p14:creationId xmlns:p14="http://schemas.microsoft.com/office/powerpoint/2010/main" val="2480970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6"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211578-427F-627B-3FE0-BF5FF4B178A1}"/>
              </a:ext>
            </a:extLst>
          </p:cNvPr>
          <p:cNvSpPr>
            <a:spLocks noGrp="1"/>
          </p:cNvSpPr>
          <p:nvPr>
            <p:ph type="ftr" sz="quarter" idx="11"/>
          </p:nvPr>
        </p:nvSpPr>
        <p:spPr/>
        <p:txBody>
          <a:bodyPr/>
          <a:lstStyle/>
          <a:p>
            <a:r>
              <a:rPr lang="en-US">
                <a:ea typeface="Calibri"/>
                <a:cs typeface="Calibri"/>
              </a:rPr>
              <a:t>Luis Garcia</a:t>
            </a:r>
          </a:p>
        </p:txBody>
      </p:sp>
      <p:sp>
        <p:nvSpPr>
          <p:cNvPr id="4" name="Slide Number Placeholder 3">
            <a:extLst>
              <a:ext uri="{FF2B5EF4-FFF2-40B4-BE49-F238E27FC236}">
                <a16:creationId xmlns:a16="http://schemas.microsoft.com/office/drawing/2014/main" id="{B239925E-A6C9-5129-E2EB-535C22ABE8E8}"/>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4DE9471F-0916-0998-3B64-17A7D6EAC85D}"/>
              </a:ext>
            </a:extLst>
          </p:cNvPr>
          <p:cNvSpPr>
            <a:spLocks noGrp="1"/>
          </p:cNvSpPr>
          <p:nvPr>
            <p:ph type="title"/>
          </p:nvPr>
        </p:nvSpPr>
        <p:spPr/>
        <p:txBody>
          <a:bodyPr/>
          <a:lstStyle/>
          <a:p>
            <a:r>
              <a:rPr lang="en-US"/>
              <a:t>Emulate3D</a:t>
            </a:r>
          </a:p>
        </p:txBody>
      </p:sp>
      <p:pic>
        <p:nvPicPr>
          <p:cNvPr id="6" name="Picture 5" descr="Emulate3D Virtual Commissioning Controls Testing Emulation and Simulation">
            <a:extLst>
              <a:ext uri="{FF2B5EF4-FFF2-40B4-BE49-F238E27FC236}">
                <a16:creationId xmlns:a16="http://schemas.microsoft.com/office/drawing/2014/main" id="{5F1BFE5C-8B24-799D-DD70-E8C30C98C058}"/>
              </a:ext>
            </a:extLst>
          </p:cNvPr>
          <p:cNvPicPr>
            <a:picLocks noChangeAspect="1"/>
          </p:cNvPicPr>
          <p:nvPr/>
        </p:nvPicPr>
        <p:blipFill rotWithShape="1">
          <a:blip r:embed="rId2"/>
          <a:srcRect t="-60" r="42450" b="229"/>
          <a:stretch/>
        </p:blipFill>
        <p:spPr>
          <a:xfrm>
            <a:off x="4669184" y="728483"/>
            <a:ext cx="5671906" cy="5369421"/>
          </a:xfrm>
          <a:prstGeom prst="rect">
            <a:avLst/>
          </a:prstGeom>
        </p:spPr>
      </p:pic>
      <p:sp>
        <p:nvSpPr>
          <p:cNvPr id="8" name="Rectangle: Rounded Corners 7">
            <a:extLst>
              <a:ext uri="{FF2B5EF4-FFF2-40B4-BE49-F238E27FC236}">
                <a16:creationId xmlns:a16="http://schemas.microsoft.com/office/drawing/2014/main" id="{921BD9F5-74D1-FE32-BC11-5569624EC2E1}"/>
              </a:ext>
            </a:extLst>
          </p:cNvPr>
          <p:cNvSpPr/>
          <p:nvPr/>
        </p:nvSpPr>
        <p:spPr>
          <a:xfrm>
            <a:off x="467693" y="1713411"/>
            <a:ext cx="3829205" cy="826369"/>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800" b="1">
                <a:solidFill>
                  <a:srgbClr val="000000"/>
                </a:solidFill>
                <a:latin typeface="Calibri"/>
                <a:ea typeface="Calibri"/>
                <a:cs typeface="Calibri"/>
              </a:rPr>
              <a:t>Developed</a:t>
            </a:r>
            <a:r>
              <a:rPr lang="en-US" sz="2800">
                <a:solidFill>
                  <a:srgbClr val="000000"/>
                </a:solidFill>
                <a:latin typeface="Calibri"/>
                <a:ea typeface="Calibri"/>
                <a:cs typeface="Calibri"/>
              </a:rPr>
              <a:t> </a:t>
            </a:r>
            <a:r>
              <a:rPr lang="en-US" sz="2800" b="1">
                <a:solidFill>
                  <a:srgbClr val="000000"/>
                </a:solidFill>
                <a:latin typeface="Calibri"/>
                <a:ea typeface="Calibri"/>
                <a:cs typeface="Calibri"/>
              </a:rPr>
              <a:t>by Rockwell</a:t>
            </a:r>
            <a:endParaRPr lang="en-US" b="1">
              <a:ea typeface="Calibri"/>
              <a:cs typeface="Calibri"/>
            </a:endParaRPr>
          </a:p>
        </p:txBody>
      </p:sp>
      <p:sp>
        <p:nvSpPr>
          <p:cNvPr id="10" name="Rectangle: Rounded Corners 9">
            <a:extLst>
              <a:ext uri="{FF2B5EF4-FFF2-40B4-BE49-F238E27FC236}">
                <a16:creationId xmlns:a16="http://schemas.microsoft.com/office/drawing/2014/main" id="{CC38FC78-BDB7-1A46-9460-3FAACC5F6913}"/>
              </a:ext>
            </a:extLst>
          </p:cNvPr>
          <p:cNvSpPr/>
          <p:nvPr/>
        </p:nvSpPr>
        <p:spPr>
          <a:xfrm>
            <a:off x="465485" y="2771377"/>
            <a:ext cx="3829206" cy="826369"/>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800" b="1">
                <a:solidFill>
                  <a:srgbClr val="000000"/>
                </a:solidFill>
                <a:latin typeface="Calibri"/>
                <a:ea typeface="Calibri"/>
                <a:cs typeface="Calibri"/>
              </a:rPr>
              <a:t>Simulates industrial automation systems</a:t>
            </a:r>
            <a:endParaRPr lang="en-US"/>
          </a:p>
        </p:txBody>
      </p:sp>
      <p:sp>
        <p:nvSpPr>
          <p:cNvPr id="13" name="Arrow: Down 12">
            <a:extLst>
              <a:ext uri="{FF2B5EF4-FFF2-40B4-BE49-F238E27FC236}">
                <a16:creationId xmlns:a16="http://schemas.microsoft.com/office/drawing/2014/main" id="{EB7DD087-09A3-3B24-70F3-3118DFB71F32}"/>
              </a:ext>
            </a:extLst>
          </p:cNvPr>
          <p:cNvSpPr/>
          <p:nvPr/>
        </p:nvSpPr>
        <p:spPr>
          <a:xfrm>
            <a:off x="2143075" y="3757013"/>
            <a:ext cx="484631" cy="834843"/>
          </a:xfrm>
          <a:prstGeom prst="downArrow">
            <a:avLst/>
          </a:prstGeom>
          <a:solidFill>
            <a:srgbClr val="673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E6CABA1-EB1F-F8D2-6A16-DB99C99127A2}"/>
              </a:ext>
            </a:extLst>
          </p:cNvPr>
          <p:cNvSpPr/>
          <p:nvPr/>
        </p:nvSpPr>
        <p:spPr>
          <a:xfrm>
            <a:off x="463276" y="4723864"/>
            <a:ext cx="3829206" cy="826369"/>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r>
              <a:rPr lang="en-US" sz="2800" b="1">
                <a:solidFill>
                  <a:srgbClr val="000000"/>
                </a:solidFill>
                <a:ea typeface="Calibri"/>
                <a:cs typeface="Calibri"/>
              </a:rPr>
              <a:t>Instrumental for testing</a:t>
            </a:r>
          </a:p>
        </p:txBody>
      </p:sp>
    </p:spTree>
    <p:extLst>
      <p:ext uri="{BB962C8B-B14F-4D97-AF65-F5344CB8AC3E}">
        <p14:creationId xmlns:p14="http://schemas.microsoft.com/office/powerpoint/2010/main" val="7519104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6" name="Content Placeholder 5">
                <a:extLst>
                  <a:ext uri="{FF2B5EF4-FFF2-40B4-BE49-F238E27FC236}">
                    <a16:creationId xmlns:a16="http://schemas.microsoft.com/office/drawing/2014/main" id="{E6DBB505-C365-7E46-ACC3-A48535B39BF0}"/>
                  </a:ext>
                </a:extLst>
              </p:cNvPr>
              <p:cNvGraphicFramePr>
                <a:graphicFrameLocks noGrp="1" noChangeAspect="1"/>
              </p:cNvGraphicFramePr>
              <p:nvPr>
                <p:ph idx="1"/>
                <p:extLst>
                  <p:ext uri="{D42A27DB-BD31-4B8C-83A1-F6EECF244321}">
                    <p14:modId xmlns:p14="http://schemas.microsoft.com/office/powerpoint/2010/main" val="3933402104"/>
                  </p:ext>
                </p:extLst>
              </p:nvPr>
            </p:nvGraphicFramePr>
            <p:xfrm rot="5400000">
              <a:off x="1268331" y="62622"/>
              <a:ext cx="4150123" cy="6114288"/>
            </p:xfrm>
            <a:graphic>
              <a:graphicData uri="http://schemas.microsoft.com/office/drawing/2017/model3d">
                <am3d:model3d r:embed="rId2">
                  <am3d:spPr>
                    <a:xfrm rot="5400000">
                      <a:off x="0" y="0"/>
                      <a:ext cx="4150123" cy="6114288"/>
                    </a:xfrm>
                    <a:prstGeom prst="rect">
                      <a:avLst/>
                    </a:prstGeom>
                  </am3d:spPr>
                  <am3d:camera>
                    <am3d:pos x="0" y="0" z="62481170"/>
                    <am3d:up dx="0" dy="36000000" dz="0"/>
                    <am3d:lookAt x="0" y="0" z="0"/>
                    <am3d:perspective fov="2700000"/>
                  </am3d:camera>
                  <am3d:trans>
                    <am3d:meterPerModelUnit n="1230307" d="1000000"/>
                    <am3d:preTrans dx="-1216358" dy="17180144" dz="9492647"/>
                    <am3d:scale>
                      <am3d:sx n="1000000" d="1000000"/>
                      <am3d:sy n="1000000" d="1000000"/>
                      <am3d:sz n="1000000" d="1000000"/>
                    </am3d:scale>
                    <am3d:rot ax="-10795096" ay="3904694" az="-10795554"/>
                    <am3d:postTrans dx="0" dy="0" dz="0"/>
                  </am3d:trans>
                  <am3d:raster rName="Office3DRenderer" rVer="16.0.8326">
                    <am3d:blip r:embed="rId3"/>
                  </am3d:raster>
                  <am3d:objViewport viewportSz="68148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ontent Placeholder 5">
                <a:extLst>
                  <a:ext uri="{FF2B5EF4-FFF2-40B4-BE49-F238E27FC236}">
                    <a16:creationId xmlns:a16="http://schemas.microsoft.com/office/drawing/2014/main" id="{E6DBB505-C365-7E46-ACC3-A48535B39BF0}"/>
                  </a:ext>
                </a:extLst>
              </p:cNvPr>
              <p:cNvPicPr>
                <a:picLocks noGrp="1" noRot="1" noChangeAspect="1" noMove="1" noResize="1" noEditPoints="1" noAdjustHandles="1" noChangeArrowheads="1" noChangeShapeType="1" noCrop="1"/>
              </p:cNvPicPr>
              <p:nvPr/>
            </p:nvPicPr>
            <p:blipFill>
              <a:blip r:embed="rId3"/>
              <a:stretch>
                <a:fillRect/>
              </a:stretch>
            </p:blipFill>
            <p:spPr>
              <a:xfrm rot="5400000">
                <a:off x="1268331" y="62622"/>
                <a:ext cx="4150123" cy="6114288"/>
              </a:xfrm>
              <a:prstGeom prst="rect">
                <a:avLst/>
              </a:prstGeom>
            </p:spPr>
          </p:pic>
        </mc:Fallback>
      </mc:AlternateContent>
      <p:sp>
        <p:nvSpPr>
          <p:cNvPr id="3" name="Footer Placeholder 2">
            <a:extLst>
              <a:ext uri="{FF2B5EF4-FFF2-40B4-BE49-F238E27FC236}">
                <a16:creationId xmlns:a16="http://schemas.microsoft.com/office/drawing/2014/main" id="{A157608E-3095-6150-7CC4-11C5F7A048B7}"/>
              </a:ext>
            </a:extLst>
          </p:cNvPr>
          <p:cNvSpPr>
            <a:spLocks noGrp="1"/>
          </p:cNvSpPr>
          <p:nvPr>
            <p:ph type="ftr" sz="quarter" idx="11"/>
          </p:nvPr>
        </p:nvSpPr>
        <p:spPr/>
        <p:txBody>
          <a:bodyPr/>
          <a:lstStyle/>
          <a:p>
            <a:r>
              <a:rPr lang="en-US">
                <a:cs typeface="Calibri"/>
              </a:rPr>
              <a:t>Luis Garcia</a:t>
            </a:r>
            <a:endParaRPr lang="en-US"/>
          </a:p>
        </p:txBody>
      </p:sp>
      <p:sp>
        <p:nvSpPr>
          <p:cNvPr id="4" name="Slide Number Placeholder 3">
            <a:extLst>
              <a:ext uri="{FF2B5EF4-FFF2-40B4-BE49-F238E27FC236}">
                <a16:creationId xmlns:a16="http://schemas.microsoft.com/office/drawing/2014/main" id="{38783D25-E324-F920-1DFD-AF60551F7026}"/>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57B4DC95-6847-1B73-BC12-A4FC764A8482}"/>
              </a:ext>
            </a:extLst>
          </p:cNvPr>
          <p:cNvSpPr>
            <a:spLocks noGrp="1"/>
          </p:cNvSpPr>
          <p:nvPr>
            <p:ph type="title"/>
          </p:nvPr>
        </p:nvSpPr>
        <p:spPr>
          <a:xfrm>
            <a:off x="533400" y="471890"/>
            <a:ext cx="9601200" cy="960276"/>
          </a:xfrm>
        </p:spPr>
        <p:txBody>
          <a:bodyPr/>
          <a:lstStyle/>
          <a:p>
            <a:r>
              <a:rPr lang="en-US"/>
              <a:t>CAD Model</a:t>
            </a:r>
          </a:p>
        </p:txBody>
      </p:sp>
      <mc:AlternateContent xmlns:mc="http://schemas.openxmlformats.org/markup-compatibility/2006">
        <mc:Choice xmlns:am3d="http://schemas.microsoft.com/office/drawing/2017/model3d" Requires="am3d">
          <p:graphicFrame>
            <p:nvGraphicFramePr>
              <p:cNvPr id="2" name="Content Placeholder 5">
                <a:extLst>
                  <a:ext uri="{FF2B5EF4-FFF2-40B4-BE49-F238E27FC236}">
                    <a16:creationId xmlns:a16="http://schemas.microsoft.com/office/drawing/2014/main" id="{88A73DC9-09A0-EF3B-4EEE-C0723BCC718E}"/>
                  </a:ext>
                </a:extLst>
              </p:cNvPr>
              <p:cNvGraphicFramePr>
                <a:graphicFrameLocks noChangeAspect="1"/>
              </p:cNvGraphicFramePr>
              <p:nvPr/>
            </p:nvGraphicFramePr>
            <p:xfrm rot="8819315">
              <a:off x="6101508" y="-430706"/>
              <a:ext cx="5191201" cy="4355812"/>
            </p:xfrm>
            <a:graphic>
              <a:graphicData uri="http://schemas.microsoft.com/office/drawing/2017/model3d">
                <am3d:model3d r:embed="rId2">
                  <am3d:spPr>
                    <a:xfrm rot="8819315">
                      <a:off x="0" y="0"/>
                      <a:ext cx="5191201" cy="4355812"/>
                    </a:xfrm>
                    <a:prstGeom prst="rect">
                      <a:avLst/>
                    </a:prstGeom>
                  </am3d:spPr>
                  <am3d:camera>
                    <am3d:pos x="0" y="0" z="62481170"/>
                    <am3d:up dx="0" dy="36000000" dz="0"/>
                    <am3d:lookAt x="0" y="0" z="0"/>
                    <am3d:perspective fov="2700000"/>
                  </am3d:camera>
                  <am3d:trans>
                    <am3d:meterPerModelUnit n="1230307" d="1000000"/>
                    <am3d:preTrans dx="-1216358" dy="17180144" dz="9492647"/>
                    <am3d:scale>
                      <am3d:sx n="1000000" d="1000000"/>
                      <am3d:sy n="1000000" d="1000000"/>
                      <am3d:sz n="1000000" d="1000000"/>
                    </am3d:scale>
                    <am3d:rot ax="5607689" ay="137405" az="8791869"/>
                    <am3d:postTrans dx="0" dy="0" dz="0"/>
                  </am3d:trans>
                  <am3d:raster rName="Office3DRenderer" rVer="16.0.8326">
                    <am3d:blip r:embed="rId4"/>
                  </am3d:raster>
                  <am3d:objViewport viewportSz="61043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Content Placeholder 5">
                <a:extLst>
                  <a:ext uri="{FF2B5EF4-FFF2-40B4-BE49-F238E27FC236}">
                    <a16:creationId xmlns:a16="http://schemas.microsoft.com/office/drawing/2014/main" id="{88A73DC9-09A0-EF3B-4EEE-C0723BCC718E}"/>
                  </a:ext>
                </a:extLst>
              </p:cNvPr>
              <p:cNvPicPr>
                <a:picLocks noGrp="1" noRot="1" noChangeAspect="1" noMove="1" noResize="1" noEditPoints="1" noAdjustHandles="1" noChangeArrowheads="1" noChangeShapeType="1" noCrop="1"/>
              </p:cNvPicPr>
              <p:nvPr/>
            </p:nvPicPr>
            <p:blipFill>
              <a:blip r:embed="rId4"/>
              <a:stretch>
                <a:fillRect/>
              </a:stretch>
            </p:blipFill>
            <p:spPr>
              <a:xfrm rot="8819315">
                <a:off x="6101508" y="-430706"/>
                <a:ext cx="5191201" cy="43558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Content Placeholder 5">
                <a:extLst>
                  <a:ext uri="{FF2B5EF4-FFF2-40B4-BE49-F238E27FC236}">
                    <a16:creationId xmlns:a16="http://schemas.microsoft.com/office/drawing/2014/main" id="{372C45A2-7FA4-DD07-0230-774C2E6F389B}"/>
                  </a:ext>
                </a:extLst>
              </p:cNvPr>
              <p:cNvGraphicFramePr>
                <a:graphicFrameLocks noChangeAspect="1"/>
              </p:cNvGraphicFramePr>
              <p:nvPr/>
            </p:nvGraphicFramePr>
            <p:xfrm rot="5400000">
              <a:off x="6946980" y="3203009"/>
              <a:ext cx="2739878" cy="3976927"/>
            </p:xfrm>
            <a:graphic>
              <a:graphicData uri="http://schemas.microsoft.com/office/drawing/2017/model3d">
                <am3d:model3d r:embed="rId2">
                  <am3d:spPr>
                    <a:xfrm rot="5400000">
                      <a:off x="0" y="0"/>
                      <a:ext cx="2739878" cy="3976927"/>
                    </a:xfrm>
                    <a:prstGeom prst="rect">
                      <a:avLst/>
                    </a:prstGeom>
                  </am3d:spPr>
                  <am3d:camera>
                    <am3d:pos x="0" y="0" z="62481170"/>
                    <am3d:up dx="0" dy="36000000" dz="0"/>
                    <am3d:lookAt x="0" y="0" z="0"/>
                    <am3d:perspective fov="2700000"/>
                  </am3d:camera>
                  <am3d:trans>
                    <am3d:meterPerModelUnit n="1230307" d="1000000"/>
                    <am3d:preTrans dx="-1216358" dy="17180144" dz="9492647"/>
                    <am3d:scale>
                      <am3d:sx n="1000000" d="1000000"/>
                      <am3d:sy n="1000000" d="1000000"/>
                      <am3d:sz n="1000000" d="1000000"/>
                    </am3d:scale>
                    <am3d:rot ax="10780979" ay="553486" az="10796897"/>
                    <am3d:postTrans dx="0" dy="0" dz="0"/>
                  </am3d:trans>
                  <am3d:raster rName="Office3DRenderer" rVer="16.0.8326">
                    <am3d:blip r:embed="rId5"/>
                  </am3d:raster>
                  <am3d:objViewport viewportSz="49641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5">
                <a:extLst>
                  <a:ext uri="{FF2B5EF4-FFF2-40B4-BE49-F238E27FC236}">
                    <a16:creationId xmlns:a16="http://schemas.microsoft.com/office/drawing/2014/main" id="{372C45A2-7FA4-DD07-0230-774C2E6F389B}"/>
                  </a:ext>
                </a:extLst>
              </p:cNvPr>
              <p:cNvPicPr>
                <a:picLocks noGrp="1" noRot="1" noChangeAspect="1" noMove="1" noResize="1" noEditPoints="1" noAdjustHandles="1" noChangeArrowheads="1" noChangeShapeType="1" noCrop="1"/>
              </p:cNvPicPr>
              <p:nvPr/>
            </p:nvPicPr>
            <p:blipFill>
              <a:blip r:embed="rId5"/>
              <a:stretch>
                <a:fillRect/>
              </a:stretch>
            </p:blipFill>
            <p:spPr>
              <a:xfrm rot="5400000">
                <a:off x="6946980" y="3203009"/>
                <a:ext cx="2739878" cy="3976927"/>
              </a:xfrm>
              <a:prstGeom prst="rect">
                <a:avLst/>
              </a:prstGeom>
            </p:spPr>
          </p:pic>
        </mc:Fallback>
      </mc:AlternateContent>
    </p:spTree>
    <p:extLst>
      <p:ext uri="{BB962C8B-B14F-4D97-AF65-F5344CB8AC3E}">
        <p14:creationId xmlns:p14="http://schemas.microsoft.com/office/powerpoint/2010/main" val="307281159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6" name="Content Placeholder 5">
                <a:extLst>
                  <a:ext uri="{FF2B5EF4-FFF2-40B4-BE49-F238E27FC236}">
                    <a16:creationId xmlns:a16="http://schemas.microsoft.com/office/drawing/2014/main" id="{B238EFEE-628C-A674-78DA-CD18C4FCFA35}"/>
                  </a:ext>
                </a:extLst>
              </p:cNvPr>
              <p:cNvGraphicFramePr>
                <a:graphicFrameLocks noGrp="1" noChangeAspect="1"/>
              </p:cNvGraphicFramePr>
              <p:nvPr>
                <p:ph idx="1"/>
                <p:extLst>
                  <p:ext uri="{D42A27DB-BD31-4B8C-83A1-F6EECF244321}">
                    <p14:modId xmlns:p14="http://schemas.microsoft.com/office/powerpoint/2010/main" val="3585156408"/>
                  </p:ext>
                </p:extLst>
              </p:nvPr>
            </p:nvGraphicFramePr>
            <p:xfrm rot="16200000">
              <a:off x="2056352" y="251379"/>
              <a:ext cx="3278695" cy="5027939"/>
            </p:xfrm>
            <a:graphic>
              <a:graphicData uri="http://schemas.microsoft.com/office/drawing/2017/model3d">
                <am3d:model3d r:embed="rId2">
                  <am3d:spPr>
                    <a:xfrm rot="16200000">
                      <a:off x="0" y="0"/>
                      <a:ext cx="3278695" cy="5027939"/>
                    </a:xfrm>
                    <a:prstGeom prst="rect">
                      <a:avLst/>
                    </a:prstGeom>
                  </am3d:spPr>
                  <am3d:camera>
                    <am3d:pos x="0" y="0" z="62481170"/>
                    <am3d:up dx="0" dy="36000000" dz="0"/>
                    <am3d:lookAt x="0" y="0" z="0"/>
                    <am3d:perspective fov="2700000"/>
                  </am3d:camera>
                  <am3d:trans>
                    <am3d:meterPerModelUnit n="1230307" d="1000000"/>
                    <am3d:preTrans dx="-1216358" dy="17180144" dz="9492647"/>
                    <am3d:scale>
                      <am3d:sx n="1000000" d="1000000"/>
                      <am3d:sy n="1000000" d="1000000"/>
                      <am3d:sz n="1000000" d="1000000"/>
                    </am3d:scale>
                    <am3d:rot ax="8397987" ay="4221652" az="-2301097"/>
                    <am3d:postTrans dx="0" dy="0" dz="0"/>
                  </am3d:trans>
                  <am3d:raster rName="Office3DRenderer" rVer="16.0.8326">
                    <am3d:blip r:embed="rId3"/>
                  </am3d:raster>
                  <am3d:objViewport viewportSz="53636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ontent Placeholder 5">
                <a:extLst>
                  <a:ext uri="{FF2B5EF4-FFF2-40B4-BE49-F238E27FC236}">
                    <a16:creationId xmlns:a16="http://schemas.microsoft.com/office/drawing/2014/main" id="{B238EFEE-628C-A674-78DA-CD18C4FCFA35}"/>
                  </a:ext>
                </a:extLst>
              </p:cNvPr>
              <p:cNvPicPr>
                <a:picLocks noGrp="1" noRot="1" noChangeAspect="1" noMove="1" noResize="1" noEditPoints="1" noAdjustHandles="1" noChangeArrowheads="1" noChangeShapeType="1" noCrop="1"/>
              </p:cNvPicPr>
              <p:nvPr/>
            </p:nvPicPr>
            <p:blipFill>
              <a:blip r:embed="rId3"/>
              <a:stretch>
                <a:fillRect/>
              </a:stretch>
            </p:blipFill>
            <p:spPr>
              <a:xfrm rot="16200000">
                <a:off x="2056352" y="251379"/>
                <a:ext cx="3278695" cy="5027939"/>
              </a:xfrm>
              <a:prstGeom prst="rect">
                <a:avLst/>
              </a:prstGeom>
            </p:spPr>
          </p:pic>
        </mc:Fallback>
      </mc:AlternateContent>
      <p:sp>
        <p:nvSpPr>
          <p:cNvPr id="3" name="Footer Placeholder 2">
            <a:extLst>
              <a:ext uri="{FF2B5EF4-FFF2-40B4-BE49-F238E27FC236}">
                <a16:creationId xmlns:a16="http://schemas.microsoft.com/office/drawing/2014/main" id="{A157608E-3095-6150-7CC4-11C5F7A048B7}"/>
              </a:ext>
            </a:extLst>
          </p:cNvPr>
          <p:cNvSpPr>
            <a:spLocks noGrp="1"/>
          </p:cNvSpPr>
          <p:nvPr>
            <p:ph type="ftr" sz="quarter" idx="11"/>
          </p:nvPr>
        </p:nvSpPr>
        <p:spPr/>
        <p:txBody>
          <a:bodyPr/>
          <a:lstStyle/>
          <a:p>
            <a:r>
              <a:rPr lang="en-US">
                <a:cs typeface="Calibri"/>
              </a:rPr>
              <a:t>Luis Garcia</a:t>
            </a:r>
            <a:endParaRPr lang="en-US"/>
          </a:p>
        </p:txBody>
      </p:sp>
      <p:sp>
        <p:nvSpPr>
          <p:cNvPr id="4" name="Slide Number Placeholder 3">
            <a:extLst>
              <a:ext uri="{FF2B5EF4-FFF2-40B4-BE49-F238E27FC236}">
                <a16:creationId xmlns:a16="http://schemas.microsoft.com/office/drawing/2014/main" id="{38783D25-E324-F920-1DFD-AF60551F7026}"/>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57B4DC95-6847-1B73-BC12-A4FC764A8482}"/>
              </a:ext>
            </a:extLst>
          </p:cNvPr>
          <p:cNvSpPr>
            <a:spLocks noGrp="1"/>
          </p:cNvSpPr>
          <p:nvPr>
            <p:ph type="title"/>
          </p:nvPr>
        </p:nvSpPr>
        <p:spPr/>
        <p:txBody>
          <a:bodyPr/>
          <a:lstStyle/>
          <a:p>
            <a:r>
              <a:rPr lang="en-US"/>
              <a:t>Machine Shop Parts</a:t>
            </a:r>
          </a:p>
        </p:txBody>
      </p:sp>
      <p:cxnSp>
        <p:nvCxnSpPr>
          <p:cNvPr id="2" name="Straight Arrow Connector 1">
            <a:extLst>
              <a:ext uri="{FF2B5EF4-FFF2-40B4-BE49-F238E27FC236}">
                <a16:creationId xmlns:a16="http://schemas.microsoft.com/office/drawing/2014/main" id="{13A5BDA1-A3FB-4F2F-85FD-4C1419CF1185}"/>
              </a:ext>
            </a:extLst>
          </p:cNvPr>
          <p:cNvCxnSpPr/>
          <p:nvPr/>
        </p:nvCxnSpPr>
        <p:spPr>
          <a:xfrm flipH="1" flipV="1">
            <a:off x="5470938" y="4405239"/>
            <a:ext cx="499166" cy="5764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0421471-ED7D-470F-32E5-244E5E5E2BB3}"/>
              </a:ext>
            </a:extLst>
          </p:cNvPr>
          <p:cNvCxnSpPr>
            <a:cxnSpLocks/>
          </p:cNvCxnSpPr>
          <p:nvPr/>
        </p:nvCxnSpPr>
        <p:spPr>
          <a:xfrm flipH="1">
            <a:off x="5780153" y="3413539"/>
            <a:ext cx="2034210" cy="88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36F3413-08D6-FE2B-7D5A-BE816BD73B1B}"/>
              </a:ext>
            </a:extLst>
          </p:cNvPr>
          <p:cNvCxnSpPr/>
          <p:nvPr/>
        </p:nvCxnSpPr>
        <p:spPr>
          <a:xfrm flipH="1">
            <a:off x="5801552" y="2098673"/>
            <a:ext cx="2034208" cy="198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3AD2E69-7A92-2E59-B063-4F305ACA0D39}"/>
              </a:ext>
            </a:extLst>
          </p:cNvPr>
          <p:cNvCxnSpPr/>
          <p:nvPr/>
        </p:nvCxnSpPr>
        <p:spPr>
          <a:xfrm flipV="1">
            <a:off x="5957679" y="4978120"/>
            <a:ext cx="1985616" cy="2208"/>
          </a:xfrm>
          <a:prstGeom prst="straightConnector1">
            <a:avLst/>
          </a:prstGeom>
          <a:ln w="3810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92ADD5D-87FC-22F3-19C3-92B4BAFB5B2F}"/>
              </a:ext>
            </a:extLst>
          </p:cNvPr>
          <p:cNvSpPr/>
          <p:nvPr/>
        </p:nvSpPr>
        <p:spPr>
          <a:xfrm>
            <a:off x="7944865" y="1642228"/>
            <a:ext cx="2108493"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1.0 ft (x4)</a:t>
            </a:r>
          </a:p>
        </p:txBody>
      </p:sp>
      <p:sp>
        <p:nvSpPr>
          <p:cNvPr id="13" name="Rectangle: Rounded Corners 12">
            <a:extLst>
              <a:ext uri="{FF2B5EF4-FFF2-40B4-BE49-F238E27FC236}">
                <a16:creationId xmlns:a16="http://schemas.microsoft.com/office/drawing/2014/main" id="{572E0241-4E4C-CE84-BD79-D1BE058906CA}"/>
              </a:ext>
            </a:extLst>
          </p:cNvPr>
          <p:cNvSpPr/>
          <p:nvPr/>
        </p:nvSpPr>
        <p:spPr>
          <a:xfrm>
            <a:off x="7944865" y="2956401"/>
            <a:ext cx="2108493"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1.5 ft (x4)</a:t>
            </a:r>
          </a:p>
        </p:txBody>
      </p:sp>
      <p:sp>
        <p:nvSpPr>
          <p:cNvPr id="14" name="Rectangle: Rounded Corners 13">
            <a:extLst>
              <a:ext uri="{FF2B5EF4-FFF2-40B4-BE49-F238E27FC236}">
                <a16:creationId xmlns:a16="http://schemas.microsoft.com/office/drawing/2014/main" id="{861E674F-B4B2-7248-27EC-CAF9BB3D21F3}"/>
              </a:ext>
            </a:extLst>
          </p:cNvPr>
          <p:cNvSpPr/>
          <p:nvPr/>
        </p:nvSpPr>
        <p:spPr>
          <a:xfrm>
            <a:off x="7944865" y="4403097"/>
            <a:ext cx="2053275"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3.0 ft (x7)</a:t>
            </a:r>
          </a:p>
        </p:txBody>
      </p:sp>
      <p:cxnSp>
        <p:nvCxnSpPr>
          <p:cNvPr id="15" name="Straight Arrow Connector 14">
            <a:extLst>
              <a:ext uri="{FF2B5EF4-FFF2-40B4-BE49-F238E27FC236}">
                <a16:creationId xmlns:a16="http://schemas.microsoft.com/office/drawing/2014/main" id="{816E5B4F-D5F0-5D54-39AC-0B349DBEC465}"/>
              </a:ext>
            </a:extLst>
          </p:cNvPr>
          <p:cNvCxnSpPr/>
          <p:nvPr/>
        </p:nvCxnSpPr>
        <p:spPr>
          <a:xfrm flipV="1">
            <a:off x="3021496" y="3830981"/>
            <a:ext cx="925443" cy="11507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3A2B9A7-1050-4DFF-14B1-FF8C521EED76}"/>
              </a:ext>
            </a:extLst>
          </p:cNvPr>
          <p:cNvCxnSpPr/>
          <p:nvPr/>
        </p:nvCxnSpPr>
        <p:spPr>
          <a:xfrm flipH="1">
            <a:off x="1914249" y="4981020"/>
            <a:ext cx="1128644" cy="8833"/>
          </a:xfrm>
          <a:prstGeom prst="straightConnector1">
            <a:avLst/>
          </a:prstGeom>
          <a:ln w="38100"/>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7FEE4B0E-1B7F-22B8-5DDF-76B7B78197D8}"/>
              </a:ext>
            </a:extLst>
          </p:cNvPr>
          <p:cNvSpPr/>
          <p:nvPr/>
        </p:nvSpPr>
        <p:spPr>
          <a:xfrm>
            <a:off x="424256" y="4403097"/>
            <a:ext cx="2053275" cy="80707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ea typeface="Calibri"/>
                <a:cs typeface="Calibri"/>
              </a:rPr>
              <a:t>2.5 ft (x1)</a:t>
            </a:r>
          </a:p>
        </p:txBody>
      </p:sp>
    </p:spTree>
    <p:extLst>
      <p:ext uri="{BB962C8B-B14F-4D97-AF65-F5344CB8AC3E}">
        <p14:creationId xmlns:p14="http://schemas.microsoft.com/office/powerpoint/2010/main" val="146552702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CF5A7D4-345C-B664-9376-BD1F724742F9}"/>
              </a:ext>
            </a:extLst>
          </p:cNvPr>
          <p:cNvGraphicFramePr>
            <a:graphicFrameLocks noGrp="1"/>
          </p:cNvGraphicFramePr>
          <p:nvPr>
            <p:ph idx="1"/>
            <p:extLst>
              <p:ext uri="{D42A27DB-BD31-4B8C-83A1-F6EECF244321}">
                <p14:modId xmlns:p14="http://schemas.microsoft.com/office/powerpoint/2010/main" val="1857826997"/>
              </p:ext>
            </p:extLst>
          </p:nvPr>
        </p:nvGraphicFramePr>
        <p:xfrm>
          <a:off x="513372" y="2437922"/>
          <a:ext cx="9601200" cy="1981200"/>
        </p:xfrm>
        <a:graphic>
          <a:graphicData uri="http://schemas.openxmlformats.org/drawingml/2006/table">
            <a:tbl>
              <a:tblPr firstRow="1" bandRow="1">
                <a:tableStyleId>{5C22544A-7EE6-4342-B048-85BDC9FD1C3A}</a:tableStyleId>
              </a:tblPr>
              <a:tblGrid>
                <a:gridCol w="4800600">
                  <a:extLst>
                    <a:ext uri="{9D8B030D-6E8A-4147-A177-3AD203B41FA5}">
                      <a16:colId xmlns:a16="http://schemas.microsoft.com/office/drawing/2014/main" val="185022366"/>
                    </a:ext>
                  </a:extLst>
                </a:gridCol>
                <a:gridCol w="4800600">
                  <a:extLst>
                    <a:ext uri="{9D8B030D-6E8A-4147-A177-3AD203B41FA5}">
                      <a16:colId xmlns:a16="http://schemas.microsoft.com/office/drawing/2014/main" val="2624512"/>
                    </a:ext>
                  </a:extLst>
                </a:gridCol>
              </a:tblGrid>
              <a:tr h="370839">
                <a:tc>
                  <a:txBody>
                    <a:bodyPr/>
                    <a:lstStyle/>
                    <a:p>
                      <a:pPr lvl="0">
                        <a:buNone/>
                      </a:pPr>
                      <a:r>
                        <a:rPr lang="en-US" sz="2000"/>
                        <a:t>Order #</a:t>
                      </a:r>
                    </a:p>
                  </a:txBody>
                  <a:tcPr>
                    <a:solidFill>
                      <a:srgbClr val="782F40"/>
                    </a:solidFill>
                  </a:tcPr>
                </a:tc>
                <a:tc>
                  <a:txBody>
                    <a:bodyPr/>
                    <a:lstStyle/>
                    <a:p>
                      <a:r>
                        <a:rPr lang="en-US" sz="2000"/>
                        <a:t>Cost</a:t>
                      </a:r>
                    </a:p>
                  </a:txBody>
                  <a:tcPr>
                    <a:solidFill>
                      <a:srgbClr val="782F40"/>
                    </a:solidFill>
                  </a:tcPr>
                </a:tc>
                <a:extLst>
                  <a:ext uri="{0D108BD9-81ED-4DB2-BD59-A6C34878D82A}">
                    <a16:rowId xmlns:a16="http://schemas.microsoft.com/office/drawing/2014/main" val="3907408026"/>
                  </a:ext>
                </a:extLst>
              </a:tr>
              <a:tr h="370840">
                <a:tc>
                  <a:txBody>
                    <a:bodyPr/>
                    <a:lstStyle/>
                    <a:p>
                      <a:pPr lvl="0">
                        <a:buNone/>
                      </a:pPr>
                      <a:r>
                        <a:rPr lang="en-US" sz="2000"/>
                        <a:t>1</a:t>
                      </a:r>
                    </a:p>
                  </a:txBody>
                  <a:tcPr/>
                </a:tc>
                <a:tc>
                  <a:txBody>
                    <a:bodyPr/>
                    <a:lstStyle/>
                    <a:p>
                      <a:r>
                        <a:rPr lang="en-US" sz="2000"/>
                        <a:t>$393.29</a:t>
                      </a:r>
                    </a:p>
                  </a:txBody>
                  <a:tcPr/>
                </a:tc>
                <a:extLst>
                  <a:ext uri="{0D108BD9-81ED-4DB2-BD59-A6C34878D82A}">
                    <a16:rowId xmlns:a16="http://schemas.microsoft.com/office/drawing/2014/main" val="3538234012"/>
                  </a:ext>
                </a:extLst>
              </a:tr>
              <a:tr h="317499">
                <a:tc>
                  <a:txBody>
                    <a:bodyPr/>
                    <a:lstStyle/>
                    <a:p>
                      <a:pPr lvl="0">
                        <a:buNone/>
                      </a:pPr>
                      <a:r>
                        <a:rPr lang="en-US" sz="2000"/>
                        <a:t>2</a:t>
                      </a:r>
                    </a:p>
                  </a:txBody>
                  <a:tcPr/>
                </a:tc>
                <a:tc>
                  <a:txBody>
                    <a:bodyPr/>
                    <a:lstStyle/>
                    <a:p>
                      <a:r>
                        <a:rPr lang="en-US" sz="2000"/>
                        <a:t>$206.92</a:t>
                      </a:r>
                    </a:p>
                  </a:txBody>
                  <a:tcPr/>
                </a:tc>
                <a:extLst>
                  <a:ext uri="{0D108BD9-81ED-4DB2-BD59-A6C34878D82A}">
                    <a16:rowId xmlns:a16="http://schemas.microsoft.com/office/drawing/2014/main" val="2734768551"/>
                  </a:ext>
                </a:extLst>
              </a:tr>
              <a:tr h="370840">
                <a:tc>
                  <a:txBody>
                    <a:bodyPr/>
                    <a:lstStyle/>
                    <a:p>
                      <a:pPr lvl="0">
                        <a:buNone/>
                      </a:pPr>
                      <a:r>
                        <a:rPr lang="en-US" sz="2000"/>
                        <a:t>3</a:t>
                      </a:r>
                    </a:p>
                  </a:txBody>
                  <a:tcPr/>
                </a:tc>
                <a:tc>
                  <a:txBody>
                    <a:bodyPr/>
                    <a:lstStyle/>
                    <a:p>
                      <a:r>
                        <a:rPr lang="en-US" sz="2000"/>
                        <a:t>$603.60</a:t>
                      </a:r>
                    </a:p>
                  </a:txBody>
                  <a:tcPr/>
                </a:tc>
                <a:extLst>
                  <a:ext uri="{0D108BD9-81ED-4DB2-BD59-A6C34878D82A}">
                    <a16:rowId xmlns:a16="http://schemas.microsoft.com/office/drawing/2014/main" val="4128778472"/>
                  </a:ext>
                </a:extLst>
              </a:tr>
              <a:tr h="372717">
                <a:tc>
                  <a:txBody>
                    <a:bodyPr/>
                    <a:lstStyle/>
                    <a:p>
                      <a:pPr lvl="0">
                        <a:buNone/>
                      </a:pPr>
                      <a:r>
                        <a:rPr lang="en-US" sz="2000"/>
                        <a:t>4</a:t>
                      </a:r>
                    </a:p>
                  </a:txBody>
                  <a:tcPr/>
                </a:tc>
                <a:tc>
                  <a:txBody>
                    <a:bodyPr/>
                    <a:lstStyle/>
                    <a:p>
                      <a:pPr lvl="0">
                        <a:buNone/>
                      </a:pPr>
                      <a:r>
                        <a:rPr lang="en-US" sz="2000"/>
                        <a:t>$112.92</a:t>
                      </a:r>
                    </a:p>
                  </a:txBody>
                  <a:tcPr/>
                </a:tc>
                <a:extLst>
                  <a:ext uri="{0D108BD9-81ED-4DB2-BD59-A6C34878D82A}">
                    <a16:rowId xmlns:a16="http://schemas.microsoft.com/office/drawing/2014/main" val="424985627"/>
                  </a:ext>
                </a:extLst>
              </a:tr>
            </a:tbl>
          </a:graphicData>
        </a:graphic>
      </p:graphicFrame>
      <p:sp>
        <p:nvSpPr>
          <p:cNvPr id="3" name="Footer Placeholder 2">
            <a:extLst>
              <a:ext uri="{FF2B5EF4-FFF2-40B4-BE49-F238E27FC236}">
                <a16:creationId xmlns:a16="http://schemas.microsoft.com/office/drawing/2014/main" id="{A157608E-3095-6150-7CC4-11C5F7A048B7}"/>
              </a:ext>
            </a:extLst>
          </p:cNvPr>
          <p:cNvSpPr>
            <a:spLocks noGrp="1"/>
          </p:cNvSpPr>
          <p:nvPr>
            <p:ph type="ftr" sz="quarter" idx="11"/>
          </p:nvPr>
        </p:nvSpPr>
        <p:spPr/>
        <p:txBody>
          <a:bodyPr/>
          <a:lstStyle/>
          <a:p>
            <a:r>
              <a:rPr lang="en-US">
                <a:cs typeface="Calibri"/>
              </a:rPr>
              <a:t>Luis Garcia</a:t>
            </a:r>
            <a:endParaRPr lang="en-US"/>
          </a:p>
        </p:txBody>
      </p:sp>
      <p:sp>
        <p:nvSpPr>
          <p:cNvPr id="4" name="Slide Number Placeholder 3">
            <a:extLst>
              <a:ext uri="{FF2B5EF4-FFF2-40B4-BE49-F238E27FC236}">
                <a16:creationId xmlns:a16="http://schemas.microsoft.com/office/drawing/2014/main" id="{38783D25-E324-F920-1DFD-AF60551F7026}"/>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57B4DC95-6847-1B73-BC12-A4FC764A8482}"/>
              </a:ext>
            </a:extLst>
          </p:cNvPr>
          <p:cNvSpPr>
            <a:spLocks noGrp="1"/>
          </p:cNvSpPr>
          <p:nvPr>
            <p:ph type="title"/>
          </p:nvPr>
        </p:nvSpPr>
        <p:spPr/>
        <p:txBody>
          <a:bodyPr/>
          <a:lstStyle/>
          <a:p>
            <a:r>
              <a:rPr lang="en-US"/>
              <a:t>Budget Update</a:t>
            </a:r>
          </a:p>
        </p:txBody>
      </p:sp>
      <p:graphicFrame>
        <p:nvGraphicFramePr>
          <p:cNvPr id="10" name="Table 9">
            <a:extLst>
              <a:ext uri="{FF2B5EF4-FFF2-40B4-BE49-F238E27FC236}">
                <a16:creationId xmlns:a16="http://schemas.microsoft.com/office/drawing/2014/main" id="{34AFE14C-60C0-1B6F-E7A7-E8DA1D858176}"/>
              </a:ext>
            </a:extLst>
          </p:cNvPr>
          <p:cNvGraphicFramePr>
            <a:graphicFrameLocks noGrp="1"/>
          </p:cNvGraphicFramePr>
          <p:nvPr>
            <p:extLst>
              <p:ext uri="{D42A27DB-BD31-4B8C-83A1-F6EECF244321}">
                <p14:modId xmlns:p14="http://schemas.microsoft.com/office/powerpoint/2010/main" val="2521328454"/>
              </p:ext>
            </p:extLst>
          </p:nvPr>
        </p:nvGraphicFramePr>
        <p:xfrm>
          <a:off x="5336835" y="4714371"/>
          <a:ext cx="4761666" cy="735788"/>
        </p:xfrm>
        <a:graphic>
          <a:graphicData uri="http://schemas.openxmlformats.org/drawingml/2006/table">
            <a:tbl>
              <a:tblPr bandRow="1">
                <a:tableStyleId>{5C22544A-7EE6-4342-B048-85BDC9FD1C3A}</a:tableStyleId>
              </a:tblPr>
              <a:tblGrid>
                <a:gridCol w="2380833">
                  <a:extLst>
                    <a:ext uri="{9D8B030D-6E8A-4147-A177-3AD203B41FA5}">
                      <a16:colId xmlns:a16="http://schemas.microsoft.com/office/drawing/2014/main" val="3277650031"/>
                    </a:ext>
                  </a:extLst>
                </a:gridCol>
                <a:gridCol w="2380833">
                  <a:extLst>
                    <a:ext uri="{9D8B030D-6E8A-4147-A177-3AD203B41FA5}">
                      <a16:colId xmlns:a16="http://schemas.microsoft.com/office/drawing/2014/main" val="274699656"/>
                    </a:ext>
                  </a:extLst>
                </a:gridCol>
              </a:tblGrid>
              <a:tr h="345108">
                <a:tc>
                  <a:txBody>
                    <a:bodyPr/>
                    <a:lstStyle/>
                    <a:p>
                      <a:pPr lvl="0" algn="l" rtl="0">
                        <a:buNone/>
                      </a:pPr>
                      <a:r>
                        <a:rPr lang="en-US" sz="2000" b="1" i="0">
                          <a:solidFill>
                            <a:srgbClr val="FFFFFF"/>
                          </a:solidFill>
                          <a:effectLst/>
                          <a:latin typeface="Calibri"/>
                        </a:rPr>
                        <a:t>Total Spent</a:t>
                      </a:r>
                    </a:p>
                  </a:txBody>
                  <a:tcPr marL="63094" marR="63094" marT="31547" marB="3154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l" rtl="0" fontAlgn="base"/>
                      <a:r>
                        <a:rPr lang="en-US" sz="2000" b="1" i="0">
                          <a:solidFill>
                            <a:srgbClr val="FFFFFF"/>
                          </a:solidFill>
                          <a:effectLst/>
                          <a:latin typeface="Calibri"/>
                        </a:rPr>
                        <a:t>Amount Remaining</a:t>
                      </a:r>
                    </a:p>
                  </a:txBody>
                  <a:tcPr marL="63094" marR="63094" marT="31547" marB="3154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extLst>
                  <a:ext uri="{0D108BD9-81ED-4DB2-BD59-A6C34878D82A}">
                    <a16:rowId xmlns:a16="http://schemas.microsoft.com/office/drawing/2014/main" val="3115785545"/>
                  </a:ext>
                </a:extLst>
              </a:tr>
              <a:tr h="255880">
                <a:tc>
                  <a:txBody>
                    <a:bodyPr/>
                    <a:lstStyle/>
                    <a:p>
                      <a:pPr algn="l" rtl="0" fontAlgn="base"/>
                      <a:r>
                        <a:rPr lang="en-US" sz="2000" b="0" i="0">
                          <a:solidFill>
                            <a:srgbClr val="000000"/>
                          </a:solidFill>
                          <a:effectLst/>
                          <a:latin typeface="Calibri"/>
                        </a:rPr>
                        <a:t>$1316.73</a:t>
                      </a:r>
                    </a:p>
                  </a:txBody>
                  <a:tcPr marL="63094" marR="63094" marT="31547" marB="3154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CED5"/>
                    </a:solidFill>
                  </a:tcPr>
                </a:tc>
                <a:tc>
                  <a:txBody>
                    <a:bodyPr/>
                    <a:lstStyle/>
                    <a:p>
                      <a:pPr algn="l" rtl="0" fontAlgn="base"/>
                      <a:r>
                        <a:rPr lang="en-US" sz="2000" b="0" i="0">
                          <a:solidFill>
                            <a:srgbClr val="000000"/>
                          </a:solidFill>
                          <a:effectLst/>
                          <a:latin typeface="Calibri"/>
                        </a:rPr>
                        <a:t>$683.27</a:t>
                      </a:r>
                    </a:p>
                  </a:txBody>
                  <a:tcPr marL="63094" marR="63094" marT="31547" marB="3154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CED5"/>
                    </a:solidFill>
                  </a:tcPr>
                </a:tc>
                <a:extLst>
                  <a:ext uri="{0D108BD9-81ED-4DB2-BD59-A6C34878D82A}">
                    <a16:rowId xmlns:a16="http://schemas.microsoft.com/office/drawing/2014/main" val="2783328661"/>
                  </a:ext>
                </a:extLst>
              </a:tr>
            </a:tbl>
          </a:graphicData>
        </a:graphic>
      </p:graphicFrame>
      <p:sp>
        <p:nvSpPr>
          <p:cNvPr id="11" name="TextBox 10">
            <a:extLst>
              <a:ext uri="{FF2B5EF4-FFF2-40B4-BE49-F238E27FC236}">
                <a16:creationId xmlns:a16="http://schemas.microsoft.com/office/drawing/2014/main" id="{79DF3806-4A48-D72F-FE3E-434894FA7792}"/>
              </a:ext>
            </a:extLst>
          </p:cNvPr>
          <p:cNvSpPr txBox="1"/>
          <p:nvPr/>
        </p:nvSpPr>
        <p:spPr>
          <a:xfrm>
            <a:off x="538256" y="1640512"/>
            <a:ext cx="937485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a:latin typeface="Arial Black"/>
                <a:ea typeface="Calibri"/>
                <a:cs typeface="Calibri"/>
              </a:rPr>
              <a:t>Initial Budget: $2,000</a:t>
            </a:r>
            <a:endParaRPr lang="en-US" sz="2500" b="1">
              <a:latin typeface="Arial Black"/>
            </a:endParaRPr>
          </a:p>
        </p:txBody>
      </p:sp>
    </p:spTree>
    <p:extLst>
      <p:ext uri="{BB962C8B-B14F-4D97-AF65-F5344CB8AC3E}">
        <p14:creationId xmlns:p14="http://schemas.microsoft.com/office/powerpoint/2010/main" val="333450084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57608E-3095-6150-7CC4-11C5F7A048B7}"/>
              </a:ext>
            </a:extLst>
          </p:cNvPr>
          <p:cNvSpPr>
            <a:spLocks noGrp="1"/>
          </p:cNvSpPr>
          <p:nvPr>
            <p:ph type="ftr" sz="quarter" idx="11"/>
          </p:nvPr>
        </p:nvSpPr>
        <p:spPr/>
        <p:txBody>
          <a:bodyPr/>
          <a:lstStyle/>
          <a:p>
            <a:r>
              <a:rPr lang="en-US">
                <a:cs typeface="Calibri"/>
              </a:rPr>
              <a:t>Luis Garcia</a:t>
            </a:r>
            <a:endParaRPr lang="en-US"/>
          </a:p>
        </p:txBody>
      </p:sp>
      <p:sp>
        <p:nvSpPr>
          <p:cNvPr id="4" name="Slide Number Placeholder 3">
            <a:extLst>
              <a:ext uri="{FF2B5EF4-FFF2-40B4-BE49-F238E27FC236}">
                <a16:creationId xmlns:a16="http://schemas.microsoft.com/office/drawing/2014/main" id="{38783D25-E324-F920-1DFD-AF60551F7026}"/>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57B4DC95-6847-1B73-BC12-A4FC764A8482}"/>
              </a:ext>
            </a:extLst>
          </p:cNvPr>
          <p:cNvSpPr>
            <a:spLocks noGrp="1"/>
          </p:cNvSpPr>
          <p:nvPr>
            <p:ph type="title"/>
          </p:nvPr>
        </p:nvSpPr>
        <p:spPr>
          <a:xfrm>
            <a:off x="422965" y="545548"/>
            <a:ext cx="9601200" cy="960276"/>
          </a:xfrm>
        </p:spPr>
        <p:txBody>
          <a:bodyPr/>
          <a:lstStyle/>
          <a:p>
            <a:r>
              <a:rPr lang="en-US"/>
              <a:t>Budget Update</a:t>
            </a:r>
          </a:p>
        </p:txBody>
      </p:sp>
      <p:pic>
        <p:nvPicPr>
          <p:cNvPr id="8" name="Picture 7" descr="A pie chart with numbers and a number of objects&#10;&#10;Description automatically generated">
            <a:extLst>
              <a:ext uri="{FF2B5EF4-FFF2-40B4-BE49-F238E27FC236}">
                <a16:creationId xmlns:a16="http://schemas.microsoft.com/office/drawing/2014/main" id="{E3BA297B-AD96-243A-927D-51BE776A52AF}"/>
              </a:ext>
            </a:extLst>
          </p:cNvPr>
          <p:cNvPicPr>
            <a:picLocks noChangeAspect="1"/>
          </p:cNvPicPr>
          <p:nvPr/>
        </p:nvPicPr>
        <p:blipFill rotWithShape="1">
          <a:blip r:embed="rId2"/>
          <a:srcRect l="1852" t="1026" r="772" b="1282"/>
          <a:stretch/>
        </p:blipFill>
        <p:spPr>
          <a:xfrm>
            <a:off x="1470245" y="1791215"/>
            <a:ext cx="6974913" cy="4205939"/>
          </a:xfrm>
          <a:prstGeom prst="rect">
            <a:avLst/>
          </a:prstGeom>
        </p:spPr>
      </p:pic>
    </p:spTree>
    <p:extLst>
      <p:ext uri="{BB962C8B-B14F-4D97-AF65-F5344CB8AC3E}">
        <p14:creationId xmlns:p14="http://schemas.microsoft.com/office/powerpoint/2010/main" val="214688862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154685-A21C-08FF-2404-69108BEB9B5E}"/>
              </a:ext>
            </a:extLst>
          </p:cNvPr>
          <p:cNvSpPr>
            <a:spLocks noGrp="1"/>
          </p:cNvSpPr>
          <p:nvPr>
            <p:ph type="ftr" sz="quarter" idx="11"/>
          </p:nvPr>
        </p:nvSpPr>
        <p:spPr/>
        <p:txBody>
          <a:bodyPr/>
          <a:lstStyle/>
          <a:p>
            <a:r>
              <a:rPr lang="en-US">
                <a:ea typeface="Calibri"/>
                <a:cs typeface="Calibri"/>
              </a:rPr>
              <a:t>Chloe Keiran</a:t>
            </a:r>
          </a:p>
        </p:txBody>
      </p:sp>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r>
              <a:rPr lang="en-US"/>
              <a:t>Team Introductions</a:t>
            </a:r>
          </a:p>
        </p:txBody>
      </p:sp>
      <p:grpSp>
        <p:nvGrpSpPr>
          <p:cNvPr id="20" name="Group 19">
            <a:extLst>
              <a:ext uri="{FF2B5EF4-FFF2-40B4-BE49-F238E27FC236}">
                <a16:creationId xmlns:a16="http://schemas.microsoft.com/office/drawing/2014/main" id="{E571497B-DA04-B9FE-AE2B-26F70795273C}"/>
              </a:ext>
            </a:extLst>
          </p:cNvPr>
          <p:cNvGrpSpPr/>
          <p:nvPr/>
        </p:nvGrpSpPr>
        <p:grpSpPr>
          <a:xfrm>
            <a:off x="1143542" y="3899711"/>
            <a:ext cx="6701315" cy="1130074"/>
            <a:chOff x="319071" y="3836211"/>
            <a:chExt cx="6765529" cy="1130074"/>
          </a:xfrm>
        </p:grpSpPr>
        <p:sp>
          <p:nvSpPr>
            <p:cNvPr id="18" name="TextBox 17">
              <a:extLst>
                <a:ext uri="{FF2B5EF4-FFF2-40B4-BE49-F238E27FC236}">
                  <a16:creationId xmlns:a16="http://schemas.microsoft.com/office/drawing/2014/main" id="{E72ABEFD-13E1-DD75-3047-1E1D4D2E52C4}"/>
                </a:ext>
              </a:extLst>
            </p:cNvPr>
            <p:cNvSpPr txBox="1"/>
            <p:nvPr/>
          </p:nvSpPr>
          <p:spPr>
            <a:xfrm>
              <a:off x="319071" y="3858289"/>
              <a:ext cx="1547514" cy="1107996"/>
            </a:xfrm>
            <a:prstGeom prst="rect">
              <a:avLst/>
            </a:prstGeom>
            <a:noFill/>
          </p:spPr>
          <p:txBody>
            <a:bodyPr wrap="square" lIns="91440" tIns="45720" rIns="91440" bIns="45720" rtlCol="0" anchor="t">
              <a:spAutoFit/>
            </a:bodyPr>
            <a:lstStyle/>
            <a:p>
              <a:r>
                <a:rPr lang="en-US">
                  <a:latin typeface="Arial"/>
                  <a:cs typeface="Arial"/>
                </a:rPr>
                <a:t>Luis Garcia</a:t>
              </a:r>
              <a:endParaRPr lang="en-US">
                <a:latin typeface="Arial"/>
                <a:ea typeface="Calibri"/>
                <a:cs typeface="Arial"/>
              </a:endParaRPr>
            </a:p>
            <a:p>
              <a:r>
                <a:rPr lang="en-US" sz="1600" i="1">
                  <a:latin typeface="Arial"/>
                  <a:ea typeface="Calibri"/>
                  <a:cs typeface="Calibri"/>
                </a:rPr>
                <a:t>Systems/</a:t>
              </a:r>
            </a:p>
            <a:p>
              <a:r>
                <a:rPr lang="en-US" sz="1600" i="1">
                  <a:latin typeface="Arial"/>
                  <a:ea typeface="Calibri"/>
                  <a:cs typeface="Calibri"/>
                </a:rPr>
                <a:t>Dynamics</a:t>
              </a:r>
            </a:p>
            <a:p>
              <a:r>
                <a:rPr lang="en-US" sz="1600" i="1">
                  <a:latin typeface="Arial"/>
                  <a:cs typeface="Arial"/>
                </a:rPr>
                <a:t>Engineer</a:t>
              </a:r>
              <a:endParaRPr lang="en-US" sz="1600" i="1">
                <a:latin typeface="Arial"/>
                <a:ea typeface="Calibri"/>
                <a:cs typeface="Arial"/>
              </a:endParaRPr>
            </a:p>
          </p:txBody>
        </p:sp>
        <p:sp>
          <p:nvSpPr>
            <p:cNvPr id="16" name="TextBox 15">
              <a:extLst>
                <a:ext uri="{FF2B5EF4-FFF2-40B4-BE49-F238E27FC236}">
                  <a16:creationId xmlns:a16="http://schemas.microsoft.com/office/drawing/2014/main" id="{AEF7B994-970E-2825-D149-6089A60523D1}"/>
                </a:ext>
              </a:extLst>
            </p:cNvPr>
            <p:cNvSpPr txBox="1"/>
            <p:nvPr/>
          </p:nvSpPr>
          <p:spPr>
            <a:xfrm>
              <a:off x="5551687" y="3836211"/>
              <a:ext cx="1532913" cy="861774"/>
            </a:xfrm>
            <a:prstGeom prst="rect">
              <a:avLst/>
            </a:prstGeom>
            <a:noFill/>
          </p:spPr>
          <p:txBody>
            <a:bodyPr wrap="none" lIns="91440" tIns="45720" rIns="91440" bIns="45720" rtlCol="0" anchor="t">
              <a:spAutoFit/>
            </a:bodyPr>
            <a:lstStyle/>
            <a:p>
              <a:r>
                <a:rPr lang="en-US">
                  <a:latin typeface="Arial"/>
                  <a:cs typeface="Arial"/>
                </a:rPr>
                <a:t>Chloe Keiran</a:t>
              </a:r>
            </a:p>
            <a:p>
              <a:r>
                <a:rPr lang="en-US" sz="1600" i="1">
                  <a:latin typeface="Arial"/>
                  <a:cs typeface="Arial"/>
                </a:rPr>
                <a:t>Design</a:t>
              </a:r>
              <a:endParaRPr lang="en-US" sz="1600" i="1">
                <a:latin typeface="Arial"/>
                <a:ea typeface="Calibri"/>
                <a:cs typeface="Arial"/>
              </a:endParaRPr>
            </a:p>
            <a:p>
              <a:r>
                <a:rPr lang="en-US" sz="1600" i="1">
                  <a:latin typeface="Arial"/>
                  <a:cs typeface="Arial"/>
                </a:rPr>
                <a:t>Engineer</a:t>
              </a:r>
              <a:endParaRPr lang="en-US" sz="1600" i="1">
                <a:latin typeface="Arial"/>
                <a:ea typeface="Calibri"/>
                <a:cs typeface="Arial"/>
              </a:endParaRPr>
            </a:p>
          </p:txBody>
        </p:sp>
        <p:sp>
          <p:nvSpPr>
            <p:cNvPr id="14" name="TextBox 13">
              <a:extLst>
                <a:ext uri="{FF2B5EF4-FFF2-40B4-BE49-F238E27FC236}">
                  <a16:creationId xmlns:a16="http://schemas.microsoft.com/office/drawing/2014/main" id="{B8F32CCC-9B1E-6138-F1E1-EA3047830F2E}"/>
                </a:ext>
              </a:extLst>
            </p:cNvPr>
            <p:cNvSpPr txBox="1"/>
            <p:nvPr/>
          </p:nvSpPr>
          <p:spPr>
            <a:xfrm>
              <a:off x="1935271" y="3836211"/>
              <a:ext cx="1587576" cy="861774"/>
            </a:xfrm>
            <a:prstGeom prst="rect">
              <a:avLst/>
            </a:prstGeom>
            <a:noFill/>
          </p:spPr>
          <p:txBody>
            <a:bodyPr wrap="square" lIns="91440" tIns="45720" rIns="91440" bIns="45720" rtlCol="0" anchor="t">
              <a:spAutoFit/>
            </a:bodyPr>
            <a:lstStyle/>
            <a:p>
              <a:r>
                <a:rPr lang="en-US">
                  <a:latin typeface="Arial"/>
                  <a:cs typeface="Arial"/>
                </a:rPr>
                <a:t>Caleb Mears</a:t>
              </a:r>
              <a:endParaRPr lang="en-US">
                <a:latin typeface="Arial"/>
                <a:ea typeface="Calibri"/>
                <a:cs typeface="Arial"/>
              </a:endParaRPr>
            </a:p>
            <a:p>
              <a:r>
                <a:rPr lang="en-US" sz="1600" i="1">
                  <a:latin typeface="Arial"/>
                  <a:cs typeface="Arial"/>
                </a:rPr>
                <a:t>Manufacturing</a:t>
              </a:r>
              <a:endParaRPr lang="en-US" sz="1600" i="1">
                <a:latin typeface="Arial"/>
                <a:ea typeface="Calibri"/>
                <a:cs typeface="Arial"/>
              </a:endParaRPr>
            </a:p>
            <a:p>
              <a:r>
                <a:rPr lang="en-US" sz="1600" i="1">
                  <a:latin typeface="Arial"/>
                  <a:cs typeface="Arial"/>
                </a:rPr>
                <a:t>Engineer</a:t>
              </a:r>
              <a:endParaRPr lang="en-US" sz="1600" i="1">
                <a:latin typeface="Arial"/>
                <a:ea typeface="Calibri"/>
                <a:cs typeface="Arial"/>
              </a:endParaRPr>
            </a:p>
          </p:txBody>
        </p:sp>
        <p:sp>
          <p:nvSpPr>
            <p:cNvPr id="12" name="TextBox 11">
              <a:extLst>
                <a:ext uri="{FF2B5EF4-FFF2-40B4-BE49-F238E27FC236}">
                  <a16:creationId xmlns:a16="http://schemas.microsoft.com/office/drawing/2014/main" id="{E0359946-B9A4-5A99-8626-5D56DB8756F2}"/>
                </a:ext>
              </a:extLst>
            </p:cNvPr>
            <p:cNvSpPr txBox="1"/>
            <p:nvPr/>
          </p:nvSpPr>
          <p:spPr>
            <a:xfrm>
              <a:off x="3632547" y="3836211"/>
              <a:ext cx="1455621" cy="892552"/>
            </a:xfrm>
            <a:prstGeom prst="rect">
              <a:avLst/>
            </a:prstGeom>
            <a:noFill/>
          </p:spPr>
          <p:txBody>
            <a:bodyPr wrap="none" lIns="91440" tIns="45720" rIns="91440" bIns="45720" rtlCol="0" anchor="t">
              <a:spAutoFit/>
            </a:bodyPr>
            <a:lstStyle/>
            <a:p>
              <a:r>
                <a:rPr lang="en-US">
                  <a:latin typeface="Arial"/>
                  <a:ea typeface="Calibri"/>
                  <a:cs typeface="Calibri"/>
                </a:rPr>
                <a:t>Maria Rojas</a:t>
              </a:r>
              <a:endParaRPr lang="en-US" i="1">
                <a:latin typeface="Arial"/>
                <a:ea typeface="Calibri"/>
                <a:cs typeface="Arial"/>
              </a:endParaRPr>
            </a:p>
            <a:p>
              <a:r>
                <a:rPr lang="en-US" sz="1600" i="1">
                  <a:latin typeface="Arial"/>
                  <a:ea typeface="Calibri"/>
                  <a:cs typeface="Arial"/>
                </a:rPr>
                <a:t>Test</a:t>
              </a:r>
              <a:r>
                <a:rPr lang="en-US" sz="1600" i="1">
                  <a:latin typeface="Arial"/>
                  <a:cs typeface="Arial"/>
                </a:rPr>
                <a:t> Engineer</a:t>
              </a:r>
              <a:endParaRPr lang="en-US" sz="1600" i="1">
                <a:latin typeface="Arial"/>
                <a:ea typeface="Calibri"/>
                <a:cs typeface="Arial"/>
              </a:endParaRPr>
            </a:p>
            <a:p>
              <a:endParaRPr lang="en-US"/>
            </a:p>
          </p:txBody>
        </p:sp>
      </p:grpSp>
      <p:pic>
        <p:nvPicPr>
          <p:cNvPr id="2" name="Picture 1" descr="A person leaning on a railing&#10;&#10;Description automatically generated">
            <a:extLst>
              <a:ext uri="{FF2B5EF4-FFF2-40B4-BE49-F238E27FC236}">
                <a16:creationId xmlns:a16="http://schemas.microsoft.com/office/drawing/2014/main" id="{FDED0E5A-A7E5-DDCF-326B-955C858E2E0E}"/>
              </a:ext>
            </a:extLst>
          </p:cNvPr>
          <p:cNvPicPr>
            <a:picLocks noChangeAspect="1"/>
          </p:cNvPicPr>
          <p:nvPr/>
        </p:nvPicPr>
        <p:blipFill rotWithShape="1">
          <a:blip r:embed="rId2"/>
          <a:srcRect l="20632" t="14236" r="20278" b="25347"/>
          <a:stretch/>
        </p:blipFill>
        <p:spPr>
          <a:xfrm>
            <a:off x="1069625" y="1857172"/>
            <a:ext cx="1404669" cy="1931121"/>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0EC34D6A-A31A-AEE3-E3E2-5AC9B1BF6AB5}"/>
              </a:ext>
            </a:extLst>
          </p:cNvPr>
          <p:cNvPicPr>
            <a:picLocks noChangeAspect="1"/>
          </p:cNvPicPr>
          <p:nvPr/>
        </p:nvPicPr>
        <p:blipFill rotWithShape="1">
          <a:blip r:embed="rId3"/>
          <a:srcRect l="11828" t="10160" r="15581" b="19283"/>
          <a:stretch/>
        </p:blipFill>
        <p:spPr>
          <a:xfrm>
            <a:off x="2718793" y="1854630"/>
            <a:ext cx="1475274" cy="1933663"/>
          </a:xfrm>
          <a:prstGeom prst="rect">
            <a:avLst/>
          </a:prstGeom>
        </p:spPr>
      </p:pic>
      <p:pic>
        <p:nvPicPr>
          <p:cNvPr id="7" name="Picture 6" descr="A person with long curly hair smiling&#10;&#10;Description automatically generated">
            <a:extLst>
              <a:ext uri="{FF2B5EF4-FFF2-40B4-BE49-F238E27FC236}">
                <a16:creationId xmlns:a16="http://schemas.microsoft.com/office/drawing/2014/main" id="{35223F47-331A-4987-3B9E-FD40801BC60A}"/>
              </a:ext>
            </a:extLst>
          </p:cNvPr>
          <p:cNvPicPr>
            <a:picLocks noChangeAspect="1"/>
          </p:cNvPicPr>
          <p:nvPr/>
        </p:nvPicPr>
        <p:blipFill rotWithShape="1">
          <a:blip r:embed="rId4"/>
          <a:srcRect l="569" t="479" r="-429" b="24070"/>
          <a:stretch/>
        </p:blipFill>
        <p:spPr>
          <a:xfrm>
            <a:off x="4431462" y="1846970"/>
            <a:ext cx="1685483" cy="1948982"/>
          </a:xfrm>
          <a:prstGeom prst="rect">
            <a:avLst/>
          </a:prstGeom>
        </p:spPr>
      </p:pic>
      <p:pic>
        <p:nvPicPr>
          <p:cNvPr id="8" name="Picture 7" descr="A person smiling at camera&#10;&#10;Description automatically generated">
            <a:extLst>
              <a:ext uri="{FF2B5EF4-FFF2-40B4-BE49-F238E27FC236}">
                <a16:creationId xmlns:a16="http://schemas.microsoft.com/office/drawing/2014/main" id="{6FCE3BBD-8863-5FA7-EAED-F8A5357C1143}"/>
              </a:ext>
            </a:extLst>
          </p:cNvPr>
          <p:cNvPicPr>
            <a:picLocks noChangeAspect="1"/>
          </p:cNvPicPr>
          <p:nvPr/>
        </p:nvPicPr>
        <p:blipFill rotWithShape="1">
          <a:blip r:embed="rId5"/>
          <a:srcRect l="-128" t="24425" r="897" b="-287"/>
          <a:stretch/>
        </p:blipFill>
        <p:spPr>
          <a:xfrm>
            <a:off x="6347330" y="1854630"/>
            <a:ext cx="1684147" cy="1947961"/>
          </a:xfrm>
          <a:prstGeom prst="rect">
            <a:avLst/>
          </a:prstGeom>
        </p:spPr>
      </p:pic>
      <p:pic>
        <p:nvPicPr>
          <p:cNvPr id="10" name="Picture 9" descr="A person in a suit&#10;&#10;Description automatically generated">
            <a:extLst>
              <a:ext uri="{FF2B5EF4-FFF2-40B4-BE49-F238E27FC236}">
                <a16:creationId xmlns:a16="http://schemas.microsoft.com/office/drawing/2014/main" id="{2D034523-F7ED-2CA7-3D5E-142BA0A949DB}"/>
              </a:ext>
            </a:extLst>
          </p:cNvPr>
          <p:cNvPicPr>
            <a:picLocks noChangeAspect="1"/>
          </p:cNvPicPr>
          <p:nvPr/>
        </p:nvPicPr>
        <p:blipFill rotWithShape="1">
          <a:blip r:embed="rId6"/>
          <a:srcRect r="20466"/>
          <a:stretch/>
        </p:blipFill>
        <p:spPr>
          <a:xfrm>
            <a:off x="8275899" y="1873148"/>
            <a:ext cx="1338157" cy="1929443"/>
          </a:xfrm>
          <a:prstGeom prst="rect">
            <a:avLst/>
          </a:prstGeom>
        </p:spPr>
      </p:pic>
      <p:sp>
        <p:nvSpPr>
          <p:cNvPr id="11" name="TextBox 10">
            <a:extLst>
              <a:ext uri="{FF2B5EF4-FFF2-40B4-BE49-F238E27FC236}">
                <a16:creationId xmlns:a16="http://schemas.microsoft.com/office/drawing/2014/main" id="{6B37219D-EE5D-7A93-BF43-7743247B952B}"/>
              </a:ext>
            </a:extLst>
          </p:cNvPr>
          <p:cNvSpPr txBox="1"/>
          <p:nvPr/>
        </p:nvSpPr>
        <p:spPr>
          <a:xfrm>
            <a:off x="8230684" y="3899711"/>
            <a:ext cx="189590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Calibri"/>
              </a:rPr>
              <a:t>Caden Schwartz</a:t>
            </a:r>
          </a:p>
          <a:p>
            <a:r>
              <a:rPr lang="en-US" sz="1600" i="1">
                <a:latin typeface="Arial"/>
                <a:cs typeface="Calibri"/>
              </a:rPr>
              <a:t>Electrical Systems Engineer</a:t>
            </a:r>
            <a:endParaRPr lang="en-US" sz="1600">
              <a:latin typeface="Arial"/>
              <a:cs typeface="Calibri"/>
            </a:endParaRPr>
          </a:p>
        </p:txBody>
      </p:sp>
    </p:spTree>
    <p:extLst>
      <p:ext uri="{BB962C8B-B14F-4D97-AF65-F5344CB8AC3E}">
        <p14:creationId xmlns:p14="http://schemas.microsoft.com/office/powerpoint/2010/main" val="240572705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Off-page Connector 5">
            <a:extLst>
              <a:ext uri="{FF2B5EF4-FFF2-40B4-BE49-F238E27FC236}">
                <a16:creationId xmlns:a16="http://schemas.microsoft.com/office/drawing/2014/main" id="{62BCDFFA-EFE2-5987-09F2-76ADB75273AF}"/>
              </a:ext>
            </a:extLst>
          </p:cNvPr>
          <p:cNvSpPr/>
          <p:nvPr/>
        </p:nvSpPr>
        <p:spPr>
          <a:xfrm>
            <a:off x="9177306" y="4573739"/>
            <a:ext cx="168818" cy="416644"/>
          </a:xfrm>
          <a:prstGeom prst="flowChartOffpage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Arial Black"/>
                <a:cs typeface="Calibri"/>
              </a:rPr>
              <a:t>1</a:t>
            </a:r>
            <a:endParaRPr lang="en-US" sz="1200">
              <a:solidFill>
                <a:srgbClr val="FFFFFF"/>
              </a:solidFill>
              <a:cs typeface="Calibri"/>
            </a:endParaRPr>
          </a:p>
        </p:txBody>
      </p:sp>
      <p:sp>
        <p:nvSpPr>
          <p:cNvPr id="23" name="Flowchart: Off-page Connector 22">
            <a:extLst>
              <a:ext uri="{FF2B5EF4-FFF2-40B4-BE49-F238E27FC236}">
                <a16:creationId xmlns:a16="http://schemas.microsoft.com/office/drawing/2014/main" id="{57FE69D7-652D-38BC-B356-C8024D18B882}"/>
              </a:ext>
            </a:extLst>
          </p:cNvPr>
          <p:cNvSpPr/>
          <p:nvPr/>
        </p:nvSpPr>
        <p:spPr>
          <a:xfrm>
            <a:off x="8359277" y="2857794"/>
            <a:ext cx="144238" cy="355193"/>
          </a:xfrm>
          <a:prstGeom prst="flowChartOffpageConnector">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cs typeface="Calibri"/>
              </a:rPr>
              <a:t>1</a:t>
            </a:r>
            <a:endParaRPr lang="en-US" sz="1200">
              <a:solidFill>
                <a:schemeClr val="tx1"/>
              </a:solidFill>
              <a:cs typeface="Calibri"/>
            </a:endParaRPr>
          </a:p>
        </p:txBody>
      </p:sp>
      <p:sp>
        <p:nvSpPr>
          <p:cNvPr id="25" name="Flowchart: Off-page Connector 24">
            <a:extLst>
              <a:ext uri="{FF2B5EF4-FFF2-40B4-BE49-F238E27FC236}">
                <a16:creationId xmlns:a16="http://schemas.microsoft.com/office/drawing/2014/main" id="{37F78568-E0B7-0B04-6A16-BD01A96A892F}"/>
              </a:ext>
            </a:extLst>
          </p:cNvPr>
          <p:cNvSpPr/>
          <p:nvPr/>
        </p:nvSpPr>
        <p:spPr>
          <a:xfrm>
            <a:off x="9120354" y="2857794"/>
            <a:ext cx="144238" cy="355193"/>
          </a:xfrm>
          <a:prstGeom prst="flowChartOffpageConnector">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2</a:t>
            </a:r>
            <a:endParaRPr lang="en-US" sz="1200">
              <a:latin typeface="Arial Black"/>
            </a:endParaRPr>
          </a:p>
        </p:txBody>
      </p:sp>
      <p:sp>
        <p:nvSpPr>
          <p:cNvPr id="3" name="Footer Placeholder 2">
            <a:extLst>
              <a:ext uri="{FF2B5EF4-FFF2-40B4-BE49-F238E27FC236}">
                <a16:creationId xmlns:a16="http://schemas.microsoft.com/office/drawing/2014/main" id="{A7863BF9-D0A8-0A1E-184F-C1F939EEE417}"/>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5D536AE2-2998-E33D-C6E2-9A0FF9A4148D}"/>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02C755A1-20A7-81A8-0A65-7A18180774EA}"/>
              </a:ext>
            </a:extLst>
          </p:cNvPr>
          <p:cNvSpPr>
            <a:spLocks noGrp="1"/>
          </p:cNvSpPr>
          <p:nvPr>
            <p:ph type="title"/>
          </p:nvPr>
        </p:nvSpPr>
        <p:spPr/>
        <p:txBody>
          <a:bodyPr/>
          <a:lstStyle/>
          <a:p>
            <a:r>
              <a:rPr lang="en-US"/>
              <a:t>Electrical Components</a:t>
            </a:r>
          </a:p>
        </p:txBody>
      </p:sp>
      <p:sp>
        <p:nvSpPr>
          <p:cNvPr id="17" name="Rectangle 16">
            <a:extLst>
              <a:ext uri="{FF2B5EF4-FFF2-40B4-BE49-F238E27FC236}">
                <a16:creationId xmlns:a16="http://schemas.microsoft.com/office/drawing/2014/main" id="{865DE59D-886A-F801-85CB-DD2B8AFC4E5F}"/>
              </a:ext>
            </a:extLst>
          </p:cNvPr>
          <p:cNvSpPr/>
          <p:nvPr/>
        </p:nvSpPr>
        <p:spPr>
          <a:xfrm>
            <a:off x="8926856" y="2367720"/>
            <a:ext cx="549850" cy="496575"/>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SM 2</a:t>
            </a:r>
          </a:p>
        </p:txBody>
      </p:sp>
      <p:sp>
        <p:nvSpPr>
          <p:cNvPr id="19" name="Rectangle 18">
            <a:extLst>
              <a:ext uri="{FF2B5EF4-FFF2-40B4-BE49-F238E27FC236}">
                <a16:creationId xmlns:a16="http://schemas.microsoft.com/office/drawing/2014/main" id="{30E3A5FF-0D18-53AA-69B9-8CDC88003AFE}"/>
              </a:ext>
            </a:extLst>
          </p:cNvPr>
          <p:cNvSpPr/>
          <p:nvPr/>
        </p:nvSpPr>
        <p:spPr>
          <a:xfrm>
            <a:off x="8175084" y="2368422"/>
            <a:ext cx="537762" cy="496575"/>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SM1</a:t>
            </a:r>
          </a:p>
        </p:txBody>
      </p:sp>
      <p:sp>
        <p:nvSpPr>
          <p:cNvPr id="27" name="Flowchart: Off-page Connector 26">
            <a:extLst>
              <a:ext uri="{FF2B5EF4-FFF2-40B4-BE49-F238E27FC236}">
                <a16:creationId xmlns:a16="http://schemas.microsoft.com/office/drawing/2014/main" id="{60E8E023-B881-2A33-F0CF-1A5FFA605AB4}"/>
              </a:ext>
            </a:extLst>
          </p:cNvPr>
          <p:cNvSpPr/>
          <p:nvPr/>
        </p:nvSpPr>
        <p:spPr>
          <a:xfrm>
            <a:off x="9881431" y="2857794"/>
            <a:ext cx="144238" cy="355193"/>
          </a:xfrm>
          <a:prstGeom prst="flowChartOffpageConnector">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cs typeface="Calibri"/>
              </a:rPr>
              <a:t>3</a:t>
            </a:r>
            <a:endParaRPr lang="en-US" sz="1200">
              <a:solidFill>
                <a:schemeClr val="tx1"/>
              </a:solidFill>
              <a:cs typeface="Calibri"/>
            </a:endParaRPr>
          </a:p>
        </p:txBody>
      </p:sp>
      <p:sp>
        <p:nvSpPr>
          <p:cNvPr id="33" name="Rectangle 32">
            <a:extLst>
              <a:ext uri="{FF2B5EF4-FFF2-40B4-BE49-F238E27FC236}">
                <a16:creationId xmlns:a16="http://schemas.microsoft.com/office/drawing/2014/main" id="{6274C7A4-A2BB-AE4F-805C-24AB55F8C736}"/>
              </a:ext>
            </a:extLst>
          </p:cNvPr>
          <p:cNvSpPr/>
          <p:nvPr/>
        </p:nvSpPr>
        <p:spPr>
          <a:xfrm>
            <a:off x="9678628" y="2367720"/>
            <a:ext cx="549846" cy="490049"/>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SM 3</a:t>
            </a:r>
          </a:p>
        </p:txBody>
      </p:sp>
      <p:sp>
        <p:nvSpPr>
          <p:cNvPr id="39" name="Flowchart: Off-page Connector 38">
            <a:extLst>
              <a:ext uri="{FF2B5EF4-FFF2-40B4-BE49-F238E27FC236}">
                <a16:creationId xmlns:a16="http://schemas.microsoft.com/office/drawing/2014/main" id="{4C76A134-B4AA-86C8-006D-47BD89A80022}"/>
              </a:ext>
            </a:extLst>
          </p:cNvPr>
          <p:cNvSpPr/>
          <p:nvPr/>
        </p:nvSpPr>
        <p:spPr>
          <a:xfrm rot="5400000">
            <a:off x="3146107" y="1839029"/>
            <a:ext cx="163936" cy="355193"/>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1</a:t>
            </a:r>
            <a:endParaRPr lang="en-US">
              <a:latin typeface="Arial Black"/>
            </a:endParaRPr>
          </a:p>
        </p:txBody>
      </p:sp>
      <p:sp>
        <p:nvSpPr>
          <p:cNvPr id="41" name="Rectangle: Rounded Corners 40">
            <a:extLst>
              <a:ext uri="{FF2B5EF4-FFF2-40B4-BE49-F238E27FC236}">
                <a16:creationId xmlns:a16="http://schemas.microsoft.com/office/drawing/2014/main" id="{0B2D5061-BC0B-9745-ADFF-B5FCAA0B6262}"/>
              </a:ext>
            </a:extLst>
          </p:cNvPr>
          <p:cNvSpPr/>
          <p:nvPr/>
        </p:nvSpPr>
        <p:spPr>
          <a:xfrm>
            <a:off x="3415127" y="1648184"/>
            <a:ext cx="1491436" cy="780457"/>
          </a:xfrm>
          <a:prstGeom prst="roundRect">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rPr>
              <a:t>Arduino</a:t>
            </a:r>
          </a:p>
        </p:txBody>
      </p:sp>
      <p:sp>
        <p:nvSpPr>
          <p:cNvPr id="43" name="Flowchart: Off-page Connector 42">
            <a:extLst>
              <a:ext uri="{FF2B5EF4-FFF2-40B4-BE49-F238E27FC236}">
                <a16:creationId xmlns:a16="http://schemas.microsoft.com/office/drawing/2014/main" id="{9844C87B-C724-CCD0-5C95-9F8CE68833C2}"/>
              </a:ext>
            </a:extLst>
          </p:cNvPr>
          <p:cNvSpPr/>
          <p:nvPr/>
        </p:nvSpPr>
        <p:spPr>
          <a:xfrm rot="5400000">
            <a:off x="550079" y="1839974"/>
            <a:ext cx="151841" cy="355193"/>
          </a:xfrm>
          <a:prstGeom prst="flowChartOffpageConnector">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1</a:t>
            </a:r>
          </a:p>
        </p:txBody>
      </p:sp>
      <p:sp>
        <p:nvSpPr>
          <p:cNvPr id="45" name="Rectangle: Rounded Corners 44">
            <a:extLst>
              <a:ext uri="{FF2B5EF4-FFF2-40B4-BE49-F238E27FC236}">
                <a16:creationId xmlns:a16="http://schemas.microsoft.com/office/drawing/2014/main" id="{AADBEBD2-68C7-C6FE-41CD-51D19B314A87}"/>
              </a:ext>
            </a:extLst>
          </p:cNvPr>
          <p:cNvSpPr/>
          <p:nvPr/>
        </p:nvSpPr>
        <p:spPr>
          <a:xfrm>
            <a:off x="800702" y="1648182"/>
            <a:ext cx="1491436" cy="780458"/>
          </a:xfrm>
          <a:prstGeom prst="roundRect">
            <a:avLst/>
          </a:prstGeom>
          <a:solidFill>
            <a:srgbClr val="DCDCD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Black"/>
              </a:rPr>
              <a:t>Power Supply 1</a:t>
            </a:r>
          </a:p>
        </p:txBody>
      </p:sp>
      <p:sp>
        <p:nvSpPr>
          <p:cNvPr id="47" name="Flowchart: Off-page Connector 46">
            <a:extLst>
              <a:ext uri="{FF2B5EF4-FFF2-40B4-BE49-F238E27FC236}">
                <a16:creationId xmlns:a16="http://schemas.microsoft.com/office/drawing/2014/main" id="{E3E3DFB4-34C0-C734-72C2-6584FA034431}"/>
              </a:ext>
            </a:extLst>
          </p:cNvPr>
          <p:cNvSpPr/>
          <p:nvPr/>
        </p:nvSpPr>
        <p:spPr>
          <a:xfrm rot="5400000">
            <a:off x="5536839" y="1751245"/>
            <a:ext cx="175141" cy="478458"/>
          </a:xfrm>
          <a:prstGeom prst="flowChartOffpageConnector">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2</a:t>
            </a:r>
          </a:p>
        </p:txBody>
      </p:sp>
      <p:sp>
        <p:nvSpPr>
          <p:cNvPr id="49" name="Rectangle: Rounded Corners 48">
            <a:extLst>
              <a:ext uri="{FF2B5EF4-FFF2-40B4-BE49-F238E27FC236}">
                <a16:creationId xmlns:a16="http://schemas.microsoft.com/office/drawing/2014/main" id="{E356CBD8-0E54-D29F-CA3F-28B301DEF739}"/>
              </a:ext>
            </a:extLst>
          </p:cNvPr>
          <p:cNvSpPr/>
          <p:nvPr/>
        </p:nvSpPr>
        <p:spPr>
          <a:xfrm>
            <a:off x="5835494" y="1611897"/>
            <a:ext cx="1491436" cy="780458"/>
          </a:xfrm>
          <a:prstGeom prst="round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Black"/>
              </a:rPr>
              <a:t>Power Supply 2</a:t>
            </a:r>
          </a:p>
        </p:txBody>
      </p:sp>
      <p:sp>
        <p:nvSpPr>
          <p:cNvPr id="55" name="Flowchart: Off-page Connector 54">
            <a:extLst>
              <a:ext uri="{FF2B5EF4-FFF2-40B4-BE49-F238E27FC236}">
                <a16:creationId xmlns:a16="http://schemas.microsoft.com/office/drawing/2014/main" id="{60387FB8-2E64-9421-334E-F2D78FC516EB}"/>
              </a:ext>
            </a:extLst>
          </p:cNvPr>
          <p:cNvSpPr/>
          <p:nvPr/>
        </p:nvSpPr>
        <p:spPr>
          <a:xfrm>
            <a:off x="2892026" y="2752370"/>
            <a:ext cx="144238" cy="355193"/>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3</a:t>
            </a:r>
            <a:endParaRPr lang="en-US" sz="1200">
              <a:cs typeface="Calibri"/>
            </a:endParaRPr>
          </a:p>
        </p:txBody>
      </p:sp>
      <p:sp>
        <p:nvSpPr>
          <p:cNvPr id="59" name="Flowchart: Off-page Connector 58">
            <a:extLst>
              <a:ext uri="{FF2B5EF4-FFF2-40B4-BE49-F238E27FC236}">
                <a16:creationId xmlns:a16="http://schemas.microsoft.com/office/drawing/2014/main" id="{7BC1995B-0A7E-2523-F151-FF0AFEB76CC0}"/>
              </a:ext>
            </a:extLst>
          </p:cNvPr>
          <p:cNvSpPr/>
          <p:nvPr/>
        </p:nvSpPr>
        <p:spPr>
          <a:xfrm>
            <a:off x="524825" y="2613556"/>
            <a:ext cx="151841" cy="367288"/>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61" name="Flowchart: Off-page Connector 60">
            <a:extLst>
              <a:ext uri="{FF2B5EF4-FFF2-40B4-BE49-F238E27FC236}">
                <a16:creationId xmlns:a16="http://schemas.microsoft.com/office/drawing/2014/main" id="{DB3A8275-91CF-A646-61D3-AEC94867BEF2}"/>
              </a:ext>
            </a:extLst>
          </p:cNvPr>
          <p:cNvSpPr/>
          <p:nvPr/>
        </p:nvSpPr>
        <p:spPr>
          <a:xfrm rot="16200000">
            <a:off x="239469" y="3031757"/>
            <a:ext cx="151841" cy="355193"/>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63" name="Rectangle 62">
            <a:extLst>
              <a:ext uri="{FF2B5EF4-FFF2-40B4-BE49-F238E27FC236}">
                <a16:creationId xmlns:a16="http://schemas.microsoft.com/office/drawing/2014/main" id="{B7EE701C-4320-17E1-0D04-30919B39E755}"/>
              </a:ext>
            </a:extLst>
          </p:cNvPr>
          <p:cNvSpPr/>
          <p:nvPr/>
        </p:nvSpPr>
        <p:spPr>
          <a:xfrm>
            <a:off x="1078700" y="2989693"/>
            <a:ext cx="2060209" cy="553697"/>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Black"/>
              </a:rPr>
              <a:t>Ramp Actuation</a:t>
            </a:r>
          </a:p>
        </p:txBody>
      </p:sp>
      <p:sp>
        <p:nvSpPr>
          <p:cNvPr id="65" name="Rectangle 64">
            <a:extLst>
              <a:ext uri="{FF2B5EF4-FFF2-40B4-BE49-F238E27FC236}">
                <a16:creationId xmlns:a16="http://schemas.microsoft.com/office/drawing/2014/main" id="{2CA251F4-BDC6-EE76-E914-FADF988F3779}"/>
              </a:ext>
            </a:extLst>
          </p:cNvPr>
          <p:cNvSpPr/>
          <p:nvPr/>
        </p:nvSpPr>
        <p:spPr>
          <a:xfrm>
            <a:off x="403506" y="2864292"/>
            <a:ext cx="763659" cy="676773"/>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LS1 (Door)</a:t>
            </a:r>
          </a:p>
        </p:txBody>
      </p:sp>
      <p:sp>
        <p:nvSpPr>
          <p:cNvPr id="73" name="Flowchart: Off-page Connector 72">
            <a:extLst>
              <a:ext uri="{FF2B5EF4-FFF2-40B4-BE49-F238E27FC236}">
                <a16:creationId xmlns:a16="http://schemas.microsoft.com/office/drawing/2014/main" id="{21B09A3B-96AD-4697-FFF9-CBD4501F65D1}"/>
              </a:ext>
            </a:extLst>
          </p:cNvPr>
          <p:cNvSpPr/>
          <p:nvPr/>
        </p:nvSpPr>
        <p:spPr>
          <a:xfrm>
            <a:off x="6016348" y="3419537"/>
            <a:ext cx="166650" cy="411223"/>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77" name="Rectangle 76">
            <a:extLst>
              <a:ext uri="{FF2B5EF4-FFF2-40B4-BE49-F238E27FC236}">
                <a16:creationId xmlns:a16="http://schemas.microsoft.com/office/drawing/2014/main" id="{4076094E-78A8-AC77-BA44-C989DA72019B}"/>
              </a:ext>
            </a:extLst>
          </p:cNvPr>
          <p:cNvSpPr/>
          <p:nvPr/>
        </p:nvSpPr>
        <p:spPr>
          <a:xfrm>
            <a:off x="8075392" y="1756393"/>
            <a:ext cx="2265894" cy="496575"/>
          </a:xfrm>
          <a:prstGeom prst="rect">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rPr>
              <a:t>Motor Controllers</a:t>
            </a:r>
          </a:p>
        </p:txBody>
      </p:sp>
      <p:sp>
        <p:nvSpPr>
          <p:cNvPr id="79" name="Flowchart: Off-page Connector 78">
            <a:extLst>
              <a:ext uri="{FF2B5EF4-FFF2-40B4-BE49-F238E27FC236}">
                <a16:creationId xmlns:a16="http://schemas.microsoft.com/office/drawing/2014/main" id="{A194A090-4D40-ECEE-952B-565CB69FD90D}"/>
              </a:ext>
            </a:extLst>
          </p:cNvPr>
          <p:cNvSpPr/>
          <p:nvPr/>
        </p:nvSpPr>
        <p:spPr>
          <a:xfrm rot="5400000">
            <a:off x="5585307" y="2710051"/>
            <a:ext cx="185460" cy="411224"/>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p>
        </p:txBody>
      </p:sp>
      <p:sp>
        <p:nvSpPr>
          <p:cNvPr id="81" name="Rectangle: Rounded Corners 80">
            <a:extLst>
              <a:ext uri="{FF2B5EF4-FFF2-40B4-BE49-F238E27FC236}">
                <a16:creationId xmlns:a16="http://schemas.microsoft.com/office/drawing/2014/main" id="{D88A6F03-796A-73E5-ADA0-34B7C6A35C73}"/>
              </a:ext>
            </a:extLst>
          </p:cNvPr>
          <p:cNvSpPr/>
          <p:nvPr/>
        </p:nvSpPr>
        <p:spPr>
          <a:xfrm>
            <a:off x="5855435" y="2615516"/>
            <a:ext cx="1697880" cy="80672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rPr>
              <a:t>Push Button w/ LED</a:t>
            </a:r>
          </a:p>
        </p:txBody>
      </p:sp>
      <p:sp>
        <p:nvSpPr>
          <p:cNvPr id="85" name="Flowchart: Off-page Connector 84">
            <a:extLst>
              <a:ext uri="{FF2B5EF4-FFF2-40B4-BE49-F238E27FC236}">
                <a16:creationId xmlns:a16="http://schemas.microsoft.com/office/drawing/2014/main" id="{7282304D-7CEE-F1BC-CB2E-8A2117DD753D}"/>
              </a:ext>
            </a:extLst>
          </p:cNvPr>
          <p:cNvSpPr/>
          <p:nvPr/>
        </p:nvSpPr>
        <p:spPr>
          <a:xfrm>
            <a:off x="2532612" y="4472636"/>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2</a:t>
            </a:r>
            <a:endParaRPr lang="en-US" sz="1200">
              <a:cs typeface="Calibri"/>
            </a:endParaRPr>
          </a:p>
        </p:txBody>
      </p:sp>
      <p:sp>
        <p:nvSpPr>
          <p:cNvPr id="87" name="Cylinder 86">
            <a:extLst>
              <a:ext uri="{FF2B5EF4-FFF2-40B4-BE49-F238E27FC236}">
                <a16:creationId xmlns:a16="http://schemas.microsoft.com/office/drawing/2014/main" id="{3F9A4715-4EF4-EEF1-F2CF-FF2F427B3D34}"/>
              </a:ext>
            </a:extLst>
          </p:cNvPr>
          <p:cNvSpPr/>
          <p:nvPr/>
        </p:nvSpPr>
        <p:spPr>
          <a:xfrm>
            <a:off x="2351402" y="4691854"/>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Bin1</a:t>
            </a:r>
          </a:p>
        </p:txBody>
      </p:sp>
      <p:sp>
        <p:nvSpPr>
          <p:cNvPr id="89" name="Flowchart: Off-page Connector 88">
            <a:extLst>
              <a:ext uri="{FF2B5EF4-FFF2-40B4-BE49-F238E27FC236}">
                <a16:creationId xmlns:a16="http://schemas.microsoft.com/office/drawing/2014/main" id="{2565A19E-2940-5483-EAFF-9DE942E4A5E2}"/>
              </a:ext>
            </a:extLst>
          </p:cNvPr>
          <p:cNvSpPr/>
          <p:nvPr/>
        </p:nvSpPr>
        <p:spPr>
          <a:xfrm>
            <a:off x="5084192" y="4473029"/>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4</a:t>
            </a:r>
          </a:p>
        </p:txBody>
      </p:sp>
      <p:sp>
        <p:nvSpPr>
          <p:cNvPr id="91" name="Flowchart: Off-page Connector 90">
            <a:extLst>
              <a:ext uri="{FF2B5EF4-FFF2-40B4-BE49-F238E27FC236}">
                <a16:creationId xmlns:a16="http://schemas.microsoft.com/office/drawing/2014/main" id="{78218203-F949-96C5-D937-F592A8C75259}"/>
              </a:ext>
            </a:extLst>
          </p:cNvPr>
          <p:cNvSpPr/>
          <p:nvPr/>
        </p:nvSpPr>
        <p:spPr>
          <a:xfrm>
            <a:off x="667920" y="4755961"/>
            <a:ext cx="127651" cy="294717"/>
          </a:xfrm>
          <a:prstGeom prst="flowChartOffpageConnector">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93" name="Flowchart: Off-page Connector 92">
            <a:extLst>
              <a:ext uri="{FF2B5EF4-FFF2-40B4-BE49-F238E27FC236}">
                <a16:creationId xmlns:a16="http://schemas.microsoft.com/office/drawing/2014/main" id="{F524F74D-8758-13F0-9187-9344296C6A8F}"/>
              </a:ext>
            </a:extLst>
          </p:cNvPr>
          <p:cNvSpPr/>
          <p:nvPr/>
        </p:nvSpPr>
        <p:spPr>
          <a:xfrm rot="16200000">
            <a:off x="441256" y="5188998"/>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95" name="Rectangle 94">
            <a:extLst>
              <a:ext uri="{FF2B5EF4-FFF2-40B4-BE49-F238E27FC236}">
                <a16:creationId xmlns:a16="http://schemas.microsoft.com/office/drawing/2014/main" id="{3FA989EA-814C-47F0-8815-ED575DE544BA}"/>
              </a:ext>
            </a:extLst>
          </p:cNvPr>
          <p:cNvSpPr/>
          <p:nvPr/>
        </p:nvSpPr>
        <p:spPr>
          <a:xfrm>
            <a:off x="6424924" y="4829577"/>
            <a:ext cx="1150196" cy="719697"/>
          </a:xfrm>
          <a:prstGeom prst="rect">
            <a:avLst/>
          </a:prstGeom>
          <a:solidFill>
            <a:srgbClr val="CEB88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rPr>
              <a:t>Manual Pin Press</a:t>
            </a:r>
          </a:p>
        </p:txBody>
      </p:sp>
      <p:sp>
        <p:nvSpPr>
          <p:cNvPr id="97" name="Oval 96">
            <a:extLst>
              <a:ext uri="{FF2B5EF4-FFF2-40B4-BE49-F238E27FC236}">
                <a16:creationId xmlns:a16="http://schemas.microsoft.com/office/drawing/2014/main" id="{C800C5FF-AFD8-C252-99FC-514F7C9D98F0}"/>
              </a:ext>
            </a:extLst>
          </p:cNvPr>
          <p:cNvSpPr/>
          <p:nvPr/>
        </p:nvSpPr>
        <p:spPr>
          <a:xfrm>
            <a:off x="7691965" y="4933833"/>
            <a:ext cx="914400" cy="588075"/>
          </a:xfrm>
          <a:prstGeom prst="ellipse">
            <a:avLst/>
          </a:prstGeom>
          <a:solidFill>
            <a:srgbClr val="CEB888"/>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rial Black"/>
              </a:rPr>
              <a:t>Out Bin</a:t>
            </a:r>
          </a:p>
        </p:txBody>
      </p:sp>
      <p:sp>
        <p:nvSpPr>
          <p:cNvPr id="99" name="Flowchart: Off-page Connector 98">
            <a:extLst>
              <a:ext uri="{FF2B5EF4-FFF2-40B4-BE49-F238E27FC236}">
                <a16:creationId xmlns:a16="http://schemas.microsoft.com/office/drawing/2014/main" id="{B6222BE7-6378-9DF4-EC2E-7D6FF81B30D8}"/>
              </a:ext>
            </a:extLst>
          </p:cNvPr>
          <p:cNvSpPr/>
          <p:nvPr/>
        </p:nvSpPr>
        <p:spPr>
          <a:xfrm>
            <a:off x="272636" y="5732659"/>
            <a:ext cx="142459" cy="294717"/>
          </a:xfrm>
          <a:prstGeom prst="flowChartOffpageConnector">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cs typeface="Calibri"/>
              </a:rPr>
              <a:t>1</a:t>
            </a:r>
            <a:endParaRPr lang="en-US" sz="1200">
              <a:cs typeface="Calibri"/>
            </a:endParaRPr>
          </a:p>
        </p:txBody>
      </p:sp>
      <p:sp>
        <p:nvSpPr>
          <p:cNvPr id="101" name="Rectangle 100">
            <a:extLst>
              <a:ext uri="{FF2B5EF4-FFF2-40B4-BE49-F238E27FC236}">
                <a16:creationId xmlns:a16="http://schemas.microsoft.com/office/drawing/2014/main" id="{E2E41431-7148-E4A1-A353-44974CBD26D0}"/>
              </a:ext>
            </a:extLst>
          </p:cNvPr>
          <p:cNvSpPr/>
          <p:nvPr/>
        </p:nvSpPr>
        <p:spPr>
          <a:xfrm>
            <a:off x="588779" y="4971585"/>
            <a:ext cx="954642" cy="557794"/>
          </a:xfrm>
          <a:prstGeom prst="rect">
            <a:avLst/>
          </a:prstGeom>
          <a:solidFill>
            <a:srgbClr val="DCDCD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Arial Black"/>
              </a:rPr>
              <a:t>LS2 (Track1)</a:t>
            </a:r>
          </a:p>
        </p:txBody>
      </p:sp>
      <p:sp>
        <p:nvSpPr>
          <p:cNvPr id="103" name="Cylinder 102">
            <a:extLst>
              <a:ext uri="{FF2B5EF4-FFF2-40B4-BE49-F238E27FC236}">
                <a16:creationId xmlns:a16="http://schemas.microsoft.com/office/drawing/2014/main" id="{4EB49F8A-80A6-64BC-D8AF-F0E06FBF6AF1}"/>
              </a:ext>
            </a:extLst>
          </p:cNvPr>
          <p:cNvSpPr/>
          <p:nvPr/>
        </p:nvSpPr>
        <p:spPr>
          <a:xfrm>
            <a:off x="4874895" y="4703060"/>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Bin2</a:t>
            </a:r>
          </a:p>
        </p:txBody>
      </p:sp>
      <p:sp>
        <p:nvSpPr>
          <p:cNvPr id="105" name="Flowchart: Off-page Connector 104">
            <a:extLst>
              <a:ext uri="{FF2B5EF4-FFF2-40B4-BE49-F238E27FC236}">
                <a16:creationId xmlns:a16="http://schemas.microsoft.com/office/drawing/2014/main" id="{BA70B84B-2483-0138-A24D-7F0074A3BE0E}"/>
              </a:ext>
            </a:extLst>
          </p:cNvPr>
          <p:cNvSpPr/>
          <p:nvPr/>
        </p:nvSpPr>
        <p:spPr>
          <a:xfrm>
            <a:off x="5848938" y="4476302"/>
            <a:ext cx="120048"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Arial Black"/>
              </a:rPr>
              <a:t>5</a:t>
            </a:r>
          </a:p>
        </p:txBody>
      </p:sp>
      <p:sp>
        <p:nvSpPr>
          <p:cNvPr id="107" name="Cylinder 106">
            <a:extLst>
              <a:ext uri="{FF2B5EF4-FFF2-40B4-BE49-F238E27FC236}">
                <a16:creationId xmlns:a16="http://schemas.microsoft.com/office/drawing/2014/main" id="{FEEF48A7-07FB-FEA5-02CA-E05BDE84BCBE}"/>
              </a:ext>
            </a:extLst>
          </p:cNvPr>
          <p:cNvSpPr/>
          <p:nvPr/>
        </p:nvSpPr>
        <p:spPr>
          <a:xfrm>
            <a:off x="5657844" y="4705611"/>
            <a:ext cx="512682" cy="995516"/>
          </a:xfrm>
          <a:prstGeom prst="can">
            <a:avLst/>
          </a:prstGeom>
          <a:solidFill>
            <a:srgbClr val="00376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rial Black"/>
              </a:rPr>
              <a:t>Bin3</a:t>
            </a:r>
          </a:p>
        </p:txBody>
      </p:sp>
      <p:sp>
        <p:nvSpPr>
          <p:cNvPr id="109" name="Rectangle 108">
            <a:extLst>
              <a:ext uri="{FF2B5EF4-FFF2-40B4-BE49-F238E27FC236}">
                <a16:creationId xmlns:a16="http://schemas.microsoft.com/office/drawing/2014/main" id="{8BDCC51C-ACB7-106E-ABEE-D001C33E546F}"/>
              </a:ext>
            </a:extLst>
          </p:cNvPr>
          <p:cNvSpPr/>
          <p:nvPr/>
        </p:nvSpPr>
        <p:spPr>
          <a:xfrm>
            <a:off x="268496" y="5932784"/>
            <a:ext cx="8101096" cy="206102"/>
          </a:xfrm>
          <a:prstGeom prst="rect">
            <a:avLst/>
          </a:prstGeom>
          <a:solidFill>
            <a:srgbClr val="67364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latin typeface="Arial Black"/>
                <a:cs typeface="Calibri"/>
              </a:rPr>
              <a:t>TRACK 1</a:t>
            </a:r>
            <a:endParaRPr lang="en-US" sz="1050">
              <a:cs typeface="Calibri"/>
            </a:endParaRPr>
          </a:p>
        </p:txBody>
      </p:sp>
      <p:cxnSp>
        <p:nvCxnSpPr>
          <p:cNvPr id="111" name="Straight Arrow Connector 110">
            <a:extLst>
              <a:ext uri="{FF2B5EF4-FFF2-40B4-BE49-F238E27FC236}">
                <a16:creationId xmlns:a16="http://schemas.microsoft.com/office/drawing/2014/main" id="{9EA8039C-5129-D4B6-A5E3-12316000EF04}"/>
              </a:ext>
            </a:extLst>
          </p:cNvPr>
          <p:cNvCxnSpPr>
            <a:cxnSpLocks/>
          </p:cNvCxnSpPr>
          <p:nvPr/>
        </p:nvCxnSpPr>
        <p:spPr>
          <a:xfrm>
            <a:off x="370834" y="5932784"/>
            <a:ext cx="98624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95B0F969-AFD1-14A8-CFD5-18BBCF0903CB}"/>
              </a:ext>
            </a:extLst>
          </p:cNvPr>
          <p:cNvCxnSpPr>
            <a:cxnSpLocks/>
          </p:cNvCxnSpPr>
          <p:nvPr/>
        </p:nvCxnSpPr>
        <p:spPr>
          <a:xfrm>
            <a:off x="50508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9D79A5D4-EEA5-F78A-0B03-72FD6DE6C63F}"/>
              </a:ext>
            </a:extLst>
          </p:cNvPr>
          <p:cNvCxnSpPr>
            <a:cxnSpLocks/>
          </p:cNvCxnSpPr>
          <p:nvPr/>
        </p:nvCxnSpPr>
        <p:spPr>
          <a:xfrm>
            <a:off x="1839594"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4C9660AC-2A85-0CDF-BCE1-C425BC0C8B0E}"/>
              </a:ext>
            </a:extLst>
          </p:cNvPr>
          <p:cNvCxnSpPr>
            <a:cxnSpLocks/>
          </p:cNvCxnSpPr>
          <p:nvPr/>
        </p:nvCxnSpPr>
        <p:spPr>
          <a:xfrm>
            <a:off x="2960049"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E6F84954-BA33-A38B-C4C5-0F6C1E948988}"/>
              </a:ext>
            </a:extLst>
          </p:cNvPr>
          <p:cNvCxnSpPr>
            <a:cxnSpLocks/>
          </p:cNvCxnSpPr>
          <p:nvPr/>
        </p:nvCxnSpPr>
        <p:spPr>
          <a:xfrm>
            <a:off x="4049331" y="5932784"/>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1" name="Straight Arrow Connector 120">
            <a:extLst>
              <a:ext uri="{FF2B5EF4-FFF2-40B4-BE49-F238E27FC236}">
                <a16:creationId xmlns:a16="http://schemas.microsoft.com/office/drawing/2014/main" id="{C414085C-EE9B-B130-7CC0-3E1FAB62F790}"/>
              </a:ext>
            </a:extLst>
          </p:cNvPr>
          <p:cNvCxnSpPr>
            <a:cxnSpLocks/>
          </p:cNvCxnSpPr>
          <p:nvPr/>
        </p:nvCxnSpPr>
        <p:spPr>
          <a:xfrm>
            <a:off x="5387577"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07ECF6BD-06F1-112D-30DE-F956203F7E13}"/>
              </a:ext>
            </a:extLst>
          </p:cNvPr>
          <p:cNvCxnSpPr>
            <a:cxnSpLocks/>
          </p:cNvCxnSpPr>
          <p:nvPr/>
        </p:nvCxnSpPr>
        <p:spPr>
          <a:xfrm>
            <a:off x="6464446"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951EA08D-ED57-4138-A851-561CED848C03}"/>
              </a:ext>
            </a:extLst>
          </p:cNvPr>
          <p:cNvCxnSpPr>
            <a:cxnSpLocks/>
          </p:cNvCxnSpPr>
          <p:nvPr/>
        </p:nvCxnSpPr>
        <p:spPr>
          <a:xfrm>
            <a:off x="475598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C65C75BE-0734-D7CD-63CE-2183AA7ACC2A}"/>
              </a:ext>
            </a:extLst>
          </p:cNvPr>
          <p:cNvCxnSpPr>
            <a:cxnSpLocks/>
          </p:cNvCxnSpPr>
          <p:nvPr/>
        </p:nvCxnSpPr>
        <p:spPr>
          <a:xfrm>
            <a:off x="2357511"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0B84A5A7-D7EB-DE95-072A-576999BB534B}"/>
              </a:ext>
            </a:extLst>
          </p:cNvPr>
          <p:cNvCxnSpPr>
            <a:cxnSpLocks/>
          </p:cNvCxnSpPr>
          <p:nvPr/>
        </p:nvCxnSpPr>
        <p:spPr>
          <a:xfrm>
            <a:off x="1160134"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3C3F4DB4-C877-2B81-A1BD-D2118DB37A29}"/>
              </a:ext>
            </a:extLst>
          </p:cNvPr>
          <p:cNvCxnSpPr>
            <a:cxnSpLocks/>
          </p:cNvCxnSpPr>
          <p:nvPr/>
        </p:nvCxnSpPr>
        <p:spPr>
          <a:xfrm>
            <a:off x="370834" y="5929650"/>
            <a:ext cx="4992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82E5187C-7DA1-1E1C-54B7-BFC0A94C562C}"/>
              </a:ext>
            </a:extLst>
          </p:cNvPr>
          <p:cNvCxnSpPr>
            <a:cxnSpLocks/>
          </p:cNvCxnSpPr>
          <p:nvPr/>
        </p:nvCxnSpPr>
        <p:spPr>
          <a:xfrm>
            <a:off x="3481523"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FF22AD42-CED9-03F4-5AD6-67DFAA17ABB0}"/>
              </a:ext>
            </a:extLst>
          </p:cNvPr>
          <p:cNvCxnSpPr>
            <a:cxnSpLocks/>
          </p:cNvCxnSpPr>
          <p:nvPr/>
        </p:nvCxnSpPr>
        <p:spPr>
          <a:xfrm>
            <a:off x="5968986" y="5929650"/>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a:extLst>
              <a:ext uri="{FF2B5EF4-FFF2-40B4-BE49-F238E27FC236}">
                <a16:creationId xmlns:a16="http://schemas.microsoft.com/office/drawing/2014/main" id="{CC3021F2-A887-52DB-4376-08829DFC5877}"/>
              </a:ext>
            </a:extLst>
          </p:cNvPr>
          <p:cNvCxnSpPr>
            <a:cxnSpLocks/>
          </p:cNvCxnSpPr>
          <p:nvPr/>
        </p:nvCxnSpPr>
        <p:spPr>
          <a:xfrm>
            <a:off x="632732" y="5529379"/>
            <a:ext cx="0" cy="40027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8" name="Arrow: Right 137">
            <a:extLst>
              <a:ext uri="{FF2B5EF4-FFF2-40B4-BE49-F238E27FC236}">
                <a16:creationId xmlns:a16="http://schemas.microsoft.com/office/drawing/2014/main" id="{92666A70-08F6-BAD2-BBEB-5B66B7B9AE09}"/>
              </a:ext>
            </a:extLst>
          </p:cNvPr>
          <p:cNvSpPr/>
          <p:nvPr/>
        </p:nvSpPr>
        <p:spPr>
          <a:xfrm>
            <a:off x="2389461" y="1844113"/>
            <a:ext cx="518790" cy="339490"/>
          </a:xfrm>
          <a:prstGeom prst="rightArrow">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Arrow: Right 138">
            <a:extLst>
              <a:ext uri="{FF2B5EF4-FFF2-40B4-BE49-F238E27FC236}">
                <a16:creationId xmlns:a16="http://schemas.microsoft.com/office/drawing/2014/main" id="{BFD9371A-4A4E-5CC5-027D-09E0183D36F0}"/>
              </a:ext>
            </a:extLst>
          </p:cNvPr>
          <p:cNvSpPr/>
          <p:nvPr/>
        </p:nvSpPr>
        <p:spPr>
          <a:xfrm>
            <a:off x="7433175" y="1832016"/>
            <a:ext cx="518790" cy="339490"/>
          </a:xfrm>
          <a:prstGeom prst="rightArrow">
            <a:avLst/>
          </a:prstGeom>
          <a:solidFill>
            <a:srgbClr val="6F3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CE674DFF-0310-DC68-554D-FAB92E5788D3}"/>
              </a:ext>
            </a:extLst>
          </p:cNvPr>
          <p:cNvSpPr/>
          <p:nvPr/>
        </p:nvSpPr>
        <p:spPr>
          <a:xfrm>
            <a:off x="8500637" y="4841736"/>
            <a:ext cx="1037303" cy="7669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latin typeface="Arial Black"/>
                <a:cs typeface="Calibri"/>
              </a:rPr>
              <a:t>LS3 (Eject)</a:t>
            </a:r>
            <a:endParaRPr lang="en-US" sz="1600">
              <a:latin typeface="Arial Black"/>
            </a:endParaRPr>
          </a:p>
        </p:txBody>
      </p:sp>
      <p:sp>
        <p:nvSpPr>
          <p:cNvPr id="2" name="Flowchart: Off-page Connector 1">
            <a:extLst>
              <a:ext uri="{FF2B5EF4-FFF2-40B4-BE49-F238E27FC236}">
                <a16:creationId xmlns:a16="http://schemas.microsoft.com/office/drawing/2014/main" id="{0D341C6C-C7DA-98FE-DC33-5649DF631364}"/>
              </a:ext>
            </a:extLst>
          </p:cNvPr>
          <p:cNvSpPr/>
          <p:nvPr/>
        </p:nvSpPr>
        <p:spPr>
          <a:xfrm rot="16200000">
            <a:off x="9655907" y="4990165"/>
            <a:ext cx="168818" cy="416644"/>
          </a:xfrm>
          <a:prstGeom prst="flowChartOffpageConnector">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rgbClr val="FFFFFF"/>
                </a:solidFill>
                <a:latin typeface="Arial Black"/>
                <a:cs typeface="Calibri"/>
              </a:rPr>
              <a:t>1</a:t>
            </a:r>
            <a:endParaRPr lang="en-US" sz="1200">
              <a:solidFill>
                <a:srgbClr val="FFFFFF"/>
              </a:solidFill>
              <a:cs typeface="Calibri"/>
            </a:endParaRPr>
          </a:p>
        </p:txBody>
      </p:sp>
    </p:spTree>
    <p:extLst>
      <p:ext uri="{BB962C8B-B14F-4D97-AF65-F5344CB8AC3E}">
        <p14:creationId xmlns:p14="http://schemas.microsoft.com/office/powerpoint/2010/main" val="18702147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79C69-F1F2-F1ED-CFD7-F1F0325D26BC}"/>
              </a:ext>
            </a:extLst>
          </p:cNvPr>
          <p:cNvSpPr>
            <a:spLocks noGrp="1"/>
          </p:cNvSpPr>
          <p:nvPr>
            <p:ph type="ftr" sz="quarter" idx="11"/>
          </p:nvPr>
        </p:nvSpPr>
        <p:spPr/>
        <p:txBody>
          <a:bodyPr/>
          <a:lstStyle/>
          <a:p>
            <a:r>
              <a:rPr lang="en-US">
                <a:cs typeface="Calibri"/>
              </a:rPr>
              <a:t>Caden Schwartz</a:t>
            </a:r>
            <a:endParaRPr lang="en-US"/>
          </a:p>
        </p:txBody>
      </p:sp>
      <p:sp>
        <p:nvSpPr>
          <p:cNvPr id="4" name="Slide Number Placeholder 3">
            <a:extLst>
              <a:ext uri="{FF2B5EF4-FFF2-40B4-BE49-F238E27FC236}">
                <a16:creationId xmlns:a16="http://schemas.microsoft.com/office/drawing/2014/main" id="{052BF0F6-6645-6E0E-B0B3-23B5C2A3757A}"/>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DEE50683-FBA7-EC4B-EC41-C9CE793E95C2}"/>
              </a:ext>
            </a:extLst>
          </p:cNvPr>
          <p:cNvSpPr>
            <a:spLocks noGrp="1"/>
          </p:cNvSpPr>
          <p:nvPr>
            <p:ph type="title"/>
          </p:nvPr>
        </p:nvSpPr>
        <p:spPr/>
        <p:txBody>
          <a:bodyPr/>
          <a:lstStyle/>
          <a:p>
            <a:r>
              <a:rPr lang="en-US"/>
              <a:t>Motion Control</a:t>
            </a:r>
          </a:p>
        </p:txBody>
      </p:sp>
      <p:sp>
        <p:nvSpPr>
          <p:cNvPr id="8" name="Rectangle: Rounded Corners 7">
            <a:extLst>
              <a:ext uri="{FF2B5EF4-FFF2-40B4-BE49-F238E27FC236}">
                <a16:creationId xmlns:a16="http://schemas.microsoft.com/office/drawing/2014/main" id="{FD2D3B2F-0C3A-14C4-52F9-40A42A502DDA}"/>
              </a:ext>
            </a:extLst>
          </p:cNvPr>
          <p:cNvSpPr/>
          <p:nvPr/>
        </p:nvSpPr>
        <p:spPr>
          <a:xfrm>
            <a:off x="1048765" y="1634621"/>
            <a:ext cx="2113429" cy="1178538"/>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Microcontroller</a:t>
            </a:r>
          </a:p>
          <a:p>
            <a:pPr algn="ctr"/>
            <a:r>
              <a:rPr lang="en-US" sz="1600">
                <a:solidFill>
                  <a:schemeClr val="bg1"/>
                </a:solidFill>
                <a:latin typeface="Arial Black"/>
                <a:ea typeface="Calibri"/>
                <a:cs typeface="Calibri"/>
              </a:rPr>
              <a:t>Arduino UNO 3</a:t>
            </a:r>
          </a:p>
        </p:txBody>
      </p:sp>
      <p:pic>
        <p:nvPicPr>
          <p:cNvPr id="9" name="Picture 8" descr="A close-up of a circuit board&#10;&#10;Description automatically generated">
            <a:extLst>
              <a:ext uri="{FF2B5EF4-FFF2-40B4-BE49-F238E27FC236}">
                <a16:creationId xmlns:a16="http://schemas.microsoft.com/office/drawing/2014/main" id="{F9E6D2E3-E83F-025F-9E09-A7CD4EB6D422}"/>
              </a:ext>
            </a:extLst>
          </p:cNvPr>
          <p:cNvPicPr>
            <a:picLocks noChangeAspect="1"/>
          </p:cNvPicPr>
          <p:nvPr/>
        </p:nvPicPr>
        <p:blipFill>
          <a:blip r:embed="rId2"/>
          <a:stretch>
            <a:fillRect/>
          </a:stretch>
        </p:blipFill>
        <p:spPr>
          <a:xfrm>
            <a:off x="460682" y="3064211"/>
            <a:ext cx="3286555" cy="2466633"/>
          </a:xfrm>
          <a:prstGeom prst="rect">
            <a:avLst/>
          </a:prstGeom>
          <a:ln>
            <a:noFill/>
          </a:ln>
          <a:effectLst>
            <a:outerShdw blurRad="50800" dist="127000" dir="2700000" algn="tl" rotWithShape="0">
              <a:srgbClr val="333333">
                <a:alpha val="40000"/>
              </a:srgbClr>
            </a:outerShdw>
          </a:effectLst>
        </p:spPr>
      </p:pic>
      <p:pic>
        <p:nvPicPr>
          <p:cNvPr id="10" name="Picture 9" descr="A red circuit board with many small chips&#10;&#10;Description automatically generated">
            <a:extLst>
              <a:ext uri="{FF2B5EF4-FFF2-40B4-BE49-F238E27FC236}">
                <a16:creationId xmlns:a16="http://schemas.microsoft.com/office/drawing/2014/main" id="{F0F26925-5C18-5592-6505-DC6AF0815FFE}"/>
              </a:ext>
            </a:extLst>
          </p:cNvPr>
          <p:cNvPicPr>
            <a:picLocks noChangeAspect="1"/>
          </p:cNvPicPr>
          <p:nvPr/>
        </p:nvPicPr>
        <p:blipFill>
          <a:blip r:embed="rId3"/>
          <a:stretch>
            <a:fillRect/>
          </a:stretch>
        </p:blipFill>
        <p:spPr>
          <a:xfrm rot="10800000">
            <a:off x="4424580" y="3061852"/>
            <a:ext cx="1820506" cy="2471352"/>
          </a:xfrm>
          <a:prstGeom prst="rect">
            <a:avLst/>
          </a:prstGeom>
          <a:effectLst>
            <a:outerShdw blurRad="50800" dist="127000" dir="2700000">
              <a:srgbClr val="000000">
                <a:alpha val="40000"/>
              </a:srgbClr>
            </a:outerShdw>
          </a:effectLst>
        </p:spPr>
      </p:pic>
      <p:sp>
        <p:nvSpPr>
          <p:cNvPr id="11" name="Rectangle: Rounded Corners 10">
            <a:extLst>
              <a:ext uri="{FF2B5EF4-FFF2-40B4-BE49-F238E27FC236}">
                <a16:creationId xmlns:a16="http://schemas.microsoft.com/office/drawing/2014/main" id="{2B03D6ED-9542-6792-C80E-79C6E0C836A9}"/>
              </a:ext>
            </a:extLst>
          </p:cNvPr>
          <p:cNvSpPr/>
          <p:nvPr/>
        </p:nvSpPr>
        <p:spPr>
          <a:xfrm>
            <a:off x="4269149" y="1634622"/>
            <a:ext cx="2125435" cy="1186543"/>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Motor Driver</a:t>
            </a:r>
          </a:p>
          <a:p>
            <a:pPr algn="ctr"/>
            <a:r>
              <a:rPr lang="en-US" sz="1600">
                <a:solidFill>
                  <a:schemeClr val="bg1"/>
                </a:solidFill>
                <a:latin typeface="Arial Black"/>
                <a:ea typeface="Calibri"/>
                <a:cs typeface="Calibri"/>
              </a:rPr>
              <a:t>MP6500</a:t>
            </a:r>
          </a:p>
        </p:txBody>
      </p:sp>
      <p:sp>
        <p:nvSpPr>
          <p:cNvPr id="12" name="Rectangle: Rounded Corners 11">
            <a:extLst>
              <a:ext uri="{FF2B5EF4-FFF2-40B4-BE49-F238E27FC236}">
                <a16:creationId xmlns:a16="http://schemas.microsoft.com/office/drawing/2014/main" id="{6E0E4A75-1CBF-7BD7-0C81-37519B82AE3F}"/>
              </a:ext>
            </a:extLst>
          </p:cNvPr>
          <p:cNvSpPr/>
          <p:nvPr/>
        </p:nvSpPr>
        <p:spPr>
          <a:xfrm>
            <a:off x="7211252" y="1644146"/>
            <a:ext cx="2124635" cy="1178538"/>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Stepper Motor</a:t>
            </a:r>
          </a:p>
          <a:p>
            <a:pPr algn="ctr"/>
            <a:r>
              <a:rPr lang="en-US" sz="1600">
                <a:solidFill>
                  <a:schemeClr val="bg1"/>
                </a:solidFill>
                <a:latin typeface="Arial Black"/>
                <a:ea typeface="Calibri"/>
                <a:cs typeface="Calibri"/>
              </a:rPr>
              <a:t> 17HS4023</a:t>
            </a:r>
          </a:p>
        </p:txBody>
      </p:sp>
      <p:pic>
        <p:nvPicPr>
          <p:cNvPr id="2" name="Picture 1" descr="A small black and silver device with a red and white wire&#10;&#10;Description automatically generated">
            <a:extLst>
              <a:ext uri="{FF2B5EF4-FFF2-40B4-BE49-F238E27FC236}">
                <a16:creationId xmlns:a16="http://schemas.microsoft.com/office/drawing/2014/main" id="{FD918A4E-A69E-6F37-097D-0842B4CFB005}"/>
              </a:ext>
            </a:extLst>
          </p:cNvPr>
          <p:cNvPicPr>
            <a:picLocks noChangeAspect="1"/>
          </p:cNvPicPr>
          <p:nvPr/>
        </p:nvPicPr>
        <p:blipFill>
          <a:blip r:embed="rId4"/>
          <a:stretch>
            <a:fillRect/>
          </a:stretch>
        </p:blipFill>
        <p:spPr>
          <a:xfrm>
            <a:off x="7072993" y="3062968"/>
            <a:ext cx="2411186" cy="2434318"/>
          </a:xfrm>
          <a:prstGeom prst="rect">
            <a:avLst/>
          </a:prstGeom>
          <a:solidFill>
            <a:srgbClr val="FFFFFF">
              <a:shade val="85000"/>
            </a:srgbClr>
          </a:solidFill>
          <a:ln w="88900" cap="sq">
            <a:solidFill>
              <a:srgbClr val="FFFFFF"/>
            </a:solidFill>
            <a:miter lim="800000"/>
          </a:ln>
          <a:effectLst>
            <a:outerShdw blurRad="50800" dist="127000" dir="27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58775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379C69-F1F2-F1ED-CFD7-F1F0325D26BC}"/>
              </a:ext>
            </a:extLst>
          </p:cNvPr>
          <p:cNvSpPr>
            <a:spLocks noGrp="1"/>
          </p:cNvSpPr>
          <p:nvPr>
            <p:ph type="ftr" sz="quarter" idx="11"/>
          </p:nvPr>
        </p:nvSpPr>
        <p:spPr/>
        <p:txBody>
          <a:bodyPr/>
          <a:lstStyle/>
          <a:p>
            <a:r>
              <a:rPr lang="en-US">
                <a:cs typeface="Calibri"/>
              </a:rPr>
              <a:t>Caden Schwartz</a:t>
            </a:r>
            <a:endParaRPr lang="en-US"/>
          </a:p>
        </p:txBody>
      </p:sp>
      <p:sp>
        <p:nvSpPr>
          <p:cNvPr id="4" name="Slide Number Placeholder 3">
            <a:extLst>
              <a:ext uri="{FF2B5EF4-FFF2-40B4-BE49-F238E27FC236}">
                <a16:creationId xmlns:a16="http://schemas.microsoft.com/office/drawing/2014/main" id="{052BF0F6-6645-6E0E-B0B3-23B5C2A3757A}"/>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DEE50683-FBA7-EC4B-EC41-C9CE793E95C2}"/>
              </a:ext>
            </a:extLst>
          </p:cNvPr>
          <p:cNvSpPr>
            <a:spLocks noGrp="1"/>
          </p:cNvSpPr>
          <p:nvPr>
            <p:ph type="title"/>
          </p:nvPr>
        </p:nvSpPr>
        <p:spPr/>
        <p:txBody>
          <a:bodyPr/>
          <a:lstStyle/>
          <a:p>
            <a:r>
              <a:rPr lang="en-US"/>
              <a:t>Motion Control</a:t>
            </a:r>
          </a:p>
        </p:txBody>
      </p:sp>
      <p:sp>
        <p:nvSpPr>
          <p:cNvPr id="11" name="Rectangle: Rounded Corners 10">
            <a:extLst>
              <a:ext uri="{FF2B5EF4-FFF2-40B4-BE49-F238E27FC236}">
                <a16:creationId xmlns:a16="http://schemas.microsoft.com/office/drawing/2014/main" id="{2B03D6ED-9542-6792-C80E-79C6E0C836A9}"/>
              </a:ext>
            </a:extLst>
          </p:cNvPr>
          <p:cNvSpPr/>
          <p:nvPr/>
        </p:nvSpPr>
        <p:spPr>
          <a:xfrm>
            <a:off x="1600532" y="1720886"/>
            <a:ext cx="2125435" cy="855865"/>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Motor Driver</a:t>
            </a:r>
          </a:p>
          <a:p>
            <a:pPr algn="ctr"/>
            <a:r>
              <a:rPr lang="en-US" sz="1600">
                <a:solidFill>
                  <a:schemeClr val="bg1"/>
                </a:solidFill>
                <a:latin typeface="Arial Black"/>
                <a:ea typeface="Calibri"/>
                <a:cs typeface="Calibri"/>
              </a:rPr>
              <a:t>DM542</a:t>
            </a:r>
          </a:p>
        </p:txBody>
      </p:sp>
      <p:sp>
        <p:nvSpPr>
          <p:cNvPr id="12" name="Rectangle: Rounded Corners 11">
            <a:extLst>
              <a:ext uri="{FF2B5EF4-FFF2-40B4-BE49-F238E27FC236}">
                <a16:creationId xmlns:a16="http://schemas.microsoft.com/office/drawing/2014/main" id="{6E0E4A75-1CBF-7BD7-0C81-37519B82AE3F}"/>
              </a:ext>
            </a:extLst>
          </p:cNvPr>
          <p:cNvSpPr/>
          <p:nvPr/>
        </p:nvSpPr>
        <p:spPr>
          <a:xfrm>
            <a:off x="6773207" y="1720885"/>
            <a:ext cx="2124635" cy="847859"/>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bg1"/>
                </a:solidFill>
                <a:latin typeface="Arial Black"/>
                <a:ea typeface="Calibri"/>
                <a:cs typeface="Calibri"/>
              </a:rPr>
              <a:t>Stepper Motor</a:t>
            </a:r>
          </a:p>
          <a:p>
            <a:pPr algn="ctr"/>
            <a:r>
              <a:rPr lang="en-US" sz="1600">
                <a:solidFill>
                  <a:schemeClr val="bg1"/>
                </a:solidFill>
                <a:latin typeface="Arial Black"/>
                <a:ea typeface="Calibri"/>
                <a:cs typeface="Calibri"/>
              </a:rPr>
              <a:t>23HS45-4204S</a:t>
            </a:r>
          </a:p>
        </p:txBody>
      </p:sp>
      <p:pic>
        <p:nvPicPr>
          <p:cNvPr id="6" name="Picture 5" descr="A black electronic device with white text&#10;&#10;Description automatically generated">
            <a:extLst>
              <a:ext uri="{FF2B5EF4-FFF2-40B4-BE49-F238E27FC236}">
                <a16:creationId xmlns:a16="http://schemas.microsoft.com/office/drawing/2014/main" id="{E5F2BBD1-00B4-FA33-02D8-3D25E832A2AC}"/>
              </a:ext>
            </a:extLst>
          </p:cNvPr>
          <p:cNvPicPr>
            <a:picLocks noChangeAspect="1"/>
          </p:cNvPicPr>
          <p:nvPr/>
        </p:nvPicPr>
        <p:blipFill>
          <a:blip r:embed="rId2"/>
          <a:stretch>
            <a:fillRect/>
          </a:stretch>
        </p:blipFill>
        <p:spPr>
          <a:xfrm>
            <a:off x="1061768" y="2847076"/>
            <a:ext cx="3196266" cy="3201119"/>
          </a:xfrm>
          <a:prstGeom prst="rect">
            <a:avLst/>
          </a:prstGeom>
          <a:solidFill>
            <a:srgbClr val="FFFFFF">
              <a:shade val="85000"/>
            </a:srgbClr>
          </a:solidFill>
          <a:ln w="190500" cap="rnd">
            <a:solidFill>
              <a:srgbClr val="FFFFFF"/>
            </a:solidFill>
          </a:ln>
          <a:effectLst>
            <a:outerShdw blurRad="50800" dist="127000" dir="270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A small electronic device with wires&#10;&#10;Description automatically generated">
            <a:extLst>
              <a:ext uri="{FF2B5EF4-FFF2-40B4-BE49-F238E27FC236}">
                <a16:creationId xmlns:a16="http://schemas.microsoft.com/office/drawing/2014/main" id="{438838C8-7B25-7312-0AD4-F8DD37695C03}"/>
              </a:ext>
            </a:extLst>
          </p:cNvPr>
          <p:cNvPicPr>
            <a:picLocks noChangeAspect="1"/>
          </p:cNvPicPr>
          <p:nvPr/>
        </p:nvPicPr>
        <p:blipFill>
          <a:blip r:embed="rId3"/>
          <a:stretch>
            <a:fillRect/>
          </a:stretch>
        </p:blipFill>
        <p:spPr>
          <a:xfrm rot="10800000">
            <a:off x="6197212" y="2807856"/>
            <a:ext cx="3366967" cy="3366967"/>
          </a:xfrm>
          <a:prstGeom prst="rect">
            <a:avLst/>
          </a:prstGeom>
          <a:solidFill>
            <a:srgbClr val="FFFFFF">
              <a:shade val="85000"/>
            </a:srgbClr>
          </a:solidFill>
          <a:ln w="190500" cap="rnd">
            <a:solidFill>
              <a:srgbClr val="FFFFFF"/>
            </a:solidFill>
          </a:ln>
          <a:effectLst>
            <a:outerShdw blurRad="50800" dist="127000" dir="270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320944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C9EECA-9A56-3376-8699-78F73C1025BA}"/>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836EB49B-19B3-7CE1-B0E0-EADCCEB62AB3}"/>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7D4C0765-BF6F-E06F-73B5-1AD86A6937BF}"/>
              </a:ext>
            </a:extLst>
          </p:cNvPr>
          <p:cNvSpPr>
            <a:spLocks noGrp="1"/>
          </p:cNvSpPr>
          <p:nvPr>
            <p:ph type="title"/>
          </p:nvPr>
        </p:nvSpPr>
        <p:spPr/>
        <p:txBody>
          <a:bodyPr/>
          <a:lstStyle/>
          <a:p>
            <a:r>
              <a:rPr lang="en-US"/>
              <a:t>Stepper Motors</a:t>
            </a:r>
          </a:p>
        </p:txBody>
      </p:sp>
      <p:pic>
        <p:nvPicPr>
          <p:cNvPr id="6" name="IMG_8800">
            <a:hlinkClick r:id="" action="ppaction://media"/>
            <a:extLst>
              <a:ext uri="{FF2B5EF4-FFF2-40B4-BE49-F238E27FC236}">
                <a16:creationId xmlns:a16="http://schemas.microsoft.com/office/drawing/2014/main" id="{FA18E347-4C5F-4CAF-0BA9-327A5CBD92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78772" y="1616828"/>
            <a:ext cx="3702799" cy="4713195"/>
          </a:xfrm>
          <a:prstGeom prst="rect">
            <a:avLst/>
          </a:prstGeom>
        </p:spPr>
      </p:pic>
      <p:sp>
        <p:nvSpPr>
          <p:cNvPr id="9" name="Rectangle: Rounded Corners 8">
            <a:extLst>
              <a:ext uri="{FF2B5EF4-FFF2-40B4-BE49-F238E27FC236}">
                <a16:creationId xmlns:a16="http://schemas.microsoft.com/office/drawing/2014/main" id="{B6408859-19C0-E6DF-C2F0-852FEBA76C25}"/>
              </a:ext>
            </a:extLst>
          </p:cNvPr>
          <p:cNvSpPr/>
          <p:nvPr/>
        </p:nvSpPr>
        <p:spPr>
          <a:xfrm>
            <a:off x="1768665" y="1854258"/>
            <a:ext cx="2643824" cy="863482"/>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Arial Black"/>
                <a:ea typeface="Calibri"/>
                <a:cs typeface="Calibri"/>
              </a:rPr>
              <a:t>COMPONENTS</a:t>
            </a:r>
            <a:endParaRPr lang="en-US">
              <a:solidFill>
                <a:schemeClr val="bg1"/>
              </a:solidFill>
              <a:ea typeface="Calibri"/>
              <a:cs typeface="Calibri"/>
            </a:endParaRPr>
          </a:p>
        </p:txBody>
      </p:sp>
      <p:sp>
        <p:nvSpPr>
          <p:cNvPr id="11" name="Rectangle: Rounded Corners 10">
            <a:extLst>
              <a:ext uri="{FF2B5EF4-FFF2-40B4-BE49-F238E27FC236}">
                <a16:creationId xmlns:a16="http://schemas.microsoft.com/office/drawing/2014/main" id="{A835A4A7-5FB8-87A0-057D-EE8730E2FC59}"/>
              </a:ext>
            </a:extLst>
          </p:cNvPr>
          <p:cNvSpPr/>
          <p:nvPr/>
        </p:nvSpPr>
        <p:spPr>
          <a:xfrm>
            <a:off x="6374902" y="785438"/>
            <a:ext cx="3418114" cy="696686"/>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Arial Black"/>
                <a:ea typeface="Calibri"/>
                <a:cs typeface="Calibri"/>
              </a:rPr>
              <a:t>Motor control using micro-stepping</a:t>
            </a:r>
            <a:endParaRPr lang="en-US" b="1" err="1">
              <a:solidFill>
                <a:schemeClr val="bg1"/>
              </a:solidFill>
              <a:latin typeface="Arial Black"/>
            </a:endParaRPr>
          </a:p>
        </p:txBody>
      </p:sp>
      <p:sp>
        <p:nvSpPr>
          <p:cNvPr id="8" name="Rectangle: Rounded Corners 7">
            <a:extLst>
              <a:ext uri="{FF2B5EF4-FFF2-40B4-BE49-F238E27FC236}">
                <a16:creationId xmlns:a16="http://schemas.microsoft.com/office/drawing/2014/main" id="{94975EF7-A19C-7FDA-1995-197165456AE5}"/>
              </a:ext>
            </a:extLst>
          </p:cNvPr>
          <p:cNvSpPr/>
          <p:nvPr/>
        </p:nvSpPr>
        <p:spPr>
          <a:xfrm>
            <a:off x="352643" y="2997695"/>
            <a:ext cx="2643824" cy="85646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Stepper Motor: 23HS45-4204S</a:t>
            </a:r>
            <a:endParaRPr lang="en-US"/>
          </a:p>
        </p:txBody>
      </p:sp>
      <p:sp>
        <p:nvSpPr>
          <p:cNvPr id="10" name="Rectangle: Rounded Corners 9">
            <a:extLst>
              <a:ext uri="{FF2B5EF4-FFF2-40B4-BE49-F238E27FC236}">
                <a16:creationId xmlns:a16="http://schemas.microsoft.com/office/drawing/2014/main" id="{6A169DE7-4494-CF3E-20E2-2BECBAD92883}"/>
              </a:ext>
            </a:extLst>
          </p:cNvPr>
          <p:cNvSpPr/>
          <p:nvPr/>
        </p:nvSpPr>
        <p:spPr>
          <a:xfrm>
            <a:off x="3130255" y="2997694"/>
            <a:ext cx="2643824" cy="85646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Motor Driver: DM542 micro-step drive</a:t>
            </a:r>
            <a:endParaRPr lang="en-US">
              <a:solidFill>
                <a:schemeClr val="bg1"/>
              </a:solidFill>
            </a:endParaRPr>
          </a:p>
        </p:txBody>
      </p:sp>
      <p:sp>
        <p:nvSpPr>
          <p:cNvPr id="12" name="Rectangle: Rounded Corners 11">
            <a:extLst>
              <a:ext uri="{FF2B5EF4-FFF2-40B4-BE49-F238E27FC236}">
                <a16:creationId xmlns:a16="http://schemas.microsoft.com/office/drawing/2014/main" id="{C991568E-5CEC-7A77-A54F-77D7EFD28417}"/>
              </a:ext>
            </a:extLst>
          </p:cNvPr>
          <p:cNvSpPr/>
          <p:nvPr/>
        </p:nvSpPr>
        <p:spPr>
          <a:xfrm>
            <a:off x="3130256" y="4066952"/>
            <a:ext cx="2643824" cy="85646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Power Supply: </a:t>
            </a:r>
            <a:endParaRPr lang="en-US">
              <a:solidFill>
                <a:schemeClr val="bg1"/>
              </a:solidFill>
              <a:latin typeface="Arial Black"/>
              <a:ea typeface="Calibri"/>
              <a:cs typeface="Calibri"/>
            </a:endParaRPr>
          </a:p>
          <a:p>
            <a:r>
              <a:rPr lang="en-US" b="1">
                <a:solidFill>
                  <a:schemeClr val="bg1"/>
                </a:solidFill>
                <a:latin typeface="Arial Black"/>
                <a:ea typeface="Calibri"/>
                <a:cs typeface="Calibri"/>
              </a:rPr>
              <a:t>0 – 30V DC range</a:t>
            </a:r>
            <a:endParaRPr lang="en-US">
              <a:solidFill>
                <a:schemeClr val="bg1"/>
              </a:solidFill>
              <a:latin typeface="Arial Black"/>
              <a:ea typeface="Calibri"/>
              <a:cs typeface="Calibri"/>
            </a:endParaRPr>
          </a:p>
        </p:txBody>
      </p:sp>
      <p:sp>
        <p:nvSpPr>
          <p:cNvPr id="13" name="Rectangle: Rounded Corners 12">
            <a:extLst>
              <a:ext uri="{FF2B5EF4-FFF2-40B4-BE49-F238E27FC236}">
                <a16:creationId xmlns:a16="http://schemas.microsoft.com/office/drawing/2014/main" id="{78B275C7-78BD-2FD5-F2FC-98F81E50A9E9}"/>
              </a:ext>
            </a:extLst>
          </p:cNvPr>
          <p:cNvSpPr/>
          <p:nvPr/>
        </p:nvSpPr>
        <p:spPr>
          <a:xfrm>
            <a:off x="352643" y="4066952"/>
            <a:ext cx="2643824" cy="85646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Arial Black"/>
                <a:ea typeface="Calibri"/>
                <a:cs typeface="Calibri"/>
              </a:rPr>
              <a:t>Microcontroller: Arduino UNO 3</a:t>
            </a:r>
            <a:endParaRPr lang="en-US">
              <a:solidFill>
                <a:schemeClr val="bg1"/>
              </a:solidFill>
            </a:endParaRPr>
          </a:p>
        </p:txBody>
      </p:sp>
    </p:spTree>
    <p:extLst>
      <p:ext uri="{BB962C8B-B14F-4D97-AF65-F5344CB8AC3E}">
        <p14:creationId xmlns:p14="http://schemas.microsoft.com/office/powerpoint/2010/main" val="43511324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354165-AA95-6736-F5CA-131872CC5D24}"/>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3F4E6E22-4A4E-3ECB-71A8-36099B9F4792}"/>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0592DE68-5322-AF8B-13F3-6294975A4973}"/>
              </a:ext>
            </a:extLst>
          </p:cNvPr>
          <p:cNvSpPr>
            <a:spLocks noGrp="1"/>
          </p:cNvSpPr>
          <p:nvPr>
            <p:ph type="title"/>
          </p:nvPr>
        </p:nvSpPr>
        <p:spPr/>
        <p:txBody>
          <a:bodyPr/>
          <a:lstStyle/>
          <a:p>
            <a:r>
              <a:rPr lang="en-US"/>
              <a:t>Electrical Updates</a:t>
            </a:r>
          </a:p>
        </p:txBody>
      </p:sp>
      <p:sp>
        <p:nvSpPr>
          <p:cNvPr id="6" name="Rectangle: Rounded Corners 5">
            <a:extLst>
              <a:ext uri="{FF2B5EF4-FFF2-40B4-BE49-F238E27FC236}">
                <a16:creationId xmlns:a16="http://schemas.microsoft.com/office/drawing/2014/main" id="{669985A8-070D-F78D-7722-E7B008F128E6}"/>
              </a:ext>
            </a:extLst>
          </p:cNvPr>
          <p:cNvSpPr/>
          <p:nvPr/>
        </p:nvSpPr>
        <p:spPr>
          <a:xfrm>
            <a:off x="534837" y="2120098"/>
            <a:ext cx="4556723" cy="170859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latin typeface="Arial Black"/>
                <a:ea typeface="Calibri"/>
                <a:cs typeface="Calibri"/>
              </a:rPr>
              <a:t>Fine tune precision motor control code for assembly.</a:t>
            </a:r>
            <a:endParaRPr lang="en-US" sz="2400" b="1">
              <a:latin typeface="Arial Black"/>
              <a:ea typeface="Calibri"/>
              <a:cs typeface="Calibri"/>
            </a:endParaRPr>
          </a:p>
          <a:p>
            <a:pPr marL="285750" indent="-285750">
              <a:buFont typeface="Arial"/>
              <a:buChar char="•"/>
            </a:pPr>
            <a:r>
              <a:rPr lang="en-US" b="1">
                <a:latin typeface="Arial Black"/>
                <a:ea typeface="Calibri"/>
                <a:cs typeface="Calibri"/>
              </a:rPr>
              <a:t>Limit switches and push buttons used as inputs to direct motor position.</a:t>
            </a:r>
          </a:p>
        </p:txBody>
      </p:sp>
      <p:sp>
        <p:nvSpPr>
          <p:cNvPr id="7" name="Rectangle: Rounded Corners 6">
            <a:extLst>
              <a:ext uri="{FF2B5EF4-FFF2-40B4-BE49-F238E27FC236}">
                <a16:creationId xmlns:a16="http://schemas.microsoft.com/office/drawing/2014/main" id="{C628AA02-3AD4-5669-ADAA-B55A63A7C378}"/>
              </a:ext>
            </a:extLst>
          </p:cNvPr>
          <p:cNvSpPr/>
          <p:nvPr/>
        </p:nvSpPr>
        <p:spPr>
          <a:xfrm>
            <a:off x="5466271" y="2120097"/>
            <a:ext cx="4550578" cy="170859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latin typeface="Arial Black"/>
                <a:ea typeface="Calibri"/>
                <a:cs typeface="Calibri"/>
              </a:rPr>
              <a:t>Rockwell power supply and illuminated pushbuttons unavailable.</a:t>
            </a:r>
            <a:endParaRPr lang="en-US" sz="2400" b="1">
              <a:latin typeface="Arial Black"/>
              <a:ea typeface="Calibri"/>
              <a:cs typeface="Calibri"/>
            </a:endParaRPr>
          </a:p>
          <a:p>
            <a:pPr marL="285750" indent="-285750">
              <a:buFont typeface="Arial"/>
              <a:buChar char="•"/>
            </a:pPr>
            <a:r>
              <a:rPr lang="en-US" b="1">
                <a:latin typeface="Arial Black"/>
                <a:ea typeface="Calibri"/>
                <a:cs typeface="Calibri"/>
              </a:rPr>
              <a:t>System designed for ease of changing parts from generic to Rockwell.</a:t>
            </a:r>
          </a:p>
        </p:txBody>
      </p:sp>
      <p:pic>
        <p:nvPicPr>
          <p:cNvPr id="9" name="Picture 8" descr="A close-up of a power supply&#10;&#10;Description automatically generated">
            <a:extLst>
              <a:ext uri="{FF2B5EF4-FFF2-40B4-BE49-F238E27FC236}">
                <a16:creationId xmlns:a16="http://schemas.microsoft.com/office/drawing/2014/main" id="{7A5F6218-E574-23AC-4224-620C1AB2539F}"/>
              </a:ext>
            </a:extLst>
          </p:cNvPr>
          <p:cNvPicPr>
            <a:picLocks noChangeAspect="1"/>
          </p:cNvPicPr>
          <p:nvPr/>
        </p:nvPicPr>
        <p:blipFill>
          <a:blip r:embed="rId2"/>
          <a:stretch>
            <a:fillRect/>
          </a:stretch>
        </p:blipFill>
        <p:spPr>
          <a:xfrm>
            <a:off x="6997768" y="4029960"/>
            <a:ext cx="2703253" cy="2217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close up of a switch&#10;&#10;Description automatically generated">
            <a:extLst>
              <a:ext uri="{FF2B5EF4-FFF2-40B4-BE49-F238E27FC236}">
                <a16:creationId xmlns:a16="http://schemas.microsoft.com/office/drawing/2014/main" id="{7E154783-2932-6382-AE92-3E26735D5DE9}"/>
              </a:ext>
            </a:extLst>
          </p:cNvPr>
          <p:cNvPicPr>
            <a:picLocks noChangeAspect="1"/>
          </p:cNvPicPr>
          <p:nvPr/>
        </p:nvPicPr>
        <p:blipFill>
          <a:blip r:embed="rId3"/>
          <a:stretch>
            <a:fillRect/>
          </a:stretch>
        </p:blipFill>
        <p:spPr>
          <a:xfrm>
            <a:off x="3848103" y="4392385"/>
            <a:ext cx="2237008" cy="1502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up of a switch&#10;&#10;Description automatically generated">
            <a:extLst>
              <a:ext uri="{FF2B5EF4-FFF2-40B4-BE49-F238E27FC236}">
                <a16:creationId xmlns:a16="http://schemas.microsoft.com/office/drawing/2014/main" id="{276A0A9C-18CA-38B9-FBF8-D980C9D653F3}"/>
              </a:ext>
            </a:extLst>
          </p:cNvPr>
          <p:cNvPicPr>
            <a:picLocks noChangeAspect="1"/>
          </p:cNvPicPr>
          <p:nvPr/>
        </p:nvPicPr>
        <p:blipFill>
          <a:blip r:embed="rId4"/>
          <a:stretch>
            <a:fillRect/>
          </a:stretch>
        </p:blipFill>
        <p:spPr>
          <a:xfrm>
            <a:off x="1350798" y="4161064"/>
            <a:ext cx="1571049" cy="1951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Rounded Corners 1">
            <a:extLst>
              <a:ext uri="{FF2B5EF4-FFF2-40B4-BE49-F238E27FC236}">
                <a16:creationId xmlns:a16="http://schemas.microsoft.com/office/drawing/2014/main" id="{0B07BCE0-DDB3-E26F-524C-7AE622BBF51F}"/>
              </a:ext>
            </a:extLst>
          </p:cNvPr>
          <p:cNvSpPr/>
          <p:nvPr/>
        </p:nvSpPr>
        <p:spPr>
          <a:xfrm>
            <a:off x="1800739" y="1505581"/>
            <a:ext cx="1754530" cy="51643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Arial Black"/>
                <a:ea typeface="Calibri"/>
                <a:cs typeface="Calibri"/>
              </a:rPr>
              <a:t>SOFTWARE</a:t>
            </a:r>
          </a:p>
        </p:txBody>
      </p:sp>
      <p:sp>
        <p:nvSpPr>
          <p:cNvPr id="12" name="Rectangle: Rounded Corners 11">
            <a:extLst>
              <a:ext uri="{FF2B5EF4-FFF2-40B4-BE49-F238E27FC236}">
                <a16:creationId xmlns:a16="http://schemas.microsoft.com/office/drawing/2014/main" id="{962DDA4D-D0EA-CAF9-0EB8-4B3FE98F89E1}"/>
              </a:ext>
            </a:extLst>
          </p:cNvPr>
          <p:cNvSpPr/>
          <p:nvPr/>
        </p:nvSpPr>
        <p:spPr>
          <a:xfrm>
            <a:off x="6864351" y="1505580"/>
            <a:ext cx="1754530" cy="51643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Arial Black"/>
                <a:ea typeface="Calibri"/>
                <a:cs typeface="Calibri"/>
              </a:rPr>
              <a:t>HARDWARE</a:t>
            </a:r>
          </a:p>
        </p:txBody>
      </p:sp>
    </p:spTree>
    <p:extLst>
      <p:ext uri="{BB962C8B-B14F-4D97-AF65-F5344CB8AC3E}">
        <p14:creationId xmlns:p14="http://schemas.microsoft.com/office/powerpoint/2010/main" val="357594935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1BFEA6-BA44-F5EB-14AB-D1CFFCF9626A}"/>
              </a:ext>
            </a:extLst>
          </p:cNvPr>
          <p:cNvSpPr>
            <a:spLocks noGrp="1"/>
          </p:cNvSpPr>
          <p:nvPr>
            <p:ph type="ftr" sz="quarter" idx="11"/>
          </p:nvPr>
        </p:nvSpPr>
        <p:spPr/>
        <p:txBody>
          <a:bodyPr/>
          <a:lstStyle/>
          <a:p>
            <a:r>
              <a:rPr lang="en-US">
                <a:ea typeface="Calibri"/>
                <a:cs typeface="Calibri"/>
              </a:rPr>
              <a:t>Caden Schwartz</a:t>
            </a:r>
            <a:endParaRPr lang="en-US"/>
          </a:p>
        </p:txBody>
      </p:sp>
      <p:sp>
        <p:nvSpPr>
          <p:cNvPr id="4" name="Slide Number Placeholder 3">
            <a:extLst>
              <a:ext uri="{FF2B5EF4-FFF2-40B4-BE49-F238E27FC236}">
                <a16:creationId xmlns:a16="http://schemas.microsoft.com/office/drawing/2014/main" id="{3EF9D559-F2B6-2DFF-CD7E-3B648577F685}"/>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9DB678DB-38A2-B7BC-A2CB-1BA7F568DA79}"/>
              </a:ext>
            </a:extLst>
          </p:cNvPr>
          <p:cNvSpPr>
            <a:spLocks noGrp="1"/>
          </p:cNvSpPr>
          <p:nvPr>
            <p:ph type="title"/>
          </p:nvPr>
        </p:nvSpPr>
        <p:spPr/>
        <p:txBody>
          <a:bodyPr/>
          <a:lstStyle/>
          <a:p>
            <a:r>
              <a:rPr lang="en-US"/>
              <a:t>Electrical Updates</a:t>
            </a:r>
          </a:p>
        </p:txBody>
      </p:sp>
      <p:sp>
        <p:nvSpPr>
          <p:cNvPr id="7" name="Rectangle: Rounded Corners 6">
            <a:extLst>
              <a:ext uri="{FF2B5EF4-FFF2-40B4-BE49-F238E27FC236}">
                <a16:creationId xmlns:a16="http://schemas.microsoft.com/office/drawing/2014/main" id="{3A09E093-1B8D-1916-E20C-B21408DDDA70}"/>
              </a:ext>
            </a:extLst>
          </p:cNvPr>
          <p:cNvSpPr/>
          <p:nvPr/>
        </p:nvSpPr>
        <p:spPr>
          <a:xfrm>
            <a:off x="387353" y="2151652"/>
            <a:ext cx="9622903" cy="149529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latin typeface="Arial Black"/>
                <a:ea typeface="Calibri"/>
                <a:cs typeface="Calibri"/>
              </a:rPr>
              <a:t>Ensure easy access to components for maintenance and future upgrades.</a:t>
            </a:r>
          </a:p>
          <a:p>
            <a:pPr marL="285750" indent="-285750">
              <a:buFont typeface="Arial"/>
              <a:buChar char="•"/>
            </a:pPr>
            <a:r>
              <a:rPr lang="en-US" b="1">
                <a:latin typeface="Arial Black"/>
                <a:ea typeface="Calibri"/>
                <a:cs typeface="Calibri"/>
              </a:rPr>
              <a:t>Designed for external connectivity and interfacing to motors within assembly.</a:t>
            </a:r>
          </a:p>
          <a:p>
            <a:pPr marL="285750" indent="-285750">
              <a:buFont typeface="Arial"/>
              <a:buChar char="•"/>
            </a:pPr>
            <a:r>
              <a:rPr lang="en-US" b="1">
                <a:latin typeface="Arial Black"/>
                <a:ea typeface="Calibri"/>
                <a:cs typeface="Calibri"/>
              </a:rPr>
              <a:t>Accommodate motor drivers' heat dissipation.</a:t>
            </a:r>
          </a:p>
        </p:txBody>
      </p:sp>
      <p:sp>
        <p:nvSpPr>
          <p:cNvPr id="9" name="Rectangle: Rounded Corners 8">
            <a:extLst>
              <a:ext uri="{FF2B5EF4-FFF2-40B4-BE49-F238E27FC236}">
                <a16:creationId xmlns:a16="http://schemas.microsoft.com/office/drawing/2014/main" id="{BC9761BE-69FD-0073-366C-D27EBF5A8679}"/>
              </a:ext>
            </a:extLst>
          </p:cNvPr>
          <p:cNvSpPr/>
          <p:nvPr/>
        </p:nvSpPr>
        <p:spPr>
          <a:xfrm>
            <a:off x="387353" y="4380317"/>
            <a:ext cx="9622903" cy="1753387"/>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latin typeface="Arial Black"/>
                <a:ea typeface="Calibri"/>
                <a:cs typeface="Calibri"/>
              </a:rPr>
              <a:t>Wiring and soldering of enclosed electronic components.</a:t>
            </a:r>
            <a:endParaRPr lang="en-US">
              <a:ea typeface="Calibri"/>
              <a:cs typeface="Calibri"/>
            </a:endParaRPr>
          </a:p>
          <a:p>
            <a:pPr marL="285750" indent="-285750">
              <a:buFont typeface="Arial"/>
              <a:buChar char="•"/>
            </a:pPr>
            <a:r>
              <a:rPr lang="en-US" b="1">
                <a:latin typeface="Arial Black"/>
                <a:ea typeface="Calibri"/>
                <a:cs typeface="Calibri"/>
              </a:rPr>
              <a:t>Wire motors within assembly.</a:t>
            </a:r>
          </a:p>
          <a:p>
            <a:pPr marL="285750" indent="-285750">
              <a:buFont typeface="Arial"/>
              <a:buChar char="•"/>
            </a:pPr>
            <a:r>
              <a:rPr lang="en-US" b="1">
                <a:latin typeface="Arial Black"/>
                <a:ea typeface="Calibri"/>
                <a:cs typeface="Calibri"/>
              </a:rPr>
              <a:t>Calibrate motion control for accuracy within assembly.</a:t>
            </a:r>
          </a:p>
          <a:p>
            <a:pPr marL="285750" indent="-285750">
              <a:buFont typeface="Arial"/>
              <a:buChar char="•"/>
            </a:pPr>
            <a:r>
              <a:rPr lang="en-US" b="1">
                <a:latin typeface="Arial Black"/>
                <a:ea typeface="Calibri"/>
                <a:cs typeface="Calibri"/>
              </a:rPr>
              <a:t>Detailed documentation of electrical system and operation procedure for future users.</a:t>
            </a:r>
            <a:endParaRPr lang="en-US" sz="2000" b="1">
              <a:ea typeface="Calibri"/>
              <a:cs typeface="Calibri"/>
            </a:endParaRPr>
          </a:p>
        </p:txBody>
      </p:sp>
      <p:sp>
        <p:nvSpPr>
          <p:cNvPr id="6" name="Rectangle: Rounded Corners 5">
            <a:extLst>
              <a:ext uri="{FF2B5EF4-FFF2-40B4-BE49-F238E27FC236}">
                <a16:creationId xmlns:a16="http://schemas.microsoft.com/office/drawing/2014/main" id="{612D9D31-374A-C130-1E55-67F4DE5593F3}"/>
              </a:ext>
            </a:extLst>
          </p:cNvPr>
          <p:cNvSpPr/>
          <p:nvPr/>
        </p:nvSpPr>
        <p:spPr>
          <a:xfrm>
            <a:off x="3238708" y="3726872"/>
            <a:ext cx="3917625" cy="51643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Arial Black"/>
                <a:ea typeface="Calibri"/>
                <a:cs typeface="Calibri"/>
              </a:rPr>
              <a:t>Electrical assembly</a:t>
            </a:r>
            <a:endParaRPr lang="en-US">
              <a:ea typeface="Calibri"/>
              <a:cs typeface="Calibri"/>
            </a:endParaRPr>
          </a:p>
        </p:txBody>
      </p:sp>
      <p:sp>
        <p:nvSpPr>
          <p:cNvPr id="10" name="Rectangle: Rounded Corners 9">
            <a:extLst>
              <a:ext uri="{FF2B5EF4-FFF2-40B4-BE49-F238E27FC236}">
                <a16:creationId xmlns:a16="http://schemas.microsoft.com/office/drawing/2014/main" id="{1AC862A0-DB93-D6C6-80D2-6CE6D470B065}"/>
              </a:ext>
            </a:extLst>
          </p:cNvPr>
          <p:cNvSpPr/>
          <p:nvPr/>
        </p:nvSpPr>
        <p:spPr>
          <a:xfrm>
            <a:off x="3238708" y="1498207"/>
            <a:ext cx="3905336" cy="516431"/>
          </a:xfrm>
          <a:prstGeom prst="round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a:latin typeface="Arial Black"/>
                <a:ea typeface="Calibri"/>
                <a:cs typeface="Calibri"/>
              </a:rPr>
              <a:t>Electronics enclosure</a:t>
            </a:r>
            <a:endParaRPr lang="en-US"/>
          </a:p>
        </p:txBody>
      </p:sp>
    </p:spTree>
    <p:extLst>
      <p:ext uri="{BB962C8B-B14F-4D97-AF65-F5344CB8AC3E}">
        <p14:creationId xmlns:p14="http://schemas.microsoft.com/office/powerpoint/2010/main" val="2893118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a:extLst>
              <a:ext uri="{FF2B5EF4-FFF2-40B4-BE49-F238E27FC236}">
                <a16:creationId xmlns:a16="http://schemas.microsoft.com/office/drawing/2014/main" id="{61C7583E-A046-19B4-DA64-281355580DC8}"/>
              </a:ext>
            </a:extLst>
          </p:cNvPr>
          <p:cNvSpPr/>
          <p:nvPr/>
        </p:nvSpPr>
        <p:spPr>
          <a:xfrm rot="5400000">
            <a:off x="7145032" y="2892851"/>
            <a:ext cx="1725722" cy="946067"/>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3BA6B6CD-EEFE-C1F1-E302-544A09EB7B84}"/>
              </a:ext>
            </a:extLst>
          </p:cNvPr>
          <p:cNvSpPr/>
          <p:nvPr/>
        </p:nvSpPr>
        <p:spPr>
          <a:xfrm rot="5400000">
            <a:off x="1767487" y="2920330"/>
            <a:ext cx="1780150" cy="880754"/>
          </a:xfrm>
          <a:prstGeom prst="triangle">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34FE2-4727-8944-8F8E-6E5D818AE2EF}"/>
              </a:ext>
            </a:extLst>
          </p:cNvPr>
          <p:cNvSpPr>
            <a:spLocks noGrp="1"/>
          </p:cNvSpPr>
          <p:nvPr>
            <p:ph type="title"/>
          </p:nvPr>
        </p:nvSpPr>
        <p:spPr/>
        <p:txBody>
          <a:bodyPr/>
          <a:lstStyle/>
          <a:p>
            <a:r>
              <a:rPr lang="en-US"/>
              <a:t>Future Work</a:t>
            </a:r>
          </a:p>
        </p:txBody>
      </p:sp>
      <p:sp>
        <p:nvSpPr>
          <p:cNvPr id="3" name="Slide Number Placeholder 2">
            <a:extLst>
              <a:ext uri="{FF2B5EF4-FFF2-40B4-BE49-F238E27FC236}">
                <a16:creationId xmlns:a16="http://schemas.microsoft.com/office/drawing/2014/main" id="{C3D94F74-D5AD-584B-9F2A-19E8C35933E9}"/>
              </a:ext>
            </a:extLst>
          </p:cNvPr>
          <p:cNvSpPr>
            <a:spLocks noGrp="1"/>
          </p:cNvSpPr>
          <p:nvPr>
            <p:ph type="sldNum" sz="quarter" idx="10"/>
          </p:nvPr>
        </p:nvSpPr>
        <p:spPr/>
        <p:txBody>
          <a:bodyPr/>
          <a:lstStyle/>
          <a:p>
            <a:fld id="{72E20F18-833A-4542-A439-FC39BC210022}" type="slidenum">
              <a:rPr lang="en-US" dirty="0" smtClean="0"/>
              <a:pPr/>
              <a:t>26</a:t>
            </a:fld>
            <a:endParaRPr lang="en-US"/>
          </a:p>
        </p:txBody>
      </p:sp>
      <p:sp>
        <p:nvSpPr>
          <p:cNvPr id="4" name="Footer Placeholder 3">
            <a:extLst>
              <a:ext uri="{FF2B5EF4-FFF2-40B4-BE49-F238E27FC236}">
                <a16:creationId xmlns:a16="http://schemas.microsoft.com/office/drawing/2014/main" id="{603C44E5-1F63-234B-89E8-ACF524719C18}"/>
              </a:ext>
            </a:extLst>
          </p:cNvPr>
          <p:cNvSpPr>
            <a:spLocks noGrp="1"/>
          </p:cNvSpPr>
          <p:nvPr>
            <p:ph type="ftr" sz="quarter" idx="11"/>
          </p:nvPr>
        </p:nvSpPr>
        <p:spPr/>
        <p:txBody>
          <a:bodyPr/>
          <a:lstStyle/>
          <a:p>
            <a:r>
              <a:rPr lang="en-US">
                <a:cs typeface="Calibri"/>
              </a:rPr>
              <a:t>Caden Schwartz</a:t>
            </a:r>
            <a:endParaRPr lang="en-US"/>
          </a:p>
        </p:txBody>
      </p:sp>
      <p:sp>
        <p:nvSpPr>
          <p:cNvPr id="8" name="Rectangle 7">
            <a:extLst>
              <a:ext uri="{FF2B5EF4-FFF2-40B4-BE49-F238E27FC236}">
                <a16:creationId xmlns:a16="http://schemas.microsoft.com/office/drawing/2014/main" id="{A74DF569-9A7C-8B1C-B399-CAC788D227C7}"/>
              </a:ext>
            </a:extLst>
          </p:cNvPr>
          <p:cNvSpPr/>
          <p:nvPr/>
        </p:nvSpPr>
        <p:spPr>
          <a:xfrm>
            <a:off x="621094" y="2463925"/>
            <a:ext cx="1672728" cy="1790365"/>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Calibri"/>
              </a:rPr>
              <a:t>Assemble Virtual Model in Emulate3D</a:t>
            </a:r>
          </a:p>
        </p:txBody>
      </p:sp>
      <p:sp>
        <p:nvSpPr>
          <p:cNvPr id="11" name="Isosceles Triangle 10">
            <a:extLst>
              <a:ext uri="{FF2B5EF4-FFF2-40B4-BE49-F238E27FC236}">
                <a16:creationId xmlns:a16="http://schemas.microsoft.com/office/drawing/2014/main" id="{7C6BFD45-0B7B-2B92-4E32-6286A78354DB}"/>
              </a:ext>
            </a:extLst>
          </p:cNvPr>
          <p:cNvSpPr/>
          <p:nvPr/>
        </p:nvSpPr>
        <p:spPr>
          <a:xfrm rot="5400000">
            <a:off x="4426586" y="2904001"/>
            <a:ext cx="1769265" cy="924296"/>
          </a:xfrm>
          <a:prstGeom prst="triangle">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9474E4-0658-318A-EA24-1BB1496F85ED}"/>
              </a:ext>
            </a:extLst>
          </p:cNvPr>
          <p:cNvSpPr/>
          <p:nvPr/>
        </p:nvSpPr>
        <p:spPr>
          <a:xfrm>
            <a:off x="3285219" y="2463925"/>
            <a:ext cx="1672729" cy="1790365"/>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ea typeface="Calibri"/>
                <a:cs typeface="Calibri"/>
              </a:rPr>
              <a:t>Assemble Physical Prototype</a:t>
            </a:r>
          </a:p>
        </p:txBody>
      </p:sp>
      <p:sp>
        <p:nvSpPr>
          <p:cNvPr id="13" name="Rectangle 12">
            <a:extLst>
              <a:ext uri="{FF2B5EF4-FFF2-40B4-BE49-F238E27FC236}">
                <a16:creationId xmlns:a16="http://schemas.microsoft.com/office/drawing/2014/main" id="{589C1B85-F762-79E1-2752-7361B38F3B66}"/>
              </a:ext>
            </a:extLst>
          </p:cNvPr>
          <p:cNvSpPr/>
          <p:nvPr/>
        </p:nvSpPr>
        <p:spPr>
          <a:xfrm>
            <a:off x="6010799" y="2463924"/>
            <a:ext cx="1672728" cy="1790365"/>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ea typeface="Calibri"/>
                <a:cs typeface="Arial"/>
              </a:rPr>
              <a:t>Fine Tune Physical Prototype</a:t>
            </a:r>
          </a:p>
        </p:txBody>
      </p:sp>
      <p:sp>
        <p:nvSpPr>
          <p:cNvPr id="16" name="Rectangle 15">
            <a:extLst>
              <a:ext uri="{FF2B5EF4-FFF2-40B4-BE49-F238E27FC236}">
                <a16:creationId xmlns:a16="http://schemas.microsoft.com/office/drawing/2014/main" id="{20EE1FF5-852C-2BBE-4BA1-30B1547AD2A7}"/>
              </a:ext>
            </a:extLst>
          </p:cNvPr>
          <p:cNvSpPr/>
          <p:nvPr/>
        </p:nvSpPr>
        <p:spPr>
          <a:xfrm>
            <a:off x="8662635" y="2478301"/>
            <a:ext cx="1744614" cy="1775988"/>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Arial"/>
                <a:cs typeface="Arial"/>
              </a:rPr>
              <a:t>Engineering Design</a:t>
            </a:r>
            <a:r>
              <a:rPr lang="en-US" sz="2000" b="1">
                <a:latin typeface="Arial"/>
                <a:ea typeface="Calibri"/>
                <a:cs typeface="Arial"/>
              </a:rPr>
              <a:t> Day</a:t>
            </a:r>
            <a:endParaRPr lang="en-US" sz="2000"/>
          </a:p>
        </p:txBody>
      </p:sp>
      <p:pic>
        <p:nvPicPr>
          <p:cNvPr id="17" name="Picture 16" descr="A red text on a black background&#10;&#10;Description automatically generated">
            <a:extLst>
              <a:ext uri="{FF2B5EF4-FFF2-40B4-BE49-F238E27FC236}">
                <a16:creationId xmlns:a16="http://schemas.microsoft.com/office/drawing/2014/main" id="{08BC0C99-0789-6D7E-6737-357371FCFDE2}"/>
              </a:ext>
            </a:extLst>
          </p:cNvPr>
          <p:cNvPicPr>
            <a:picLocks noChangeAspect="1"/>
          </p:cNvPicPr>
          <p:nvPr/>
        </p:nvPicPr>
        <p:blipFill>
          <a:blip r:embed="rId2"/>
          <a:stretch>
            <a:fillRect/>
          </a:stretch>
        </p:blipFill>
        <p:spPr>
          <a:xfrm>
            <a:off x="5330962" y="584099"/>
            <a:ext cx="4670414" cy="1130969"/>
          </a:xfrm>
          <a:prstGeom prst="rect">
            <a:avLst/>
          </a:prstGeom>
        </p:spPr>
      </p:pic>
    </p:spTree>
    <p:extLst>
      <p:ext uri="{BB962C8B-B14F-4D97-AF65-F5344CB8AC3E}">
        <p14:creationId xmlns:p14="http://schemas.microsoft.com/office/powerpoint/2010/main" val="104669016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5754200"/>
            <a:ext cx="9585948" cy="1905121"/>
          </a:xfrm>
        </p:spPr>
        <p:txBody>
          <a:bodyPr/>
          <a:lstStyle/>
          <a:p>
            <a:r>
              <a:rPr lang="en-US"/>
              <a:t>Questions? </a:t>
            </a:r>
            <a:br>
              <a:rPr lang="en-US"/>
            </a:br>
            <a:r>
              <a:rPr lang="en-US" sz="2500" b="0" i="1">
                <a:solidFill>
                  <a:srgbClr val="000000"/>
                </a:solidFill>
                <a:latin typeface="Calibri"/>
                <a:ea typeface="Calibri"/>
                <a:cs typeface="Calibri"/>
              </a:rPr>
              <a:t>When you invest in Team 522 solutions, you invest in the future of educational manufacturing.</a:t>
            </a:r>
          </a:p>
          <a:p>
            <a:endParaRPr lang="en-US" sz="3200" b="0">
              <a:solidFill>
                <a:srgbClr val="000000"/>
              </a:solidFill>
              <a:latin typeface="Arial"/>
              <a:cs typeface="Arial"/>
            </a:endParaRPr>
          </a:p>
          <a:p>
            <a:br>
              <a:rPr lang="en-US"/>
            </a:br>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r>
              <a:rPr lang="en-US">
                <a:ea typeface="Calibri"/>
                <a:cs typeface="Calibri"/>
              </a:rPr>
              <a:t>Caden Schwartz</a:t>
            </a:r>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27</a:t>
            </a:fld>
            <a:endParaRPr lang="en-US"/>
          </a:p>
        </p:txBody>
      </p:sp>
    </p:spTree>
    <p:extLst>
      <p:ext uri="{BB962C8B-B14F-4D97-AF65-F5344CB8AC3E}">
        <p14:creationId xmlns:p14="http://schemas.microsoft.com/office/powerpoint/2010/main" val="220883881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688837-DD95-A01A-2059-A5FB5FA8C43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0EE067-F57E-DBE6-FA9D-CC44D877B06D}"/>
              </a:ext>
            </a:extLst>
          </p:cNvPr>
          <p:cNvSpPr>
            <a:spLocks noGrp="1"/>
          </p:cNvSpPr>
          <p:nvPr>
            <p:ph type="ftr" sz="quarter" idx="11"/>
          </p:nvPr>
        </p:nvSpPr>
        <p:spPr/>
        <p:txBody>
          <a:bodyPr/>
          <a:lstStyle/>
          <a:p>
            <a:r>
              <a:rPr lang="en-US">
                <a:ea typeface="+mn-lt"/>
                <a:cs typeface="+mn-lt"/>
              </a:rPr>
              <a:t>Caleb Mears</a:t>
            </a:r>
            <a:endParaRPr lang="en-US"/>
          </a:p>
        </p:txBody>
      </p:sp>
      <p:sp>
        <p:nvSpPr>
          <p:cNvPr id="4" name="Slide Number Placeholder 3">
            <a:extLst>
              <a:ext uri="{FF2B5EF4-FFF2-40B4-BE49-F238E27FC236}">
                <a16:creationId xmlns:a16="http://schemas.microsoft.com/office/drawing/2014/main" id="{F60FF7BE-3586-2961-AC14-83AB07C1707E}"/>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0C49A10E-354F-44D3-F699-4B2C0C67F770}"/>
              </a:ext>
            </a:extLst>
          </p:cNvPr>
          <p:cNvSpPr>
            <a:spLocks noGrp="1"/>
          </p:cNvSpPr>
          <p:nvPr>
            <p:ph type="title"/>
          </p:nvPr>
        </p:nvSpPr>
        <p:spPr>
          <a:xfrm>
            <a:off x="159589" y="-261668"/>
            <a:ext cx="9601200" cy="960276"/>
          </a:xfrm>
        </p:spPr>
        <p:txBody>
          <a:bodyPr/>
          <a:lstStyle/>
          <a:p>
            <a:r>
              <a:rPr lang="en-US"/>
              <a:t>System Design</a:t>
            </a:r>
          </a:p>
        </p:txBody>
      </p:sp>
      <p:pic>
        <p:nvPicPr>
          <p:cNvPr id="22" name="Picture 21" descr="A diagram of a power supply system&#10;&#10;Description automatically generated">
            <a:extLst>
              <a:ext uri="{FF2B5EF4-FFF2-40B4-BE49-F238E27FC236}">
                <a16:creationId xmlns:a16="http://schemas.microsoft.com/office/drawing/2014/main" id="{C40602A2-F555-B75B-4D0C-888E4946605E}"/>
              </a:ext>
            </a:extLst>
          </p:cNvPr>
          <p:cNvPicPr>
            <a:picLocks noChangeAspect="1"/>
          </p:cNvPicPr>
          <p:nvPr/>
        </p:nvPicPr>
        <p:blipFill>
          <a:blip r:embed="rId2"/>
          <a:stretch>
            <a:fillRect/>
          </a:stretch>
        </p:blipFill>
        <p:spPr>
          <a:xfrm>
            <a:off x="57509" y="790754"/>
            <a:ext cx="10552981" cy="5664680"/>
          </a:xfrm>
          <a:prstGeom prst="rect">
            <a:avLst/>
          </a:prstGeom>
        </p:spPr>
      </p:pic>
    </p:spTree>
    <p:extLst>
      <p:ext uri="{BB962C8B-B14F-4D97-AF65-F5344CB8AC3E}">
        <p14:creationId xmlns:p14="http://schemas.microsoft.com/office/powerpoint/2010/main" val="13677163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ea typeface="Calibri"/>
                <a:cs typeface="Calibri"/>
              </a:rPr>
              <a:t>Chloe Keiran</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a:t>
            </a:r>
          </a:p>
        </p:txBody>
      </p:sp>
      <p:pic>
        <p:nvPicPr>
          <p:cNvPr id="9" name="Content Placeholder 11" descr="A person in a suit with his arms crossed&#10;&#10;Description automatically generated">
            <a:extLst>
              <a:ext uri="{FF2B5EF4-FFF2-40B4-BE49-F238E27FC236}">
                <a16:creationId xmlns:a16="http://schemas.microsoft.com/office/drawing/2014/main" id="{A03A2715-FBE2-9DE0-2DCB-75E42C16EEBE}"/>
              </a:ext>
            </a:extLst>
          </p:cNvPr>
          <p:cNvPicPr>
            <a:picLocks noGrp="1" noChangeAspect="1"/>
          </p:cNvPicPr>
          <p:nvPr>
            <p:ph sz="half" idx="1"/>
          </p:nvPr>
        </p:nvPicPr>
        <p:blipFill>
          <a:blip r:embed="rId2"/>
          <a:stretch>
            <a:fillRect/>
          </a:stretch>
        </p:blipFill>
        <p:spPr>
          <a:xfrm>
            <a:off x="1553731" y="2890550"/>
            <a:ext cx="2102309" cy="2044800"/>
          </a:xfrm>
        </p:spPr>
      </p:pic>
      <p:pic>
        <p:nvPicPr>
          <p:cNvPr id="10" name="Content Placeholder 14" descr="A close-up of a person smiling&#10;&#10;Description automatically generated">
            <a:extLst>
              <a:ext uri="{FF2B5EF4-FFF2-40B4-BE49-F238E27FC236}">
                <a16:creationId xmlns:a16="http://schemas.microsoft.com/office/drawing/2014/main" id="{2304EFD2-EA70-A86A-6299-444DA2494638}"/>
              </a:ext>
            </a:extLst>
          </p:cNvPr>
          <p:cNvPicPr preferRelativeResize="0">
            <a:picLocks noGrp="1" noChangeAspect="1"/>
          </p:cNvPicPr>
          <p:nvPr>
            <p:ph sz="half" idx="2"/>
          </p:nvPr>
        </p:nvPicPr>
        <p:blipFill rotWithShape="1">
          <a:blip r:embed="rId3"/>
          <a:srcRect l="8377" t="2589" r="8377" b="-440"/>
          <a:stretch/>
        </p:blipFill>
        <p:spPr>
          <a:xfrm>
            <a:off x="7616553" y="2886377"/>
            <a:ext cx="1706109" cy="1999214"/>
          </a:xfrm>
        </p:spPr>
      </p:pic>
      <p:sp>
        <p:nvSpPr>
          <p:cNvPr id="12" name="TextBox 11">
            <a:extLst>
              <a:ext uri="{FF2B5EF4-FFF2-40B4-BE49-F238E27FC236}">
                <a16:creationId xmlns:a16="http://schemas.microsoft.com/office/drawing/2014/main" id="{602AFC1E-7AB1-CD43-56B5-210304222E34}"/>
              </a:ext>
            </a:extLst>
          </p:cNvPr>
          <p:cNvSpPr txBox="1"/>
          <p:nvPr/>
        </p:nvSpPr>
        <p:spPr>
          <a:xfrm>
            <a:off x="1515695" y="5059124"/>
            <a:ext cx="2330510" cy="923330"/>
          </a:xfrm>
          <a:prstGeom prst="rect">
            <a:avLst/>
          </a:prstGeom>
          <a:noFill/>
        </p:spPr>
        <p:txBody>
          <a:bodyPr wrap="none" lIns="91440" tIns="45720" rIns="91440" bIns="45720" rtlCol="0" anchor="t">
            <a:spAutoFit/>
          </a:bodyPr>
          <a:lstStyle/>
          <a:p>
            <a:r>
              <a:rPr lang="en-US" u="sng">
                <a:latin typeface="Arial"/>
                <a:cs typeface="Calibri"/>
              </a:rPr>
              <a:t>Industry Sponsor</a:t>
            </a:r>
            <a:endParaRPr lang="en-US" u="sng">
              <a:latin typeface="Arial"/>
              <a:cs typeface="Arial"/>
            </a:endParaRPr>
          </a:p>
          <a:p>
            <a:r>
              <a:rPr lang="en-US" err="1">
                <a:latin typeface="Arial"/>
                <a:cs typeface="Arial"/>
              </a:rPr>
              <a:t>Tajaey</a:t>
            </a:r>
            <a:r>
              <a:rPr lang="en-US">
                <a:latin typeface="Arial"/>
                <a:cs typeface="Arial"/>
              </a:rPr>
              <a:t> Young</a:t>
            </a:r>
            <a:endParaRPr lang="en-US">
              <a:latin typeface="Arial"/>
              <a:ea typeface="Calibri"/>
              <a:cs typeface="Arial"/>
            </a:endParaRPr>
          </a:p>
          <a:p>
            <a:r>
              <a:rPr lang="en-US" i="1">
                <a:latin typeface="Arial"/>
                <a:cs typeface="Arial"/>
              </a:rPr>
              <a:t>Rockwell Automation</a:t>
            </a:r>
            <a:endParaRPr lang="en-US" i="1">
              <a:latin typeface="Arial"/>
              <a:ea typeface="Calibri"/>
              <a:cs typeface="Arial"/>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566268" y="5049248"/>
            <a:ext cx="2886239" cy="923330"/>
          </a:xfrm>
          <a:prstGeom prst="rect">
            <a:avLst/>
          </a:prstGeom>
          <a:noFill/>
        </p:spPr>
        <p:txBody>
          <a:bodyPr wrap="none" lIns="91440" tIns="45720" rIns="91440" bIns="45720" rtlCol="0" anchor="t">
            <a:spAutoFit/>
          </a:bodyPr>
          <a:lstStyle/>
          <a:p>
            <a:r>
              <a:rPr lang="en-US" u="sng">
                <a:latin typeface="Arial"/>
                <a:cs typeface="Arial"/>
              </a:rPr>
              <a:t>Academic Advisor</a:t>
            </a:r>
          </a:p>
          <a:p>
            <a:r>
              <a:rPr lang="en-US">
                <a:latin typeface="Arial"/>
                <a:cs typeface="Arial"/>
              </a:rPr>
              <a:t>Shayne McConomy, Ph.D.</a:t>
            </a:r>
          </a:p>
          <a:p>
            <a:r>
              <a:rPr lang="en-US" i="1">
                <a:latin typeface="Arial"/>
                <a:cs typeface="Arial"/>
              </a:rPr>
              <a:t>Professor/Advisor</a:t>
            </a:r>
            <a:endParaRPr lang="en-US" i="1">
              <a:latin typeface="Arial"/>
              <a:ea typeface="Calibri"/>
              <a:cs typeface="Arial"/>
            </a:endParaRPr>
          </a:p>
        </p:txBody>
      </p:sp>
      <p:pic>
        <p:nvPicPr>
          <p:cNvPr id="2" name="Picture 1" descr="A few logos of college of engineering&#10;&#10;Description automatically generated">
            <a:extLst>
              <a:ext uri="{FF2B5EF4-FFF2-40B4-BE49-F238E27FC236}">
                <a16:creationId xmlns:a16="http://schemas.microsoft.com/office/drawing/2014/main" id="{658C9119-6B75-D3D9-8596-067E1721D094}"/>
              </a:ext>
            </a:extLst>
          </p:cNvPr>
          <p:cNvPicPr>
            <a:picLocks noChangeAspect="1"/>
          </p:cNvPicPr>
          <p:nvPr/>
        </p:nvPicPr>
        <p:blipFill>
          <a:blip r:embed="rId4"/>
          <a:stretch>
            <a:fillRect/>
          </a:stretch>
        </p:blipFill>
        <p:spPr>
          <a:xfrm>
            <a:off x="7518417" y="936764"/>
            <a:ext cx="1905000" cy="1905000"/>
          </a:xfrm>
          <a:prstGeom prst="rect">
            <a:avLst/>
          </a:prstGeom>
        </p:spPr>
      </p:pic>
      <p:pic>
        <p:nvPicPr>
          <p:cNvPr id="5" name="Picture 4" descr="A person smiling at camera&#10;&#10;Description automatically generated">
            <a:extLst>
              <a:ext uri="{FF2B5EF4-FFF2-40B4-BE49-F238E27FC236}">
                <a16:creationId xmlns:a16="http://schemas.microsoft.com/office/drawing/2014/main" id="{7A36337F-BEF0-17A8-14A9-EE0B46D2042F}"/>
              </a:ext>
            </a:extLst>
          </p:cNvPr>
          <p:cNvPicPr>
            <a:picLocks noChangeAspect="1"/>
          </p:cNvPicPr>
          <p:nvPr/>
        </p:nvPicPr>
        <p:blipFill rotWithShape="1">
          <a:blip r:embed="rId5"/>
          <a:srcRect t="2656" b="-105"/>
          <a:stretch/>
        </p:blipFill>
        <p:spPr>
          <a:xfrm>
            <a:off x="4455012" y="2887744"/>
            <a:ext cx="1581744" cy="1992319"/>
          </a:xfrm>
          <a:prstGeom prst="rect">
            <a:avLst/>
          </a:prstGeom>
        </p:spPr>
      </p:pic>
      <p:sp>
        <p:nvSpPr>
          <p:cNvPr id="8" name="TextBox 7">
            <a:extLst>
              <a:ext uri="{FF2B5EF4-FFF2-40B4-BE49-F238E27FC236}">
                <a16:creationId xmlns:a16="http://schemas.microsoft.com/office/drawing/2014/main" id="{22E986E3-D60F-6701-E555-382E92BBDF8E}"/>
              </a:ext>
            </a:extLst>
          </p:cNvPr>
          <p:cNvSpPr txBox="1"/>
          <p:nvPr/>
        </p:nvSpPr>
        <p:spPr>
          <a:xfrm>
            <a:off x="4348034" y="5059124"/>
            <a:ext cx="2330510" cy="923330"/>
          </a:xfrm>
          <a:prstGeom prst="rect">
            <a:avLst/>
          </a:prstGeom>
          <a:noFill/>
        </p:spPr>
        <p:txBody>
          <a:bodyPr wrap="none" lIns="91440" tIns="45720" rIns="91440" bIns="45720" rtlCol="0" anchor="t">
            <a:spAutoFit/>
          </a:bodyPr>
          <a:lstStyle/>
          <a:p>
            <a:r>
              <a:rPr lang="en-US" u="sng">
                <a:latin typeface="Arial"/>
                <a:cs typeface="Calibri"/>
              </a:rPr>
              <a:t>Industry Sponsor</a:t>
            </a:r>
            <a:endParaRPr lang="en-US" u="sng">
              <a:latin typeface="Arial"/>
              <a:cs typeface="Arial"/>
            </a:endParaRPr>
          </a:p>
          <a:p>
            <a:r>
              <a:rPr lang="en-US">
                <a:latin typeface="Arial"/>
                <a:ea typeface="Calibri"/>
                <a:cs typeface="Calibri"/>
              </a:rPr>
              <a:t>Amanda Eason</a:t>
            </a:r>
          </a:p>
          <a:p>
            <a:r>
              <a:rPr lang="en-US" i="1">
                <a:latin typeface="Arial"/>
                <a:cs typeface="Arial"/>
              </a:rPr>
              <a:t>Rockwell Automation</a:t>
            </a:r>
            <a:endParaRPr lang="en-US" i="1">
              <a:latin typeface="Arial"/>
              <a:ea typeface="Calibri"/>
              <a:cs typeface="Arial"/>
            </a:endParaRPr>
          </a:p>
        </p:txBody>
      </p:sp>
      <p:pic>
        <p:nvPicPr>
          <p:cNvPr id="14" name="Picture 13" descr="A red text on a black background&#10;&#10;Description automatically generated">
            <a:extLst>
              <a:ext uri="{FF2B5EF4-FFF2-40B4-BE49-F238E27FC236}">
                <a16:creationId xmlns:a16="http://schemas.microsoft.com/office/drawing/2014/main" id="{11866D5E-F322-A9FA-5069-81F8AA2C80EE}"/>
              </a:ext>
            </a:extLst>
          </p:cNvPr>
          <p:cNvPicPr>
            <a:picLocks noChangeAspect="1"/>
          </p:cNvPicPr>
          <p:nvPr/>
        </p:nvPicPr>
        <p:blipFill>
          <a:blip r:embed="rId6"/>
          <a:stretch>
            <a:fillRect/>
          </a:stretch>
        </p:blipFill>
        <p:spPr>
          <a:xfrm>
            <a:off x="2167943" y="1896488"/>
            <a:ext cx="3520226" cy="843422"/>
          </a:xfrm>
          <a:prstGeom prst="rect">
            <a:avLst/>
          </a:prstGeom>
        </p:spPr>
      </p:pic>
    </p:spTree>
    <p:extLst>
      <p:ext uri="{BB962C8B-B14F-4D97-AF65-F5344CB8AC3E}">
        <p14:creationId xmlns:p14="http://schemas.microsoft.com/office/powerpoint/2010/main" val="12709842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BAB6B4-A13B-6889-FFFF-D2B5DA0E3C47}"/>
              </a:ext>
            </a:extLst>
          </p:cNvPr>
          <p:cNvSpPr>
            <a:spLocks noGrp="1"/>
          </p:cNvSpPr>
          <p:nvPr>
            <p:ph idx="1"/>
          </p:nvPr>
        </p:nvSpPr>
        <p:spPr/>
        <p:txBody>
          <a:bodyPr vert="horz" lIns="0" tIns="0" rIns="0" bIns="0" rtlCol="0" anchor="t">
            <a:noAutofit/>
          </a:bodyPr>
          <a:lstStyle/>
          <a:p>
            <a:r>
              <a:rPr lang="en-US">
                <a:ea typeface="Calibri"/>
                <a:cs typeface="Calibri"/>
              </a:rPr>
              <a:t>Simulate Emulate model</a:t>
            </a:r>
          </a:p>
          <a:p>
            <a:r>
              <a:rPr lang="en-US">
                <a:ea typeface="Calibri"/>
                <a:cs typeface="Calibri"/>
              </a:rPr>
              <a:t>Complete frame build****</a:t>
            </a:r>
          </a:p>
          <a:p>
            <a:r>
              <a:rPr lang="en-US">
                <a:ea typeface="Calibri"/>
                <a:cs typeface="Calibri"/>
              </a:rPr>
              <a:t>Optimized code</a:t>
            </a:r>
          </a:p>
          <a:p>
            <a:endParaRPr lang="en-US">
              <a:ea typeface="Calibri"/>
              <a:cs typeface="Calibri"/>
            </a:endParaRPr>
          </a:p>
        </p:txBody>
      </p:sp>
      <p:sp>
        <p:nvSpPr>
          <p:cNvPr id="3" name="Footer Placeholder 2">
            <a:extLst>
              <a:ext uri="{FF2B5EF4-FFF2-40B4-BE49-F238E27FC236}">
                <a16:creationId xmlns:a16="http://schemas.microsoft.com/office/drawing/2014/main" id="{210C77ED-DE87-6194-09B4-210D1E277064}"/>
              </a:ext>
            </a:extLst>
          </p:cNvPr>
          <p:cNvSpPr>
            <a:spLocks noGrp="1"/>
          </p:cNvSpPr>
          <p:nvPr>
            <p:ph type="ftr" sz="quarter" idx="11"/>
          </p:nvPr>
        </p:nvSpPr>
        <p:spPr/>
        <p:txBody>
          <a:bodyPr/>
          <a:lstStyle/>
          <a:p>
            <a:r>
              <a:rPr lang="en-US">
                <a:cs typeface="Calibri"/>
              </a:rPr>
              <a:t>Luis Garcia</a:t>
            </a:r>
            <a:endParaRPr lang="en-US"/>
          </a:p>
        </p:txBody>
      </p:sp>
      <p:sp>
        <p:nvSpPr>
          <p:cNvPr id="4" name="Slide Number Placeholder 3">
            <a:extLst>
              <a:ext uri="{FF2B5EF4-FFF2-40B4-BE49-F238E27FC236}">
                <a16:creationId xmlns:a16="http://schemas.microsoft.com/office/drawing/2014/main" id="{6D77A2D7-1D87-7116-E43B-E3B670255CB3}"/>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AD5A4DB9-ECE0-B649-FA95-B5FF41F2A62E}"/>
              </a:ext>
            </a:extLst>
          </p:cNvPr>
          <p:cNvSpPr>
            <a:spLocks noGrp="1"/>
          </p:cNvSpPr>
          <p:nvPr>
            <p:ph type="title"/>
          </p:nvPr>
        </p:nvSpPr>
        <p:spPr/>
        <p:txBody>
          <a:bodyPr/>
          <a:lstStyle/>
          <a:p>
            <a:r>
              <a:rPr lang="en-US"/>
              <a:t>Project Updates</a:t>
            </a:r>
          </a:p>
        </p:txBody>
      </p:sp>
    </p:spTree>
    <p:extLst>
      <p:ext uri="{BB962C8B-B14F-4D97-AF65-F5344CB8AC3E}">
        <p14:creationId xmlns:p14="http://schemas.microsoft.com/office/powerpoint/2010/main" val="16901498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144DE757-877E-7991-8798-EC104E73D7E9}"/>
              </a:ext>
            </a:extLst>
          </p:cNvPr>
          <p:cNvCxnSpPr>
            <a:cxnSpLocks/>
          </p:cNvCxnSpPr>
          <p:nvPr/>
        </p:nvCxnSpPr>
        <p:spPr>
          <a:xfrm>
            <a:off x="2670172" y="704275"/>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7A174E23-CF54-6EAB-2809-D0D2EF1DE102}"/>
              </a:ext>
            </a:extLst>
          </p:cNvPr>
          <p:cNvCxnSpPr>
            <a:cxnSpLocks/>
          </p:cNvCxnSpPr>
          <p:nvPr/>
        </p:nvCxnSpPr>
        <p:spPr>
          <a:xfrm>
            <a:off x="9369446" y="900584"/>
            <a:ext cx="0" cy="29688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1C8931E7-7B15-87D5-BA92-D028D5D6881F}"/>
              </a:ext>
            </a:extLst>
          </p:cNvPr>
          <p:cNvCxnSpPr>
            <a:cxnSpLocks/>
          </p:cNvCxnSpPr>
          <p:nvPr/>
        </p:nvCxnSpPr>
        <p:spPr>
          <a:xfrm>
            <a:off x="9936037" y="869850"/>
            <a:ext cx="71886" cy="2920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7" name="Flowchart: Off-page Connector 146">
            <a:extLst>
              <a:ext uri="{FF2B5EF4-FFF2-40B4-BE49-F238E27FC236}">
                <a16:creationId xmlns:a16="http://schemas.microsoft.com/office/drawing/2014/main" id="{676920D7-E771-3B7C-F16B-CD5E0C6C61D7}"/>
              </a:ext>
            </a:extLst>
          </p:cNvPr>
          <p:cNvSpPr/>
          <p:nvPr/>
        </p:nvSpPr>
        <p:spPr>
          <a:xfrm>
            <a:off x="8631762" y="1597280"/>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48" name="Flowchart: Off-page Connector 147">
            <a:extLst>
              <a:ext uri="{FF2B5EF4-FFF2-40B4-BE49-F238E27FC236}">
                <a16:creationId xmlns:a16="http://schemas.microsoft.com/office/drawing/2014/main" id="{BA7B7B97-1E64-BECE-2B61-C71A6BC71956}"/>
              </a:ext>
            </a:extLst>
          </p:cNvPr>
          <p:cNvSpPr/>
          <p:nvPr/>
        </p:nvSpPr>
        <p:spPr>
          <a:xfrm>
            <a:off x="9311825" y="1568525"/>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149" name="Flowchart: Off-page Connector 148">
            <a:extLst>
              <a:ext uri="{FF2B5EF4-FFF2-40B4-BE49-F238E27FC236}">
                <a16:creationId xmlns:a16="http://schemas.microsoft.com/office/drawing/2014/main" id="{EC78D7E2-A8D2-1F4C-D989-78DA7943F5A2}"/>
              </a:ext>
            </a:extLst>
          </p:cNvPr>
          <p:cNvSpPr/>
          <p:nvPr/>
        </p:nvSpPr>
        <p:spPr>
          <a:xfrm>
            <a:off x="9951492" y="1597249"/>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21" name="Rectangle 120">
            <a:extLst>
              <a:ext uri="{FF2B5EF4-FFF2-40B4-BE49-F238E27FC236}">
                <a16:creationId xmlns:a16="http://schemas.microsoft.com/office/drawing/2014/main" id="{2DC36D01-B724-702A-4A95-6B44FADE52A6}"/>
              </a:ext>
            </a:extLst>
          </p:cNvPr>
          <p:cNvSpPr/>
          <p:nvPr/>
        </p:nvSpPr>
        <p:spPr>
          <a:xfrm>
            <a:off x="9784974" y="1164800"/>
            <a:ext cx="453085" cy="42957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SM3</a:t>
            </a:r>
          </a:p>
        </p:txBody>
      </p:sp>
      <p:sp>
        <p:nvSpPr>
          <p:cNvPr id="167" name="Flowchart: Off-page Connector 166">
            <a:extLst>
              <a:ext uri="{FF2B5EF4-FFF2-40B4-BE49-F238E27FC236}">
                <a16:creationId xmlns:a16="http://schemas.microsoft.com/office/drawing/2014/main" id="{C6C8A6E3-984D-C793-8490-2F2C1A698A67}"/>
              </a:ext>
            </a:extLst>
          </p:cNvPr>
          <p:cNvSpPr/>
          <p:nvPr/>
        </p:nvSpPr>
        <p:spPr>
          <a:xfrm rot="5400000">
            <a:off x="4077441" y="290838"/>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2" name="Rectangle: Rounded Corners 11">
            <a:extLst>
              <a:ext uri="{FF2B5EF4-FFF2-40B4-BE49-F238E27FC236}">
                <a16:creationId xmlns:a16="http://schemas.microsoft.com/office/drawing/2014/main" id="{92426E25-417B-F018-68A3-454E0FA292AE}"/>
              </a:ext>
            </a:extLst>
          </p:cNvPr>
          <p:cNvSpPr/>
          <p:nvPr/>
        </p:nvSpPr>
        <p:spPr>
          <a:xfrm>
            <a:off x="4273890" y="196754"/>
            <a:ext cx="1406769" cy="70788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MCU</a:t>
            </a:r>
          </a:p>
        </p:txBody>
      </p:sp>
      <p:sp>
        <p:nvSpPr>
          <p:cNvPr id="169" name="Flowchart: Off-page Connector 168">
            <a:extLst>
              <a:ext uri="{FF2B5EF4-FFF2-40B4-BE49-F238E27FC236}">
                <a16:creationId xmlns:a16="http://schemas.microsoft.com/office/drawing/2014/main" id="{A641A5ED-F4F7-AE8D-4010-EF0D06E49DC6}"/>
              </a:ext>
            </a:extLst>
          </p:cNvPr>
          <p:cNvSpPr/>
          <p:nvPr/>
        </p:nvSpPr>
        <p:spPr>
          <a:xfrm rot="5400000">
            <a:off x="1088317" y="467164"/>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9" name="Rectangle: Rounded Corners 18">
            <a:extLst>
              <a:ext uri="{FF2B5EF4-FFF2-40B4-BE49-F238E27FC236}">
                <a16:creationId xmlns:a16="http://schemas.microsoft.com/office/drawing/2014/main" id="{064F5D1E-2DA0-283F-1EDD-34B27B90D898}"/>
              </a:ext>
            </a:extLst>
          </p:cNvPr>
          <p:cNvSpPr/>
          <p:nvPr/>
        </p:nvSpPr>
        <p:spPr>
          <a:xfrm>
            <a:off x="1296607" y="196754"/>
            <a:ext cx="1406769" cy="707886"/>
          </a:xfrm>
          <a:prstGeom prst="roundRect">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Power Supply 1</a:t>
            </a:r>
          </a:p>
        </p:txBody>
      </p:sp>
      <p:sp>
        <p:nvSpPr>
          <p:cNvPr id="171" name="Flowchart: Off-page Connector 170">
            <a:extLst>
              <a:ext uri="{FF2B5EF4-FFF2-40B4-BE49-F238E27FC236}">
                <a16:creationId xmlns:a16="http://schemas.microsoft.com/office/drawing/2014/main" id="{25186FA8-83DA-4720-90CD-17E54E3DEF8D}"/>
              </a:ext>
            </a:extLst>
          </p:cNvPr>
          <p:cNvSpPr/>
          <p:nvPr/>
        </p:nvSpPr>
        <p:spPr>
          <a:xfrm rot="5400000">
            <a:off x="6195851" y="403338"/>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20" name="Rectangle: Rounded Corners 19">
            <a:extLst>
              <a:ext uri="{FF2B5EF4-FFF2-40B4-BE49-F238E27FC236}">
                <a16:creationId xmlns:a16="http://schemas.microsoft.com/office/drawing/2014/main" id="{98452436-3896-3408-638B-45EA44086904}"/>
              </a:ext>
            </a:extLst>
          </p:cNvPr>
          <p:cNvSpPr/>
          <p:nvPr/>
        </p:nvSpPr>
        <p:spPr>
          <a:xfrm>
            <a:off x="6403970" y="196754"/>
            <a:ext cx="1406769" cy="7078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Power Supply 2</a:t>
            </a:r>
          </a:p>
        </p:txBody>
      </p:sp>
      <p:sp>
        <p:nvSpPr>
          <p:cNvPr id="7" name="Flowchart: Off-page Connector 6">
            <a:extLst>
              <a:ext uri="{FF2B5EF4-FFF2-40B4-BE49-F238E27FC236}">
                <a16:creationId xmlns:a16="http://schemas.microsoft.com/office/drawing/2014/main" id="{7CDF319D-BE95-D2AB-8E2C-158E7F24B87F}"/>
              </a:ext>
            </a:extLst>
          </p:cNvPr>
          <p:cNvSpPr/>
          <p:nvPr/>
        </p:nvSpPr>
        <p:spPr>
          <a:xfrm>
            <a:off x="2460929" y="2296381"/>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9" name="Cylinder 8">
            <a:extLst>
              <a:ext uri="{FF2B5EF4-FFF2-40B4-BE49-F238E27FC236}">
                <a16:creationId xmlns:a16="http://schemas.microsoft.com/office/drawing/2014/main" id="{B1DC1070-D0B2-784B-8CA8-468C61924084}"/>
              </a:ext>
            </a:extLst>
          </p:cNvPr>
          <p:cNvSpPr/>
          <p:nvPr/>
        </p:nvSpPr>
        <p:spPr>
          <a:xfrm>
            <a:off x="2290926" y="2526806"/>
            <a:ext cx="512682" cy="995516"/>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Bin1</a:t>
            </a:r>
          </a:p>
        </p:txBody>
      </p:sp>
      <p:sp>
        <p:nvSpPr>
          <p:cNvPr id="10" name="Flowchart: Off-page Connector 9">
            <a:extLst>
              <a:ext uri="{FF2B5EF4-FFF2-40B4-BE49-F238E27FC236}">
                <a16:creationId xmlns:a16="http://schemas.microsoft.com/office/drawing/2014/main" id="{3A1B438D-B852-A329-B151-0360E8850323}"/>
              </a:ext>
            </a:extLst>
          </p:cNvPr>
          <p:cNvSpPr/>
          <p:nvPr/>
        </p:nvSpPr>
        <p:spPr>
          <a:xfrm>
            <a:off x="1794028" y="1631604"/>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1" name="Flowchart: Off-page Connector 10">
            <a:extLst>
              <a:ext uri="{FF2B5EF4-FFF2-40B4-BE49-F238E27FC236}">
                <a16:creationId xmlns:a16="http://schemas.microsoft.com/office/drawing/2014/main" id="{329E2D00-1E46-C373-B19A-786FEF324A74}"/>
              </a:ext>
            </a:extLst>
          </p:cNvPr>
          <p:cNvSpPr/>
          <p:nvPr/>
        </p:nvSpPr>
        <p:spPr>
          <a:xfrm>
            <a:off x="5001304" y="2319187"/>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25" name="Flowchart: Off-page Connector 24">
            <a:extLst>
              <a:ext uri="{FF2B5EF4-FFF2-40B4-BE49-F238E27FC236}">
                <a16:creationId xmlns:a16="http://schemas.microsoft.com/office/drawing/2014/main" id="{0B5B3248-D7B0-1209-77C7-996F7B05718E}"/>
              </a:ext>
            </a:extLst>
          </p:cNvPr>
          <p:cNvSpPr/>
          <p:nvPr/>
        </p:nvSpPr>
        <p:spPr>
          <a:xfrm>
            <a:off x="444605" y="1467710"/>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9" name="Flowchart: Off-page Connector 28">
            <a:extLst>
              <a:ext uri="{FF2B5EF4-FFF2-40B4-BE49-F238E27FC236}">
                <a16:creationId xmlns:a16="http://schemas.microsoft.com/office/drawing/2014/main" id="{1754563C-2838-B9C0-538F-B7DFEFDF49C3}"/>
              </a:ext>
            </a:extLst>
          </p:cNvPr>
          <p:cNvSpPr/>
          <p:nvPr/>
        </p:nvSpPr>
        <p:spPr>
          <a:xfrm>
            <a:off x="842768" y="2664655"/>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30" name="Flowchart: Off-page Connector 29">
            <a:extLst>
              <a:ext uri="{FF2B5EF4-FFF2-40B4-BE49-F238E27FC236}">
                <a16:creationId xmlns:a16="http://schemas.microsoft.com/office/drawing/2014/main" id="{A102B856-45E0-7388-EBBA-A8BC2ECCEE48}"/>
              </a:ext>
            </a:extLst>
          </p:cNvPr>
          <p:cNvSpPr/>
          <p:nvPr/>
        </p:nvSpPr>
        <p:spPr>
          <a:xfrm rot="16200000">
            <a:off x="233421" y="1791995"/>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31" name="Flowchart: Off-page Connector 30">
            <a:extLst>
              <a:ext uri="{FF2B5EF4-FFF2-40B4-BE49-F238E27FC236}">
                <a16:creationId xmlns:a16="http://schemas.microsoft.com/office/drawing/2014/main" id="{9471566B-48AE-81B8-6E68-D04D866B9237}"/>
              </a:ext>
            </a:extLst>
          </p:cNvPr>
          <p:cNvSpPr/>
          <p:nvPr/>
        </p:nvSpPr>
        <p:spPr>
          <a:xfrm rot="16200000">
            <a:off x="380780" y="3023950"/>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8" name="Rectangle 7">
            <a:extLst>
              <a:ext uri="{FF2B5EF4-FFF2-40B4-BE49-F238E27FC236}">
                <a16:creationId xmlns:a16="http://schemas.microsoft.com/office/drawing/2014/main" id="{75587FD4-4BAB-4AB9-6BA2-C86F2501D65E}"/>
              </a:ext>
            </a:extLst>
          </p:cNvPr>
          <p:cNvSpPr/>
          <p:nvPr/>
        </p:nvSpPr>
        <p:spPr>
          <a:xfrm>
            <a:off x="6438190" y="2812014"/>
            <a:ext cx="928971" cy="486181"/>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Manual Pin Press</a:t>
            </a:r>
          </a:p>
        </p:txBody>
      </p:sp>
      <p:sp>
        <p:nvSpPr>
          <p:cNvPr id="47" name="TextBox 46">
            <a:extLst>
              <a:ext uri="{FF2B5EF4-FFF2-40B4-BE49-F238E27FC236}">
                <a16:creationId xmlns:a16="http://schemas.microsoft.com/office/drawing/2014/main" id="{81A325D9-3F96-ECEF-9B07-3782898C942C}"/>
              </a:ext>
            </a:extLst>
          </p:cNvPr>
          <p:cNvSpPr txBox="1"/>
          <p:nvPr/>
        </p:nvSpPr>
        <p:spPr>
          <a:xfrm>
            <a:off x="3762283" y="4367617"/>
            <a:ext cx="4391607" cy="1200329"/>
          </a:xfrm>
          <a:prstGeom prst="rect">
            <a:avLst/>
          </a:prstGeom>
          <a:noFill/>
        </p:spPr>
        <p:txBody>
          <a:bodyPr wrap="square" lIns="91440" tIns="45720" rIns="91440" bIns="45720" anchor="t">
            <a:spAutoFit/>
          </a:bodyPr>
          <a:lstStyle/>
          <a:p>
            <a:r>
              <a:rPr lang="en-US" sz="1200" b="1"/>
              <a:t>Power Supply 2 – powers actuation/motor control</a:t>
            </a:r>
          </a:p>
          <a:p>
            <a:r>
              <a:rPr lang="en-US" sz="1200" b="1"/>
              <a:t>Power Supply 1 – powers PLC, LED, limit switches.</a:t>
            </a:r>
          </a:p>
          <a:p>
            <a:r>
              <a:rPr lang="en-US" sz="1200" b="1"/>
              <a:t>LS1 = Limit Switch 1 – door switch</a:t>
            </a:r>
          </a:p>
          <a:p>
            <a:r>
              <a:rPr lang="en-US" sz="1200" b="1"/>
              <a:t>LS2 = Limit Switch 2 – Track1 control</a:t>
            </a:r>
          </a:p>
          <a:p>
            <a:r>
              <a:rPr lang="en-US" sz="1200" b="1"/>
              <a:t>LS3 = Limit Switch 3 – Track2 control</a:t>
            </a:r>
          </a:p>
          <a:p>
            <a:r>
              <a:rPr lang="en-US" sz="1200" b="1"/>
              <a:t>PUSHBUTTON = ROCKWELL LED PB</a:t>
            </a:r>
          </a:p>
        </p:txBody>
      </p:sp>
      <p:sp>
        <p:nvSpPr>
          <p:cNvPr id="50" name="Rectangle 49">
            <a:extLst>
              <a:ext uri="{FF2B5EF4-FFF2-40B4-BE49-F238E27FC236}">
                <a16:creationId xmlns:a16="http://schemas.microsoft.com/office/drawing/2014/main" id="{3BAB6929-7236-D5F0-C82D-41D726B5EA78}"/>
              </a:ext>
            </a:extLst>
          </p:cNvPr>
          <p:cNvSpPr/>
          <p:nvPr/>
        </p:nvSpPr>
        <p:spPr>
          <a:xfrm>
            <a:off x="857784" y="1831751"/>
            <a:ext cx="1179748" cy="2947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Ramp Actuation</a:t>
            </a:r>
          </a:p>
        </p:txBody>
      </p:sp>
      <p:sp>
        <p:nvSpPr>
          <p:cNvPr id="23" name="Rectangle 22">
            <a:extLst>
              <a:ext uri="{FF2B5EF4-FFF2-40B4-BE49-F238E27FC236}">
                <a16:creationId xmlns:a16="http://schemas.microsoft.com/office/drawing/2014/main" id="{8CDA64FC-D062-AE81-5A84-F69CC85B43EB}"/>
              </a:ext>
            </a:extLst>
          </p:cNvPr>
          <p:cNvSpPr/>
          <p:nvPr/>
        </p:nvSpPr>
        <p:spPr>
          <a:xfrm>
            <a:off x="374335" y="1672537"/>
            <a:ext cx="565155" cy="45585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LS1 (Door)</a:t>
            </a:r>
          </a:p>
        </p:txBody>
      </p:sp>
      <p:sp>
        <p:nvSpPr>
          <p:cNvPr id="54" name="Flowchart: Off-page Connector 53">
            <a:extLst>
              <a:ext uri="{FF2B5EF4-FFF2-40B4-BE49-F238E27FC236}">
                <a16:creationId xmlns:a16="http://schemas.microsoft.com/office/drawing/2014/main" id="{5797ADCE-468C-5B4F-AFAD-698F7795D557}"/>
              </a:ext>
            </a:extLst>
          </p:cNvPr>
          <p:cNvSpPr/>
          <p:nvPr/>
        </p:nvSpPr>
        <p:spPr>
          <a:xfrm>
            <a:off x="212160" y="3522788"/>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7" name="Rectangle 26">
            <a:extLst>
              <a:ext uri="{FF2B5EF4-FFF2-40B4-BE49-F238E27FC236}">
                <a16:creationId xmlns:a16="http://schemas.microsoft.com/office/drawing/2014/main" id="{F5046850-4CF3-AA5E-80EC-7C6299A1F008}"/>
              </a:ext>
            </a:extLst>
          </p:cNvPr>
          <p:cNvSpPr/>
          <p:nvPr/>
        </p:nvSpPr>
        <p:spPr>
          <a:xfrm>
            <a:off x="518182" y="2908474"/>
            <a:ext cx="707390" cy="45585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LS2 (Track1)</a:t>
            </a:r>
          </a:p>
        </p:txBody>
      </p:sp>
      <p:sp>
        <p:nvSpPr>
          <p:cNvPr id="5" name="Cylinder 4">
            <a:extLst>
              <a:ext uri="{FF2B5EF4-FFF2-40B4-BE49-F238E27FC236}">
                <a16:creationId xmlns:a16="http://schemas.microsoft.com/office/drawing/2014/main" id="{D704147F-CA3C-0C70-6A1A-5DE9E6E692C1}"/>
              </a:ext>
            </a:extLst>
          </p:cNvPr>
          <p:cNvSpPr/>
          <p:nvPr/>
        </p:nvSpPr>
        <p:spPr>
          <a:xfrm>
            <a:off x="4814419" y="2526806"/>
            <a:ext cx="512682" cy="995516"/>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Bin2</a:t>
            </a:r>
          </a:p>
        </p:txBody>
      </p:sp>
      <p:sp>
        <p:nvSpPr>
          <p:cNvPr id="55" name="Flowchart: Off-page Connector 54">
            <a:extLst>
              <a:ext uri="{FF2B5EF4-FFF2-40B4-BE49-F238E27FC236}">
                <a16:creationId xmlns:a16="http://schemas.microsoft.com/office/drawing/2014/main" id="{33F37485-2339-4FAC-DDB1-C8E4FDEB43CA}"/>
              </a:ext>
            </a:extLst>
          </p:cNvPr>
          <p:cNvSpPr/>
          <p:nvPr/>
        </p:nvSpPr>
        <p:spPr>
          <a:xfrm>
            <a:off x="5788462" y="2333666"/>
            <a:ext cx="120048" cy="294717"/>
          </a:xfrm>
          <a:prstGeom prst="flowChartOffpageConnector">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5</a:t>
            </a:r>
          </a:p>
        </p:txBody>
      </p:sp>
      <p:sp>
        <p:nvSpPr>
          <p:cNvPr id="6" name="Cylinder 5">
            <a:extLst>
              <a:ext uri="{FF2B5EF4-FFF2-40B4-BE49-F238E27FC236}">
                <a16:creationId xmlns:a16="http://schemas.microsoft.com/office/drawing/2014/main" id="{320FEDBC-B714-245D-A37A-A9665C0BF538}"/>
              </a:ext>
            </a:extLst>
          </p:cNvPr>
          <p:cNvSpPr/>
          <p:nvPr/>
        </p:nvSpPr>
        <p:spPr>
          <a:xfrm>
            <a:off x="5597368" y="2540563"/>
            <a:ext cx="512682" cy="995516"/>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Bin3</a:t>
            </a:r>
          </a:p>
        </p:txBody>
      </p:sp>
      <p:sp>
        <p:nvSpPr>
          <p:cNvPr id="57" name="TextBox 56">
            <a:extLst>
              <a:ext uri="{FF2B5EF4-FFF2-40B4-BE49-F238E27FC236}">
                <a16:creationId xmlns:a16="http://schemas.microsoft.com/office/drawing/2014/main" id="{69E3E64D-1973-CEA5-268A-F811DA114AD2}"/>
              </a:ext>
            </a:extLst>
          </p:cNvPr>
          <p:cNvSpPr txBox="1"/>
          <p:nvPr/>
        </p:nvSpPr>
        <p:spPr>
          <a:xfrm>
            <a:off x="33543" y="4552283"/>
            <a:ext cx="4776901" cy="1384995"/>
          </a:xfrm>
          <a:prstGeom prst="rect">
            <a:avLst/>
          </a:prstGeom>
          <a:noFill/>
        </p:spPr>
        <p:txBody>
          <a:bodyPr wrap="square" lIns="91440" tIns="45720" rIns="91440" bIns="45720" rtlCol="0" anchor="t">
            <a:spAutoFit/>
          </a:bodyPr>
          <a:lstStyle/>
          <a:p>
            <a:r>
              <a:rPr lang="en-US" sz="1200" b="1"/>
              <a:t>SM1 (stepper motor 1 – track1/dye control)</a:t>
            </a:r>
          </a:p>
          <a:p>
            <a:r>
              <a:rPr lang="en-US" sz="1200" b="1"/>
              <a:t>SM2 (stepper motor 2 -- pin TOP ejection method)</a:t>
            </a:r>
          </a:p>
          <a:p>
            <a:r>
              <a:rPr lang="en-US" sz="1200" b="1"/>
              <a:t>SM3 (stepper motor  3 – design “ramp” actuation)</a:t>
            </a:r>
          </a:p>
          <a:p>
            <a:r>
              <a:rPr lang="en-US" sz="1200" b="1"/>
              <a:t>SM4 (stepper motor 4 – Mylar ejection method )</a:t>
            </a:r>
          </a:p>
          <a:p>
            <a:r>
              <a:rPr lang="en-US" sz="1200" b="1"/>
              <a:t>SM5 (stepper motor 5 – pin BOTTOM ejection method )</a:t>
            </a:r>
          </a:p>
          <a:p>
            <a:r>
              <a:rPr lang="en-US" sz="1200" b="1"/>
              <a:t>Track1 – “conveyor belt” holds dye</a:t>
            </a:r>
          </a:p>
          <a:p>
            <a:endParaRPr lang="en-US" sz="1200" b="1"/>
          </a:p>
        </p:txBody>
      </p:sp>
      <p:sp>
        <p:nvSpPr>
          <p:cNvPr id="58" name="Rectangle 57">
            <a:extLst>
              <a:ext uri="{FF2B5EF4-FFF2-40B4-BE49-F238E27FC236}">
                <a16:creationId xmlns:a16="http://schemas.microsoft.com/office/drawing/2014/main" id="{2B6BBB53-B4F6-3013-E6B5-A636E37705D0}"/>
              </a:ext>
            </a:extLst>
          </p:cNvPr>
          <p:cNvSpPr/>
          <p:nvPr/>
        </p:nvSpPr>
        <p:spPr>
          <a:xfrm>
            <a:off x="185608" y="3767736"/>
            <a:ext cx="8101096" cy="20610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Track1</a:t>
            </a:r>
          </a:p>
        </p:txBody>
      </p:sp>
      <p:cxnSp>
        <p:nvCxnSpPr>
          <p:cNvPr id="59" name="Straight Arrow Connector 58">
            <a:extLst>
              <a:ext uri="{FF2B5EF4-FFF2-40B4-BE49-F238E27FC236}">
                <a16:creationId xmlns:a16="http://schemas.microsoft.com/office/drawing/2014/main" id="{3C3AE325-E944-3891-D6FC-4F1A9ACC71CD}"/>
              </a:ext>
            </a:extLst>
          </p:cNvPr>
          <p:cNvCxnSpPr>
            <a:cxnSpLocks/>
          </p:cNvCxnSpPr>
          <p:nvPr/>
        </p:nvCxnSpPr>
        <p:spPr>
          <a:xfrm>
            <a:off x="310358" y="3767736"/>
            <a:ext cx="98624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1E9946E7-D263-C293-6A7D-3FC64B1AAC27}"/>
              </a:ext>
            </a:extLst>
          </p:cNvPr>
          <p:cNvCxnSpPr>
            <a:cxnSpLocks/>
          </p:cNvCxnSpPr>
          <p:nvPr/>
        </p:nvCxnSpPr>
        <p:spPr>
          <a:xfrm>
            <a:off x="444605"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57303BD6-34E5-8230-0C57-21D8AADAC6BC}"/>
              </a:ext>
            </a:extLst>
          </p:cNvPr>
          <p:cNvCxnSpPr>
            <a:cxnSpLocks/>
          </p:cNvCxnSpPr>
          <p:nvPr/>
        </p:nvCxnSpPr>
        <p:spPr>
          <a:xfrm>
            <a:off x="1779118" y="3767736"/>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D16F608-0E42-218A-803B-EB3A218A946F}"/>
              </a:ext>
            </a:extLst>
          </p:cNvPr>
          <p:cNvCxnSpPr>
            <a:cxnSpLocks/>
          </p:cNvCxnSpPr>
          <p:nvPr/>
        </p:nvCxnSpPr>
        <p:spPr>
          <a:xfrm>
            <a:off x="2899573" y="3767736"/>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EFCD1EB4-1BB7-866F-845D-7D65C0C3DE5E}"/>
              </a:ext>
            </a:extLst>
          </p:cNvPr>
          <p:cNvCxnSpPr>
            <a:cxnSpLocks/>
          </p:cNvCxnSpPr>
          <p:nvPr/>
        </p:nvCxnSpPr>
        <p:spPr>
          <a:xfrm>
            <a:off x="3988855" y="3767736"/>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28679090-932C-4233-DE20-AFB9280D63DB}"/>
              </a:ext>
            </a:extLst>
          </p:cNvPr>
          <p:cNvCxnSpPr>
            <a:cxnSpLocks/>
          </p:cNvCxnSpPr>
          <p:nvPr/>
        </p:nvCxnSpPr>
        <p:spPr>
          <a:xfrm>
            <a:off x="5327101"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CFE92E0C-4ABC-10F5-F96C-2EA5A9E7D7AC}"/>
              </a:ext>
            </a:extLst>
          </p:cNvPr>
          <p:cNvCxnSpPr>
            <a:cxnSpLocks/>
          </p:cNvCxnSpPr>
          <p:nvPr/>
        </p:nvCxnSpPr>
        <p:spPr>
          <a:xfrm>
            <a:off x="6403970"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1001736C-181B-86B7-0772-00CCD85FB69E}"/>
              </a:ext>
            </a:extLst>
          </p:cNvPr>
          <p:cNvCxnSpPr>
            <a:cxnSpLocks/>
          </p:cNvCxnSpPr>
          <p:nvPr/>
        </p:nvCxnSpPr>
        <p:spPr>
          <a:xfrm>
            <a:off x="4695505"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8EAF968A-C622-61FE-C32A-FF4928D63203}"/>
              </a:ext>
            </a:extLst>
          </p:cNvPr>
          <p:cNvCxnSpPr>
            <a:cxnSpLocks/>
          </p:cNvCxnSpPr>
          <p:nvPr/>
        </p:nvCxnSpPr>
        <p:spPr>
          <a:xfrm>
            <a:off x="2297035"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0D35E755-7C2F-D814-346E-7BF1C218B297}"/>
              </a:ext>
            </a:extLst>
          </p:cNvPr>
          <p:cNvCxnSpPr>
            <a:cxnSpLocks/>
          </p:cNvCxnSpPr>
          <p:nvPr/>
        </p:nvCxnSpPr>
        <p:spPr>
          <a:xfrm>
            <a:off x="1099658"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A236C33C-F15E-8DDF-FD2F-5AC1E63322C3}"/>
              </a:ext>
            </a:extLst>
          </p:cNvPr>
          <p:cNvCxnSpPr>
            <a:cxnSpLocks/>
          </p:cNvCxnSpPr>
          <p:nvPr/>
        </p:nvCxnSpPr>
        <p:spPr>
          <a:xfrm>
            <a:off x="310358" y="3764602"/>
            <a:ext cx="499275"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CC6CA08D-FFA6-5054-A0D0-F59258008929}"/>
              </a:ext>
            </a:extLst>
          </p:cNvPr>
          <p:cNvCxnSpPr>
            <a:cxnSpLocks/>
          </p:cNvCxnSpPr>
          <p:nvPr/>
        </p:nvCxnSpPr>
        <p:spPr>
          <a:xfrm>
            <a:off x="3421047"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D1A94F69-9B94-3EBB-77B6-A27A62CF0F0D}"/>
              </a:ext>
            </a:extLst>
          </p:cNvPr>
          <p:cNvCxnSpPr>
            <a:cxnSpLocks/>
          </p:cNvCxnSpPr>
          <p:nvPr/>
        </p:nvCxnSpPr>
        <p:spPr>
          <a:xfrm>
            <a:off x="5908510" y="3764602"/>
            <a:ext cx="1603718"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1693C2E5-3F28-BD0B-E166-08A9FDEF1069}"/>
              </a:ext>
            </a:extLst>
          </p:cNvPr>
          <p:cNvCxnSpPr>
            <a:cxnSpLocks/>
          </p:cNvCxnSpPr>
          <p:nvPr/>
        </p:nvCxnSpPr>
        <p:spPr>
          <a:xfrm>
            <a:off x="572256" y="3364331"/>
            <a:ext cx="0" cy="40027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8606146-9624-6B0D-AA27-ADA60BC5E0A8}"/>
              </a:ext>
            </a:extLst>
          </p:cNvPr>
          <p:cNvCxnSpPr>
            <a:cxnSpLocks/>
          </p:cNvCxnSpPr>
          <p:nvPr/>
        </p:nvCxnSpPr>
        <p:spPr>
          <a:xfrm>
            <a:off x="7802888" y="502992"/>
            <a:ext cx="899229" cy="1581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40B31B3-E66E-58D2-9525-819AE449651C}"/>
              </a:ext>
            </a:extLst>
          </p:cNvPr>
          <p:cNvSpPr txBox="1"/>
          <p:nvPr/>
        </p:nvSpPr>
        <p:spPr>
          <a:xfrm>
            <a:off x="9156311" y="4166428"/>
            <a:ext cx="24334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SIMPLIFIED DESIGN</a:t>
            </a:r>
          </a:p>
        </p:txBody>
      </p:sp>
      <p:sp>
        <p:nvSpPr>
          <p:cNvPr id="18" name="Flowchart: Off-page Connector 17">
            <a:extLst>
              <a:ext uri="{FF2B5EF4-FFF2-40B4-BE49-F238E27FC236}">
                <a16:creationId xmlns:a16="http://schemas.microsoft.com/office/drawing/2014/main" id="{02E30487-4376-08CB-2608-0843D08238DF}"/>
              </a:ext>
            </a:extLst>
          </p:cNvPr>
          <p:cNvSpPr/>
          <p:nvPr/>
        </p:nvSpPr>
        <p:spPr>
          <a:xfrm>
            <a:off x="6716627" y="1836305"/>
            <a:ext cx="120048" cy="294717"/>
          </a:xfrm>
          <a:prstGeom prst="flowChartOffpageConnector">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1</a:t>
            </a:r>
          </a:p>
        </p:txBody>
      </p:sp>
      <p:sp>
        <p:nvSpPr>
          <p:cNvPr id="49" name="Rectangle 48">
            <a:extLst>
              <a:ext uri="{FF2B5EF4-FFF2-40B4-BE49-F238E27FC236}">
                <a16:creationId xmlns:a16="http://schemas.microsoft.com/office/drawing/2014/main" id="{627A921F-4850-E580-1906-FC28FBFA8BCF}"/>
              </a:ext>
            </a:extLst>
          </p:cNvPr>
          <p:cNvSpPr/>
          <p:nvPr/>
        </p:nvSpPr>
        <p:spPr>
          <a:xfrm>
            <a:off x="8704344" y="500770"/>
            <a:ext cx="1301471" cy="35668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MOTOR CONTOLLERS</a:t>
            </a:r>
          </a:p>
        </p:txBody>
      </p:sp>
      <p:sp>
        <p:nvSpPr>
          <p:cNvPr id="24" name="Flowchart: Off-page Connector 23">
            <a:extLst>
              <a:ext uri="{FF2B5EF4-FFF2-40B4-BE49-F238E27FC236}">
                <a16:creationId xmlns:a16="http://schemas.microsoft.com/office/drawing/2014/main" id="{FE34FB89-31BF-A0DF-429F-4CC94D9FA42B}"/>
              </a:ext>
            </a:extLst>
          </p:cNvPr>
          <p:cNvSpPr/>
          <p:nvPr/>
        </p:nvSpPr>
        <p:spPr>
          <a:xfrm rot="-5400000">
            <a:off x="6507214" y="1311630"/>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7" name="Rectangle: Rounded Corners 16">
            <a:extLst>
              <a:ext uri="{FF2B5EF4-FFF2-40B4-BE49-F238E27FC236}">
                <a16:creationId xmlns:a16="http://schemas.microsoft.com/office/drawing/2014/main" id="{2AC2B261-AA87-E9E4-D2C0-CD06E04E36E9}"/>
              </a:ext>
            </a:extLst>
          </p:cNvPr>
          <p:cNvSpPr/>
          <p:nvPr/>
        </p:nvSpPr>
        <p:spPr>
          <a:xfrm>
            <a:off x="6648225" y="1258926"/>
            <a:ext cx="1025230" cy="615678"/>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t>Push Button w/ LED</a:t>
            </a:r>
          </a:p>
        </p:txBody>
      </p:sp>
      <p:sp>
        <p:nvSpPr>
          <p:cNvPr id="73" name="Rectangle 72">
            <a:extLst>
              <a:ext uri="{FF2B5EF4-FFF2-40B4-BE49-F238E27FC236}">
                <a16:creationId xmlns:a16="http://schemas.microsoft.com/office/drawing/2014/main" id="{D53342DF-4212-1600-8E7B-EA7F9169141E}"/>
              </a:ext>
            </a:extLst>
          </p:cNvPr>
          <p:cNvSpPr/>
          <p:nvPr/>
        </p:nvSpPr>
        <p:spPr>
          <a:xfrm>
            <a:off x="9130927" y="1171220"/>
            <a:ext cx="453089" cy="3998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SM2</a:t>
            </a:r>
          </a:p>
        </p:txBody>
      </p:sp>
      <p:cxnSp>
        <p:nvCxnSpPr>
          <p:cNvPr id="134" name="Straight Arrow Connector 133">
            <a:extLst>
              <a:ext uri="{FF2B5EF4-FFF2-40B4-BE49-F238E27FC236}">
                <a16:creationId xmlns:a16="http://schemas.microsoft.com/office/drawing/2014/main" id="{A556CCC7-93D4-C225-3B89-C9B83025653C}"/>
              </a:ext>
            </a:extLst>
          </p:cNvPr>
          <p:cNvCxnSpPr>
            <a:cxnSpLocks/>
          </p:cNvCxnSpPr>
          <p:nvPr/>
        </p:nvCxnSpPr>
        <p:spPr>
          <a:xfrm flipH="1">
            <a:off x="8742642" y="892578"/>
            <a:ext cx="106725" cy="2836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91B8D181-57FF-77AD-47F5-5B8F4340A366}"/>
              </a:ext>
            </a:extLst>
          </p:cNvPr>
          <p:cNvSpPr/>
          <p:nvPr/>
        </p:nvSpPr>
        <p:spPr>
          <a:xfrm>
            <a:off x="8471759" y="1168712"/>
            <a:ext cx="453096" cy="3998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SM1</a:t>
            </a:r>
          </a:p>
        </p:txBody>
      </p:sp>
      <p:sp>
        <p:nvSpPr>
          <p:cNvPr id="28" name="Flowchart: Off-page Connector 27">
            <a:extLst>
              <a:ext uri="{FF2B5EF4-FFF2-40B4-BE49-F238E27FC236}">
                <a16:creationId xmlns:a16="http://schemas.microsoft.com/office/drawing/2014/main" id="{5FE512F8-763C-9D65-2A80-D74B458D7E67}"/>
              </a:ext>
            </a:extLst>
          </p:cNvPr>
          <p:cNvSpPr/>
          <p:nvPr/>
        </p:nvSpPr>
        <p:spPr>
          <a:xfrm>
            <a:off x="9426050" y="2750919"/>
            <a:ext cx="127651" cy="294717"/>
          </a:xfrm>
          <a:prstGeom prst="flowChartOffpageConnector">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32" name="Flowchart: Off-page Connector 31">
            <a:extLst>
              <a:ext uri="{FF2B5EF4-FFF2-40B4-BE49-F238E27FC236}">
                <a16:creationId xmlns:a16="http://schemas.microsoft.com/office/drawing/2014/main" id="{BD7B86FA-1F58-BF70-E798-92A1373AEFA6}"/>
              </a:ext>
            </a:extLst>
          </p:cNvPr>
          <p:cNvSpPr/>
          <p:nvPr/>
        </p:nvSpPr>
        <p:spPr>
          <a:xfrm rot="5400000">
            <a:off x="9611044" y="3138969"/>
            <a:ext cx="127651" cy="294717"/>
          </a:xfrm>
          <a:prstGeom prst="flowChartOffpage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4" name="Rectangle 3">
            <a:extLst>
              <a:ext uri="{FF2B5EF4-FFF2-40B4-BE49-F238E27FC236}">
                <a16:creationId xmlns:a16="http://schemas.microsoft.com/office/drawing/2014/main" id="{DABC5290-6686-E52E-79A9-9657C6537613}"/>
              </a:ext>
            </a:extLst>
          </p:cNvPr>
          <p:cNvSpPr/>
          <p:nvPr/>
        </p:nvSpPr>
        <p:spPr>
          <a:xfrm>
            <a:off x="8885804" y="2908474"/>
            <a:ext cx="707390" cy="45585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t>LS3 (Eject)</a:t>
            </a:r>
          </a:p>
        </p:txBody>
      </p:sp>
      <p:sp>
        <p:nvSpPr>
          <p:cNvPr id="26" name="Rectangle 25">
            <a:extLst>
              <a:ext uri="{FF2B5EF4-FFF2-40B4-BE49-F238E27FC236}">
                <a16:creationId xmlns:a16="http://schemas.microsoft.com/office/drawing/2014/main" id="{02C9AE37-738A-583F-70C3-63F54779E4CC}"/>
              </a:ext>
            </a:extLst>
          </p:cNvPr>
          <p:cNvSpPr/>
          <p:nvPr/>
        </p:nvSpPr>
        <p:spPr>
          <a:xfrm>
            <a:off x="7793125" y="2649680"/>
            <a:ext cx="1196220" cy="71464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Out Bin</a:t>
            </a:r>
          </a:p>
        </p:txBody>
      </p:sp>
    </p:spTree>
    <p:extLst>
      <p:ext uri="{BB962C8B-B14F-4D97-AF65-F5344CB8AC3E}">
        <p14:creationId xmlns:p14="http://schemas.microsoft.com/office/powerpoint/2010/main" val="3072327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32</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33</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34</a:t>
            </a:fld>
            <a:endParaRPr lang="en-US"/>
          </a:p>
        </p:txBody>
      </p:sp>
    </p:spTree>
    <p:extLst>
      <p:ext uri="{BB962C8B-B14F-4D97-AF65-F5344CB8AC3E}">
        <p14:creationId xmlns:p14="http://schemas.microsoft.com/office/powerpoint/2010/main" val="274163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35</a:t>
            </a:fld>
            <a:endParaRPr lang="en-US"/>
          </a:p>
        </p:txBody>
      </p:sp>
    </p:spTree>
    <p:extLst>
      <p:ext uri="{BB962C8B-B14F-4D97-AF65-F5344CB8AC3E}">
        <p14:creationId xmlns:p14="http://schemas.microsoft.com/office/powerpoint/2010/main" val="20416510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3C11C1-0376-ED81-23C8-775C92868886}"/>
              </a:ext>
            </a:extLst>
          </p:cNvPr>
          <p:cNvPicPr>
            <a:picLocks noGrp="1" noChangeAspect="1"/>
          </p:cNvPicPr>
          <p:nvPr>
            <p:ph idx="1"/>
          </p:nvPr>
        </p:nvPicPr>
        <p:blipFill>
          <a:blip r:embed="rId2"/>
          <a:stretch>
            <a:fillRect/>
          </a:stretch>
        </p:blipFill>
        <p:spPr>
          <a:xfrm>
            <a:off x="533400" y="2191701"/>
            <a:ext cx="10061275" cy="3456272"/>
          </a:xfrm>
        </p:spPr>
      </p:pic>
      <p:sp>
        <p:nvSpPr>
          <p:cNvPr id="3" name="Footer Placeholder 2">
            <a:extLst>
              <a:ext uri="{FF2B5EF4-FFF2-40B4-BE49-F238E27FC236}">
                <a16:creationId xmlns:a16="http://schemas.microsoft.com/office/drawing/2014/main" id="{B733D81E-C24C-3AE6-2AE0-1E12B2E19F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03ED57-20EF-A6D9-F993-453EF0557032}"/>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Title 4">
            <a:extLst>
              <a:ext uri="{FF2B5EF4-FFF2-40B4-BE49-F238E27FC236}">
                <a16:creationId xmlns:a16="http://schemas.microsoft.com/office/drawing/2014/main" id="{E81F5E3C-D213-62DB-8066-EAEB7C5E7106}"/>
              </a:ext>
            </a:extLst>
          </p:cNvPr>
          <p:cNvSpPr>
            <a:spLocks noGrp="1"/>
          </p:cNvSpPr>
          <p:nvPr>
            <p:ph type="title"/>
          </p:nvPr>
        </p:nvSpPr>
        <p:spPr/>
        <p:txBody>
          <a:bodyPr/>
          <a:lstStyle/>
          <a:p>
            <a:r>
              <a:rPr lang="en-US"/>
              <a:t>Binary Pairwise Comparison</a:t>
            </a:r>
          </a:p>
        </p:txBody>
      </p:sp>
    </p:spTree>
    <p:extLst>
      <p:ext uri="{BB962C8B-B14F-4D97-AF65-F5344CB8AC3E}">
        <p14:creationId xmlns:p14="http://schemas.microsoft.com/office/powerpoint/2010/main" val="377439504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descr="A screenshot of a document&#10;&#10;Description automatically generated">
            <a:extLst>
              <a:ext uri="{FF2B5EF4-FFF2-40B4-BE49-F238E27FC236}">
                <a16:creationId xmlns:a16="http://schemas.microsoft.com/office/drawing/2014/main" id="{04F69F9B-AE37-4445-9801-7AEA940CBEAB}"/>
              </a:ext>
            </a:extLst>
          </p:cNvPr>
          <p:cNvPicPr>
            <a:picLocks noChangeAspect="1"/>
          </p:cNvPicPr>
          <p:nvPr/>
        </p:nvPicPr>
        <p:blipFill>
          <a:blip r:embed="rId2"/>
          <a:stretch>
            <a:fillRect/>
          </a:stretch>
        </p:blipFill>
        <p:spPr>
          <a:xfrm>
            <a:off x="806317" y="1825625"/>
            <a:ext cx="9055365" cy="4346575"/>
          </a:xfrm>
          <a:prstGeom prst="rect">
            <a:avLst/>
          </a:prstGeom>
          <a:noFill/>
        </p:spPr>
      </p:pic>
      <p:sp>
        <p:nvSpPr>
          <p:cNvPr id="16" name="Footer Placeholder 2">
            <a:extLst>
              <a:ext uri="{FF2B5EF4-FFF2-40B4-BE49-F238E27FC236}">
                <a16:creationId xmlns:a16="http://schemas.microsoft.com/office/drawing/2014/main" id="{FF906609-10B3-5D86-9A8A-F05AD1FB64C8}"/>
              </a:ext>
            </a:extLst>
          </p:cNvPr>
          <p:cNvSpPr>
            <a:spLocks noGrp="1"/>
          </p:cNvSpPr>
          <p:nvPr>
            <p:ph type="ftr" sz="quarter" idx="11"/>
          </p:nvPr>
        </p:nvSpPr>
        <p:spPr>
          <a:xfrm>
            <a:off x="533400" y="6377940"/>
            <a:ext cx="4274813" cy="274320"/>
          </a:xfrm>
        </p:spPr>
        <p:txBody>
          <a:bodyPr/>
          <a:lstStyle/>
          <a:p>
            <a:endParaRPr lang="en-US"/>
          </a:p>
        </p:txBody>
      </p:sp>
      <p:sp>
        <p:nvSpPr>
          <p:cNvPr id="5" name="Slide Number Placeholder 4">
            <a:extLst>
              <a:ext uri="{FF2B5EF4-FFF2-40B4-BE49-F238E27FC236}">
                <a16:creationId xmlns:a16="http://schemas.microsoft.com/office/drawing/2014/main" id="{3C488B4D-F807-476E-D9AA-7F31279C2529}"/>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37</a:t>
            </a:fld>
            <a:endParaRPr lang="en-US"/>
          </a:p>
        </p:txBody>
      </p:sp>
      <p:sp>
        <p:nvSpPr>
          <p:cNvPr id="18" name="Title 4">
            <a:extLst>
              <a:ext uri="{FF2B5EF4-FFF2-40B4-BE49-F238E27FC236}">
                <a16:creationId xmlns:a16="http://schemas.microsoft.com/office/drawing/2014/main" id="{231B006B-A09C-5AE2-8044-0E7AE671F405}"/>
              </a:ext>
            </a:extLst>
          </p:cNvPr>
          <p:cNvSpPr>
            <a:spLocks noGrp="1"/>
          </p:cNvSpPr>
          <p:nvPr>
            <p:ph type="title"/>
          </p:nvPr>
        </p:nvSpPr>
        <p:spPr>
          <a:xfrm>
            <a:off x="533400" y="457200"/>
            <a:ext cx="9601200" cy="960276"/>
          </a:xfrm>
        </p:spPr>
        <p:txBody>
          <a:bodyPr/>
          <a:lstStyle/>
          <a:p>
            <a:r>
              <a:rPr lang="en-US"/>
              <a:t>HOQ</a:t>
            </a:r>
          </a:p>
        </p:txBody>
      </p:sp>
    </p:spTree>
    <p:extLst>
      <p:ext uri="{BB962C8B-B14F-4D97-AF65-F5344CB8AC3E}">
        <p14:creationId xmlns:p14="http://schemas.microsoft.com/office/powerpoint/2010/main" val="78038108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chart with numbers and symbols&#10;&#10;Description automatically generated">
            <a:extLst>
              <a:ext uri="{FF2B5EF4-FFF2-40B4-BE49-F238E27FC236}">
                <a16:creationId xmlns:a16="http://schemas.microsoft.com/office/drawing/2014/main" id="{16F88B46-D981-937E-6D8E-6C8997263669}"/>
              </a:ext>
            </a:extLst>
          </p:cNvPr>
          <p:cNvPicPr>
            <a:picLocks noGrp="1" noChangeAspect="1"/>
          </p:cNvPicPr>
          <p:nvPr>
            <p:ph idx="1"/>
          </p:nvPr>
        </p:nvPicPr>
        <p:blipFill>
          <a:blip r:embed="rId2"/>
          <a:stretch>
            <a:fillRect/>
          </a:stretch>
        </p:blipFill>
        <p:spPr>
          <a:xfrm>
            <a:off x="137843" y="1481347"/>
            <a:ext cx="10377936" cy="3022300"/>
          </a:xfrm>
        </p:spPr>
      </p:pic>
      <p:sp>
        <p:nvSpPr>
          <p:cNvPr id="3" name="Footer Placeholder 2">
            <a:extLst>
              <a:ext uri="{FF2B5EF4-FFF2-40B4-BE49-F238E27FC236}">
                <a16:creationId xmlns:a16="http://schemas.microsoft.com/office/drawing/2014/main" id="{661889CD-7B04-C77E-FCE8-86704FAF54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49CC45-86B9-8D7B-3F5E-FEABC0037309}"/>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5" name="Title 4">
            <a:extLst>
              <a:ext uri="{FF2B5EF4-FFF2-40B4-BE49-F238E27FC236}">
                <a16:creationId xmlns:a16="http://schemas.microsoft.com/office/drawing/2014/main" id="{9AF98821-147E-C4AF-5E21-6B6C874406B4}"/>
              </a:ext>
            </a:extLst>
          </p:cNvPr>
          <p:cNvSpPr>
            <a:spLocks noGrp="1"/>
          </p:cNvSpPr>
          <p:nvPr>
            <p:ph type="title"/>
          </p:nvPr>
        </p:nvSpPr>
        <p:spPr/>
        <p:txBody>
          <a:bodyPr/>
          <a:lstStyle/>
          <a:p>
            <a:r>
              <a:rPr lang="en-US"/>
              <a:t>Pugh Chart iteration #1</a:t>
            </a:r>
          </a:p>
        </p:txBody>
      </p:sp>
    </p:spTree>
    <p:extLst>
      <p:ext uri="{BB962C8B-B14F-4D97-AF65-F5344CB8AC3E}">
        <p14:creationId xmlns:p14="http://schemas.microsoft.com/office/powerpoint/2010/main" val="27483961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table with numbers and text&#10;&#10;Description automatically generated">
            <a:extLst>
              <a:ext uri="{FF2B5EF4-FFF2-40B4-BE49-F238E27FC236}">
                <a16:creationId xmlns:a16="http://schemas.microsoft.com/office/drawing/2014/main" id="{4F2E0E11-5287-AD6E-93D0-C1AE0B7D29A7}"/>
              </a:ext>
            </a:extLst>
          </p:cNvPr>
          <p:cNvPicPr>
            <a:picLocks noGrp="1" noChangeAspect="1"/>
          </p:cNvPicPr>
          <p:nvPr>
            <p:ph idx="1"/>
          </p:nvPr>
        </p:nvPicPr>
        <p:blipFill>
          <a:blip r:embed="rId2"/>
          <a:stretch>
            <a:fillRect/>
          </a:stretch>
        </p:blipFill>
        <p:spPr>
          <a:xfrm>
            <a:off x="467714" y="1599421"/>
            <a:ext cx="7906648" cy="2901171"/>
          </a:xfrm>
        </p:spPr>
      </p:pic>
      <p:sp>
        <p:nvSpPr>
          <p:cNvPr id="3" name="Footer Placeholder 2">
            <a:extLst>
              <a:ext uri="{FF2B5EF4-FFF2-40B4-BE49-F238E27FC236}">
                <a16:creationId xmlns:a16="http://schemas.microsoft.com/office/drawing/2014/main" id="{34773E69-BD37-BC21-9C16-EE9CB7774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0BF49-5DBD-7A19-0FDA-D401CA33383C}"/>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5" name="Title 4">
            <a:extLst>
              <a:ext uri="{FF2B5EF4-FFF2-40B4-BE49-F238E27FC236}">
                <a16:creationId xmlns:a16="http://schemas.microsoft.com/office/drawing/2014/main" id="{53978AA1-9F8D-19A8-6BF6-B050DC96BB1F}"/>
              </a:ext>
            </a:extLst>
          </p:cNvPr>
          <p:cNvSpPr>
            <a:spLocks noGrp="1"/>
          </p:cNvSpPr>
          <p:nvPr>
            <p:ph type="title"/>
          </p:nvPr>
        </p:nvSpPr>
        <p:spPr/>
        <p:txBody>
          <a:bodyPr/>
          <a:lstStyle/>
          <a:p>
            <a:r>
              <a:rPr lang="en-US"/>
              <a:t>AHP </a:t>
            </a:r>
          </a:p>
        </p:txBody>
      </p:sp>
    </p:spTree>
    <p:extLst>
      <p:ext uri="{BB962C8B-B14F-4D97-AF65-F5344CB8AC3E}">
        <p14:creationId xmlns:p14="http://schemas.microsoft.com/office/powerpoint/2010/main" val="222377451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5813E5B-8698-434E-937F-6A30374916E4}"/>
              </a:ext>
            </a:extLst>
          </p:cNvPr>
          <p:cNvSpPr/>
          <p:nvPr/>
        </p:nvSpPr>
        <p:spPr>
          <a:xfrm>
            <a:off x="648882" y="2265218"/>
            <a:ext cx="9585950" cy="2327564"/>
          </a:xfrm>
          <a:prstGeom prst="roundRect">
            <a:avLst/>
          </a:prstGeom>
          <a:gradFill flip="none" rotWithShape="1">
            <a:gsLst>
              <a:gs pos="0">
                <a:srgbClr val="782F40">
                  <a:tint val="66000"/>
                  <a:satMod val="160000"/>
                </a:srgbClr>
              </a:gs>
              <a:gs pos="50000">
                <a:srgbClr val="782F40">
                  <a:tint val="44500"/>
                  <a:satMod val="160000"/>
                </a:srgbClr>
              </a:gs>
              <a:gs pos="100000">
                <a:srgbClr val="782F4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648882" y="838057"/>
            <a:ext cx="9585948" cy="1045337"/>
          </a:xfrm>
        </p:spPr>
        <p:txBody>
          <a:bodyPr/>
          <a:lstStyle/>
          <a:p>
            <a:r>
              <a:rPr lang="en-US">
                <a:solidFill>
                  <a:srgbClr val="782F40"/>
                </a:solidFill>
              </a:rPr>
              <a:t>Objective</a:t>
            </a:r>
            <a:endParaRPr lang="en-US"/>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a:xfrm>
            <a:off x="893297" y="2340489"/>
            <a:ext cx="9585950" cy="1500187"/>
          </a:xfrm>
        </p:spPr>
        <p:txBody>
          <a:bodyPr vert="horz" lIns="0" tIns="0" rIns="0" bIns="0" rtlCol="0" anchor="t">
            <a:noAutofit/>
          </a:bodyPr>
          <a:lstStyle/>
          <a:p>
            <a:r>
              <a:rPr lang="en-US" sz="4000">
                <a:solidFill>
                  <a:schemeClr val="tx1"/>
                </a:solidFill>
                <a:latin typeface="Arial"/>
                <a:ea typeface="Calibri"/>
                <a:cs typeface="Arial"/>
              </a:rPr>
              <a:t>The objective of this project is to create a system that can demonstrate the automated manufacturing process and create an educational item.</a:t>
            </a:r>
            <a:endParaRPr lang="en-US" sz="400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A22CC65F-E5BB-F652-9A80-027AF2494EB1}"/>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3" name="Footer Placeholder 2">
            <a:extLst>
              <a:ext uri="{FF2B5EF4-FFF2-40B4-BE49-F238E27FC236}">
                <a16:creationId xmlns:a16="http://schemas.microsoft.com/office/drawing/2014/main" id="{E53D570A-65DD-5244-520B-3B2D18D3D594}"/>
              </a:ext>
            </a:extLst>
          </p:cNvPr>
          <p:cNvSpPr>
            <a:spLocks noGrp="1"/>
          </p:cNvSpPr>
          <p:nvPr>
            <p:ph type="ftr" sz="quarter" idx="11"/>
          </p:nvPr>
        </p:nvSpPr>
        <p:spPr/>
        <p:txBody>
          <a:bodyPr/>
          <a:lstStyle/>
          <a:p>
            <a:r>
              <a:rPr lang="en-US">
                <a:cs typeface="Calibri"/>
              </a:rPr>
              <a:t>Chloe Keiran</a:t>
            </a:r>
          </a:p>
        </p:txBody>
      </p:sp>
    </p:spTree>
    <p:extLst>
      <p:ext uri="{BB962C8B-B14F-4D97-AF65-F5344CB8AC3E}">
        <p14:creationId xmlns:p14="http://schemas.microsoft.com/office/powerpoint/2010/main" val="336919069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descr="A chart with different colored squares&#10;&#10;Description automatically generated">
            <a:extLst>
              <a:ext uri="{FF2B5EF4-FFF2-40B4-BE49-F238E27FC236}">
                <a16:creationId xmlns:a16="http://schemas.microsoft.com/office/drawing/2014/main" id="{E9C9DA74-3750-9940-595A-523558E925FE}"/>
              </a:ext>
            </a:extLst>
          </p:cNvPr>
          <p:cNvPicPr>
            <a:picLocks noGrp="1" noChangeAspect="1"/>
          </p:cNvPicPr>
          <p:nvPr>
            <p:ph idx="1"/>
          </p:nvPr>
        </p:nvPicPr>
        <p:blipFill>
          <a:blip r:embed="rId2"/>
          <a:stretch>
            <a:fillRect/>
          </a:stretch>
        </p:blipFill>
        <p:spPr>
          <a:xfrm>
            <a:off x="550653" y="1592234"/>
            <a:ext cx="8819071" cy="4108868"/>
          </a:xfrm>
        </p:spPr>
      </p:pic>
      <p:sp>
        <p:nvSpPr>
          <p:cNvPr id="3" name="Footer Placeholder 2">
            <a:extLst>
              <a:ext uri="{FF2B5EF4-FFF2-40B4-BE49-F238E27FC236}">
                <a16:creationId xmlns:a16="http://schemas.microsoft.com/office/drawing/2014/main" id="{4FA84A95-1BF2-897A-6CCA-BB50089137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53E32F-5995-A9E5-F968-FF17D5DCCA7F}"/>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50065925-8317-F3FC-B877-D1836E8560F8}"/>
              </a:ext>
            </a:extLst>
          </p:cNvPr>
          <p:cNvSpPr>
            <a:spLocks noGrp="1"/>
          </p:cNvSpPr>
          <p:nvPr>
            <p:ph type="title"/>
          </p:nvPr>
        </p:nvSpPr>
        <p:spPr/>
        <p:txBody>
          <a:bodyPr/>
          <a:lstStyle/>
          <a:p>
            <a:r>
              <a:rPr lang="en-US"/>
              <a:t>Pugh Chart Iteration #2</a:t>
            </a:r>
          </a:p>
        </p:txBody>
      </p:sp>
    </p:spTree>
    <p:extLst>
      <p:ext uri="{BB962C8B-B14F-4D97-AF65-F5344CB8AC3E}">
        <p14:creationId xmlns:p14="http://schemas.microsoft.com/office/powerpoint/2010/main" val="148750278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C7816B1-F1DE-89EC-A1CD-9EF41B993274}"/>
              </a:ext>
            </a:extLst>
          </p:cNvPr>
          <p:cNvPicPr>
            <a:picLocks noGrp="1" noChangeAspect="1"/>
          </p:cNvPicPr>
          <p:nvPr>
            <p:ph idx="1"/>
          </p:nvPr>
        </p:nvPicPr>
        <p:blipFill>
          <a:blip r:embed="rId2"/>
          <a:stretch>
            <a:fillRect/>
          </a:stretch>
        </p:blipFill>
        <p:spPr>
          <a:xfrm>
            <a:off x="383696" y="1651449"/>
            <a:ext cx="9469287" cy="2739605"/>
          </a:xfrm>
        </p:spPr>
      </p:pic>
      <p:sp>
        <p:nvSpPr>
          <p:cNvPr id="3" name="Footer Placeholder 2">
            <a:extLst>
              <a:ext uri="{FF2B5EF4-FFF2-40B4-BE49-F238E27FC236}">
                <a16:creationId xmlns:a16="http://schemas.microsoft.com/office/drawing/2014/main" id="{E1E7F04E-2395-9EC6-5024-49B19FD733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53E66E-F34B-8E16-FFBC-30996A0F930E}"/>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5" name="Title 4">
            <a:extLst>
              <a:ext uri="{FF2B5EF4-FFF2-40B4-BE49-F238E27FC236}">
                <a16:creationId xmlns:a16="http://schemas.microsoft.com/office/drawing/2014/main" id="{75F4A2D2-8205-277B-75BF-59A56547376F}"/>
              </a:ext>
            </a:extLst>
          </p:cNvPr>
          <p:cNvSpPr>
            <a:spLocks noGrp="1"/>
          </p:cNvSpPr>
          <p:nvPr>
            <p:ph type="title"/>
          </p:nvPr>
        </p:nvSpPr>
        <p:spPr/>
        <p:txBody>
          <a:bodyPr/>
          <a:lstStyle/>
          <a:p>
            <a:r>
              <a:rPr lang="en-US"/>
              <a:t>Normalized AHP</a:t>
            </a:r>
          </a:p>
        </p:txBody>
      </p:sp>
    </p:spTree>
    <p:extLst>
      <p:ext uri="{BB962C8B-B14F-4D97-AF65-F5344CB8AC3E}">
        <p14:creationId xmlns:p14="http://schemas.microsoft.com/office/powerpoint/2010/main" val="331476238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A592E-4B2D-1D9C-EE9C-DDAD2D76CA1F}"/>
              </a:ext>
            </a:extLst>
          </p:cNvPr>
          <p:cNvSpPr>
            <a:spLocks noGrp="1"/>
          </p:cNvSpPr>
          <p:nvPr>
            <p:ph type="ftr" sz="quarter" idx="11"/>
          </p:nvPr>
        </p:nvSpPr>
        <p:spPr>
          <a:xfrm>
            <a:off x="533400" y="6377940"/>
            <a:ext cx="4274813" cy="274320"/>
          </a:xfrm>
        </p:spPr>
        <p:txBody>
          <a:bodyPr/>
          <a:lstStyle/>
          <a:p>
            <a:endParaRPr lang="en-US"/>
          </a:p>
        </p:txBody>
      </p:sp>
      <p:sp>
        <p:nvSpPr>
          <p:cNvPr id="7" name="Slide Number Placeholder 6">
            <a:extLst>
              <a:ext uri="{FF2B5EF4-FFF2-40B4-BE49-F238E27FC236}">
                <a16:creationId xmlns:a16="http://schemas.microsoft.com/office/drawing/2014/main" id="{3B33B195-BA25-87D6-6D5F-0905D38995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pPr/>
              <a:t>42</a:t>
            </a:fld>
            <a:endParaRPr lang="en-US"/>
          </a:p>
        </p:txBody>
      </p:sp>
      <p:pic>
        <p:nvPicPr>
          <p:cNvPr id="4" name="Picture 3" descr="A close-up of a paper&#10;&#10;Description automatically generated">
            <a:extLst>
              <a:ext uri="{FF2B5EF4-FFF2-40B4-BE49-F238E27FC236}">
                <a16:creationId xmlns:a16="http://schemas.microsoft.com/office/drawing/2014/main" id="{8A03C7DD-A530-0E31-135E-16E07D034390}"/>
              </a:ext>
            </a:extLst>
          </p:cNvPr>
          <p:cNvPicPr>
            <a:picLocks noChangeAspect="1"/>
          </p:cNvPicPr>
          <p:nvPr/>
        </p:nvPicPr>
        <p:blipFill>
          <a:blip r:embed="rId2"/>
          <a:stretch>
            <a:fillRect/>
          </a:stretch>
        </p:blipFill>
        <p:spPr>
          <a:xfrm>
            <a:off x="1053777" y="781470"/>
            <a:ext cx="4923078" cy="1682616"/>
          </a:xfrm>
          <a:prstGeom prst="rect">
            <a:avLst/>
          </a:prstGeom>
        </p:spPr>
      </p:pic>
      <p:sp>
        <p:nvSpPr>
          <p:cNvPr id="2" name="TextBox 1">
            <a:extLst>
              <a:ext uri="{FF2B5EF4-FFF2-40B4-BE49-F238E27FC236}">
                <a16:creationId xmlns:a16="http://schemas.microsoft.com/office/drawing/2014/main" id="{3727C5AA-86C9-D9AE-2573-5D2990D8B900}"/>
              </a:ext>
            </a:extLst>
          </p:cNvPr>
          <p:cNvSpPr txBox="1"/>
          <p:nvPr/>
        </p:nvSpPr>
        <p:spPr>
          <a:xfrm>
            <a:off x="1060174" y="314739"/>
            <a:ext cx="8528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AHP DESIGN ALTERNATIVE - "Displays Manufacturing Process"</a:t>
            </a:r>
            <a:endParaRPr lang="en-US"/>
          </a:p>
        </p:txBody>
      </p:sp>
      <p:pic>
        <p:nvPicPr>
          <p:cNvPr id="5" name="Picture 4" descr="A table with numbers and text&#10;&#10;Description automatically generated">
            <a:extLst>
              <a:ext uri="{FF2B5EF4-FFF2-40B4-BE49-F238E27FC236}">
                <a16:creationId xmlns:a16="http://schemas.microsoft.com/office/drawing/2014/main" id="{AB79FE8C-E588-C73B-87E5-E82D9829CF8E}"/>
              </a:ext>
            </a:extLst>
          </p:cNvPr>
          <p:cNvPicPr>
            <a:picLocks noChangeAspect="1"/>
          </p:cNvPicPr>
          <p:nvPr/>
        </p:nvPicPr>
        <p:blipFill>
          <a:blip r:embed="rId3"/>
          <a:stretch>
            <a:fillRect/>
          </a:stretch>
        </p:blipFill>
        <p:spPr>
          <a:xfrm>
            <a:off x="1055511" y="2551615"/>
            <a:ext cx="8373533" cy="1557213"/>
          </a:xfrm>
          <a:prstGeom prst="rect">
            <a:avLst/>
          </a:prstGeom>
        </p:spPr>
      </p:pic>
    </p:spTree>
    <p:extLst>
      <p:ext uri="{BB962C8B-B14F-4D97-AF65-F5344CB8AC3E}">
        <p14:creationId xmlns:p14="http://schemas.microsoft.com/office/powerpoint/2010/main" val="380838090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FF0F29-76B5-75D3-D85D-D41E5DAEA411}"/>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1E4F562-89B8-3219-410C-E33E216AB583}"/>
              </a:ext>
            </a:extLst>
          </p:cNvPr>
          <p:cNvSpPr>
            <a:spLocks noGrp="1"/>
          </p:cNvSpPr>
          <p:nvPr>
            <p:ph type="sldNum" sz="quarter" idx="12"/>
          </p:nvPr>
        </p:nvSpPr>
        <p:spPr/>
        <p:txBody>
          <a:bodyPr/>
          <a:lstStyle/>
          <a:p>
            <a:fld id="{A5AEF524-62EC-C340-82A1-9F47B6C43E55}" type="slidenum">
              <a:rPr lang="en-US" dirty="0" smtClean="0"/>
              <a:t>43</a:t>
            </a:fld>
            <a:endParaRPr lang="en-US"/>
          </a:p>
        </p:txBody>
      </p:sp>
      <p:sp>
        <p:nvSpPr>
          <p:cNvPr id="6" name="TextBox 5">
            <a:extLst>
              <a:ext uri="{FF2B5EF4-FFF2-40B4-BE49-F238E27FC236}">
                <a16:creationId xmlns:a16="http://schemas.microsoft.com/office/drawing/2014/main" id="{0B27E826-8C21-B5B1-9610-E7BFE6979CC1}"/>
              </a:ext>
            </a:extLst>
          </p:cNvPr>
          <p:cNvSpPr txBox="1"/>
          <p:nvPr/>
        </p:nvSpPr>
        <p:spPr>
          <a:xfrm>
            <a:off x="1060174" y="314739"/>
            <a:ext cx="85280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AHP DESIGN ALTERNATIVE - "Displays Manufacturing Process"</a:t>
            </a:r>
            <a:endParaRPr lang="en-US"/>
          </a:p>
        </p:txBody>
      </p:sp>
      <p:pic>
        <p:nvPicPr>
          <p:cNvPr id="7" name="Picture 6" descr="A white rectangular box with black text&#10;&#10;Description automatically generated">
            <a:extLst>
              <a:ext uri="{FF2B5EF4-FFF2-40B4-BE49-F238E27FC236}">
                <a16:creationId xmlns:a16="http://schemas.microsoft.com/office/drawing/2014/main" id="{71D01C33-164E-4C25-85B4-EFEB7B53147D}"/>
              </a:ext>
            </a:extLst>
          </p:cNvPr>
          <p:cNvPicPr>
            <a:picLocks noChangeAspect="1"/>
          </p:cNvPicPr>
          <p:nvPr/>
        </p:nvPicPr>
        <p:blipFill>
          <a:blip r:embed="rId2"/>
          <a:stretch>
            <a:fillRect/>
          </a:stretch>
        </p:blipFill>
        <p:spPr>
          <a:xfrm>
            <a:off x="533401" y="831760"/>
            <a:ext cx="6778977" cy="1469148"/>
          </a:xfrm>
          <a:prstGeom prst="rect">
            <a:avLst/>
          </a:prstGeom>
        </p:spPr>
      </p:pic>
      <p:pic>
        <p:nvPicPr>
          <p:cNvPr id="8" name="Picture 7" descr="A black and white sign with black text&#10;&#10;Description automatically generated">
            <a:extLst>
              <a:ext uri="{FF2B5EF4-FFF2-40B4-BE49-F238E27FC236}">
                <a16:creationId xmlns:a16="http://schemas.microsoft.com/office/drawing/2014/main" id="{97EB7F87-2416-DBE8-E7A4-D1F34F5FB513}"/>
              </a:ext>
            </a:extLst>
          </p:cNvPr>
          <p:cNvPicPr>
            <a:picLocks noChangeAspect="1"/>
          </p:cNvPicPr>
          <p:nvPr/>
        </p:nvPicPr>
        <p:blipFill>
          <a:blip r:embed="rId3"/>
          <a:stretch>
            <a:fillRect/>
          </a:stretch>
        </p:blipFill>
        <p:spPr>
          <a:xfrm>
            <a:off x="533401" y="2473691"/>
            <a:ext cx="6934199" cy="1275619"/>
          </a:xfrm>
          <a:prstGeom prst="rect">
            <a:avLst/>
          </a:prstGeom>
        </p:spPr>
      </p:pic>
    </p:spTree>
    <p:extLst>
      <p:ext uri="{BB962C8B-B14F-4D97-AF65-F5344CB8AC3E}">
        <p14:creationId xmlns:p14="http://schemas.microsoft.com/office/powerpoint/2010/main" val="305931120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FEBBE8-4105-E2CD-A94E-90DF1C01ACD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1F0748B-27AE-AD0A-28CA-7C5003BC4728}"/>
              </a:ext>
            </a:extLst>
          </p:cNvPr>
          <p:cNvSpPr>
            <a:spLocks noGrp="1"/>
          </p:cNvSpPr>
          <p:nvPr>
            <p:ph type="sldNum" sz="quarter" idx="12"/>
          </p:nvPr>
        </p:nvSpPr>
        <p:spPr/>
        <p:txBody>
          <a:bodyPr/>
          <a:lstStyle/>
          <a:p>
            <a:fld id="{A5AEF524-62EC-C340-82A1-9F47B6C43E55}" type="slidenum">
              <a:rPr lang="en-US" dirty="0" smtClean="0"/>
              <a:t>44</a:t>
            </a:fld>
            <a:endParaRPr lang="en-US"/>
          </a:p>
        </p:txBody>
      </p:sp>
      <p:sp>
        <p:nvSpPr>
          <p:cNvPr id="4" name="TextBox 3">
            <a:extLst>
              <a:ext uri="{FF2B5EF4-FFF2-40B4-BE49-F238E27FC236}">
                <a16:creationId xmlns:a16="http://schemas.microsoft.com/office/drawing/2014/main" id="{F849B8BA-392A-4EB6-D74A-1C8ED0446EA6}"/>
              </a:ext>
            </a:extLst>
          </p:cNvPr>
          <p:cNvSpPr txBox="1"/>
          <p:nvPr/>
        </p:nvSpPr>
        <p:spPr>
          <a:xfrm>
            <a:off x="465666" y="324555"/>
            <a:ext cx="9920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Final Rating Matrix</a:t>
            </a:r>
            <a:endParaRPr lang="en-US"/>
          </a:p>
        </p:txBody>
      </p:sp>
      <p:pic>
        <p:nvPicPr>
          <p:cNvPr id="5" name="Picture 4" descr="A table with numbers and a black text&#10;&#10;Description automatically generated">
            <a:extLst>
              <a:ext uri="{FF2B5EF4-FFF2-40B4-BE49-F238E27FC236}">
                <a16:creationId xmlns:a16="http://schemas.microsoft.com/office/drawing/2014/main" id="{CDE66956-E2DF-3691-D2CB-BCCA50EB33CD}"/>
              </a:ext>
            </a:extLst>
          </p:cNvPr>
          <p:cNvPicPr>
            <a:picLocks noChangeAspect="1"/>
          </p:cNvPicPr>
          <p:nvPr/>
        </p:nvPicPr>
        <p:blipFill>
          <a:blip r:embed="rId2"/>
          <a:stretch>
            <a:fillRect/>
          </a:stretch>
        </p:blipFill>
        <p:spPr>
          <a:xfrm>
            <a:off x="462845" y="910801"/>
            <a:ext cx="6440310" cy="1339286"/>
          </a:xfrm>
          <a:prstGeom prst="rect">
            <a:avLst/>
          </a:prstGeom>
        </p:spPr>
      </p:pic>
      <p:pic>
        <p:nvPicPr>
          <p:cNvPr id="6" name="Picture 5" descr="A table with numbers and text&#10;&#10;Description automatically generated">
            <a:extLst>
              <a:ext uri="{FF2B5EF4-FFF2-40B4-BE49-F238E27FC236}">
                <a16:creationId xmlns:a16="http://schemas.microsoft.com/office/drawing/2014/main" id="{57010CED-F6EB-A620-8696-A033AAE44863}"/>
              </a:ext>
            </a:extLst>
          </p:cNvPr>
          <p:cNvPicPr>
            <a:picLocks noChangeAspect="1"/>
          </p:cNvPicPr>
          <p:nvPr/>
        </p:nvPicPr>
        <p:blipFill>
          <a:blip r:embed="rId3"/>
          <a:stretch>
            <a:fillRect/>
          </a:stretch>
        </p:blipFill>
        <p:spPr>
          <a:xfrm>
            <a:off x="7329840" y="915283"/>
            <a:ext cx="1610430" cy="1330324"/>
          </a:xfrm>
          <a:prstGeom prst="rect">
            <a:avLst/>
          </a:prstGeom>
        </p:spPr>
      </p:pic>
      <p:pic>
        <p:nvPicPr>
          <p:cNvPr id="7" name="Picture 6">
            <a:extLst>
              <a:ext uri="{FF2B5EF4-FFF2-40B4-BE49-F238E27FC236}">
                <a16:creationId xmlns:a16="http://schemas.microsoft.com/office/drawing/2014/main" id="{09CAB686-69B8-7675-61D8-B3B7E6FFE873}"/>
              </a:ext>
            </a:extLst>
          </p:cNvPr>
          <p:cNvPicPr>
            <a:picLocks noChangeAspect="1"/>
          </p:cNvPicPr>
          <p:nvPr/>
        </p:nvPicPr>
        <p:blipFill>
          <a:blip r:embed="rId4"/>
          <a:stretch>
            <a:fillRect/>
          </a:stretch>
        </p:blipFill>
        <p:spPr>
          <a:xfrm>
            <a:off x="462845" y="2479587"/>
            <a:ext cx="9163755" cy="1235604"/>
          </a:xfrm>
          <a:prstGeom prst="rect">
            <a:avLst/>
          </a:prstGeom>
        </p:spPr>
      </p:pic>
      <p:pic>
        <p:nvPicPr>
          <p:cNvPr id="8" name="Picture 7">
            <a:extLst>
              <a:ext uri="{FF2B5EF4-FFF2-40B4-BE49-F238E27FC236}">
                <a16:creationId xmlns:a16="http://schemas.microsoft.com/office/drawing/2014/main" id="{2E11DD41-D451-667F-0F32-1EC796B56087}"/>
              </a:ext>
            </a:extLst>
          </p:cNvPr>
          <p:cNvPicPr>
            <a:picLocks noChangeAspect="1"/>
          </p:cNvPicPr>
          <p:nvPr/>
        </p:nvPicPr>
        <p:blipFill>
          <a:blip r:embed="rId5"/>
          <a:stretch>
            <a:fillRect/>
          </a:stretch>
        </p:blipFill>
        <p:spPr>
          <a:xfrm>
            <a:off x="462844" y="4081887"/>
            <a:ext cx="5156200" cy="1107226"/>
          </a:xfrm>
          <a:prstGeom prst="rect">
            <a:avLst/>
          </a:prstGeom>
        </p:spPr>
      </p:pic>
    </p:spTree>
    <p:extLst>
      <p:ext uri="{BB962C8B-B14F-4D97-AF65-F5344CB8AC3E}">
        <p14:creationId xmlns:p14="http://schemas.microsoft.com/office/powerpoint/2010/main" val="461595461"/>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E21-C5FC-BB43-A42C-45FDED5D8C5E}"/>
              </a:ext>
            </a:extLst>
          </p:cNvPr>
          <p:cNvSpPr>
            <a:spLocks noGrp="1"/>
          </p:cNvSpPr>
          <p:nvPr>
            <p:ph type="title"/>
          </p:nvPr>
        </p:nvSpPr>
        <p:spPr/>
        <p:txBody>
          <a:bodyPr/>
          <a:lstStyle/>
          <a:p>
            <a:r>
              <a:rPr lang="en-US"/>
              <a:t>Final Selection</a:t>
            </a:r>
          </a:p>
        </p:txBody>
      </p:sp>
      <p:sp>
        <p:nvSpPr>
          <p:cNvPr id="3" name="Slide Number Placeholder 2">
            <a:extLst>
              <a:ext uri="{FF2B5EF4-FFF2-40B4-BE49-F238E27FC236}">
                <a16:creationId xmlns:a16="http://schemas.microsoft.com/office/drawing/2014/main" id="{3910D43C-448D-6949-BD26-A7556CF10F8C}"/>
              </a:ext>
            </a:extLst>
          </p:cNvPr>
          <p:cNvSpPr>
            <a:spLocks noGrp="1"/>
          </p:cNvSpPr>
          <p:nvPr>
            <p:ph type="sldNum" sz="quarter" idx="10"/>
          </p:nvPr>
        </p:nvSpPr>
        <p:spPr/>
        <p:txBody>
          <a:bodyPr/>
          <a:lstStyle/>
          <a:p>
            <a:fld id="{72E20F18-833A-4542-A439-FC39BC210022}" type="slidenum">
              <a:rPr lang="en-US" dirty="0" smtClean="0"/>
              <a:pPr/>
              <a:t>45</a:t>
            </a:fld>
            <a:endParaRPr lang="en-US"/>
          </a:p>
        </p:txBody>
      </p:sp>
      <p:sp>
        <p:nvSpPr>
          <p:cNvPr id="4" name="Footer Placeholder 3">
            <a:extLst>
              <a:ext uri="{FF2B5EF4-FFF2-40B4-BE49-F238E27FC236}">
                <a16:creationId xmlns:a16="http://schemas.microsoft.com/office/drawing/2014/main" id="{96F3799B-C7E6-254D-AEF0-A3C9EAA732CD}"/>
              </a:ext>
            </a:extLst>
          </p:cNvPr>
          <p:cNvSpPr>
            <a:spLocks noGrp="1"/>
          </p:cNvSpPr>
          <p:nvPr>
            <p:ph type="ftr" sz="quarter" idx="11"/>
          </p:nvPr>
        </p:nvSpPr>
        <p:spPr/>
        <p:txBody>
          <a:bodyPr/>
          <a:lstStyle/>
          <a:p>
            <a:endParaRPr lang="en-US"/>
          </a:p>
        </p:txBody>
      </p:sp>
      <p:pic>
        <p:nvPicPr>
          <p:cNvPr id="12" name="Content Placeholder 11" descr="A black line on a white background&#10;&#10;Description automatically generated">
            <a:extLst>
              <a:ext uri="{FF2B5EF4-FFF2-40B4-BE49-F238E27FC236}">
                <a16:creationId xmlns:a16="http://schemas.microsoft.com/office/drawing/2014/main" id="{8E78C8DA-8866-284F-B79C-E25C27F46581}"/>
              </a:ext>
            </a:extLst>
          </p:cNvPr>
          <p:cNvPicPr>
            <a:picLocks noGrp="1" noChangeAspect="1"/>
          </p:cNvPicPr>
          <p:nvPr>
            <p:ph sz="quarter" idx="13"/>
          </p:nvPr>
        </p:nvPicPr>
        <p:blipFill>
          <a:blip r:embed="rId2"/>
          <a:stretch>
            <a:fillRect/>
          </a:stretch>
        </p:blipFill>
        <p:spPr>
          <a:xfrm>
            <a:off x="531672" y="3730604"/>
            <a:ext cx="5607811" cy="1266777"/>
          </a:xfrm>
        </p:spPr>
      </p:pic>
      <p:pic>
        <p:nvPicPr>
          <p:cNvPr id="15" name="Picture 14" descr="A table with numbers and symbols&#10;&#10;Description automatically generated">
            <a:extLst>
              <a:ext uri="{FF2B5EF4-FFF2-40B4-BE49-F238E27FC236}">
                <a16:creationId xmlns:a16="http://schemas.microsoft.com/office/drawing/2014/main" id="{86182DF6-E9A3-0046-9C80-EE2CF132AABB}"/>
              </a:ext>
            </a:extLst>
          </p:cNvPr>
          <p:cNvPicPr>
            <a:picLocks noChangeAspect="1"/>
          </p:cNvPicPr>
          <p:nvPr/>
        </p:nvPicPr>
        <p:blipFill>
          <a:blip r:embed="rId3"/>
          <a:stretch>
            <a:fillRect/>
          </a:stretch>
        </p:blipFill>
        <p:spPr>
          <a:xfrm>
            <a:off x="526471" y="1621700"/>
            <a:ext cx="9045103" cy="1983308"/>
          </a:xfrm>
          <a:prstGeom prst="rect">
            <a:avLst/>
          </a:prstGeom>
        </p:spPr>
      </p:pic>
    </p:spTree>
    <p:extLst>
      <p:ext uri="{BB962C8B-B14F-4D97-AF65-F5344CB8AC3E}">
        <p14:creationId xmlns:p14="http://schemas.microsoft.com/office/powerpoint/2010/main" val="202731820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46</a:t>
            </a:fld>
            <a:endParaRPr lang="en-US"/>
          </a:p>
        </p:txBody>
      </p:sp>
    </p:spTree>
    <p:extLst>
      <p:ext uri="{BB962C8B-B14F-4D97-AF65-F5344CB8AC3E}">
        <p14:creationId xmlns:p14="http://schemas.microsoft.com/office/powerpoint/2010/main" val="234432208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47</a:t>
            </a:fld>
            <a:endParaRPr lang="en-US"/>
          </a:p>
        </p:txBody>
      </p:sp>
    </p:spTree>
    <p:extLst>
      <p:ext uri="{BB962C8B-B14F-4D97-AF65-F5344CB8AC3E}">
        <p14:creationId xmlns:p14="http://schemas.microsoft.com/office/powerpoint/2010/main" val="4291870476"/>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48</a:t>
            </a:fld>
            <a:endParaRPr lang="en-US"/>
          </a:p>
        </p:txBody>
      </p:sp>
    </p:spTree>
    <p:extLst>
      <p:ext uri="{BB962C8B-B14F-4D97-AF65-F5344CB8AC3E}">
        <p14:creationId xmlns:p14="http://schemas.microsoft.com/office/powerpoint/2010/main" val="85958145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49</a:t>
            </a:fld>
            <a:endParaRPr lang="en-US"/>
          </a:p>
        </p:txBody>
      </p:sp>
    </p:spTree>
    <p:extLst>
      <p:ext uri="{BB962C8B-B14F-4D97-AF65-F5344CB8AC3E}">
        <p14:creationId xmlns:p14="http://schemas.microsoft.com/office/powerpoint/2010/main" val="1264871324"/>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78164-A28C-82E6-D68B-43A18C7D4A8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7D606C-15FC-FCE0-CF25-8E9FBA066AC6}"/>
              </a:ext>
            </a:extLst>
          </p:cNvPr>
          <p:cNvSpPr>
            <a:spLocks noGrp="1"/>
          </p:cNvSpPr>
          <p:nvPr>
            <p:ph type="ftr" sz="quarter" idx="11"/>
          </p:nvPr>
        </p:nvSpPr>
        <p:spPr/>
        <p:txBody>
          <a:bodyPr/>
          <a:lstStyle/>
          <a:p>
            <a:r>
              <a:rPr lang="en-US">
                <a:cs typeface="Calibri"/>
              </a:rPr>
              <a:t>Chloe Keiran</a:t>
            </a:r>
          </a:p>
        </p:txBody>
      </p:sp>
      <p:sp>
        <p:nvSpPr>
          <p:cNvPr id="5" name="Slide Number Placeholder 4">
            <a:extLst>
              <a:ext uri="{FF2B5EF4-FFF2-40B4-BE49-F238E27FC236}">
                <a16:creationId xmlns:a16="http://schemas.microsoft.com/office/drawing/2014/main" id="{D4AD27EF-B5C6-28F0-DF85-D285CD831ACA}"/>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2" name="Title 1">
            <a:extLst>
              <a:ext uri="{FF2B5EF4-FFF2-40B4-BE49-F238E27FC236}">
                <a16:creationId xmlns:a16="http://schemas.microsoft.com/office/drawing/2014/main" id="{DEE7DC38-B483-8B35-394A-D5654A1C9E9F}"/>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DC48490C-49B3-AD7D-9F70-8F3750C89C67}"/>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38F9AC80-0C61-63B0-64AE-2581BED34B32}"/>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3331965B-1887-CAC3-0135-56F579EC0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08E28DFB-F57C-7FB1-4D66-C9ED05AE8204}"/>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264AE91A-9AF9-D45D-F2BB-B9F6DFBC7F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9C5D713C-E4A3-E9D1-CD9F-2F8837988A26}"/>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spTree>
    <p:extLst>
      <p:ext uri="{BB962C8B-B14F-4D97-AF65-F5344CB8AC3E}">
        <p14:creationId xmlns:p14="http://schemas.microsoft.com/office/powerpoint/2010/main" val="1639267335"/>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50</a:t>
            </a:fld>
            <a:endParaRPr lang="en-US"/>
          </a:p>
        </p:txBody>
      </p:sp>
    </p:spTree>
    <p:extLst>
      <p:ext uri="{BB962C8B-B14F-4D97-AF65-F5344CB8AC3E}">
        <p14:creationId xmlns:p14="http://schemas.microsoft.com/office/powerpoint/2010/main" val="161226716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51</a:t>
            </a:fld>
            <a:endParaRPr lang="en-US"/>
          </a:p>
        </p:txBody>
      </p:sp>
    </p:spTree>
    <p:extLst>
      <p:ext uri="{BB962C8B-B14F-4D97-AF65-F5344CB8AC3E}">
        <p14:creationId xmlns:p14="http://schemas.microsoft.com/office/powerpoint/2010/main" val="380774407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128F8-128C-8B89-7077-EAD5B357A95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654B1E-A22C-1C8A-472F-C7DD58A9AF34}"/>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A8803988-1F13-7418-1C5F-FAC3D3C33FEB}"/>
              </a:ext>
            </a:extLst>
          </p:cNvPr>
          <p:cNvSpPr>
            <a:spLocks noGrp="1"/>
          </p:cNvSpPr>
          <p:nvPr>
            <p:ph type="ftr" sz="quarter" idx="11"/>
          </p:nvPr>
        </p:nvSpPr>
        <p:spPr/>
        <p:txBody>
          <a:bodyPr/>
          <a:lstStyle/>
          <a:p>
            <a:r>
              <a:rPr lang="en-US">
                <a:cs typeface="Calibri"/>
              </a:rPr>
              <a:t>Chloe Keiran</a:t>
            </a:r>
          </a:p>
        </p:txBody>
      </p:sp>
      <p:sp>
        <p:nvSpPr>
          <p:cNvPr id="5" name="Slide Number Placeholder 4">
            <a:extLst>
              <a:ext uri="{FF2B5EF4-FFF2-40B4-BE49-F238E27FC236}">
                <a16:creationId xmlns:a16="http://schemas.microsoft.com/office/drawing/2014/main" id="{4E4204D1-2C17-B86D-67EB-3C779B0C45E0}"/>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2" name="Title 1">
            <a:extLst>
              <a:ext uri="{FF2B5EF4-FFF2-40B4-BE49-F238E27FC236}">
                <a16:creationId xmlns:a16="http://schemas.microsoft.com/office/drawing/2014/main" id="{ED3FCACC-3EF1-F798-5E17-30068E05097C}"/>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C6CD88DF-A53A-3166-05A9-0AFD6105ECF0}"/>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A45B8B2D-731D-FC89-F03A-865C4D4C23F2}"/>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C2967891-DD6B-0550-823C-6E71C57055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B78D9D7A-41CF-8D15-521A-31B97679806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A2505E68-555B-E848-D440-FE01130ABB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019C25FD-1C79-7A0D-F327-E06970155251}"/>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6" name="Graphic 1" descr="Processor with solid fill">
            <a:extLst>
              <a:ext uri="{FF2B5EF4-FFF2-40B4-BE49-F238E27FC236}">
                <a16:creationId xmlns:a16="http://schemas.microsoft.com/office/drawing/2014/main" id="{37A8DC7F-DE5F-7ED4-027D-623EEBD897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4222" y="4534414"/>
            <a:ext cx="1503871" cy="1547003"/>
          </a:xfrm>
          <a:prstGeom prst="rect">
            <a:avLst/>
          </a:prstGeom>
        </p:spPr>
      </p:pic>
      <p:pic>
        <p:nvPicPr>
          <p:cNvPr id="13" name="Graphic 1" descr="Triangle Ruler with solid fill">
            <a:extLst>
              <a:ext uri="{FF2B5EF4-FFF2-40B4-BE49-F238E27FC236}">
                <a16:creationId xmlns:a16="http://schemas.microsoft.com/office/drawing/2014/main" id="{1BBDAE93-1450-1944-9483-846BAABDD7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7909" y="4621498"/>
            <a:ext cx="1503870" cy="1388852"/>
          </a:xfrm>
          <a:prstGeom prst="rect">
            <a:avLst/>
          </a:prstGeom>
        </p:spPr>
      </p:pic>
      <p:pic>
        <p:nvPicPr>
          <p:cNvPr id="14" name="Graphic 1" descr="Production with solid fill">
            <a:extLst>
              <a:ext uri="{FF2B5EF4-FFF2-40B4-BE49-F238E27FC236}">
                <a16:creationId xmlns:a16="http://schemas.microsoft.com/office/drawing/2014/main" id="{EC5E50B2-FA16-4240-1419-F2E523B0DF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E6F38732-7EA1-3CF2-DD78-F039D3A297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F234E55B-8AE7-5B1B-BC95-6934FCD9E3CC}"/>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Tree>
    <p:extLst>
      <p:ext uri="{BB962C8B-B14F-4D97-AF65-F5344CB8AC3E}">
        <p14:creationId xmlns:p14="http://schemas.microsoft.com/office/powerpoint/2010/main" val="24241693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D8DE2-2218-11C3-4982-B4DB5B0B3E4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4D27ED7-1ACE-1DCB-509B-413E36CFFF04}"/>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A5EA9F43-8C05-50AD-DCAA-518F1EEC8DB1}"/>
              </a:ext>
            </a:extLst>
          </p:cNvPr>
          <p:cNvSpPr>
            <a:spLocks noGrp="1"/>
          </p:cNvSpPr>
          <p:nvPr>
            <p:ph type="ftr" sz="quarter" idx="11"/>
          </p:nvPr>
        </p:nvSpPr>
        <p:spPr/>
        <p:txBody>
          <a:bodyPr/>
          <a:lstStyle/>
          <a:p>
            <a:r>
              <a:rPr lang="en-US">
                <a:cs typeface="Calibri"/>
              </a:rPr>
              <a:t>Chloe Keiran</a:t>
            </a:r>
          </a:p>
        </p:txBody>
      </p:sp>
      <p:sp>
        <p:nvSpPr>
          <p:cNvPr id="5" name="Slide Number Placeholder 4">
            <a:extLst>
              <a:ext uri="{FF2B5EF4-FFF2-40B4-BE49-F238E27FC236}">
                <a16:creationId xmlns:a16="http://schemas.microsoft.com/office/drawing/2014/main" id="{585B550A-3FE6-9B7E-7597-313CD3642C01}"/>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2" name="Title 1">
            <a:extLst>
              <a:ext uri="{FF2B5EF4-FFF2-40B4-BE49-F238E27FC236}">
                <a16:creationId xmlns:a16="http://schemas.microsoft.com/office/drawing/2014/main" id="{4C4C239C-1F59-3857-A17A-C3F58E8872C4}"/>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611955CA-6DFA-301F-3BF2-91CECDFC012D}"/>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FBF21D90-EC4B-699B-3511-4BBADDD33109}"/>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FBAC36AD-F55E-DF68-BF77-13050CDF8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7B91B58A-D852-592D-A33A-738684B9771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E3FC1BF9-6539-2371-B830-D497F3FB8F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9D894A8B-36FC-437B-87F7-AA32C3A44C95}"/>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3" name="Graphic 1" descr="Triangle Ruler with solid fill">
            <a:extLst>
              <a:ext uri="{FF2B5EF4-FFF2-40B4-BE49-F238E27FC236}">
                <a16:creationId xmlns:a16="http://schemas.microsoft.com/office/drawing/2014/main" id="{81E74F89-65BC-9223-8165-8222345399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909" y="4621498"/>
            <a:ext cx="1503870" cy="1388852"/>
          </a:xfrm>
          <a:prstGeom prst="rect">
            <a:avLst/>
          </a:prstGeom>
        </p:spPr>
      </p:pic>
      <p:pic>
        <p:nvPicPr>
          <p:cNvPr id="14" name="Graphic 1" descr="Production with solid fill">
            <a:extLst>
              <a:ext uri="{FF2B5EF4-FFF2-40B4-BE49-F238E27FC236}">
                <a16:creationId xmlns:a16="http://schemas.microsoft.com/office/drawing/2014/main" id="{662F1FA6-0DF9-D1B7-C23D-4FBB91E41B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7F44298E-68E8-B328-8DC5-22CD87E529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1147950B-9234-B79B-39A6-54BBFE19A19B}"/>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C2B60DF2-5193-E2DF-C9A9-5EEABEE929C5}"/>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endParaRPr lang="en-US" sz="2200">
              <a:solidFill>
                <a:srgbClr val="000000"/>
              </a:solidFill>
              <a:latin typeface="Arial"/>
              <a:cs typeface="Arial"/>
            </a:endParaRP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err="1">
              <a:solidFill>
                <a:srgbClr val="000000"/>
              </a:solidFill>
              <a:latin typeface="Arial"/>
              <a:cs typeface="Arial"/>
            </a:endParaRPr>
          </a:p>
        </p:txBody>
      </p:sp>
    </p:spTree>
    <p:extLst>
      <p:ext uri="{BB962C8B-B14F-4D97-AF65-F5344CB8AC3E}">
        <p14:creationId xmlns:p14="http://schemas.microsoft.com/office/powerpoint/2010/main" val="313735005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517D4-DCC3-1ACB-6EEC-736D3F868DA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9070A89-8833-D838-A1ED-2DC1ABC51A7D}"/>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B3B5AAE3-885A-8C22-3A1B-2C8272CE800C}"/>
              </a:ext>
            </a:extLst>
          </p:cNvPr>
          <p:cNvSpPr>
            <a:spLocks noGrp="1"/>
          </p:cNvSpPr>
          <p:nvPr>
            <p:ph type="ftr" sz="quarter" idx="11"/>
          </p:nvPr>
        </p:nvSpPr>
        <p:spPr/>
        <p:txBody>
          <a:bodyPr/>
          <a:lstStyle/>
          <a:p>
            <a:r>
              <a:rPr lang="en-US">
                <a:cs typeface="Calibri"/>
              </a:rPr>
              <a:t>Chloe Keiran</a:t>
            </a:r>
          </a:p>
        </p:txBody>
      </p:sp>
      <p:sp>
        <p:nvSpPr>
          <p:cNvPr id="5" name="Slide Number Placeholder 4">
            <a:extLst>
              <a:ext uri="{FF2B5EF4-FFF2-40B4-BE49-F238E27FC236}">
                <a16:creationId xmlns:a16="http://schemas.microsoft.com/office/drawing/2014/main" id="{84F3A7DD-A5BF-C54B-17D7-14A910BF2697}"/>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2" name="Title 1">
            <a:extLst>
              <a:ext uri="{FF2B5EF4-FFF2-40B4-BE49-F238E27FC236}">
                <a16:creationId xmlns:a16="http://schemas.microsoft.com/office/drawing/2014/main" id="{265349EE-3AD1-442B-95FA-0B67E9C4DD21}"/>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488C719B-3F9D-90DE-6157-122E5F827F50}"/>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B0E38742-094A-6A95-7D06-3166DB88E7F6}"/>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1FECBE37-DAE2-6F85-9C02-6BF9798355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F9352337-E71E-97E1-C2CC-6EB087DA6601}"/>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6485117A-02EE-4BC4-842B-C5B37EA48B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B9898E0C-18C7-E78D-FEE2-DD4A48BB2770}"/>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4" name="Graphic 1" descr="Production with solid fill">
            <a:extLst>
              <a:ext uri="{FF2B5EF4-FFF2-40B4-BE49-F238E27FC236}">
                <a16:creationId xmlns:a16="http://schemas.microsoft.com/office/drawing/2014/main" id="{D476860A-AD89-3506-4AD1-920E1E59D3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94049" y="4532771"/>
            <a:ext cx="1503871" cy="1547003"/>
          </a:xfrm>
          <a:prstGeom prst="rect">
            <a:avLst/>
          </a:prstGeom>
        </p:spPr>
      </p:pic>
      <p:pic>
        <p:nvPicPr>
          <p:cNvPr id="15" name="Graphic 1" descr="Diploma roll with solid fill">
            <a:extLst>
              <a:ext uri="{FF2B5EF4-FFF2-40B4-BE49-F238E27FC236}">
                <a16:creationId xmlns:a16="http://schemas.microsoft.com/office/drawing/2014/main" id="{AE31F454-446D-8F93-4BC1-AE867864A7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FF20E306-86C0-7232-4BCB-D3B76DA08DBA}"/>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A99929E7-ED71-AF02-2157-A737AA6F4D44}"/>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69BB34BF-07CD-C6D3-4A48-27459B00C30B}"/>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b="1">
              <a:latin typeface="Arial"/>
              <a:cs typeface="Segoe UI"/>
            </a:endParaRPr>
          </a:p>
        </p:txBody>
      </p:sp>
    </p:spTree>
    <p:extLst>
      <p:ext uri="{BB962C8B-B14F-4D97-AF65-F5344CB8AC3E}">
        <p14:creationId xmlns:p14="http://schemas.microsoft.com/office/powerpoint/2010/main" val="172967601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5C936-3303-F62C-6ACC-1080F348772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FD4B079-9D85-1A8E-C0C4-78568BC32E2D}"/>
              </a:ext>
            </a:extLst>
          </p:cNvPr>
          <p:cNvSpPr>
            <a:spLocks noGrp="1"/>
          </p:cNvSpPr>
          <p:nvPr>
            <p:ph idx="1"/>
          </p:nvPr>
        </p:nvSpPr>
        <p:spPr/>
        <p:txBody>
          <a:bodyPr vert="horz" lIns="0" tIns="0" rIns="0" bIns="0" rtlCol="0" anchor="t">
            <a:noAutofit/>
          </a:bodyPr>
          <a:lstStyle/>
          <a:p>
            <a:pPr marL="0" indent="0">
              <a:buNone/>
            </a:pPr>
            <a:endParaRPr lang="en-US">
              <a:ea typeface="Calibri"/>
              <a:cs typeface="Calibri"/>
            </a:endParaRPr>
          </a:p>
          <a:p>
            <a:pPr marL="0" indent="0">
              <a:buNone/>
            </a:pPr>
            <a:endParaRPr lang="en-US">
              <a:ea typeface="Calibri"/>
              <a:cs typeface="Calibri"/>
            </a:endParaRPr>
          </a:p>
        </p:txBody>
      </p:sp>
      <p:sp>
        <p:nvSpPr>
          <p:cNvPr id="4" name="Footer Placeholder 3">
            <a:extLst>
              <a:ext uri="{FF2B5EF4-FFF2-40B4-BE49-F238E27FC236}">
                <a16:creationId xmlns:a16="http://schemas.microsoft.com/office/drawing/2014/main" id="{70C80B77-2250-EA4B-A63C-78AFAFF277FB}"/>
              </a:ext>
            </a:extLst>
          </p:cNvPr>
          <p:cNvSpPr>
            <a:spLocks noGrp="1"/>
          </p:cNvSpPr>
          <p:nvPr>
            <p:ph type="ftr" sz="quarter" idx="11"/>
          </p:nvPr>
        </p:nvSpPr>
        <p:spPr/>
        <p:txBody>
          <a:bodyPr/>
          <a:lstStyle/>
          <a:p>
            <a:r>
              <a:rPr lang="en-US">
                <a:cs typeface="Calibri"/>
              </a:rPr>
              <a:t>Chloe Keiran</a:t>
            </a:r>
          </a:p>
        </p:txBody>
      </p:sp>
      <p:sp>
        <p:nvSpPr>
          <p:cNvPr id="5" name="Slide Number Placeholder 4">
            <a:extLst>
              <a:ext uri="{FF2B5EF4-FFF2-40B4-BE49-F238E27FC236}">
                <a16:creationId xmlns:a16="http://schemas.microsoft.com/office/drawing/2014/main" id="{0AEBDB53-25D2-0DF1-BA88-FE8ACD14AB35}"/>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2" name="Title 1">
            <a:extLst>
              <a:ext uri="{FF2B5EF4-FFF2-40B4-BE49-F238E27FC236}">
                <a16:creationId xmlns:a16="http://schemas.microsoft.com/office/drawing/2014/main" id="{D4F559A4-90DB-386E-C51C-B05687C2EE37}"/>
              </a:ext>
            </a:extLst>
          </p:cNvPr>
          <p:cNvSpPr>
            <a:spLocks noGrp="1"/>
          </p:cNvSpPr>
          <p:nvPr>
            <p:ph type="title"/>
          </p:nvPr>
        </p:nvSpPr>
        <p:spPr/>
        <p:txBody>
          <a:bodyPr/>
          <a:lstStyle/>
          <a:p>
            <a:r>
              <a:rPr lang="en-US"/>
              <a:t>Key Goals &amp; Targets</a:t>
            </a:r>
          </a:p>
        </p:txBody>
      </p:sp>
      <p:sp>
        <p:nvSpPr>
          <p:cNvPr id="7" name="Rectangle 6">
            <a:extLst>
              <a:ext uri="{FF2B5EF4-FFF2-40B4-BE49-F238E27FC236}">
                <a16:creationId xmlns:a16="http://schemas.microsoft.com/office/drawing/2014/main" id="{49734CE8-4CCF-796F-77DD-3C7038A2AEF6}"/>
              </a:ext>
            </a:extLst>
          </p:cNvPr>
          <p:cNvSpPr/>
          <p:nvPr/>
        </p:nvSpPr>
        <p:spPr>
          <a:xfrm>
            <a:off x="536907" y="2260600"/>
            <a:ext cx="2150904"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Showcase automated manufacturing process</a:t>
            </a:r>
          </a:p>
        </p:txBody>
      </p:sp>
      <p:sp>
        <p:nvSpPr>
          <p:cNvPr id="8" name="TextBox 7">
            <a:extLst>
              <a:ext uri="{FF2B5EF4-FFF2-40B4-BE49-F238E27FC236}">
                <a16:creationId xmlns:a16="http://schemas.microsoft.com/office/drawing/2014/main" id="{B9597BF9-BBEB-5C9F-0BDB-15EF174AD6CC}"/>
              </a:ext>
            </a:extLst>
          </p:cNvPr>
          <p:cNvSpPr txBox="1"/>
          <p:nvPr/>
        </p:nvSpPr>
        <p:spPr>
          <a:xfrm>
            <a:off x="533399" y="1717220"/>
            <a:ext cx="2394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782F40"/>
                </a:solidFill>
                <a:latin typeface="Arial"/>
                <a:ea typeface="Calibri"/>
                <a:cs typeface="Calibri"/>
              </a:rPr>
              <a:t>Key Goals</a:t>
            </a:r>
            <a:endParaRPr lang="en-US" sz="2400" b="1">
              <a:solidFill>
                <a:srgbClr val="782F40"/>
              </a:solidFill>
              <a:latin typeface="Arial"/>
            </a:endParaRPr>
          </a:p>
        </p:txBody>
      </p:sp>
      <p:pic>
        <p:nvPicPr>
          <p:cNvPr id="9" name="Graphic 1" descr="Workflow with solid fill">
            <a:extLst>
              <a:ext uri="{FF2B5EF4-FFF2-40B4-BE49-F238E27FC236}">
                <a16:creationId xmlns:a16="http://schemas.microsoft.com/office/drawing/2014/main" id="{EF41AC7B-9FF9-1DF8-5AEF-1894DDB362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493" y="2332971"/>
            <a:ext cx="1158630" cy="1158630"/>
          </a:xfrm>
          <a:prstGeom prst="rect">
            <a:avLst/>
          </a:prstGeom>
        </p:spPr>
      </p:pic>
      <p:sp>
        <p:nvSpPr>
          <p:cNvPr id="10" name="Rectangle 9">
            <a:extLst>
              <a:ext uri="{FF2B5EF4-FFF2-40B4-BE49-F238E27FC236}">
                <a16:creationId xmlns:a16="http://schemas.microsoft.com/office/drawing/2014/main" id="{29FBF987-B520-36D9-27CC-0DFB322B6C87}"/>
              </a:ext>
            </a:extLst>
          </p:cNvPr>
          <p:cNvSpPr/>
          <p:nvPr/>
        </p:nvSpPr>
        <p:spPr>
          <a:xfrm>
            <a:off x="4174094" y="2268386"/>
            <a:ext cx="2140018" cy="140286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Provide educational experience</a:t>
            </a:r>
          </a:p>
        </p:txBody>
      </p:sp>
      <p:pic>
        <p:nvPicPr>
          <p:cNvPr id="11" name="Graphic 1" descr="Classroom with solid fill">
            <a:extLst>
              <a:ext uri="{FF2B5EF4-FFF2-40B4-BE49-F238E27FC236}">
                <a16:creationId xmlns:a16="http://schemas.microsoft.com/office/drawing/2014/main" id="{EC7800E2-4B75-2F7A-E1C3-233C1ED46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88193" y="2380115"/>
            <a:ext cx="1168400" cy="1168400"/>
          </a:xfrm>
          <a:prstGeom prst="rect">
            <a:avLst/>
          </a:prstGeom>
        </p:spPr>
      </p:pic>
      <p:sp>
        <p:nvSpPr>
          <p:cNvPr id="12" name="Rectangle 11">
            <a:extLst>
              <a:ext uri="{FF2B5EF4-FFF2-40B4-BE49-F238E27FC236}">
                <a16:creationId xmlns:a16="http://schemas.microsoft.com/office/drawing/2014/main" id="{A6B30B6D-E3C6-851B-AA2E-AB23C141AA7B}"/>
              </a:ext>
            </a:extLst>
          </p:cNvPr>
          <p:cNvSpPr/>
          <p:nvPr/>
        </p:nvSpPr>
        <p:spPr>
          <a:xfrm>
            <a:off x="7803396" y="2246386"/>
            <a:ext cx="2035628" cy="143216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200">
                <a:solidFill>
                  <a:srgbClr val="FFFFFF"/>
                </a:solidFill>
                <a:latin typeface="Arial"/>
                <a:cs typeface="Calibri"/>
              </a:rPr>
              <a:t>Create</a:t>
            </a:r>
            <a:endParaRPr lang="en-US" sz="2200">
              <a:solidFill>
                <a:srgbClr val="FFFFFF"/>
              </a:solidFill>
              <a:latin typeface="Arial"/>
              <a:cs typeface="Arial"/>
            </a:endParaRPr>
          </a:p>
          <a:p>
            <a:pPr algn="ctr"/>
            <a:r>
              <a:rPr lang="en-US" sz="2200">
                <a:solidFill>
                  <a:srgbClr val="FFFFFF"/>
                </a:solidFill>
                <a:latin typeface="Arial"/>
                <a:cs typeface="Calibri"/>
              </a:rPr>
              <a:t> tangible product</a:t>
            </a:r>
            <a:endParaRPr lang="en-US" sz="2200">
              <a:solidFill>
                <a:srgbClr val="FFFFFF"/>
              </a:solidFill>
              <a:latin typeface="Arial"/>
              <a:cs typeface="Arial"/>
            </a:endParaRPr>
          </a:p>
        </p:txBody>
      </p:sp>
      <p:pic>
        <p:nvPicPr>
          <p:cNvPr id="15" name="Graphic 1" descr="Diploma roll with solid fill">
            <a:extLst>
              <a:ext uri="{FF2B5EF4-FFF2-40B4-BE49-F238E27FC236}">
                <a16:creationId xmlns:a16="http://schemas.microsoft.com/office/drawing/2014/main" id="{3C01F374-EDDE-2EC7-3558-DDA8C336D4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46573" y="4622936"/>
            <a:ext cx="1561381" cy="1547003"/>
          </a:xfrm>
          <a:prstGeom prst="rect">
            <a:avLst/>
          </a:prstGeom>
        </p:spPr>
      </p:pic>
      <p:sp>
        <p:nvSpPr>
          <p:cNvPr id="16" name="TextBox 15">
            <a:extLst>
              <a:ext uri="{FF2B5EF4-FFF2-40B4-BE49-F238E27FC236}">
                <a16:creationId xmlns:a16="http://schemas.microsoft.com/office/drawing/2014/main" id="{C80BF700-542E-2EE8-4AE3-C6EBE0F667BD}"/>
              </a:ext>
            </a:extLst>
          </p:cNvPr>
          <p:cNvSpPr txBox="1"/>
          <p:nvPr/>
        </p:nvSpPr>
        <p:spPr>
          <a:xfrm>
            <a:off x="533400" y="4063092"/>
            <a:ext cx="23132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rgbClr val="782F40"/>
                </a:solidFill>
                <a:latin typeface="Arial"/>
                <a:ea typeface="Calibri"/>
                <a:cs typeface="Calibri"/>
              </a:rPr>
              <a:t>Targets</a:t>
            </a:r>
            <a:endParaRPr lang="en-US" sz="2400" b="1">
              <a:solidFill>
                <a:srgbClr val="782F40"/>
              </a:solidFill>
              <a:latin typeface="Arial"/>
            </a:endParaRPr>
          </a:p>
        </p:txBody>
      </p:sp>
      <p:sp>
        <p:nvSpPr>
          <p:cNvPr id="22" name="Rectangle: Rounded Corners 21">
            <a:extLst>
              <a:ext uri="{FF2B5EF4-FFF2-40B4-BE49-F238E27FC236}">
                <a16:creationId xmlns:a16="http://schemas.microsoft.com/office/drawing/2014/main" id="{9B0566DE-8868-79AB-4A27-50AF7185F1B4}"/>
              </a:ext>
            </a:extLst>
          </p:cNvPr>
          <p:cNvSpPr/>
          <p:nvPr/>
        </p:nvSpPr>
        <p:spPr>
          <a:xfrm>
            <a:off x="5334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Arial"/>
              </a:rPr>
              <a:t>Latency:</a:t>
            </a:r>
            <a:r>
              <a:rPr lang="en-US" sz="2200" b="1">
                <a:solidFill>
                  <a:srgbClr val="000000"/>
                </a:solidFill>
                <a:latin typeface="Arial"/>
                <a:cs typeface="Arial"/>
              </a:rPr>
              <a:t> </a:t>
            </a:r>
          </a:p>
          <a:p>
            <a:pPr algn="ctr"/>
            <a:r>
              <a:rPr lang="en-US" sz="2200" b="1">
                <a:solidFill>
                  <a:srgbClr val="000000"/>
                </a:solidFill>
                <a:latin typeface="Arial"/>
                <a:cs typeface="Arial"/>
              </a:rPr>
              <a:t>5 </a:t>
            </a:r>
            <a:r>
              <a:rPr lang="en-US" sz="2200" b="1" err="1">
                <a:solidFill>
                  <a:srgbClr val="000000"/>
                </a:solidFill>
                <a:latin typeface="Arial"/>
                <a:cs typeface="Arial"/>
              </a:rPr>
              <a:t>ms</a:t>
            </a:r>
            <a:endParaRPr lang="en-US" sz="2200" b="1">
              <a:solidFill>
                <a:srgbClr val="000000"/>
              </a:solidFill>
              <a:latin typeface="Arial"/>
              <a:cs typeface="Arial"/>
            </a:endParaRPr>
          </a:p>
        </p:txBody>
      </p:sp>
      <p:sp>
        <p:nvSpPr>
          <p:cNvPr id="6" name="Rectangle: Rounded Corners 5">
            <a:extLst>
              <a:ext uri="{FF2B5EF4-FFF2-40B4-BE49-F238E27FC236}">
                <a16:creationId xmlns:a16="http://schemas.microsoft.com/office/drawing/2014/main" id="{81965544-B141-8D2B-C7DC-FC4297BD4119}"/>
              </a:ext>
            </a:extLst>
          </p:cNvPr>
          <p:cNvSpPr/>
          <p:nvPr/>
        </p:nvSpPr>
        <p:spPr>
          <a:xfrm>
            <a:off x="29337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cs typeface="Segoe UI"/>
              </a:rPr>
              <a:t>Load Cap</a:t>
            </a:r>
            <a:r>
              <a:rPr lang="en-US" sz="2200" b="1">
                <a:solidFill>
                  <a:srgbClr val="000000"/>
                </a:solidFill>
                <a:latin typeface="Arial"/>
                <a:cs typeface="Segoe UI"/>
              </a:rPr>
              <a:t>: </a:t>
            </a:r>
          </a:p>
          <a:p>
            <a:pPr algn="ctr"/>
            <a:r>
              <a:rPr lang="en-US" sz="2200" b="1">
                <a:solidFill>
                  <a:srgbClr val="000000"/>
                </a:solidFill>
                <a:latin typeface="Arial"/>
                <a:cs typeface="Segoe UI"/>
              </a:rPr>
              <a:t>30 </a:t>
            </a:r>
            <a:r>
              <a:rPr lang="en-US" sz="2200" b="1" err="1">
                <a:solidFill>
                  <a:srgbClr val="000000"/>
                </a:solidFill>
                <a:latin typeface="Arial"/>
                <a:cs typeface="Segoe UI"/>
              </a:rPr>
              <a:t>lb</a:t>
            </a:r>
            <a:endParaRPr lang="en-US" b="1">
              <a:latin typeface="Arial"/>
              <a:cs typeface="Segoe UI"/>
            </a:endParaRPr>
          </a:p>
        </p:txBody>
      </p:sp>
      <p:sp>
        <p:nvSpPr>
          <p:cNvPr id="13" name="Rectangle: Rounded Corners 12">
            <a:extLst>
              <a:ext uri="{FF2B5EF4-FFF2-40B4-BE49-F238E27FC236}">
                <a16:creationId xmlns:a16="http://schemas.microsoft.com/office/drawing/2014/main" id="{9BAEC7B6-100E-6476-0A15-293F2E75458D}"/>
              </a:ext>
            </a:extLst>
          </p:cNvPr>
          <p:cNvSpPr/>
          <p:nvPr/>
        </p:nvSpPr>
        <p:spPr>
          <a:xfrm>
            <a:off x="5334000" y="4757057"/>
            <a:ext cx="1883228" cy="1251857"/>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0000"/>
                </a:solidFill>
                <a:latin typeface="Arial"/>
                <a:ea typeface="+mn-lt"/>
                <a:cs typeface="+mn-lt"/>
              </a:rPr>
              <a:t>Cycle Time</a:t>
            </a:r>
            <a:r>
              <a:rPr lang="en-US" sz="2200" b="1">
                <a:solidFill>
                  <a:srgbClr val="000000"/>
                </a:solidFill>
                <a:latin typeface="Arial"/>
                <a:ea typeface="+mn-lt"/>
                <a:cs typeface="+mn-lt"/>
              </a:rPr>
              <a:t>: &lt;5 min</a:t>
            </a:r>
            <a:endParaRPr lang="en-US" b="1">
              <a:latin typeface="Arial"/>
              <a:ea typeface="+mn-lt"/>
              <a:cs typeface="+mn-lt"/>
            </a:endParaRPr>
          </a:p>
        </p:txBody>
      </p:sp>
    </p:spTree>
    <p:extLst>
      <p:ext uri="{BB962C8B-B14F-4D97-AF65-F5344CB8AC3E}">
        <p14:creationId xmlns:p14="http://schemas.microsoft.com/office/powerpoint/2010/main" val="2344916787"/>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51</Slides>
  <Notes>6</Notes>
  <HiddenSlides>24</HiddenSlide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Orange with Logo</vt:lpstr>
      <vt:lpstr>Garnet with Logo</vt:lpstr>
      <vt:lpstr>Office Theme</vt:lpstr>
      <vt:lpstr>PowerPoint Presentation</vt:lpstr>
      <vt:lpstr>Team Introductions</vt:lpstr>
      <vt:lpstr>Sponsor and Advisor</vt:lpstr>
      <vt:lpstr>Objective</vt:lpstr>
      <vt:lpstr>Key Goals &amp; Targets</vt:lpstr>
      <vt:lpstr>Key Goals &amp; Targets</vt:lpstr>
      <vt:lpstr>Key Goals &amp; Targets</vt:lpstr>
      <vt:lpstr>Key Goals &amp; Targets</vt:lpstr>
      <vt:lpstr>Key Goals &amp; Targets</vt:lpstr>
      <vt:lpstr>Key Goals &amp; Targets</vt:lpstr>
      <vt:lpstr>Concept Selection</vt:lpstr>
      <vt:lpstr>Final Selection</vt:lpstr>
      <vt:lpstr>Initial System Design</vt:lpstr>
      <vt:lpstr>Design Updates</vt:lpstr>
      <vt:lpstr>Emulate3D</vt:lpstr>
      <vt:lpstr>CAD Model</vt:lpstr>
      <vt:lpstr>Machine Shop Parts</vt:lpstr>
      <vt:lpstr>Budget Update</vt:lpstr>
      <vt:lpstr>Budget Update</vt:lpstr>
      <vt:lpstr>Electrical Components</vt:lpstr>
      <vt:lpstr>Motion Control</vt:lpstr>
      <vt:lpstr>Motion Control</vt:lpstr>
      <vt:lpstr>Stepper Motors</vt:lpstr>
      <vt:lpstr>Electrical Updates</vt:lpstr>
      <vt:lpstr>Electrical Updates</vt:lpstr>
      <vt:lpstr>Future Work</vt:lpstr>
      <vt:lpstr>Questions?  When you invest in Team 522 solutions, you invest in the future of educational manufacturing.   </vt:lpstr>
      <vt:lpstr>System Design</vt:lpstr>
      <vt:lpstr>PowerPoint Presentation</vt:lpstr>
      <vt:lpstr>Project Updates</vt:lpstr>
      <vt:lpstr>PowerPoint Presentation</vt:lpstr>
      <vt:lpstr>College of Engineering Color Palette</vt:lpstr>
      <vt:lpstr>Accent Color Palette</vt:lpstr>
      <vt:lpstr>PowerPoint Presentation</vt:lpstr>
      <vt:lpstr>PowerPoint Presentation</vt:lpstr>
      <vt:lpstr>Binary Pairwise Comparison</vt:lpstr>
      <vt:lpstr>HOQ</vt:lpstr>
      <vt:lpstr>Pugh Chart iteration #1</vt:lpstr>
      <vt:lpstr>AHP </vt:lpstr>
      <vt:lpstr>Pugh Chart Iteration #2</vt:lpstr>
      <vt:lpstr>Normalized AHP</vt:lpstr>
      <vt:lpstr>PowerPoint Presentation</vt:lpstr>
      <vt:lpstr>PowerPoint Presentation</vt:lpstr>
      <vt:lpstr>PowerPoint Presentation</vt:lpstr>
      <vt:lpstr>Final Selection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cp:revision>
  <dcterms:created xsi:type="dcterms:W3CDTF">2023-10-03T17:48:03Z</dcterms:created>
  <dcterms:modified xsi:type="dcterms:W3CDTF">2024-02-27T06:22:13Z</dcterms:modified>
</cp:coreProperties>
</file>