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5" r:id="rId2"/>
  </p:sldMasterIdLst>
  <p:notesMasterIdLst>
    <p:notesMasterId r:id="rId45"/>
  </p:notesMasterIdLst>
  <p:sldIdLst>
    <p:sldId id="256" r:id="rId3"/>
    <p:sldId id="287" r:id="rId4"/>
    <p:sldId id="286" r:id="rId5"/>
    <p:sldId id="285" r:id="rId6"/>
    <p:sldId id="310" r:id="rId7"/>
    <p:sldId id="294" r:id="rId8"/>
    <p:sldId id="317" r:id="rId9"/>
    <p:sldId id="320" r:id="rId10"/>
    <p:sldId id="295" r:id="rId11"/>
    <p:sldId id="300" r:id="rId12"/>
    <p:sldId id="299" r:id="rId13"/>
    <p:sldId id="308" r:id="rId14"/>
    <p:sldId id="296" r:id="rId15"/>
    <p:sldId id="309" r:id="rId16"/>
    <p:sldId id="311" r:id="rId17"/>
    <p:sldId id="324" r:id="rId18"/>
    <p:sldId id="325" r:id="rId19"/>
    <p:sldId id="306" r:id="rId20"/>
    <p:sldId id="304" r:id="rId21"/>
    <p:sldId id="298" r:id="rId22"/>
    <p:sldId id="262" r:id="rId23"/>
    <p:sldId id="312" r:id="rId24"/>
    <p:sldId id="269" r:id="rId25"/>
    <p:sldId id="313" r:id="rId26"/>
    <p:sldId id="315" r:id="rId27"/>
    <p:sldId id="314" r:id="rId28"/>
    <p:sldId id="316" r:id="rId29"/>
    <p:sldId id="268" r:id="rId30"/>
    <p:sldId id="318" r:id="rId31"/>
    <p:sldId id="319" r:id="rId32"/>
    <p:sldId id="305" r:id="rId33"/>
    <p:sldId id="283" r:id="rId34"/>
    <p:sldId id="277" r:id="rId35"/>
    <p:sldId id="280" r:id="rId36"/>
    <p:sldId id="273" r:id="rId37"/>
    <p:sldId id="274" r:id="rId38"/>
    <p:sldId id="284" r:id="rId39"/>
    <p:sldId id="263" r:id="rId40"/>
    <p:sldId id="264" r:id="rId41"/>
    <p:sldId id="265" r:id="rId42"/>
    <p:sldId id="266" r:id="rId43"/>
    <p:sldId id="26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256"/>
            <p14:sldId id="287"/>
            <p14:sldId id="286"/>
            <p14:sldId id="285"/>
            <p14:sldId id="310"/>
            <p14:sldId id="294"/>
            <p14:sldId id="317"/>
            <p14:sldId id="320"/>
            <p14:sldId id="295"/>
            <p14:sldId id="300"/>
            <p14:sldId id="299"/>
            <p14:sldId id="308"/>
            <p14:sldId id="296"/>
            <p14:sldId id="309"/>
            <p14:sldId id="311"/>
            <p14:sldId id="324"/>
            <p14:sldId id="325"/>
            <p14:sldId id="306"/>
            <p14:sldId id="304"/>
            <p14:sldId id="298"/>
            <p14:sldId id="262"/>
          </p14:sldIdLst>
        </p14:section>
        <p14:section name="Backup Slides" id="{D2EA30EA-0BC0-4C37-A8F8-2B41D5EE3350}">
          <p14:sldIdLst>
            <p14:sldId id="312"/>
            <p14:sldId id="269"/>
            <p14:sldId id="313"/>
            <p14:sldId id="315"/>
            <p14:sldId id="314"/>
            <p14:sldId id="316"/>
            <p14:sldId id="268"/>
            <p14:sldId id="318"/>
            <p14:sldId id="319"/>
            <p14:sldId id="305"/>
          </p14:sldIdLst>
        </p14:section>
        <p14:section name="Style Guide" id="{F10F3CE5-E087-40FD-B0AE-505C952C1029}">
          <p14:sldIdLst>
            <p14:sldId id="283"/>
          </p14:sldIdLst>
        </p14:section>
        <p14:section name="Color" id="{A858D5E6-64D0-44B6-B164-CF3066AA9C92}">
          <p14:sldIdLst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82F40"/>
    <a:srgbClr val="EE7624"/>
    <a:srgbClr val="CEB888"/>
    <a:srgbClr val="F0A16C"/>
    <a:srgbClr val="000000"/>
    <a:srgbClr val="682860"/>
    <a:srgbClr val="1B5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B4D288-EFB4-5F4A-A588-7391F0A8E455}" v="1810" dt="2023-11-12T19:46:39.1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6"/>
  </p:normalViewPr>
  <p:slideViewPr>
    <p:cSldViewPr snapToGrid="0">
      <p:cViewPr varScale="1">
        <p:scale>
          <a:sx n="107" d="100"/>
          <a:sy n="107" d="100"/>
        </p:scale>
        <p:origin x="56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Rojas" userId="S::mar19i@fsu.edu::b303a568-9ff1-432b-995f-fb1091d48c0a" providerId="AD" clId="Web-{9037E904-FF8E-186A-C67F-39BBE10C5C47}"/>
    <pc:docChg chg="addSld delSld modSld sldOrd modSection">
      <pc:chgData name="Maria Rojas" userId="S::mar19i@fsu.edu::b303a568-9ff1-432b-995f-fb1091d48c0a" providerId="AD" clId="Web-{9037E904-FF8E-186A-C67F-39BBE10C5C47}" dt="2023-11-07T20:59:23.130" v="184" actId="20577"/>
      <pc:docMkLst>
        <pc:docMk/>
      </pc:docMkLst>
      <pc:sldChg chg="del">
        <pc:chgData name="Maria Rojas" userId="S::mar19i@fsu.edu::b303a568-9ff1-432b-995f-fb1091d48c0a" providerId="AD" clId="Web-{9037E904-FF8E-186A-C67F-39BBE10C5C47}" dt="2023-11-07T20:44:47.031" v="0"/>
        <pc:sldMkLst>
          <pc:docMk/>
          <pc:sldMk cId="90944414" sldId="288"/>
        </pc:sldMkLst>
      </pc:sldChg>
      <pc:sldChg chg="del">
        <pc:chgData name="Maria Rojas" userId="S::mar19i@fsu.edu::b303a568-9ff1-432b-995f-fb1091d48c0a" providerId="AD" clId="Web-{9037E904-FF8E-186A-C67F-39BBE10C5C47}" dt="2023-11-07T20:55:31.484" v="73"/>
        <pc:sldMkLst>
          <pc:docMk/>
          <pc:sldMk cId="1398009091" sldId="289"/>
        </pc:sldMkLst>
      </pc:sldChg>
      <pc:sldChg chg="del">
        <pc:chgData name="Maria Rojas" userId="S::mar19i@fsu.edu::b303a568-9ff1-432b-995f-fb1091d48c0a" providerId="AD" clId="Web-{9037E904-FF8E-186A-C67F-39BBE10C5C47}" dt="2023-11-07T20:44:55.266" v="7"/>
        <pc:sldMkLst>
          <pc:docMk/>
          <pc:sldMk cId="3523120143" sldId="290"/>
        </pc:sldMkLst>
      </pc:sldChg>
      <pc:sldChg chg="del">
        <pc:chgData name="Maria Rojas" userId="S::mar19i@fsu.edu::b303a568-9ff1-432b-995f-fb1091d48c0a" providerId="AD" clId="Web-{9037E904-FF8E-186A-C67F-39BBE10C5C47}" dt="2023-11-07T20:44:56.844" v="9"/>
        <pc:sldMkLst>
          <pc:docMk/>
          <pc:sldMk cId="2432992280" sldId="291"/>
        </pc:sldMkLst>
      </pc:sldChg>
      <pc:sldChg chg="del">
        <pc:chgData name="Maria Rojas" userId="S::mar19i@fsu.edu::b303a568-9ff1-432b-995f-fb1091d48c0a" providerId="AD" clId="Web-{9037E904-FF8E-186A-C67F-39BBE10C5C47}" dt="2023-11-07T20:44:56.172" v="8"/>
        <pc:sldMkLst>
          <pc:docMk/>
          <pc:sldMk cId="3952847899" sldId="292"/>
        </pc:sldMkLst>
      </pc:sldChg>
      <pc:sldChg chg="del">
        <pc:chgData name="Maria Rojas" userId="S::mar19i@fsu.edu::b303a568-9ff1-432b-995f-fb1091d48c0a" providerId="AD" clId="Web-{9037E904-FF8E-186A-C67F-39BBE10C5C47}" dt="2023-11-07T20:55:37.125" v="74"/>
        <pc:sldMkLst>
          <pc:docMk/>
          <pc:sldMk cId="1720043901" sldId="293"/>
        </pc:sldMkLst>
      </pc:sldChg>
      <pc:sldChg chg="modSp new">
        <pc:chgData name="Maria Rojas" userId="S::mar19i@fsu.edu::b303a568-9ff1-432b-995f-fb1091d48c0a" providerId="AD" clId="Web-{9037E904-FF8E-186A-C67F-39BBE10C5C47}" dt="2023-11-07T20:59:23.130" v="184" actId="20577"/>
        <pc:sldMkLst>
          <pc:docMk/>
          <pc:sldMk cId="2241529734" sldId="294"/>
        </pc:sldMkLst>
        <pc:spChg chg="mod">
          <ac:chgData name="Maria Rojas" userId="S::mar19i@fsu.edu::b303a568-9ff1-432b-995f-fb1091d48c0a" providerId="AD" clId="Web-{9037E904-FF8E-186A-C67F-39BBE10C5C47}" dt="2023-11-07T20:50:05.820" v="51" actId="20577"/>
          <ac:spMkLst>
            <pc:docMk/>
            <pc:sldMk cId="2241529734" sldId="294"/>
            <ac:spMk id="2" creationId="{15FE8F6D-BDC1-8B36-3D6A-8C3BC49A5BD3}"/>
          </ac:spMkLst>
        </pc:spChg>
        <pc:spChg chg="mod">
          <ac:chgData name="Maria Rojas" userId="S::mar19i@fsu.edu::b303a568-9ff1-432b-995f-fb1091d48c0a" providerId="AD" clId="Web-{9037E904-FF8E-186A-C67F-39BBE10C5C47}" dt="2023-11-07T20:59:23.130" v="184" actId="20577"/>
          <ac:spMkLst>
            <pc:docMk/>
            <pc:sldMk cId="2241529734" sldId="294"/>
            <ac:spMk id="5" creationId="{536FCF89-B204-FC05-A0E6-7F1AF1064083}"/>
          </ac:spMkLst>
        </pc:spChg>
      </pc:sldChg>
      <pc:sldChg chg="modSp new">
        <pc:chgData name="Maria Rojas" userId="S::mar19i@fsu.edu::b303a568-9ff1-432b-995f-fb1091d48c0a" providerId="AD" clId="Web-{9037E904-FF8E-186A-C67F-39BBE10C5C47}" dt="2023-11-07T20:50:15.742" v="66" actId="20577"/>
        <pc:sldMkLst>
          <pc:docMk/>
          <pc:sldMk cId="3299589227" sldId="295"/>
        </pc:sldMkLst>
        <pc:spChg chg="mod">
          <ac:chgData name="Maria Rojas" userId="S::mar19i@fsu.edu::b303a568-9ff1-432b-995f-fb1091d48c0a" providerId="AD" clId="Web-{9037E904-FF8E-186A-C67F-39BBE10C5C47}" dt="2023-11-07T20:50:15.742" v="66" actId="20577"/>
          <ac:spMkLst>
            <pc:docMk/>
            <pc:sldMk cId="3299589227" sldId="295"/>
            <ac:spMk id="2" creationId="{98052EFD-8CA7-C29F-BA6D-CBC612652970}"/>
          </ac:spMkLst>
        </pc:spChg>
      </pc:sldChg>
      <pc:sldChg chg="modSp add replId">
        <pc:chgData name="Maria Rojas" userId="S::mar19i@fsu.edu::b303a568-9ff1-432b-995f-fb1091d48c0a" providerId="AD" clId="Web-{9037E904-FF8E-186A-C67F-39BBE10C5C47}" dt="2023-11-07T20:50:26.242" v="72" actId="20577"/>
        <pc:sldMkLst>
          <pc:docMk/>
          <pc:sldMk cId="2043400924" sldId="296"/>
        </pc:sldMkLst>
        <pc:spChg chg="mod">
          <ac:chgData name="Maria Rojas" userId="S::mar19i@fsu.edu::b303a568-9ff1-432b-995f-fb1091d48c0a" providerId="AD" clId="Web-{9037E904-FF8E-186A-C67F-39BBE10C5C47}" dt="2023-11-07T20:50:26.242" v="72" actId="20577"/>
          <ac:spMkLst>
            <pc:docMk/>
            <pc:sldMk cId="2043400924" sldId="296"/>
            <ac:spMk id="2" creationId="{98052EFD-8CA7-C29F-BA6D-CBC612652970}"/>
          </ac:spMkLst>
        </pc:spChg>
      </pc:sldChg>
      <pc:sldChg chg="modSp new ord">
        <pc:chgData name="Maria Rojas" userId="S::mar19i@fsu.edu::b303a568-9ff1-432b-995f-fb1091d48c0a" providerId="AD" clId="Web-{9037E904-FF8E-186A-C67F-39BBE10C5C47}" dt="2023-11-07T20:57:46.253" v="171" actId="20577"/>
        <pc:sldMkLst>
          <pc:docMk/>
          <pc:sldMk cId="1634204752" sldId="297"/>
        </pc:sldMkLst>
        <pc:spChg chg="mod">
          <ac:chgData name="Maria Rojas" userId="S::mar19i@fsu.edu::b303a568-9ff1-432b-995f-fb1091d48c0a" providerId="AD" clId="Web-{9037E904-FF8E-186A-C67F-39BBE10C5C47}" dt="2023-11-07T20:56:42.782" v="96" actId="20577"/>
          <ac:spMkLst>
            <pc:docMk/>
            <pc:sldMk cId="1634204752" sldId="297"/>
            <ac:spMk id="2" creationId="{4159CCF7-CE31-8744-7C40-B7F569AE2492}"/>
          </ac:spMkLst>
        </pc:spChg>
        <pc:spChg chg="mod">
          <ac:chgData name="Maria Rojas" userId="S::mar19i@fsu.edu::b303a568-9ff1-432b-995f-fb1091d48c0a" providerId="AD" clId="Web-{9037E904-FF8E-186A-C67F-39BBE10C5C47}" dt="2023-11-07T20:57:46.253" v="171" actId="20577"/>
          <ac:spMkLst>
            <pc:docMk/>
            <pc:sldMk cId="1634204752" sldId="297"/>
            <ac:spMk id="5" creationId="{0FA1D2A2-946C-10C6-7DD8-A247FB0E3656}"/>
          </ac:spMkLst>
        </pc:spChg>
      </pc:sldChg>
      <pc:sldChg chg="del">
        <pc:chgData name="Maria Rojas" userId="S::mar19i@fsu.edu::b303a568-9ff1-432b-995f-fb1091d48c0a" providerId="AD" clId="Web-{9037E904-FF8E-186A-C67F-39BBE10C5C47}" dt="2023-11-07T20:44:48.484" v="1"/>
        <pc:sldMkLst>
          <pc:docMk/>
          <pc:sldMk cId="861771999" sldId="299"/>
        </pc:sldMkLst>
      </pc:sldChg>
      <pc:sldChg chg="del">
        <pc:chgData name="Maria Rojas" userId="S::mar19i@fsu.edu::b303a568-9ff1-432b-995f-fb1091d48c0a" providerId="AD" clId="Web-{9037E904-FF8E-186A-C67F-39BBE10C5C47}" dt="2023-11-07T20:44:49.484" v="2"/>
        <pc:sldMkLst>
          <pc:docMk/>
          <pc:sldMk cId="1303312236" sldId="302"/>
        </pc:sldMkLst>
      </pc:sldChg>
      <pc:sldChg chg="del">
        <pc:chgData name="Maria Rojas" userId="S::mar19i@fsu.edu::b303a568-9ff1-432b-995f-fb1091d48c0a" providerId="AD" clId="Web-{9037E904-FF8E-186A-C67F-39BBE10C5C47}" dt="2023-11-07T20:44:51.094" v="3"/>
        <pc:sldMkLst>
          <pc:docMk/>
          <pc:sldMk cId="3945551941" sldId="303"/>
        </pc:sldMkLst>
      </pc:sldChg>
      <pc:sldChg chg="del">
        <pc:chgData name="Maria Rojas" userId="S::mar19i@fsu.edu::b303a568-9ff1-432b-995f-fb1091d48c0a" providerId="AD" clId="Web-{9037E904-FF8E-186A-C67F-39BBE10C5C47}" dt="2023-11-07T20:45:00.563" v="12"/>
        <pc:sldMkLst>
          <pc:docMk/>
          <pc:sldMk cId="1057510929" sldId="304"/>
        </pc:sldMkLst>
      </pc:sldChg>
      <pc:sldChg chg="del">
        <pc:chgData name="Maria Rojas" userId="S::mar19i@fsu.edu::b303a568-9ff1-432b-995f-fb1091d48c0a" providerId="AD" clId="Web-{9037E904-FF8E-186A-C67F-39BBE10C5C47}" dt="2023-11-07T20:44:57.563" v="10"/>
        <pc:sldMkLst>
          <pc:docMk/>
          <pc:sldMk cId="57033475" sldId="305"/>
        </pc:sldMkLst>
      </pc:sldChg>
      <pc:sldChg chg="del">
        <pc:chgData name="Maria Rojas" userId="S::mar19i@fsu.edu::b303a568-9ff1-432b-995f-fb1091d48c0a" providerId="AD" clId="Web-{9037E904-FF8E-186A-C67F-39BBE10C5C47}" dt="2023-11-07T20:45:02.641" v="14"/>
        <pc:sldMkLst>
          <pc:docMk/>
          <pc:sldMk cId="3797053087" sldId="306"/>
        </pc:sldMkLst>
      </pc:sldChg>
      <pc:sldChg chg="del">
        <pc:chgData name="Maria Rojas" userId="S::mar19i@fsu.edu::b303a568-9ff1-432b-995f-fb1091d48c0a" providerId="AD" clId="Web-{9037E904-FF8E-186A-C67F-39BBE10C5C47}" dt="2023-11-07T20:45:05.563" v="16"/>
        <pc:sldMkLst>
          <pc:docMk/>
          <pc:sldMk cId="2287134626" sldId="309"/>
        </pc:sldMkLst>
      </pc:sldChg>
      <pc:sldChg chg="del">
        <pc:chgData name="Maria Rojas" userId="S::mar19i@fsu.edu::b303a568-9ff1-432b-995f-fb1091d48c0a" providerId="AD" clId="Web-{9037E904-FF8E-186A-C67F-39BBE10C5C47}" dt="2023-11-07T20:45:07.500" v="18"/>
        <pc:sldMkLst>
          <pc:docMk/>
          <pc:sldMk cId="3867494936" sldId="311"/>
        </pc:sldMkLst>
      </pc:sldChg>
      <pc:sldChg chg="del">
        <pc:chgData name="Maria Rojas" userId="S::mar19i@fsu.edu::b303a568-9ff1-432b-995f-fb1091d48c0a" providerId="AD" clId="Web-{9037E904-FF8E-186A-C67F-39BBE10C5C47}" dt="2023-11-07T20:44:58.469" v="11"/>
        <pc:sldMkLst>
          <pc:docMk/>
          <pc:sldMk cId="2416441649" sldId="312"/>
        </pc:sldMkLst>
      </pc:sldChg>
      <pc:sldChg chg="del">
        <pc:chgData name="Maria Rojas" userId="S::mar19i@fsu.edu::b303a568-9ff1-432b-995f-fb1091d48c0a" providerId="AD" clId="Web-{9037E904-FF8E-186A-C67F-39BBE10C5C47}" dt="2023-11-07T20:45:27.032" v="19"/>
        <pc:sldMkLst>
          <pc:docMk/>
          <pc:sldMk cId="919417306" sldId="315"/>
        </pc:sldMkLst>
      </pc:sldChg>
      <pc:sldChg chg="del">
        <pc:chgData name="Maria Rojas" userId="S::mar19i@fsu.edu::b303a568-9ff1-432b-995f-fb1091d48c0a" providerId="AD" clId="Web-{9037E904-FF8E-186A-C67F-39BBE10C5C47}" dt="2023-11-07T20:45:28.595" v="20"/>
        <pc:sldMkLst>
          <pc:docMk/>
          <pc:sldMk cId="4175919402" sldId="316"/>
        </pc:sldMkLst>
      </pc:sldChg>
      <pc:sldChg chg="del">
        <pc:chgData name="Maria Rojas" userId="S::mar19i@fsu.edu::b303a568-9ff1-432b-995f-fb1091d48c0a" providerId="AD" clId="Web-{9037E904-FF8E-186A-C67F-39BBE10C5C47}" dt="2023-11-07T20:45:38.204" v="21"/>
        <pc:sldMkLst>
          <pc:docMk/>
          <pc:sldMk cId="2643856275" sldId="320"/>
        </pc:sldMkLst>
      </pc:sldChg>
      <pc:sldChg chg="del">
        <pc:chgData name="Maria Rojas" userId="S::mar19i@fsu.edu::b303a568-9ff1-432b-995f-fb1091d48c0a" providerId="AD" clId="Web-{9037E904-FF8E-186A-C67F-39BBE10C5C47}" dt="2023-11-07T20:45:01.610" v="13"/>
        <pc:sldMkLst>
          <pc:docMk/>
          <pc:sldMk cId="1397408958" sldId="321"/>
        </pc:sldMkLst>
      </pc:sldChg>
      <pc:sldChg chg="del">
        <pc:chgData name="Maria Rojas" userId="S::mar19i@fsu.edu::b303a568-9ff1-432b-995f-fb1091d48c0a" providerId="AD" clId="Web-{9037E904-FF8E-186A-C67F-39BBE10C5C47}" dt="2023-11-07T20:45:03.703" v="15"/>
        <pc:sldMkLst>
          <pc:docMk/>
          <pc:sldMk cId="3005283639" sldId="322"/>
        </pc:sldMkLst>
      </pc:sldChg>
      <pc:sldChg chg="del">
        <pc:chgData name="Maria Rojas" userId="S::mar19i@fsu.edu::b303a568-9ff1-432b-995f-fb1091d48c0a" providerId="AD" clId="Web-{9037E904-FF8E-186A-C67F-39BBE10C5C47}" dt="2023-11-07T20:45:05.922" v="17"/>
        <pc:sldMkLst>
          <pc:docMk/>
          <pc:sldMk cId="1712967758" sldId="323"/>
        </pc:sldMkLst>
      </pc:sldChg>
      <pc:sldChg chg="del">
        <pc:chgData name="Maria Rojas" userId="S::mar19i@fsu.edu::b303a568-9ff1-432b-995f-fb1091d48c0a" providerId="AD" clId="Web-{9037E904-FF8E-186A-C67F-39BBE10C5C47}" dt="2023-11-07T20:44:54.344" v="6"/>
        <pc:sldMkLst>
          <pc:docMk/>
          <pc:sldMk cId="1106713002" sldId="326"/>
        </pc:sldMkLst>
      </pc:sldChg>
      <pc:sldChg chg="del">
        <pc:chgData name="Maria Rojas" userId="S::mar19i@fsu.edu::b303a568-9ff1-432b-995f-fb1091d48c0a" providerId="AD" clId="Web-{9037E904-FF8E-186A-C67F-39BBE10C5C47}" dt="2023-11-07T20:44:52.328" v="4"/>
        <pc:sldMkLst>
          <pc:docMk/>
          <pc:sldMk cId="1304391416" sldId="328"/>
        </pc:sldMkLst>
      </pc:sldChg>
      <pc:sldChg chg="del">
        <pc:chgData name="Maria Rojas" userId="S::mar19i@fsu.edu::b303a568-9ff1-432b-995f-fb1091d48c0a" providerId="AD" clId="Web-{9037E904-FF8E-186A-C67F-39BBE10C5C47}" dt="2023-11-07T20:44:53.297" v="5"/>
        <pc:sldMkLst>
          <pc:docMk/>
          <pc:sldMk cId="1625965310" sldId="329"/>
        </pc:sldMkLst>
      </pc:sldChg>
    </pc:docChg>
  </pc:docChgLst>
  <pc:docChgLst>
    <pc:chgData name="Caden Schwartz" userId="S::cbs19f@fsu.edu::dd2b363a-57e9-4b31-b955-4fc0c412fe2c" providerId="AD" clId="Web-{A3DEEA7D-1E38-764B-CF77-31313F27FABA}"/>
    <pc:docChg chg="addSld modSld modSection">
      <pc:chgData name="Caden Schwartz" userId="S::cbs19f@fsu.edu::dd2b363a-57e9-4b31-b955-4fc0c412fe2c" providerId="AD" clId="Web-{A3DEEA7D-1E38-764B-CF77-31313F27FABA}" dt="2023-11-12T15:12:49.701" v="175"/>
      <pc:docMkLst>
        <pc:docMk/>
      </pc:docMkLst>
      <pc:sldChg chg="addSp delSp modSp">
        <pc:chgData name="Caden Schwartz" userId="S::cbs19f@fsu.edu::dd2b363a-57e9-4b31-b955-4fc0c412fe2c" providerId="AD" clId="Web-{A3DEEA7D-1E38-764B-CF77-31313F27FABA}" dt="2023-11-12T15:10:19.242" v="171" actId="1076"/>
        <pc:sldMkLst>
          <pc:docMk/>
          <pc:sldMk cId="3299589227" sldId="295"/>
        </pc:sldMkLst>
        <pc:spChg chg="mod">
          <ac:chgData name="Caden Schwartz" userId="S::cbs19f@fsu.edu::dd2b363a-57e9-4b31-b955-4fc0c412fe2c" providerId="AD" clId="Web-{A3DEEA7D-1E38-764B-CF77-31313F27FABA}" dt="2023-11-12T14:53:43.969" v="66" actId="1076"/>
          <ac:spMkLst>
            <pc:docMk/>
            <pc:sldMk cId="3299589227" sldId="295"/>
            <ac:spMk id="5" creationId="{CF8DFF05-5811-E9E7-9887-00F372DE5808}"/>
          </ac:spMkLst>
        </pc:spChg>
        <pc:spChg chg="del">
          <ac:chgData name="Caden Schwartz" userId="S::cbs19f@fsu.edu::dd2b363a-57e9-4b31-b955-4fc0c412fe2c" providerId="AD" clId="Web-{A3DEEA7D-1E38-764B-CF77-31313F27FABA}" dt="2023-11-12T14:45:31.744" v="0"/>
          <ac:spMkLst>
            <pc:docMk/>
            <pc:sldMk cId="3299589227" sldId="295"/>
            <ac:spMk id="6" creationId="{FAABC0B4-59ED-6567-CD58-010C43AC9DF8}"/>
          </ac:spMkLst>
        </pc:spChg>
        <pc:spChg chg="add mod">
          <ac:chgData name="Caden Schwartz" userId="S::cbs19f@fsu.edu::dd2b363a-57e9-4b31-b955-4fc0c412fe2c" providerId="AD" clId="Web-{A3DEEA7D-1E38-764B-CF77-31313F27FABA}" dt="2023-11-12T15:08:29.097" v="145" actId="1076"/>
          <ac:spMkLst>
            <pc:docMk/>
            <pc:sldMk cId="3299589227" sldId="295"/>
            <ac:spMk id="7" creationId="{C9542A54-E4E4-3E4E-12EC-E9777982248C}"/>
          </ac:spMkLst>
        </pc:spChg>
        <pc:spChg chg="add mod">
          <ac:chgData name="Caden Schwartz" userId="S::cbs19f@fsu.edu::dd2b363a-57e9-4b31-b955-4fc0c412fe2c" providerId="AD" clId="Web-{A3DEEA7D-1E38-764B-CF77-31313F27FABA}" dt="2023-11-12T15:10:19.242" v="171" actId="1076"/>
          <ac:spMkLst>
            <pc:docMk/>
            <pc:sldMk cId="3299589227" sldId="295"/>
            <ac:spMk id="9" creationId="{45CF0755-9215-FAC6-8646-5E009E24467E}"/>
          </ac:spMkLst>
        </pc:spChg>
        <pc:spChg chg="add mod">
          <ac:chgData name="Caden Schwartz" userId="S::cbs19f@fsu.edu::dd2b363a-57e9-4b31-b955-4fc0c412fe2c" providerId="AD" clId="Web-{A3DEEA7D-1E38-764B-CF77-31313F27FABA}" dt="2023-11-12T15:08:39.207" v="146" actId="1076"/>
          <ac:spMkLst>
            <pc:docMk/>
            <pc:sldMk cId="3299589227" sldId="295"/>
            <ac:spMk id="10" creationId="{D9664C53-B655-B897-8EEA-612C046B912F}"/>
          </ac:spMkLst>
        </pc:spChg>
        <pc:spChg chg="add del">
          <ac:chgData name="Caden Schwartz" userId="S::cbs19f@fsu.edu::dd2b363a-57e9-4b31-b955-4fc0c412fe2c" providerId="AD" clId="Web-{A3DEEA7D-1E38-764B-CF77-31313F27FABA}" dt="2023-11-12T14:53:59.782" v="69"/>
          <ac:spMkLst>
            <pc:docMk/>
            <pc:sldMk cId="3299589227" sldId="295"/>
            <ac:spMk id="11" creationId="{79F7A573-9103-8887-6DA2-48BE310A275B}"/>
          </ac:spMkLst>
        </pc:spChg>
        <pc:spChg chg="add mod">
          <ac:chgData name="Caden Schwartz" userId="S::cbs19f@fsu.edu::dd2b363a-57e9-4b31-b955-4fc0c412fe2c" providerId="AD" clId="Web-{A3DEEA7D-1E38-764B-CF77-31313F27FABA}" dt="2023-11-12T15:10:14.398" v="170" actId="1076"/>
          <ac:spMkLst>
            <pc:docMk/>
            <pc:sldMk cId="3299589227" sldId="295"/>
            <ac:spMk id="14" creationId="{68D8B540-F2EA-8C35-C260-5295B6026AC8}"/>
          </ac:spMkLst>
        </pc:spChg>
        <pc:picChg chg="add mod">
          <ac:chgData name="Caden Schwartz" userId="S::cbs19f@fsu.edu::dd2b363a-57e9-4b31-b955-4fc0c412fe2c" providerId="AD" clId="Web-{A3DEEA7D-1E38-764B-CF77-31313F27FABA}" dt="2023-11-12T15:10:05.148" v="167" actId="1076"/>
          <ac:picMkLst>
            <pc:docMk/>
            <pc:sldMk cId="3299589227" sldId="295"/>
            <ac:picMk id="8" creationId="{D5A2679D-0D60-EAD2-9A5D-9991FA307DB5}"/>
          </ac:picMkLst>
        </pc:picChg>
        <pc:picChg chg="add del mod">
          <ac:chgData name="Caden Schwartz" userId="S::cbs19f@fsu.edu::dd2b363a-57e9-4b31-b955-4fc0c412fe2c" providerId="AD" clId="Web-{A3DEEA7D-1E38-764B-CF77-31313F27FABA}" dt="2023-11-12T14:55:20.644" v="76"/>
          <ac:picMkLst>
            <pc:docMk/>
            <pc:sldMk cId="3299589227" sldId="295"/>
            <ac:picMk id="12" creationId="{5195485B-AA4B-FFC1-6FDA-8BD4F4E0B57D}"/>
          </ac:picMkLst>
        </pc:picChg>
        <pc:picChg chg="add mod">
          <ac:chgData name="Caden Schwartz" userId="S::cbs19f@fsu.edu::dd2b363a-57e9-4b31-b955-4fc0c412fe2c" providerId="AD" clId="Web-{A3DEEA7D-1E38-764B-CF77-31313F27FABA}" dt="2023-11-12T15:10:11.070" v="169" actId="1076"/>
          <ac:picMkLst>
            <pc:docMk/>
            <pc:sldMk cId="3299589227" sldId="295"/>
            <ac:picMk id="13" creationId="{2CC51186-52AD-8BA4-ADC5-AD7B830B3DBB}"/>
          </ac:picMkLst>
        </pc:picChg>
      </pc:sldChg>
      <pc:sldChg chg="modSp">
        <pc:chgData name="Caden Schwartz" userId="S::cbs19f@fsu.edu::dd2b363a-57e9-4b31-b955-4fc0c412fe2c" providerId="AD" clId="Web-{A3DEEA7D-1E38-764B-CF77-31313F27FABA}" dt="2023-11-12T14:59:05.825" v="119" actId="20577"/>
        <pc:sldMkLst>
          <pc:docMk/>
          <pc:sldMk cId="1665379655" sldId="306"/>
        </pc:sldMkLst>
        <pc:spChg chg="mod">
          <ac:chgData name="Caden Schwartz" userId="S::cbs19f@fsu.edu::dd2b363a-57e9-4b31-b955-4fc0c412fe2c" providerId="AD" clId="Web-{A3DEEA7D-1E38-764B-CF77-31313F27FABA}" dt="2023-11-12T14:59:05.825" v="119" actId="20577"/>
          <ac:spMkLst>
            <pc:docMk/>
            <pc:sldMk cId="1665379655" sldId="306"/>
            <ac:spMk id="2" creationId="{B995BE6B-8CEB-9C48-B257-9F3642B5ED26}"/>
          </ac:spMkLst>
        </pc:spChg>
      </pc:sldChg>
      <pc:sldChg chg="modSp">
        <pc:chgData name="Caden Schwartz" userId="S::cbs19f@fsu.edu::dd2b363a-57e9-4b31-b955-4fc0c412fe2c" providerId="AD" clId="Web-{A3DEEA7D-1E38-764B-CF77-31313F27FABA}" dt="2023-11-12T15:06:06.842" v="140" actId="1076"/>
        <pc:sldMkLst>
          <pc:docMk/>
          <pc:sldMk cId="985520607" sldId="308"/>
        </pc:sldMkLst>
        <pc:spChg chg="mod">
          <ac:chgData name="Caden Schwartz" userId="S::cbs19f@fsu.edu::dd2b363a-57e9-4b31-b955-4fc0c412fe2c" providerId="AD" clId="Web-{A3DEEA7D-1E38-764B-CF77-31313F27FABA}" dt="2023-11-12T15:06:06.842" v="140" actId="1076"/>
          <ac:spMkLst>
            <pc:docMk/>
            <pc:sldMk cId="985520607" sldId="308"/>
            <ac:spMk id="2" creationId="{DC4FDCD6-594C-9C4F-8A38-9B12BBE705E3}"/>
          </ac:spMkLst>
        </pc:spChg>
      </pc:sldChg>
      <pc:sldChg chg="modSp">
        <pc:chgData name="Caden Schwartz" userId="S::cbs19f@fsu.edu::dd2b363a-57e9-4b31-b955-4fc0c412fe2c" providerId="AD" clId="Web-{A3DEEA7D-1E38-764B-CF77-31313F27FABA}" dt="2023-11-12T15:12:42.092" v="173" actId="1076"/>
        <pc:sldMkLst>
          <pc:docMk/>
          <pc:sldMk cId="2120326540" sldId="309"/>
        </pc:sldMkLst>
        <pc:picChg chg="mod">
          <ac:chgData name="Caden Schwartz" userId="S::cbs19f@fsu.edu::dd2b363a-57e9-4b31-b955-4fc0c412fe2c" providerId="AD" clId="Web-{A3DEEA7D-1E38-764B-CF77-31313F27FABA}" dt="2023-11-12T15:12:42.092" v="173" actId="1076"/>
          <ac:picMkLst>
            <pc:docMk/>
            <pc:sldMk cId="2120326540" sldId="309"/>
            <ac:picMk id="8" creationId="{269217B5-BF73-9349-820A-83A09E8C6478}"/>
          </ac:picMkLst>
        </pc:picChg>
      </pc:sldChg>
      <pc:sldChg chg="addSp delSp new">
        <pc:chgData name="Caden Schwartz" userId="S::cbs19f@fsu.edu::dd2b363a-57e9-4b31-b955-4fc0c412fe2c" providerId="AD" clId="Web-{A3DEEA7D-1E38-764B-CF77-31313F27FABA}" dt="2023-11-12T15:12:49.701" v="175"/>
        <pc:sldMkLst>
          <pc:docMk/>
          <pc:sldMk cId="1081184050" sldId="310"/>
        </pc:sldMkLst>
        <pc:spChg chg="add del">
          <ac:chgData name="Caden Schwartz" userId="S::cbs19f@fsu.edu::dd2b363a-57e9-4b31-b955-4fc0c412fe2c" providerId="AD" clId="Web-{A3DEEA7D-1E38-764B-CF77-31313F27FABA}" dt="2023-11-12T15:12:49.701" v="175"/>
          <ac:spMkLst>
            <pc:docMk/>
            <pc:sldMk cId="1081184050" sldId="310"/>
            <ac:spMk id="7" creationId="{80876245-21AB-25CA-5022-FD2735FC48A6}"/>
          </ac:spMkLst>
        </pc:spChg>
      </pc:sldChg>
    </pc:docChg>
  </pc:docChgLst>
  <pc:docChgLst>
    <pc:chgData name="Maria Rojas" userId="147a11a4-b58b-4b4e-b606-4de355037ab5" providerId="ADAL" clId="{3CB4D288-EFB4-5F4A-A588-7391F0A8E455}"/>
    <pc:docChg chg="undo custSel addSld delSld modSld sldOrd modSection">
      <pc:chgData name="Maria Rojas" userId="147a11a4-b58b-4b4e-b606-4de355037ab5" providerId="ADAL" clId="{3CB4D288-EFB4-5F4A-A588-7391F0A8E455}" dt="2023-11-15T18:48:11.442" v="2088" actId="20578"/>
      <pc:docMkLst>
        <pc:docMk/>
      </pc:docMkLst>
      <pc:sldChg chg="addSp delSp modSp mod">
        <pc:chgData name="Maria Rojas" userId="147a11a4-b58b-4b4e-b606-4de355037ab5" providerId="ADAL" clId="{3CB4D288-EFB4-5F4A-A588-7391F0A8E455}" dt="2023-11-12T15:21:03.643" v="1053" actId="26606"/>
        <pc:sldMkLst>
          <pc:docMk/>
          <pc:sldMk cId="780381080" sldId="269"/>
        </pc:sldMkLst>
        <pc:spChg chg="del">
          <ac:chgData name="Maria Rojas" userId="147a11a4-b58b-4b4e-b606-4de355037ab5" providerId="ADAL" clId="{3CB4D288-EFB4-5F4A-A588-7391F0A8E455}" dt="2023-11-12T15:21:03.643" v="1053" actId="26606"/>
          <ac:spMkLst>
            <pc:docMk/>
            <pc:sldMk cId="780381080" sldId="269"/>
            <ac:spMk id="3" creationId="{609225E1-5E92-6E1C-D567-4BBDEA17DFCE}"/>
          </ac:spMkLst>
        </pc:spChg>
        <pc:spChg chg="mod ord">
          <ac:chgData name="Maria Rojas" userId="147a11a4-b58b-4b4e-b606-4de355037ab5" providerId="ADAL" clId="{3CB4D288-EFB4-5F4A-A588-7391F0A8E455}" dt="2023-11-12T15:21:03.643" v="1053" actId="26606"/>
          <ac:spMkLst>
            <pc:docMk/>
            <pc:sldMk cId="780381080" sldId="269"/>
            <ac:spMk id="5" creationId="{3C488B4D-F807-476E-D9AA-7F31279C2529}"/>
          </ac:spMkLst>
        </pc:spChg>
        <pc:spChg chg="add del mod">
          <ac:chgData name="Maria Rojas" userId="147a11a4-b58b-4b4e-b606-4de355037ab5" providerId="ADAL" clId="{3CB4D288-EFB4-5F4A-A588-7391F0A8E455}" dt="2023-11-12T15:20:50.164" v="1049"/>
          <ac:spMkLst>
            <pc:docMk/>
            <pc:sldMk cId="780381080" sldId="269"/>
            <ac:spMk id="7" creationId="{E4FF8CB6-0177-0849-BB46-2C30BCE86D89}"/>
          </ac:spMkLst>
        </pc:spChg>
        <pc:spChg chg="del">
          <ac:chgData name="Maria Rojas" userId="147a11a4-b58b-4b4e-b606-4de355037ab5" providerId="ADAL" clId="{3CB4D288-EFB4-5F4A-A588-7391F0A8E455}" dt="2023-11-12T15:21:03.643" v="1053" actId="26606"/>
          <ac:spMkLst>
            <pc:docMk/>
            <pc:sldMk cId="780381080" sldId="269"/>
            <ac:spMk id="10" creationId="{33E30505-295E-B843-FFA9-B5212A55A9A9}"/>
          </ac:spMkLst>
        </pc:spChg>
        <pc:spChg chg="del">
          <ac:chgData name="Maria Rojas" userId="147a11a4-b58b-4b4e-b606-4de355037ab5" providerId="ADAL" clId="{3CB4D288-EFB4-5F4A-A588-7391F0A8E455}" dt="2023-11-12T15:21:03.643" v="1053" actId="26606"/>
          <ac:spMkLst>
            <pc:docMk/>
            <pc:sldMk cId="780381080" sldId="269"/>
            <ac:spMk id="11" creationId="{6168D9B8-F9D7-D816-7ED4-53764B7BFDE5}"/>
          </ac:spMkLst>
        </pc:spChg>
        <pc:spChg chg="add">
          <ac:chgData name="Maria Rojas" userId="147a11a4-b58b-4b4e-b606-4de355037ab5" providerId="ADAL" clId="{3CB4D288-EFB4-5F4A-A588-7391F0A8E455}" dt="2023-11-12T15:21:03.643" v="1053" actId="26606"/>
          <ac:spMkLst>
            <pc:docMk/>
            <pc:sldMk cId="780381080" sldId="269"/>
            <ac:spMk id="16" creationId="{FF906609-10B3-5D86-9A8A-F05AD1FB64C8}"/>
          </ac:spMkLst>
        </pc:spChg>
        <pc:spChg chg="add">
          <ac:chgData name="Maria Rojas" userId="147a11a4-b58b-4b4e-b606-4de355037ab5" providerId="ADAL" clId="{3CB4D288-EFB4-5F4A-A588-7391F0A8E455}" dt="2023-11-12T15:21:03.643" v="1053" actId="26606"/>
          <ac:spMkLst>
            <pc:docMk/>
            <pc:sldMk cId="780381080" sldId="269"/>
            <ac:spMk id="18" creationId="{231B006B-A09C-5AE2-8044-0E7AE671F405}"/>
          </ac:spMkLst>
        </pc:spChg>
        <pc:graphicFrameChg chg="add del mod">
          <ac:chgData name="Maria Rojas" userId="147a11a4-b58b-4b4e-b606-4de355037ab5" providerId="ADAL" clId="{3CB4D288-EFB4-5F4A-A588-7391F0A8E455}" dt="2023-11-12T15:20:50.164" v="1049"/>
          <ac:graphicFrameMkLst>
            <pc:docMk/>
            <pc:sldMk cId="780381080" sldId="269"/>
            <ac:graphicFrameMk id="6" creationId="{1A12D313-6FC8-2842-B94D-725624563498}"/>
          </ac:graphicFrameMkLst>
        </pc:graphicFrameChg>
        <pc:picChg chg="add mod">
          <ac:chgData name="Maria Rojas" userId="147a11a4-b58b-4b4e-b606-4de355037ab5" providerId="ADAL" clId="{3CB4D288-EFB4-5F4A-A588-7391F0A8E455}" dt="2023-11-12T15:21:03.643" v="1053" actId="26606"/>
          <ac:picMkLst>
            <pc:docMk/>
            <pc:sldMk cId="780381080" sldId="269"/>
            <ac:picMk id="8" creationId="{04F69F9B-AE37-4445-9801-7AEA940CBEAB}"/>
          </ac:picMkLst>
        </pc:picChg>
      </pc:sldChg>
      <pc:sldChg chg="modSp mod">
        <pc:chgData name="Maria Rojas" userId="147a11a4-b58b-4b4e-b606-4de355037ab5" providerId="ADAL" clId="{3CB4D288-EFB4-5F4A-A588-7391F0A8E455}" dt="2023-11-12T15:15:20.012" v="656" actId="2711"/>
        <pc:sldMkLst>
          <pc:docMk/>
          <pc:sldMk cId="3369190698" sldId="285"/>
        </pc:sldMkLst>
        <pc:spChg chg="mod">
          <ac:chgData name="Maria Rojas" userId="147a11a4-b58b-4b4e-b606-4de355037ab5" providerId="ADAL" clId="{3CB4D288-EFB4-5F4A-A588-7391F0A8E455}" dt="2023-11-12T15:15:20.012" v="656" actId="2711"/>
          <ac:spMkLst>
            <pc:docMk/>
            <pc:sldMk cId="3369190698" sldId="285"/>
            <ac:spMk id="7" creationId="{44BC8655-90C6-D232-0E84-EAC98BD81E95}"/>
          </ac:spMkLst>
        </pc:spChg>
      </pc:sldChg>
      <pc:sldChg chg="modSp mod">
        <pc:chgData name="Maria Rojas" userId="147a11a4-b58b-4b4e-b606-4de355037ab5" providerId="ADAL" clId="{3CB4D288-EFB4-5F4A-A588-7391F0A8E455}" dt="2023-11-09T01:12:56.981" v="107" actId="20577"/>
        <pc:sldMkLst>
          <pc:docMk/>
          <pc:sldMk cId="3299589227" sldId="295"/>
        </pc:sldMkLst>
        <pc:spChg chg="mod">
          <ac:chgData name="Maria Rojas" userId="147a11a4-b58b-4b4e-b606-4de355037ab5" providerId="ADAL" clId="{3CB4D288-EFB4-5F4A-A588-7391F0A8E455}" dt="2023-11-09T01:12:56.981" v="107" actId="20577"/>
          <ac:spMkLst>
            <pc:docMk/>
            <pc:sldMk cId="3299589227" sldId="295"/>
            <ac:spMk id="5" creationId="{CF8DFF05-5811-E9E7-9887-00F372DE5808}"/>
          </ac:spMkLst>
        </pc:spChg>
      </pc:sldChg>
      <pc:sldChg chg="ord">
        <pc:chgData name="Maria Rojas" userId="147a11a4-b58b-4b4e-b606-4de355037ab5" providerId="ADAL" clId="{3CB4D288-EFB4-5F4A-A588-7391F0A8E455}" dt="2023-11-15T18:48:11.442" v="2088" actId="20578"/>
        <pc:sldMkLst>
          <pc:docMk/>
          <pc:sldMk cId="2043400924" sldId="296"/>
        </pc:sldMkLst>
      </pc:sldChg>
      <pc:sldChg chg="modSp new mod">
        <pc:chgData name="Maria Rojas" userId="147a11a4-b58b-4b4e-b606-4de355037ab5" providerId="ADAL" clId="{3CB4D288-EFB4-5F4A-A588-7391F0A8E455}" dt="2023-11-09T01:10:44.806" v="15" actId="20577"/>
        <pc:sldMkLst>
          <pc:docMk/>
          <pc:sldMk cId="1046690166" sldId="298"/>
        </pc:sldMkLst>
        <pc:spChg chg="mod">
          <ac:chgData name="Maria Rojas" userId="147a11a4-b58b-4b4e-b606-4de355037ab5" providerId="ADAL" clId="{3CB4D288-EFB4-5F4A-A588-7391F0A8E455}" dt="2023-11-09T01:10:44.806" v="15" actId="20577"/>
          <ac:spMkLst>
            <pc:docMk/>
            <pc:sldMk cId="1046690166" sldId="298"/>
            <ac:spMk id="2" creationId="{11C34FE2-4727-8944-8F8E-6E5D818AE2EF}"/>
          </ac:spMkLst>
        </pc:spChg>
      </pc:sldChg>
      <pc:sldChg chg="addSp delSp modSp new mod modTransition modClrScheme chgLayout">
        <pc:chgData name="Maria Rojas" userId="147a11a4-b58b-4b4e-b606-4de355037ab5" providerId="ADAL" clId="{3CB4D288-EFB4-5F4A-A588-7391F0A8E455}" dt="2023-11-11T20:03:47.745" v="152"/>
        <pc:sldMkLst>
          <pc:docMk/>
          <pc:sldMk cId="230934229" sldId="299"/>
        </pc:sldMkLst>
        <pc:spChg chg="mod ord">
          <ac:chgData name="Maria Rojas" userId="147a11a4-b58b-4b4e-b606-4de355037ab5" providerId="ADAL" clId="{3CB4D288-EFB4-5F4A-A588-7391F0A8E455}" dt="2023-11-11T19:59:53.963" v="146" actId="26606"/>
          <ac:spMkLst>
            <pc:docMk/>
            <pc:sldMk cId="230934229" sldId="299"/>
            <ac:spMk id="2" creationId="{84BB4A3B-1F9B-A149-95F8-D81CA67F09A2}"/>
          </ac:spMkLst>
        </pc:spChg>
        <pc:spChg chg="mod">
          <ac:chgData name="Maria Rojas" userId="147a11a4-b58b-4b4e-b606-4de355037ab5" providerId="ADAL" clId="{3CB4D288-EFB4-5F4A-A588-7391F0A8E455}" dt="2023-11-11T19:59:53.963" v="146" actId="26606"/>
          <ac:spMkLst>
            <pc:docMk/>
            <pc:sldMk cId="230934229" sldId="299"/>
            <ac:spMk id="3" creationId="{2902CD05-35D1-5143-A575-33FB590DD0D1}"/>
          </ac:spMkLst>
        </pc:spChg>
        <pc:spChg chg="del">
          <ac:chgData name="Maria Rojas" userId="147a11a4-b58b-4b4e-b606-4de355037ab5" providerId="ADAL" clId="{3CB4D288-EFB4-5F4A-A588-7391F0A8E455}" dt="2023-11-11T19:59:53.963" v="146" actId="26606"/>
          <ac:spMkLst>
            <pc:docMk/>
            <pc:sldMk cId="230934229" sldId="299"/>
            <ac:spMk id="4" creationId="{52509D36-3313-D04C-BB17-21128E229EA5}"/>
          </ac:spMkLst>
        </pc:spChg>
        <pc:spChg chg="del">
          <ac:chgData name="Maria Rojas" userId="147a11a4-b58b-4b4e-b606-4de355037ab5" providerId="ADAL" clId="{3CB4D288-EFB4-5F4A-A588-7391F0A8E455}" dt="2023-11-11T19:59:53.963" v="146" actId="26606"/>
          <ac:spMkLst>
            <pc:docMk/>
            <pc:sldMk cId="230934229" sldId="299"/>
            <ac:spMk id="5" creationId="{E09394A1-6A3D-1144-AF05-A6493845F1DD}"/>
          </ac:spMkLst>
        </pc:spChg>
        <pc:spChg chg="add del mod">
          <ac:chgData name="Maria Rojas" userId="147a11a4-b58b-4b4e-b606-4de355037ab5" providerId="ADAL" clId="{3CB4D288-EFB4-5F4A-A588-7391F0A8E455}" dt="2023-11-11T19:59:53.963" v="146" actId="26606"/>
          <ac:spMkLst>
            <pc:docMk/>
            <pc:sldMk cId="230934229" sldId="299"/>
            <ac:spMk id="6" creationId="{E95BE70B-24AE-5349-8DBE-CE0147F29D04}"/>
          </ac:spMkLst>
        </pc:spChg>
        <pc:spChg chg="add mod">
          <ac:chgData name="Maria Rojas" userId="147a11a4-b58b-4b4e-b606-4de355037ab5" providerId="ADAL" clId="{3CB4D288-EFB4-5F4A-A588-7391F0A8E455}" dt="2023-11-11T19:59:53.963" v="146" actId="26606"/>
          <ac:spMkLst>
            <pc:docMk/>
            <pc:sldMk cId="230934229" sldId="299"/>
            <ac:spMk id="12" creationId="{2CB9DBFE-E279-1B07-B505-92D6E9BD194A}"/>
          </ac:spMkLst>
        </pc:spChg>
        <pc:graphicFrameChg chg="add del mod">
          <ac:chgData name="Maria Rojas" userId="147a11a4-b58b-4b4e-b606-4de355037ab5" providerId="ADAL" clId="{3CB4D288-EFB4-5F4A-A588-7391F0A8E455}" dt="2023-11-11T19:59:50.179" v="143"/>
          <ac:graphicFrameMkLst>
            <pc:docMk/>
            <pc:sldMk cId="230934229" sldId="299"/>
            <ac:graphicFrameMk id="7" creationId="{2E1DCAAD-5599-0645-9CAA-52A0018D8C4A}"/>
          </ac:graphicFrameMkLst>
        </pc:graphicFrameChg>
        <pc:graphicFrameChg chg="add mod">
          <ac:chgData name="Maria Rojas" userId="147a11a4-b58b-4b4e-b606-4de355037ab5" providerId="ADAL" clId="{3CB4D288-EFB4-5F4A-A588-7391F0A8E455}" dt="2023-11-11T20:02:57.480" v="150"/>
          <ac:graphicFrameMkLst>
            <pc:docMk/>
            <pc:sldMk cId="230934229" sldId="299"/>
            <ac:graphicFrameMk id="8" creationId="{0D0284AD-D586-3482-CD8D-24663D5E8D7D}"/>
          </ac:graphicFrameMkLst>
        </pc:graphicFrameChg>
      </pc:sldChg>
      <pc:sldChg chg="addSp delSp modSp add mod modTransition modClrScheme chgLayout">
        <pc:chgData name="Maria Rojas" userId="147a11a4-b58b-4b4e-b606-4de355037ab5" providerId="ADAL" clId="{3CB4D288-EFB4-5F4A-A588-7391F0A8E455}" dt="2023-11-11T20:04:17.887" v="158"/>
        <pc:sldMkLst>
          <pc:docMk/>
          <pc:sldMk cId="1917912006" sldId="300"/>
        </pc:sldMkLst>
        <pc:spChg chg="mod ord">
          <ac:chgData name="Maria Rojas" userId="147a11a4-b58b-4b4e-b606-4de355037ab5" providerId="ADAL" clId="{3CB4D288-EFB4-5F4A-A588-7391F0A8E455}" dt="2023-11-11T19:56:15.252" v="134" actId="26606"/>
          <ac:spMkLst>
            <pc:docMk/>
            <pc:sldMk cId="1917912006" sldId="300"/>
            <ac:spMk id="2" creationId="{84BB4A3B-1F9B-A149-95F8-D81CA67F09A2}"/>
          </ac:spMkLst>
        </pc:spChg>
        <pc:spChg chg="mod">
          <ac:chgData name="Maria Rojas" userId="147a11a4-b58b-4b4e-b606-4de355037ab5" providerId="ADAL" clId="{3CB4D288-EFB4-5F4A-A588-7391F0A8E455}" dt="2023-11-11T19:56:15.252" v="134" actId="26606"/>
          <ac:spMkLst>
            <pc:docMk/>
            <pc:sldMk cId="1917912006" sldId="300"/>
            <ac:spMk id="3" creationId="{2902CD05-35D1-5143-A575-33FB590DD0D1}"/>
          </ac:spMkLst>
        </pc:spChg>
        <pc:spChg chg="del">
          <ac:chgData name="Maria Rojas" userId="147a11a4-b58b-4b4e-b606-4de355037ab5" providerId="ADAL" clId="{3CB4D288-EFB4-5F4A-A588-7391F0A8E455}" dt="2023-11-11T19:56:15.252" v="134" actId="26606"/>
          <ac:spMkLst>
            <pc:docMk/>
            <pc:sldMk cId="1917912006" sldId="300"/>
            <ac:spMk id="4" creationId="{52509D36-3313-D04C-BB17-21128E229EA5}"/>
          </ac:spMkLst>
        </pc:spChg>
        <pc:spChg chg="del">
          <ac:chgData name="Maria Rojas" userId="147a11a4-b58b-4b4e-b606-4de355037ab5" providerId="ADAL" clId="{3CB4D288-EFB4-5F4A-A588-7391F0A8E455}" dt="2023-11-11T19:56:15.252" v="134" actId="26606"/>
          <ac:spMkLst>
            <pc:docMk/>
            <pc:sldMk cId="1917912006" sldId="300"/>
            <ac:spMk id="5" creationId="{E09394A1-6A3D-1144-AF05-A6493845F1DD}"/>
          </ac:spMkLst>
        </pc:spChg>
        <pc:spChg chg="add del mod">
          <ac:chgData name="Maria Rojas" userId="147a11a4-b58b-4b4e-b606-4de355037ab5" providerId="ADAL" clId="{3CB4D288-EFB4-5F4A-A588-7391F0A8E455}" dt="2023-11-11T19:56:15.252" v="134" actId="26606"/>
          <ac:spMkLst>
            <pc:docMk/>
            <pc:sldMk cId="1917912006" sldId="300"/>
            <ac:spMk id="6" creationId="{E95BE70B-24AE-5349-8DBE-CE0147F29D04}"/>
          </ac:spMkLst>
        </pc:spChg>
        <pc:spChg chg="add mod">
          <ac:chgData name="Maria Rojas" userId="147a11a4-b58b-4b4e-b606-4de355037ab5" providerId="ADAL" clId="{3CB4D288-EFB4-5F4A-A588-7391F0A8E455}" dt="2023-11-11T19:56:15.252" v="134" actId="26606"/>
          <ac:spMkLst>
            <pc:docMk/>
            <pc:sldMk cId="1917912006" sldId="300"/>
            <ac:spMk id="12" creationId="{6C06D66D-7015-A0A6-3B0C-C02A501C6CFB}"/>
          </ac:spMkLst>
        </pc:spChg>
        <pc:graphicFrameChg chg="add del mod">
          <ac:chgData name="Maria Rojas" userId="147a11a4-b58b-4b4e-b606-4de355037ab5" providerId="ADAL" clId="{3CB4D288-EFB4-5F4A-A588-7391F0A8E455}" dt="2023-11-11T19:56:10.854" v="131"/>
          <ac:graphicFrameMkLst>
            <pc:docMk/>
            <pc:sldMk cId="1917912006" sldId="300"/>
            <ac:graphicFrameMk id="7" creationId="{CB3E3146-42FC-2248-B20F-1A1A1106BA3F}"/>
          </ac:graphicFrameMkLst>
        </pc:graphicFrameChg>
        <pc:graphicFrameChg chg="add mod">
          <ac:chgData name="Maria Rojas" userId="147a11a4-b58b-4b4e-b606-4de355037ab5" providerId="ADAL" clId="{3CB4D288-EFB4-5F4A-A588-7391F0A8E455}" dt="2023-11-11T19:58:03.973" v="138"/>
          <ac:graphicFrameMkLst>
            <pc:docMk/>
            <pc:sldMk cId="1917912006" sldId="300"/>
            <ac:graphicFrameMk id="8" creationId="{16A1B698-F8D0-7788-63D1-A3153594D8EF}"/>
          </ac:graphicFrameMkLst>
        </pc:graphicFrameChg>
      </pc:sldChg>
      <pc:sldChg chg="modSp add del mod">
        <pc:chgData name="Maria Rojas" userId="147a11a4-b58b-4b4e-b606-4de355037ab5" providerId="ADAL" clId="{3CB4D288-EFB4-5F4A-A588-7391F0A8E455}" dt="2023-11-11T19:59:17.502" v="141" actId="2696"/>
        <pc:sldMkLst>
          <pc:docMk/>
          <pc:sldMk cId="3389710751" sldId="301"/>
        </pc:sldMkLst>
        <pc:spChg chg="mod">
          <ac:chgData name="Maria Rojas" userId="147a11a4-b58b-4b4e-b606-4de355037ab5" providerId="ADAL" clId="{3CB4D288-EFB4-5F4A-A588-7391F0A8E455}" dt="2023-11-09T01:11:59.635" v="57" actId="20577"/>
          <ac:spMkLst>
            <pc:docMk/>
            <pc:sldMk cId="3389710751" sldId="301"/>
            <ac:spMk id="2" creationId="{84BB4A3B-1F9B-A149-95F8-D81CA67F09A2}"/>
          </ac:spMkLst>
        </pc:spChg>
      </pc:sldChg>
      <pc:sldChg chg="modSp add del mod">
        <pc:chgData name="Maria Rojas" userId="147a11a4-b58b-4b4e-b606-4de355037ab5" providerId="ADAL" clId="{3CB4D288-EFB4-5F4A-A588-7391F0A8E455}" dt="2023-11-11T19:59:16.130" v="140" actId="2696"/>
        <pc:sldMkLst>
          <pc:docMk/>
          <pc:sldMk cId="653799485" sldId="302"/>
        </pc:sldMkLst>
        <pc:spChg chg="mod">
          <ac:chgData name="Maria Rojas" userId="147a11a4-b58b-4b4e-b606-4de355037ab5" providerId="ADAL" clId="{3CB4D288-EFB4-5F4A-A588-7391F0A8E455}" dt="2023-11-09T01:12:05.272" v="61" actId="20577"/>
          <ac:spMkLst>
            <pc:docMk/>
            <pc:sldMk cId="653799485" sldId="302"/>
            <ac:spMk id="2" creationId="{84BB4A3B-1F9B-A149-95F8-D81CA67F09A2}"/>
          </ac:spMkLst>
        </pc:spChg>
      </pc:sldChg>
      <pc:sldChg chg="modSp add del mod">
        <pc:chgData name="Maria Rojas" userId="147a11a4-b58b-4b4e-b606-4de355037ab5" providerId="ADAL" clId="{3CB4D288-EFB4-5F4A-A588-7391F0A8E455}" dt="2023-11-11T19:59:14.772" v="139" actId="2696"/>
        <pc:sldMkLst>
          <pc:docMk/>
          <pc:sldMk cId="1129245086" sldId="303"/>
        </pc:sldMkLst>
        <pc:spChg chg="mod">
          <ac:chgData name="Maria Rojas" userId="147a11a4-b58b-4b4e-b606-4de355037ab5" providerId="ADAL" clId="{3CB4D288-EFB4-5F4A-A588-7391F0A8E455}" dt="2023-11-09T01:12:12.330" v="64" actId="20577"/>
          <ac:spMkLst>
            <pc:docMk/>
            <pc:sldMk cId="1129245086" sldId="303"/>
            <ac:spMk id="2" creationId="{84BB4A3B-1F9B-A149-95F8-D81CA67F09A2}"/>
          </ac:spMkLst>
        </pc:spChg>
      </pc:sldChg>
      <pc:sldChg chg="addSp delSp modSp new mod modClrScheme chgLayout">
        <pc:chgData name="Maria Rojas" userId="147a11a4-b58b-4b4e-b606-4de355037ab5" providerId="ADAL" clId="{3CB4D288-EFB4-5F4A-A588-7391F0A8E455}" dt="2023-11-11T20:21:55.062" v="317" actId="1076"/>
        <pc:sldMkLst>
          <pc:docMk/>
          <pc:sldMk cId="2653483749" sldId="304"/>
        </pc:sldMkLst>
        <pc:spChg chg="mod ord">
          <ac:chgData name="Maria Rojas" userId="147a11a4-b58b-4b4e-b606-4de355037ab5" providerId="ADAL" clId="{3CB4D288-EFB4-5F4A-A588-7391F0A8E455}" dt="2023-11-11T20:20:55.066" v="305" actId="26606"/>
          <ac:spMkLst>
            <pc:docMk/>
            <pc:sldMk cId="2653483749" sldId="304"/>
            <ac:spMk id="2" creationId="{72BD9E21-C5FC-BB43-A42C-45FDED5D8C5E}"/>
          </ac:spMkLst>
        </pc:spChg>
        <pc:spChg chg="mod ord">
          <ac:chgData name="Maria Rojas" userId="147a11a4-b58b-4b4e-b606-4de355037ab5" providerId="ADAL" clId="{3CB4D288-EFB4-5F4A-A588-7391F0A8E455}" dt="2023-11-11T20:20:55.066" v="305" actId="26606"/>
          <ac:spMkLst>
            <pc:docMk/>
            <pc:sldMk cId="2653483749" sldId="304"/>
            <ac:spMk id="3" creationId="{3910D43C-448D-6949-BD26-A7556CF10F8C}"/>
          </ac:spMkLst>
        </pc:spChg>
        <pc:spChg chg="del">
          <ac:chgData name="Maria Rojas" userId="147a11a4-b58b-4b4e-b606-4de355037ab5" providerId="ADAL" clId="{3CB4D288-EFB4-5F4A-A588-7391F0A8E455}" dt="2023-11-11T20:20:55.066" v="305" actId="26606"/>
          <ac:spMkLst>
            <pc:docMk/>
            <pc:sldMk cId="2653483749" sldId="304"/>
            <ac:spMk id="4" creationId="{96F3799B-C7E6-254D-AEF0-A3C9EAA732CD}"/>
          </ac:spMkLst>
        </pc:spChg>
        <pc:spChg chg="del">
          <ac:chgData name="Maria Rojas" userId="147a11a4-b58b-4b4e-b606-4de355037ab5" providerId="ADAL" clId="{3CB4D288-EFB4-5F4A-A588-7391F0A8E455}" dt="2023-11-11T20:20:55.066" v="305" actId="26606"/>
          <ac:spMkLst>
            <pc:docMk/>
            <pc:sldMk cId="2653483749" sldId="304"/>
            <ac:spMk id="5" creationId="{D89C5CD8-F0F3-AA41-ABE0-53E1199CB677}"/>
          </ac:spMkLst>
        </pc:spChg>
        <pc:spChg chg="del">
          <ac:chgData name="Maria Rojas" userId="147a11a4-b58b-4b4e-b606-4de355037ab5" providerId="ADAL" clId="{3CB4D288-EFB4-5F4A-A588-7391F0A8E455}" dt="2023-11-11T20:20:51.661" v="304"/>
          <ac:spMkLst>
            <pc:docMk/>
            <pc:sldMk cId="2653483749" sldId="304"/>
            <ac:spMk id="6" creationId="{49E7D059-2459-C44B-8C27-FCDC353A3E21}"/>
          </ac:spMkLst>
        </pc:spChg>
        <pc:spChg chg="add del mod">
          <ac:chgData name="Maria Rojas" userId="147a11a4-b58b-4b4e-b606-4de355037ab5" providerId="ADAL" clId="{3CB4D288-EFB4-5F4A-A588-7391F0A8E455}" dt="2023-11-11T20:21:28.742" v="311" actId="478"/>
          <ac:spMkLst>
            <pc:docMk/>
            <pc:sldMk cId="2653483749" sldId="304"/>
            <ac:spMk id="11" creationId="{33342C3C-49B4-474E-AADF-FD3270A9DB06}"/>
          </ac:spMkLst>
        </pc:spChg>
        <pc:spChg chg="add mod">
          <ac:chgData name="Maria Rojas" userId="147a11a4-b58b-4b4e-b606-4de355037ab5" providerId="ADAL" clId="{3CB4D288-EFB4-5F4A-A588-7391F0A8E455}" dt="2023-11-11T20:20:55.066" v="305" actId="26606"/>
          <ac:spMkLst>
            <pc:docMk/>
            <pc:sldMk cId="2653483749" sldId="304"/>
            <ac:spMk id="12" creationId="{78FFC4EA-8322-7436-287D-454D86C41348}"/>
          </ac:spMkLst>
        </pc:spChg>
        <pc:picChg chg="add del mod">
          <ac:chgData name="Maria Rojas" userId="147a11a4-b58b-4b4e-b606-4de355037ab5" providerId="ADAL" clId="{3CB4D288-EFB4-5F4A-A588-7391F0A8E455}" dt="2023-11-11T20:21:23.987" v="307" actId="478"/>
          <ac:picMkLst>
            <pc:docMk/>
            <pc:sldMk cId="2653483749" sldId="304"/>
            <ac:picMk id="7" creationId="{B8B638E1-5CB9-4741-8B38-5FE20BDFA40E}"/>
          </ac:picMkLst>
        </pc:picChg>
        <pc:picChg chg="add mod">
          <ac:chgData name="Maria Rojas" userId="147a11a4-b58b-4b4e-b606-4de355037ab5" providerId="ADAL" clId="{3CB4D288-EFB4-5F4A-A588-7391F0A8E455}" dt="2023-11-11T20:21:55.062" v="317" actId="1076"/>
          <ac:picMkLst>
            <pc:docMk/>
            <pc:sldMk cId="2653483749" sldId="304"/>
            <ac:picMk id="9" creationId="{90D6BF48-B7BC-A24E-AC0E-FFD18DF527B5}"/>
          </ac:picMkLst>
        </pc:picChg>
      </pc:sldChg>
      <pc:sldChg chg="addSp delSp modSp add mod">
        <pc:chgData name="Maria Rojas" userId="147a11a4-b58b-4b4e-b606-4de355037ab5" providerId="ADAL" clId="{3CB4D288-EFB4-5F4A-A588-7391F0A8E455}" dt="2023-11-11T20:19:38.605" v="301" actId="21"/>
        <pc:sldMkLst>
          <pc:docMk/>
          <pc:sldMk cId="2027318209" sldId="305"/>
        </pc:sldMkLst>
        <pc:spChg chg="del">
          <ac:chgData name="Maria Rojas" userId="147a11a4-b58b-4b4e-b606-4de355037ab5" providerId="ADAL" clId="{3CB4D288-EFB4-5F4A-A588-7391F0A8E455}" dt="2023-11-11T20:05:05.359" v="160"/>
          <ac:spMkLst>
            <pc:docMk/>
            <pc:sldMk cId="2027318209" sldId="305"/>
            <ac:spMk id="5" creationId="{D89C5CD8-F0F3-AA41-ABE0-53E1199CB677}"/>
          </ac:spMkLst>
        </pc:spChg>
        <pc:spChg chg="del">
          <ac:chgData name="Maria Rojas" userId="147a11a4-b58b-4b4e-b606-4de355037ab5" providerId="ADAL" clId="{3CB4D288-EFB4-5F4A-A588-7391F0A8E455}" dt="2023-11-11T20:05:29.695" v="165" actId="478"/>
          <ac:spMkLst>
            <pc:docMk/>
            <pc:sldMk cId="2027318209" sldId="305"/>
            <ac:spMk id="6" creationId="{49E7D059-2459-C44B-8C27-FCDC353A3E21}"/>
          </ac:spMkLst>
        </pc:spChg>
        <pc:spChg chg="add del mod">
          <ac:chgData name="Maria Rojas" userId="147a11a4-b58b-4b4e-b606-4de355037ab5" providerId="ADAL" clId="{3CB4D288-EFB4-5F4A-A588-7391F0A8E455}" dt="2023-11-11T20:05:25.733" v="162"/>
          <ac:spMkLst>
            <pc:docMk/>
            <pc:sldMk cId="2027318209" sldId="305"/>
            <ac:spMk id="10" creationId="{209753B2-107F-0047-A39A-6AA962870369}"/>
          </ac:spMkLst>
        </pc:spChg>
        <pc:picChg chg="add del mod">
          <ac:chgData name="Maria Rojas" userId="147a11a4-b58b-4b4e-b606-4de355037ab5" providerId="ADAL" clId="{3CB4D288-EFB4-5F4A-A588-7391F0A8E455}" dt="2023-11-11T20:05:08.121" v="161" actId="478"/>
          <ac:picMkLst>
            <pc:docMk/>
            <pc:sldMk cId="2027318209" sldId="305"/>
            <ac:picMk id="8" creationId="{32F5EEF2-BF3F-8143-8476-CC7C4931D2E3}"/>
          </ac:picMkLst>
        </pc:picChg>
        <pc:picChg chg="add mod">
          <ac:chgData name="Maria Rojas" userId="147a11a4-b58b-4b4e-b606-4de355037ab5" providerId="ADAL" clId="{3CB4D288-EFB4-5F4A-A588-7391F0A8E455}" dt="2023-11-11T20:07:03.834" v="183" actId="1076"/>
          <ac:picMkLst>
            <pc:docMk/>
            <pc:sldMk cId="2027318209" sldId="305"/>
            <ac:picMk id="12" creationId="{8E78C8DA-8866-284F-B79C-E25C27F46581}"/>
          </ac:picMkLst>
        </pc:picChg>
        <pc:picChg chg="add del mod">
          <ac:chgData name="Maria Rojas" userId="147a11a4-b58b-4b4e-b606-4de355037ab5" providerId="ADAL" clId="{3CB4D288-EFB4-5F4A-A588-7391F0A8E455}" dt="2023-11-11T20:06:49.566" v="175" actId="478"/>
          <ac:picMkLst>
            <pc:docMk/>
            <pc:sldMk cId="2027318209" sldId="305"/>
            <ac:picMk id="13" creationId="{AD10CC33-9D4C-2D47-A285-C80D7145642F}"/>
          </ac:picMkLst>
        </pc:picChg>
        <pc:picChg chg="add mod">
          <ac:chgData name="Maria Rojas" userId="147a11a4-b58b-4b4e-b606-4de355037ab5" providerId="ADAL" clId="{3CB4D288-EFB4-5F4A-A588-7391F0A8E455}" dt="2023-11-11T20:06:56.409" v="179" actId="1076"/>
          <ac:picMkLst>
            <pc:docMk/>
            <pc:sldMk cId="2027318209" sldId="305"/>
            <ac:picMk id="15" creationId="{86182DF6-E9A3-0046-9C80-EE2CF132AABB}"/>
          </ac:picMkLst>
        </pc:picChg>
        <pc:picChg chg="add del mod">
          <ac:chgData name="Maria Rojas" userId="147a11a4-b58b-4b4e-b606-4de355037ab5" providerId="ADAL" clId="{3CB4D288-EFB4-5F4A-A588-7391F0A8E455}" dt="2023-11-11T20:19:38.605" v="301" actId="21"/>
          <ac:picMkLst>
            <pc:docMk/>
            <pc:sldMk cId="2027318209" sldId="305"/>
            <ac:picMk id="17" creationId="{145B4476-058E-EF4C-B1FF-24A49DB6CA96}"/>
          </ac:picMkLst>
        </pc:picChg>
      </pc:sldChg>
      <pc:sldChg chg="addSp delSp modSp new mod ord modTransition modClrScheme chgLayout modNotesTx">
        <pc:chgData name="Maria Rojas" userId="147a11a4-b58b-4b4e-b606-4de355037ab5" providerId="ADAL" clId="{3CB4D288-EFB4-5F4A-A588-7391F0A8E455}" dt="2023-11-12T19:46:39.157" v="2086"/>
        <pc:sldMkLst>
          <pc:docMk/>
          <pc:sldMk cId="1665379655" sldId="306"/>
        </pc:sldMkLst>
        <pc:spChg chg="mod ord">
          <ac:chgData name="Maria Rojas" userId="147a11a4-b58b-4b4e-b606-4de355037ab5" providerId="ADAL" clId="{3CB4D288-EFB4-5F4A-A588-7391F0A8E455}" dt="2023-11-11T20:19:45.403" v="303" actId="26606"/>
          <ac:spMkLst>
            <pc:docMk/>
            <pc:sldMk cId="1665379655" sldId="306"/>
            <ac:spMk id="2" creationId="{B995BE6B-8CEB-9C48-B257-9F3642B5ED26}"/>
          </ac:spMkLst>
        </pc:spChg>
        <pc:spChg chg="mod ord">
          <ac:chgData name="Maria Rojas" userId="147a11a4-b58b-4b4e-b606-4de355037ab5" providerId="ADAL" clId="{3CB4D288-EFB4-5F4A-A588-7391F0A8E455}" dt="2023-11-11T20:19:45.403" v="303" actId="26606"/>
          <ac:spMkLst>
            <pc:docMk/>
            <pc:sldMk cId="1665379655" sldId="306"/>
            <ac:spMk id="3" creationId="{9D537C32-4E12-A448-BEA3-69CD93FE1F79}"/>
          </ac:spMkLst>
        </pc:spChg>
        <pc:spChg chg="del">
          <ac:chgData name="Maria Rojas" userId="147a11a4-b58b-4b4e-b606-4de355037ab5" providerId="ADAL" clId="{3CB4D288-EFB4-5F4A-A588-7391F0A8E455}" dt="2023-11-11T20:19:45.403" v="303" actId="26606"/>
          <ac:spMkLst>
            <pc:docMk/>
            <pc:sldMk cId="1665379655" sldId="306"/>
            <ac:spMk id="4" creationId="{9ED0583E-586C-D047-998A-DFC5A7B9AA81}"/>
          </ac:spMkLst>
        </pc:spChg>
        <pc:spChg chg="del mod">
          <ac:chgData name="Maria Rojas" userId="147a11a4-b58b-4b4e-b606-4de355037ab5" providerId="ADAL" clId="{3CB4D288-EFB4-5F4A-A588-7391F0A8E455}" dt="2023-11-12T19:20:42.283" v="1999" actId="478"/>
          <ac:spMkLst>
            <pc:docMk/>
            <pc:sldMk cId="1665379655" sldId="306"/>
            <ac:spMk id="5" creationId="{395906DF-0996-D263-A967-2D9BCAF3B047}"/>
          </ac:spMkLst>
        </pc:spChg>
        <pc:spChg chg="del">
          <ac:chgData name="Maria Rojas" userId="147a11a4-b58b-4b4e-b606-4de355037ab5" providerId="ADAL" clId="{3CB4D288-EFB4-5F4A-A588-7391F0A8E455}" dt="2023-11-11T20:19:45.403" v="303" actId="26606"/>
          <ac:spMkLst>
            <pc:docMk/>
            <pc:sldMk cId="1665379655" sldId="306"/>
            <ac:spMk id="5" creationId="{C84B4665-8CD2-7545-B5F9-71B6C1E8260D}"/>
          </ac:spMkLst>
        </pc:spChg>
        <pc:spChg chg="del">
          <ac:chgData name="Maria Rojas" userId="147a11a4-b58b-4b4e-b606-4de355037ab5" providerId="ADAL" clId="{3CB4D288-EFB4-5F4A-A588-7391F0A8E455}" dt="2023-11-11T20:19:42.394" v="302"/>
          <ac:spMkLst>
            <pc:docMk/>
            <pc:sldMk cId="1665379655" sldId="306"/>
            <ac:spMk id="6" creationId="{997A0BBC-AF7B-4244-85E2-83C1CCCA2628}"/>
          </ac:spMkLst>
        </pc:spChg>
        <pc:spChg chg="add mod">
          <ac:chgData name="Maria Rojas" userId="147a11a4-b58b-4b4e-b606-4de355037ab5" providerId="ADAL" clId="{3CB4D288-EFB4-5F4A-A588-7391F0A8E455}" dt="2023-11-12T19:19:20.820" v="1929" actId="1076"/>
          <ac:spMkLst>
            <pc:docMk/>
            <pc:sldMk cId="1665379655" sldId="306"/>
            <ac:spMk id="9" creationId="{B93C3D7A-735D-2F4A-8487-7CB2EDD55E49}"/>
          </ac:spMkLst>
        </pc:spChg>
        <pc:spChg chg="add mod">
          <ac:chgData name="Maria Rojas" userId="147a11a4-b58b-4b4e-b606-4de355037ab5" providerId="ADAL" clId="{3CB4D288-EFB4-5F4A-A588-7391F0A8E455}" dt="2023-11-11T20:19:45.403" v="303" actId="26606"/>
          <ac:spMkLst>
            <pc:docMk/>
            <pc:sldMk cId="1665379655" sldId="306"/>
            <ac:spMk id="12" creationId="{36EA461A-5B19-CD77-418E-323EDC3BF408}"/>
          </ac:spMkLst>
        </pc:spChg>
        <pc:graphicFrameChg chg="add mod">
          <ac:chgData name="Maria Rojas" userId="147a11a4-b58b-4b4e-b606-4de355037ab5" providerId="ADAL" clId="{3CB4D288-EFB4-5F4A-A588-7391F0A8E455}" dt="2023-11-12T19:20:35.884" v="1998" actId="2711"/>
          <ac:graphicFrameMkLst>
            <pc:docMk/>
            <pc:sldMk cId="1665379655" sldId="306"/>
            <ac:graphicFrameMk id="10" creationId="{A148E6EB-D26F-B64E-909A-26886F72D9F5}"/>
          </ac:graphicFrameMkLst>
        </pc:graphicFrameChg>
        <pc:picChg chg="add mod">
          <ac:chgData name="Maria Rojas" userId="147a11a4-b58b-4b4e-b606-4de355037ab5" providerId="ADAL" clId="{3CB4D288-EFB4-5F4A-A588-7391F0A8E455}" dt="2023-11-12T19:20:56.411" v="2003" actId="1076"/>
          <ac:picMkLst>
            <pc:docMk/>
            <pc:sldMk cId="1665379655" sldId="306"/>
            <ac:picMk id="6" creationId="{9CF024F0-F1DF-2C47-97C9-DEDD4648A574}"/>
          </ac:picMkLst>
        </pc:picChg>
        <pc:picChg chg="add mod">
          <ac:chgData name="Maria Rojas" userId="147a11a4-b58b-4b4e-b606-4de355037ab5" providerId="ADAL" clId="{3CB4D288-EFB4-5F4A-A588-7391F0A8E455}" dt="2023-11-12T19:20:53.703" v="2002" actId="1076"/>
          <ac:picMkLst>
            <pc:docMk/>
            <pc:sldMk cId="1665379655" sldId="306"/>
            <ac:picMk id="7" creationId="{54E4C18B-E524-7C4B-96B9-AC9379B72A9F}"/>
          </ac:picMkLst>
        </pc:picChg>
      </pc:sldChg>
      <pc:sldChg chg="modSp new del mod">
        <pc:chgData name="Maria Rojas" userId="147a11a4-b58b-4b4e-b606-4de355037ab5" providerId="ADAL" clId="{3CB4D288-EFB4-5F4A-A588-7391F0A8E455}" dt="2023-11-12T19:03:27.762" v="1677" actId="2696"/>
        <pc:sldMkLst>
          <pc:docMk/>
          <pc:sldMk cId="3295352319" sldId="307"/>
        </pc:sldMkLst>
        <pc:spChg chg="mod">
          <ac:chgData name="Maria Rojas" userId="147a11a4-b58b-4b4e-b606-4de355037ab5" providerId="ADAL" clId="{3CB4D288-EFB4-5F4A-A588-7391F0A8E455}" dt="2023-11-11T20:09:03.144" v="220" actId="20577"/>
          <ac:spMkLst>
            <pc:docMk/>
            <pc:sldMk cId="3295352319" sldId="307"/>
            <ac:spMk id="2" creationId="{CAC7E14C-51FB-AE43-8307-0458B93F4F09}"/>
          </ac:spMkLst>
        </pc:spChg>
      </pc:sldChg>
      <pc:sldChg chg="addSp delSp modSp new mod ord modClrScheme chgLayout modNotesTx">
        <pc:chgData name="Maria Rojas" userId="147a11a4-b58b-4b4e-b606-4de355037ab5" providerId="ADAL" clId="{3CB4D288-EFB4-5F4A-A588-7391F0A8E455}" dt="2023-11-15T18:46:22.208" v="2087" actId="20578"/>
        <pc:sldMkLst>
          <pc:docMk/>
          <pc:sldMk cId="985520607" sldId="308"/>
        </pc:sldMkLst>
        <pc:spChg chg="mod ord">
          <ac:chgData name="Maria Rojas" userId="147a11a4-b58b-4b4e-b606-4de355037ab5" providerId="ADAL" clId="{3CB4D288-EFB4-5F4A-A588-7391F0A8E455}" dt="2023-11-12T18:59:42.350" v="1647" actId="255"/>
          <ac:spMkLst>
            <pc:docMk/>
            <pc:sldMk cId="985520607" sldId="308"/>
            <ac:spMk id="2" creationId="{DC4FDCD6-594C-9C4F-8A38-9B12BBE705E3}"/>
          </ac:spMkLst>
        </pc:spChg>
        <pc:spChg chg="mod ord">
          <ac:chgData name="Maria Rojas" userId="147a11a4-b58b-4b4e-b606-4de355037ab5" providerId="ADAL" clId="{3CB4D288-EFB4-5F4A-A588-7391F0A8E455}" dt="2023-11-12T15:12:52.207" v="622" actId="26606"/>
          <ac:spMkLst>
            <pc:docMk/>
            <pc:sldMk cId="985520607" sldId="308"/>
            <ac:spMk id="3" creationId="{9EE81EE7-1F8E-5144-97A8-519795AD3B8E}"/>
          </ac:spMkLst>
        </pc:spChg>
        <pc:spChg chg="add del mod">
          <ac:chgData name="Maria Rojas" userId="147a11a4-b58b-4b4e-b606-4de355037ab5" providerId="ADAL" clId="{3CB4D288-EFB4-5F4A-A588-7391F0A8E455}" dt="2023-11-12T15:11:12.515" v="613" actId="478"/>
          <ac:spMkLst>
            <pc:docMk/>
            <pc:sldMk cId="985520607" sldId="308"/>
            <ac:spMk id="4" creationId="{47D6C2AB-1588-B94D-B60D-8A918F64AEE7}"/>
          </ac:spMkLst>
        </pc:spChg>
        <pc:spChg chg="del">
          <ac:chgData name="Maria Rojas" userId="147a11a4-b58b-4b4e-b606-4de355037ab5" providerId="ADAL" clId="{3CB4D288-EFB4-5F4A-A588-7391F0A8E455}" dt="2023-11-11T20:16:59.660" v="283" actId="26606"/>
          <ac:spMkLst>
            <pc:docMk/>
            <pc:sldMk cId="985520607" sldId="308"/>
            <ac:spMk id="4" creationId="{C4DC9722-F9F8-AB49-9F2C-7C1FD78C9E06}"/>
          </ac:spMkLst>
        </pc:spChg>
        <pc:spChg chg="del">
          <ac:chgData name="Maria Rojas" userId="147a11a4-b58b-4b4e-b606-4de355037ab5" providerId="ADAL" clId="{3CB4D288-EFB4-5F4A-A588-7391F0A8E455}" dt="2023-11-11T20:16:59.660" v="283" actId="26606"/>
          <ac:spMkLst>
            <pc:docMk/>
            <pc:sldMk cId="985520607" sldId="308"/>
            <ac:spMk id="5" creationId="{70F99418-3037-3F4E-A22D-839AFF738E16}"/>
          </ac:spMkLst>
        </pc:spChg>
        <pc:spChg chg="add mod">
          <ac:chgData name="Maria Rojas" userId="147a11a4-b58b-4b4e-b606-4de355037ab5" providerId="ADAL" clId="{3CB4D288-EFB4-5F4A-A588-7391F0A8E455}" dt="2023-11-12T19:25:51.072" v="2072" actId="113"/>
          <ac:spMkLst>
            <pc:docMk/>
            <pc:sldMk cId="985520607" sldId="308"/>
            <ac:spMk id="6" creationId="{0E6FD3AC-0A12-C445-A16B-A6820E4F4CF7}"/>
          </ac:spMkLst>
        </pc:spChg>
        <pc:spChg chg="del">
          <ac:chgData name="Maria Rojas" userId="147a11a4-b58b-4b4e-b606-4de355037ab5" providerId="ADAL" clId="{3CB4D288-EFB4-5F4A-A588-7391F0A8E455}" dt="2023-11-11T20:16:41.700" v="275"/>
          <ac:spMkLst>
            <pc:docMk/>
            <pc:sldMk cId="985520607" sldId="308"/>
            <ac:spMk id="6" creationId="{C182B2B4-F688-3046-9851-15D7A662A7B1}"/>
          </ac:spMkLst>
        </pc:spChg>
        <pc:spChg chg="add del mod">
          <ac:chgData name="Maria Rojas" userId="147a11a4-b58b-4b4e-b606-4de355037ab5" providerId="ADAL" clId="{3CB4D288-EFB4-5F4A-A588-7391F0A8E455}" dt="2023-11-12T19:25:18.381" v="2069" actId="478"/>
          <ac:spMkLst>
            <pc:docMk/>
            <pc:sldMk cId="985520607" sldId="308"/>
            <ac:spMk id="7" creationId="{B2B2B4EA-7D0A-5B4E-B4D7-2CEE037744B4}"/>
          </ac:spMkLst>
        </pc:spChg>
        <pc:spChg chg="add del mod">
          <ac:chgData name="Maria Rojas" userId="147a11a4-b58b-4b4e-b606-4de355037ab5" providerId="ADAL" clId="{3CB4D288-EFB4-5F4A-A588-7391F0A8E455}" dt="2023-11-12T15:12:52.207" v="622" actId="26606"/>
          <ac:spMkLst>
            <pc:docMk/>
            <pc:sldMk cId="985520607" sldId="308"/>
            <ac:spMk id="8" creationId="{E4780467-F4AB-B04C-B09D-04070B6F9157}"/>
          </ac:spMkLst>
        </pc:spChg>
        <pc:spChg chg="add del mod">
          <ac:chgData name="Maria Rojas" userId="147a11a4-b58b-4b4e-b606-4de355037ab5" providerId="ADAL" clId="{3CB4D288-EFB4-5F4A-A588-7391F0A8E455}" dt="2023-11-11T20:17:46.315" v="289" actId="26606"/>
          <ac:spMkLst>
            <pc:docMk/>
            <pc:sldMk cId="985520607" sldId="308"/>
            <ac:spMk id="11" creationId="{72372D37-8A4B-3E41-9540-7CFE2F38F796}"/>
          </ac:spMkLst>
        </pc:spChg>
        <pc:spChg chg="add del mod">
          <ac:chgData name="Maria Rojas" userId="147a11a4-b58b-4b4e-b606-4de355037ab5" providerId="ADAL" clId="{3CB4D288-EFB4-5F4A-A588-7391F0A8E455}" dt="2023-11-11T20:17:46.315" v="289" actId="26606"/>
          <ac:spMkLst>
            <pc:docMk/>
            <pc:sldMk cId="985520607" sldId="308"/>
            <ac:spMk id="12" creationId="{D4E00E97-93AB-E59D-05FA-0201222FE3E9}"/>
          </ac:spMkLst>
        </pc:spChg>
        <pc:spChg chg="add del">
          <ac:chgData name="Maria Rojas" userId="147a11a4-b58b-4b4e-b606-4de355037ab5" providerId="ADAL" clId="{3CB4D288-EFB4-5F4A-A588-7391F0A8E455}" dt="2023-11-12T15:12:52.207" v="622" actId="26606"/>
          <ac:spMkLst>
            <pc:docMk/>
            <pc:sldMk cId="985520607" sldId="308"/>
            <ac:spMk id="17" creationId="{A5C88218-662F-B5D0-A80F-3CD76E84FD05}"/>
          </ac:spMkLst>
        </pc:spChg>
        <pc:spChg chg="add del">
          <ac:chgData name="Maria Rojas" userId="147a11a4-b58b-4b4e-b606-4de355037ab5" providerId="ADAL" clId="{3CB4D288-EFB4-5F4A-A588-7391F0A8E455}" dt="2023-11-12T15:12:08.513" v="619" actId="26606"/>
          <ac:spMkLst>
            <pc:docMk/>
            <pc:sldMk cId="985520607" sldId="308"/>
            <ac:spMk id="23" creationId="{44D664D5-36C4-B67B-19F9-7D85E2655748}"/>
          </ac:spMkLst>
        </pc:spChg>
        <pc:spChg chg="add del mod">
          <ac:chgData name="Maria Rojas" userId="147a11a4-b58b-4b4e-b606-4de355037ab5" providerId="ADAL" clId="{3CB4D288-EFB4-5F4A-A588-7391F0A8E455}" dt="2023-11-12T15:12:52.140" v="621" actId="26606"/>
          <ac:spMkLst>
            <pc:docMk/>
            <pc:sldMk cId="985520607" sldId="308"/>
            <ac:spMk id="25" creationId="{739257A8-0FE3-5B99-8BCE-24C0A7172C0C}"/>
          </ac:spMkLst>
        </pc:spChg>
        <pc:spChg chg="add del mod">
          <ac:chgData name="Maria Rojas" userId="147a11a4-b58b-4b4e-b606-4de355037ab5" providerId="ADAL" clId="{3CB4D288-EFB4-5F4A-A588-7391F0A8E455}" dt="2023-11-12T15:12:52.140" v="621" actId="26606"/>
          <ac:spMkLst>
            <pc:docMk/>
            <pc:sldMk cId="985520607" sldId="308"/>
            <ac:spMk id="26" creationId="{2855A937-6F1E-334E-0BB7-22F67461C020}"/>
          </ac:spMkLst>
        </pc:spChg>
        <pc:spChg chg="add">
          <ac:chgData name="Maria Rojas" userId="147a11a4-b58b-4b4e-b606-4de355037ab5" providerId="ADAL" clId="{3CB4D288-EFB4-5F4A-A588-7391F0A8E455}" dt="2023-11-12T15:12:52.207" v="622" actId="26606"/>
          <ac:spMkLst>
            <pc:docMk/>
            <pc:sldMk cId="985520607" sldId="308"/>
            <ac:spMk id="29" creationId="{44D664D5-36C4-B67B-19F9-7D85E2655748}"/>
          </ac:spMkLst>
        </pc:spChg>
        <pc:graphicFrameChg chg="add del">
          <ac:chgData name="Maria Rojas" userId="147a11a4-b58b-4b4e-b606-4de355037ab5" providerId="ADAL" clId="{3CB4D288-EFB4-5F4A-A588-7391F0A8E455}" dt="2023-11-12T15:12:08.513" v="619" actId="26606"/>
          <ac:graphicFrameMkLst>
            <pc:docMk/>
            <pc:sldMk cId="985520607" sldId="308"/>
            <ac:graphicFrameMk id="19" creationId="{421161E9-D7B5-823B-5522-23E0725A07F1}"/>
          </ac:graphicFrameMkLst>
        </pc:graphicFrameChg>
        <pc:graphicFrameChg chg="add del">
          <ac:chgData name="Maria Rojas" userId="147a11a4-b58b-4b4e-b606-4de355037ab5" providerId="ADAL" clId="{3CB4D288-EFB4-5F4A-A588-7391F0A8E455}" dt="2023-11-12T15:12:52.140" v="621" actId="26606"/>
          <ac:graphicFrameMkLst>
            <pc:docMk/>
            <pc:sldMk cId="985520607" sldId="308"/>
            <ac:graphicFrameMk id="27" creationId="{962E9FAA-7338-507F-A76C-520E5E1A24B8}"/>
          </ac:graphicFrameMkLst>
        </pc:graphicFrameChg>
        <pc:graphicFrameChg chg="add mod">
          <ac:chgData name="Maria Rojas" userId="147a11a4-b58b-4b4e-b606-4de355037ab5" providerId="ADAL" clId="{3CB4D288-EFB4-5F4A-A588-7391F0A8E455}" dt="2023-11-12T18:55:49.617" v="1609" actId="122"/>
          <ac:graphicFrameMkLst>
            <pc:docMk/>
            <pc:sldMk cId="985520607" sldId="308"/>
            <ac:graphicFrameMk id="30" creationId="{421161E9-D7B5-823B-5522-23E0725A07F1}"/>
          </ac:graphicFrameMkLst>
        </pc:graphicFrameChg>
        <pc:picChg chg="add del mod">
          <ac:chgData name="Maria Rojas" userId="147a11a4-b58b-4b4e-b606-4de355037ab5" providerId="ADAL" clId="{3CB4D288-EFB4-5F4A-A588-7391F0A8E455}" dt="2023-11-11T20:17:43.774" v="287" actId="478"/>
          <ac:picMkLst>
            <pc:docMk/>
            <pc:sldMk cId="985520607" sldId="308"/>
            <ac:picMk id="7" creationId="{7DA2CFA4-113F-A44D-B3F9-6926EF807677}"/>
          </ac:picMkLst>
        </pc:picChg>
        <pc:picChg chg="add del mod ord">
          <ac:chgData name="Maria Rojas" userId="147a11a4-b58b-4b4e-b606-4de355037ab5" providerId="ADAL" clId="{3CB4D288-EFB4-5F4A-A588-7391F0A8E455}" dt="2023-11-12T15:11:34.472" v="616" actId="478"/>
          <ac:picMkLst>
            <pc:docMk/>
            <pc:sldMk cId="985520607" sldId="308"/>
            <ac:picMk id="9" creationId="{B53836DC-27FF-E049-B326-E4A1C8987BB7}"/>
          </ac:picMkLst>
        </pc:picChg>
      </pc:sldChg>
      <pc:sldChg chg="addSp delSp modSp new mod modTransition modClrScheme chgLayout">
        <pc:chgData name="Maria Rojas" userId="147a11a4-b58b-4b4e-b606-4de355037ab5" providerId="ADAL" clId="{3CB4D288-EFB4-5F4A-A588-7391F0A8E455}" dt="2023-11-12T19:25:39.499" v="2071" actId="113"/>
        <pc:sldMkLst>
          <pc:docMk/>
          <pc:sldMk cId="2120326540" sldId="309"/>
        </pc:sldMkLst>
        <pc:spChg chg="mod ord">
          <ac:chgData name="Maria Rojas" userId="147a11a4-b58b-4b4e-b606-4de355037ab5" providerId="ADAL" clId="{3CB4D288-EFB4-5F4A-A588-7391F0A8E455}" dt="2023-11-12T15:21:42.069" v="1057" actId="26606"/>
          <ac:spMkLst>
            <pc:docMk/>
            <pc:sldMk cId="2120326540" sldId="309"/>
            <ac:spMk id="2" creationId="{850946B2-36E8-A047-9C81-AE33837B6098}"/>
          </ac:spMkLst>
        </pc:spChg>
        <pc:spChg chg="mod ord">
          <ac:chgData name="Maria Rojas" userId="147a11a4-b58b-4b4e-b606-4de355037ab5" providerId="ADAL" clId="{3CB4D288-EFB4-5F4A-A588-7391F0A8E455}" dt="2023-11-12T15:21:42.069" v="1057" actId="26606"/>
          <ac:spMkLst>
            <pc:docMk/>
            <pc:sldMk cId="2120326540" sldId="309"/>
            <ac:spMk id="3" creationId="{3AC720E1-967F-D447-9468-41A8FD7A53F7}"/>
          </ac:spMkLst>
        </pc:spChg>
        <pc:spChg chg="del">
          <ac:chgData name="Maria Rojas" userId="147a11a4-b58b-4b4e-b606-4de355037ab5" providerId="ADAL" clId="{3CB4D288-EFB4-5F4A-A588-7391F0A8E455}" dt="2023-11-11T20:18:28.685" v="296" actId="26606"/>
          <ac:spMkLst>
            <pc:docMk/>
            <pc:sldMk cId="2120326540" sldId="309"/>
            <ac:spMk id="4" creationId="{68AC478C-27BC-E14E-AD6D-F3CB800EA0A5}"/>
          </ac:spMkLst>
        </pc:spChg>
        <pc:spChg chg="add del mod">
          <ac:chgData name="Maria Rojas" userId="147a11a4-b58b-4b4e-b606-4de355037ab5" providerId="ADAL" clId="{3CB4D288-EFB4-5F4A-A588-7391F0A8E455}" dt="2023-11-12T15:21:42.069" v="1057" actId="26606"/>
          <ac:spMkLst>
            <pc:docMk/>
            <pc:sldMk cId="2120326540" sldId="309"/>
            <ac:spMk id="4" creationId="{B235288C-7961-EA44-B426-83692C5EF0AB}"/>
          </ac:spMkLst>
        </pc:spChg>
        <pc:spChg chg="del">
          <ac:chgData name="Maria Rojas" userId="147a11a4-b58b-4b4e-b606-4de355037ab5" providerId="ADAL" clId="{3CB4D288-EFB4-5F4A-A588-7391F0A8E455}" dt="2023-11-11T20:18:24.718" v="292"/>
          <ac:spMkLst>
            <pc:docMk/>
            <pc:sldMk cId="2120326540" sldId="309"/>
            <ac:spMk id="5" creationId="{FC2FB8AA-CDCF-7C4C-BF3C-01432313C1B2}"/>
          </ac:spMkLst>
        </pc:spChg>
        <pc:spChg chg="del">
          <ac:chgData name="Maria Rojas" userId="147a11a4-b58b-4b4e-b606-4de355037ab5" providerId="ADAL" clId="{3CB4D288-EFB4-5F4A-A588-7391F0A8E455}" dt="2023-11-11T20:18:28.685" v="296" actId="26606"/>
          <ac:spMkLst>
            <pc:docMk/>
            <pc:sldMk cId="2120326540" sldId="309"/>
            <ac:spMk id="6" creationId="{87990D1B-74FE-BA44-99BD-02E1A78AB6BE}"/>
          </ac:spMkLst>
        </pc:spChg>
        <pc:spChg chg="add del mod">
          <ac:chgData name="Maria Rojas" userId="147a11a4-b58b-4b4e-b606-4de355037ab5" providerId="ADAL" clId="{3CB4D288-EFB4-5F4A-A588-7391F0A8E455}" dt="2023-11-12T15:21:35.505" v="1056" actId="21"/>
          <ac:spMkLst>
            <pc:docMk/>
            <pc:sldMk cId="2120326540" sldId="309"/>
            <ac:spMk id="7" creationId="{36C512B4-9F28-DB43-BCFF-DA97B6ED85BF}"/>
          </ac:spMkLst>
        </pc:spChg>
        <pc:spChg chg="add del mod">
          <ac:chgData name="Maria Rojas" userId="147a11a4-b58b-4b4e-b606-4de355037ab5" providerId="ADAL" clId="{3CB4D288-EFB4-5F4A-A588-7391F0A8E455}" dt="2023-11-12T15:21:17.753" v="1055" actId="478"/>
          <ac:spMkLst>
            <pc:docMk/>
            <pc:sldMk cId="2120326540" sldId="309"/>
            <ac:spMk id="9" creationId="{42000C58-A11B-D44A-95E0-FF6A78A5C51E}"/>
          </ac:spMkLst>
        </pc:spChg>
        <pc:spChg chg="add del mod">
          <ac:chgData name="Maria Rojas" userId="147a11a4-b58b-4b4e-b606-4de355037ab5" providerId="ADAL" clId="{3CB4D288-EFB4-5F4A-A588-7391F0A8E455}" dt="2023-11-12T15:21:42.069" v="1057" actId="26606"/>
          <ac:spMkLst>
            <pc:docMk/>
            <pc:sldMk cId="2120326540" sldId="309"/>
            <ac:spMk id="13" creationId="{FCD2AB22-BA6F-893B-2CD5-AFDCCFD59B50}"/>
          </ac:spMkLst>
        </pc:spChg>
        <pc:spChg chg="add mod">
          <ac:chgData name="Maria Rojas" userId="147a11a4-b58b-4b4e-b606-4de355037ab5" providerId="ADAL" clId="{3CB4D288-EFB4-5F4A-A588-7391F0A8E455}" dt="2023-11-12T19:25:39.499" v="2071" actId="113"/>
          <ac:spMkLst>
            <pc:docMk/>
            <pc:sldMk cId="2120326540" sldId="309"/>
            <ac:spMk id="16" creationId="{5975926E-B82A-9A47-B417-D00FDF9D4382}"/>
          </ac:spMkLst>
        </pc:spChg>
        <pc:spChg chg="add del mod">
          <ac:chgData name="Maria Rojas" userId="147a11a4-b58b-4b4e-b606-4de355037ab5" providerId="ADAL" clId="{3CB4D288-EFB4-5F4A-A588-7391F0A8E455}" dt="2023-11-12T18:30:09.820" v="1486" actId="478"/>
          <ac:spMkLst>
            <pc:docMk/>
            <pc:sldMk cId="2120326540" sldId="309"/>
            <ac:spMk id="19" creationId="{0E5B75C5-D489-FAD7-7128-B006661358AF}"/>
          </ac:spMkLst>
        </pc:spChg>
        <pc:spChg chg="add mod">
          <ac:chgData name="Maria Rojas" userId="147a11a4-b58b-4b4e-b606-4de355037ab5" providerId="ADAL" clId="{3CB4D288-EFB4-5F4A-A588-7391F0A8E455}" dt="2023-11-12T15:23:45.459" v="1117" actId="1076"/>
          <ac:spMkLst>
            <pc:docMk/>
            <pc:sldMk cId="2120326540" sldId="309"/>
            <ac:spMk id="21" creationId="{79E386F6-F5DF-0233-5140-134786872F49}"/>
          </ac:spMkLst>
        </pc:spChg>
        <pc:graphicFrameChg chg="add del mod">
          <ac:chgData name="Maria Rojas" userId="147a11a4-b58b-4b4e-b606-4de355037ab5" providerId="ADAL" clId="{3CB4D288-EFB4-5F4A-A588-7391F0A8E455}" dt="2023-11-12T15:21:35.505" v="1056" actId="21"/>
          <ac:graphicFrameMkLst>
            <pc:docMk/>
            <pc:sldMk cId="2120326540" sldId="309"/>
            <ac:graphicFrameMk id="6" creationId="{C3135B66-BC00-6C42-BEAA-12BE0EC983A6}"/>
          </ac:graphicFrameMkLst>
        </pc:graphicFrameChg>
        <pc:graphicFrameChg chg="add mod">
          <ac:chgData name="Maria Rojas" userId="147a11a4-b58b-4b4e-b606-4de355037ab5" providerId="ADAL" clId="{3CB4D288-EFB4-5F4A-A588-7391F0A8E455}" dt="2023-11-12T18:31:08.753" v="1498"/>
          <ac:graphicFrameMkLst>
            <pc:docMk/>
            <pc:sldMk cId="2120326540" sldId="309"/>
            <ac:graphicFrameMk id="14" creationId="{C861FDA3-8E4C-D749-BAF6-620E3D4640DB}"/>
          </ac:graphicFrameMkLst>
        </pc:graphicFrameChg>
        <pc:graphicFrameChg chg="add mod">
          <ac:chgData name="Maria Rojas" userId="147a11a4-b58b-4b4e-b606-4de355037ab5" providerId="ADAL" clId="{3CB4D288-EFB4-5F4A-A588-7391F0A8E455}" dt="2023-11-12T18:31:22.137" v="1502"/>
          <ac:graphicFrameMkLst>
            <pc:docMk/>
            <pc:sldMk cId="2120326540" sldId="309"/>
            <ac:graphicFrameMk id="15" creationId="{39099FBB-328B-B860-A853-83FDC8CE55E6}"/>
          </ac:graphicFrameMkLst>
        </pc:graphicFrameChg>
        <pc:picChg chg="add del mod">
          <ac:chgData name="Maria Rojas" userId="147a11a4-b58b-4b4e-b606-4de355037ab5" providerId="ADAL" clId="{3CB4D288-EFB4-5F4A-A588-7391F0A8E455}" dt="2023-11-12T15:20:54.739" v="1050" actId="21"/>
          <ac:picMkLst>
            <pc:docMk/>
            <pc:sldMk cId="2120326540" sldId="309"/>
            <ac:picMk id="8" creationId="{269217B5-BF73-9349-820A-83A09E8C6478}"/>
          </ac:picMkLst>
        </pc:picChg>
      </pc:sldChg>
      <pc:sldChg chg="addSp delSp modSp add mod ord">
        <pc:chgData name="Maria Rojas" userId="147a11a4-b58b-4b4e-b606-4de355037ab5" providerId="ADAL" clId="{3CB4D288-EFB4-5F4A-A588-7391F0A8E455}" dt="2023-11-12T19:46:10.977" v="2085" actId="255"/>
        <pc:sldMkLst>
          <pc:docMk/>
          <pc:sldMk cId="3050174123" sldId="311"/>
        </pc:sldMkLst>
        <pc:spChg chg="mod">
          <ac:chgData name="Maria Rojas" userId="147a11a4-b58b-4b4e-b606-4de355037ab5" providerId="ADAL" clId="{3CB4D288-EFB4-5F4A-A588-7391F0A8E455}" dt="2023-11-12T18:17:44.141" v="1170" actId="20577"/>
          <ac:spMkLst>
            <pc:docMk/>
            <pc:sldMk cId="3050174123" sldId="311"/>
            <ac:spMk id="2" creationId="{850946B2-36E8-A047-9C81-AE33837B6098}"/>
          </ac:spMkLst>
        </pc:spChg>
        <pc:spChg chg="add del mod">
          <ac:chgData name="Maria Rojas" userId="147a11a4-b58b-4b4e-b606-4de355037ab5" providerId="ADAL" clId="{3CB4D288-EFB4-5F4A-A588-7391F0A8E455}" dt="2023-11-12T18:31:51.784" v="1503" actId="12084"/>
          <ac:spMkLst>
            <pc:docMk/>
            <pc:sldMk cId="3050174123" sldId="311"/>
            <ac:spMk id="4" creationId="{35A90FF2-42D3-884B-949E-041CE1A0AEAC}"/>
          </ac:spMkLst>
        </pc:spChg>
        <pc:spChg chg="add del mod">
          <ac:chgData name="Maria Rojas" userId="147a11a4-b58b-4b4e-b606-4de355037ab5" providerId="ADAL" clId="{3CB4D288-EFB4-5F4A-A588-7391F0A8E455}" dt="2023-11-12T18:47:05.112" v="1538"/>
          <ac:spMkLst>
            <pc:docMk/>
            <pc:sldMk cId="3050174123" sldId="311"/>
            <ac:spMk id="9" creationId="{4833E6AC-0CF1-0544-8507-80BD7F553709}"/>
          </ac:spMkLst>
        </pc:spChg>
        <pc:spChg chg="add mod">
          <ac:chgData name="Maria Rojas" userId="147a11a4-b58b-4b4e-b606-4de355037ab5" providerId="ADAL" clId="{3CB4D288-EFB4-5F4A-A588-7391F0A8E455}" dt="2023-11-12T18:50:21.078" v="1582" actId="1076"/>
          <ac:spMkLst>
            <pc:docMk/>
            <pc:sldMk cId="3050174123" sldId="311"/>
            <ac:spMk id="10" creationId="{5A23BB40-C353-9140-91D5-D12E8907082C}"/>
          </ac:spMkLst>
        </pc:spChg>
        <pc:spChg chg="mod">
          <ac:chgData name="Maria Rojas" userId="147a11a4-b58b-4b4e-b606-4de355037ab5" providerId="ADAL" clId="{3CB4D288-EFB4-5F4A-A588-7391F0A8E455}" dt="2023-11-12T18:51:53.747" v="1594" actId="1076"/>
          <ac:spMkLst>
            <pc:docMk/>
            <pc:sldMk cId="3050174123" sldId="311"/>
            <ac:spMk id="16" creationId="{5975926E-B82A-9A47-B417-D00FDF9D4382}"/>
          </ac:spMkLst>
        </pc:spChg>
        <pc:spChg chg="add del mod">
          <ac:chgData name="Maria Rojas" userId="147a11a4-b58b-4b4e-b606-4de355037ab5" providerId="ADAL" clId="{3CB4D288-EFB4-5F4A-A588-7391F0A8E455}" dt="2023-11-12T18:51:13.837" v="1592" actId="21"/>
          <ac:spMkLst>
            <pc:docMk/>
            <pc:sldMk cId="3050174123" sldId="311"/>
            <ac:spMk id="17" creationId="{CEFF1974-8669-1746-9D5B-A3C0FE0D7E88}"/>
          </ac:spMkLst>
        </pc:spChg>
        <pc:spChg chg="mod">
          <ac:chgData name="Maria Rojas" userId="147a11a4-b58b-4b4e-b606-4de355037ab5" providerId="ADAL" clId="{3CB4D288-EFB4-5F4A-A588-7391F0A8E455}" dt="2023-11-12T19:04:55.851" v="1695" actId="14100"/>
          <ac:spMkLst>
            <pc:docMk/>
            <pc:sldMk cId="3050174123" sldId="311"/>
            <ac:spMk id="21" creationId="{79E386F6-F5DF-0233-5140-134786872F49}"/>
          </ac:spMkLst>
        </pc:spChg>
        <pc:graphicFrameChg chg="add del mod">
          <ac:chgData name="Maria Rojas" userId="147a11a4-b58b-4b4e-b606-4de355037ab5" providerId="ADAL" clId="{3CB4D288-EFB4-5F4A-A588-7391F0A8E455}" dt="2023-11-12T18:26:14.097" v="1458" actId="478"/>
          <ac:graphicFrameMkLst>
            <pc:docMk/>
            <pc:sldMk cId="3050174123" sldId="311"/>
            <ac:graphicFrameMk id="5" creationId="{7AA94A93-EA08-BA48-BD73-562283F5EBB0}"/>
          </ac:graphicFrameMkLst>
        </pc:graphicFrameChg>
        <pc:graphicFrameChg chg="add del mod modGraphic">
          <ac:chgData name="Maria Rojas" userId="147a11a4-b58b-4b4e-b606-4de355037ab5" providerId="ADAL" clId="{3CB4D288-EFB4-5F4A-A588-7391F0A8E455}" dt="2023-11-12T18:27:53.077" v="1473" actId="478"/>
          <ac:graphicFrameMkLst>
            <pc:docMk/>
            <pc:sldMk cId="3050174123" sldId="311"/>
            <ac:graphicFrameMk id="6" creationId="{06D6BB70-07E4-1C41-84DD-AE012B558B9C}"/>
          </ac:graphicFrameMkLst>
        </pc:graphicFrameChg>
        <pc:graphicFrameChg chg="add mod">
          <ac:chgData name="Maria Rojas" userId="147a11a4-b58b-4b4e-b606-4de355037ab5" providerId="ADAL" clId="{3CB4D288-EFB4-5F4A-A588-7391F0A8E455}" dt="2023-11-12T19:46:10.977" v="2085" actId="255"/>
          <ac:graphicFrameMkLst>
            <pc:docMk/>
            <pc:sldMk cId="3050174123" sldId="311"/>
            <ac:graphicFrameMk id="7" creationId="{E01BA0E4-C84E-104D-B37A-59D313B0A6AA}"/>
          </ac:graphicFrameMkLst>
        </pc:graphicFrameChg>
        <pc:graphicFrameChg chg="add del modGraphic">
          <ac:chgData name="Maria Rojas" userId="147a11a4-b58b-4b4e-b606-4de355037ab5" providerId="ADAL" clId="{3CB4D288-EFB4-5F4A-A588-7391F0A8E455}" dt="2023-11-12T18:38:44.710" v="1514" actId="478"/>
          <ac:graphicFrameMkLst>
            <pc:docMk/>
            <pc:sldMk cId="3050174123" sldId="311"/>
            <ac:graphicFrameMk id="8" creationId="{D8AF5205-F4DE-9642-AB6D-9B3FB9D4DE69}"/>
          </ac:graphicFrameMkLst>
        </pc:graphicFrameChg>
        <pc:graphicFrameChg chg="del">
          <ac:chgData name="Maria Rojas" userId="147a11a4-b58b-4b4e-b606-4de355037ab5" providerId="ADAL" clId="{3CB4D288-EFB4-5F4A-A588-7391F0A8E455}" dt="2023-11-12T18:19:08.204" v="1175" actId="478"/>
          <ac:graphicFrameMkLst>
            <pc:docMk/>
            <pc:sldMk cId="3050174123" sldId="311"/>
            <ac:graphicFrameMk id="14" creationId="{C861FDA3-8E4C-D749-BAF6-620E3D4640DB}"/>
          </ac:graphicFrameMkLst>
        </pc:graphicFrameChg>
        <pc:graphicFrameChg chg="mod">
          <ac:chgData name="Maria Rojas" userId="147a11a4-b58b-4b4e-b606-4de355037ab5" providerId="ADAL" clId="{3CB4D288-EFB4-5F4A-A588-7391F0A8E455}" dt="2023-11-12T19:04:46.513" v="1694" actId="1076"/>
          <ac:graphicFrameMkLst>
            <pc:docMk/>
            <pc:sldMk cId="3050174123" sldId="311"/>
            <ac:graphicFrameMk id="15" creationId="{39099FBB-328B-B860-A853-83FDC8CE55E6}"/>
          </ac:graphicFrameMkLst>
        </pc:graphicFrameChg>
      </pc:sldChg>
      <pc:sldChg chg="addSp modSp add del mod modNotesTx">
        <pc:chgData name="Maria Rojas" userId="147a11a4-b58b-4b4e-b606-4de355037ab5" providerId="ADAL" clId="{3CB4D288-EFB4-5F4A-A588-7391F0A8E455}" dt="2023-11-12T19:06:58.172" v="1752" actId="2696"/>
        <pc:sldMkLst>
          <pc:docMk/>
          <pc:sldMk cId="1454013196" sldId="321"/>
        </pc:sldMkLst>
        <pc:spChg chg="add mod">
          <ac:chgData name="Maria Rojas" userId="147a11a4-b58b-4b4e-b606-4de355037ab5" providerId="ADAL" clId="{3CB4D288-EFB4-5F4A-A588-7391F0A8E455}" dt="2023-11-12T18:56:16.395" v="1612" actId="207"/>
          <ac:spMkLst>
            <pc:docMk/>
            <pc:sldMk cId="1454013196" sldId="321"/>
            <ac:spMk id="4" creationId="{49D3A6BD-360B-DA47-82AB-9A5E2ED55571}"/>
          </ac:spMkLst>
        </pc:spChg>
        <pc:spChg chg="add mod">
          <ac:chgData name="Maria Rojas" userId="147a11a4-b58b-4b4e-b606-4de355037ab5" providerId="ADAL" clId="{3CB4D288-EFB4-5F4A-A588-7391F0A8E455}" dt="2023-11-12T18:52:42.801" v="1597" actId="1076"/>
          <ac:spMkLst>
            <pc:docMk/>
            <pc:sldMk cId="1454013196" sldId="321"/>
            <ac:spMk id="11" creationId="{AAB23ADF-8ACB-3D47-B24B-7138917AB4D1}"/>
          </ac:spMkLst>
        </pc:spChg>
      </pc:sldChg>
      <pc:sldChg chg="modSp add del mod">
        <pc:chgData name="Maria Rojas" userId="147a11a4-b58b-4b4e-b606-4de355037ab5" providerId="ADAL" clId="{3CB4D288-EFB4-5F4A-A588-7391F0A8E455}" dt="2023-11-12T18:59:53.858" v="1648" actId="2696"/>
        <pc:sldMkLst>
          <pc:docMk/>
          <pc:sldMk cId="3398534417" sldId="322"/>
        </pc:sldMkLst>
        <pc:spChg chg="mod">
          <ac:chgData name="Maria Rojas" userId="147a11a4-b58b-4b4e-b606-4de355037ab5" providerId="ADAL" clId="{3CB4D288-EFB4-5F4A-A588-7391F0A8E455}" dt="2023-11-12T18:58:37.051" v="1645" actId="1076"/>
          <ac:spMkLst>
            <pc:docMk/>
            <pc:sldMk cId="3398534417" sldId="322"/>
            <ac:spMk id="10" creationId="{5A23BB40-C353-9140-91D5-D12E8907082C}"/>
          </ac:spMkLst>
        </pc:spChg>
        <pc:graphicFrameChg chg="mod">
          <ac:chgData name="Maria Rojas" userId="147a11a4-b58b-4b4e-b606-4de355037ab5" providerId="ADAL" clId="{3CB4D288-EFB4-5F4A-A588-7391F0A8E455}" dt="2023-11-12T18:58:30.415" v="1643" actId="478"/>
          <ac:graphicFrameMkLst>
            <pc:docMk/>
            <pc:sldMk cId="3398534417" sldId="322"/>
            <ac:graphicFrameMk id="7" creationId="{E01BA0E4-C84E-104D-B37A-59D313B0A6AA}"/>
          </ac:graphicFrameMkLst>
        </pc:graphicFrameChg>
      </pc:sldChg>
      <pc:sldChg chg="add">
        <pc:chgData name="Maria Rojas" userId="147a11a4-b58b-4b4e-b606-4de355037ab5" providerId="ADAL" clId="{3CB4D288-EFB4-5F4A-A588-7391F0A8E455}" dt="2023-11-12T18:59:55.531" v="1649" actId="2890"/>
        <pc:sldMkLst>
          <pc:docMk/>
          <pc:sldMk cId="3700137854" sldId="322"/>
        </pc:sldMkLst>
      </pc:sldChg>
      <pc:sldChg chg="modSp del mod">
        <pc:chgData name="Maria Rojas" userId="147a11a4-b58b-4b4e-b606-4de355037ab5" providerId="ADAL" clId="{3CB4D288-EFB4-5F4A-A588-7391F0A8E455}" dt="2023-11-12T19:06:59.235" v="1753" actId="2696"/>
        <pc:sldMkLst>
          <pc:docMk/>
          <pc:sldMk cId="3700137854" sldId="323"/>
        </pc:sldMkLst>
        <pc:spChg chg="mod">
          <ac:chgData name="Maria Rojas" userId="147a11a4-b58b-4b4e-b606-4de355037ab5" providerId="ADAL" clId="{3CB4D288-EFB4-5F4A-A588-7391F0A8E455}" dt="2023-11-12T19:02:33.009" v="1672" actId="1076"/>
          <ac:spMkLst>
            <pc:docMk/>
            <pc:sldMk cId="3700137854" sldId="323"/>
            <ac:spMk id="4" creationId="{49D3A6BD-360B-DA47-82AB-9A5E2ED55571}"/>
          </ac:spMkLst>
        </pc:spChg>
        <pc:spChg chg="mod">
          <ac:chgData name="Maria Rojas" userId="147a11a4-b58b-4b4e-b606-4de355037ab5" providerId="ADAL" clId="{3CB4D288-EFB4-5F4A-A588-7391F0A8E455}" dt="2023-11-12T19:03:02.426" v="1676" actId="1076"/>
          <ac:spMkLst>
            <pc:docMk/>
            <pc:sldMk cId="3700137854" sldId="323"/>
            <ac:spMk id="10" creationId="{5A23BB40-C353-9140-91D5-D12E8907082C}"/>
          </ac:spMkLst>
        </pc:spChg>
        <pc:graphicFrameChg chg="mod">
          <ac:chgData name="Maria Rojas" userId="147a11a4-b58b-4b4e-b606-4de355037ab5" providerId="ADAL" clId="{3CB4D288-EFB4-5F4A-A588-7391F0A8E455}" dt="2023-11-12T19:00:59.488" v="1659" actId="207"/>
          <ac:graphicFrameMkLst>
            <pc:docMk/>
            <pc:sldMk cId="3700137854" sldId="323"/>
            <ac:graphicFrameMk id="7" creationId="{E01BA0E4-C84E-104D-B37A-59D313B0A6AA}"/>
          </ac:graphicFrameMkLst>
        </pc:graphicFrameChg>
      </pc:sldChg>
      <pc:sldChg chg="addSp modSp add mod">
        <pc:chgData name="Maria Rojas" userId="147a11a4-b58b-4b4e-b606-4de355037ab5" providerId="ADAL" clId="{3CB4D288-EFB4-5F4A-A588-7391F0A8E455}" dt="2023-11-12T19:37:51.411" v="2077" actId="120"/>
        <pc:sldMkLst>
          <pc:docMk/>
          <pc:sldMk cId="3407014400" sldId="324"/>
        </pc:sldMkLst>
        <pc:spChg chg="add mod">
          <ac:chgData name="Maria Rojas" userId="147a11a4-b58b-4b4e-b606-4de355037ab5" providerId="ADAL" clId="{3CB4D288-EFB4-5F4A-A588-7391F0A8E455}" dt="2023-11-12T19:05:43.924" v="1744" actId="1036"/>
          <ac:spMkLst>
            <pc:docMk/>
            <pc:sldMk cId="3407014400" sldId="324"/>
            <ac:spMk id="11" creationId="{9E6C7C3D-B33B-E34E-AC7D-0DAC5169E4B7}"/>
          </ac:spMkLst>
        </pc:spChg>
        <pc:spChg chg="add mod">
          <ac:chgData name="Maria Rojas" userId="147a11a4-b58b-4b4e-b606-4de355037ab5" providerId="ADAL" clId="{3CB4D288-EFB4-5F4A-A588-7391F0A8E455}" dt="2023-11-12T19:05:36.761" v="1727" actId="1038"/>
          <ac:spMkLst>
            <pc:docMk/>
            <pc:sldMk cId="3407014400" sldId="324"/>
            <ac:spMk id="12" creationId="{B79D845E-00BB-D645-A302-5540F3978067}"/>
          </ac:spMkLst>
        </pc:spChg>
        <pc:graphicFrameChg chg="mod">
          <ac:chgData name="Maria Rojas" userId="147a11a4-b58b-4b4e-b606-4de355037ab5" providerId="ADAL" clId="{3CB4D288-EFB4-5F4A-A588-7391F0A8E455}" dt="2023-11-12T19:37:51.411" v="2077" actId="120"/>
          <ac:graphicFrameMkLst>
            <pc:docMk/>
            <pc:sldMk cId="3407014400" sldId="324"/>
            <ac:graphicFrameMk id="7" creationId="{E01BA0E4-C84E-104D-B37A-59D313B0A6AA}"/>
          </ac:graphicFrameMkLst>
        </pc:graphicFrameChg>
      </pc:sldChg>
      <pc:sldChg chg="addSp delSp modSp add mod">
        <pc:chgData name="Maria Rojas" userId="147a11a4-b58b-4b4e-b606-4de355037ab5" providerId="ADAL" clId="{3CB4D288-EFB4-5F4A-A588-7391F0A8E455}" dt="2023-11-12T19:10:44.872" v="1781" actId="120"/>
        <pc:sldMkLst>
          <pc:docMk/>
          <pc:sldMk cId="3750648486" sldId="325"/>
        </pc:sldMkLst>
        <pc:spChg chg="mod">
          <ac:chgData name="Maria Rojas" userId="147a11a4-b58b-4b4e-b606-4de355037ab5" providerId="ADAL" clId="{3CB4D288-EFB4-5F4A-A588-7391F0A8E455}" dt="2023-11-12T19:10:44.872" v="1781" actId="120"/>
          <ac:spMkLst>
            <pc:docMk/>
            <pc:sldMk cId="3750648486" sldId="325"/>
            <ac:spMk id="10" creationId="{5A23BB40-C353-9140-91D5-D12E8907082C}"/>
          </ac:spMkLst>
        </pc:spChg>
        <pc:spChg chg="del">
          <ac:chgData name="Maria Rojas" userId="147a11a4-b58b-4b4e-b606-4de355037ab5" providerId="ADAL" clId="{3CB4D288-EFB4-5F4A-A588-7391F0A8E455}" dt="2023-11-12T19:08:00.142" v="1758" actId="478"/>
          <ac:spMkLst>
            <pc:docMk/>
            <pc:sldMk cId="3750648486" sldId="325"/>
            <ac:spMk id="12" creationId="{B79D845E-00BB-D645-A302-5540F3978067}"/>
          </ac:spMkLst>
        </pc:spChg>
        <pc:spChg chg="add del mod">
          <ac:chgData name="Maria Rojas" userId="147a11a4-b58b-4b4e-b606-4de355037ab5" providerId="ADAL" clId="{3CB4D288-EFB4-5F4A-A588-7391F0A8E455}" dt="2023-11-12T19:10:39.909" v="1780" actId="478"/>
          <ac:spMkLst>
            <pc:docMk/>
            <pc:sldMk cId="3750648486" sldId="325"/>
            <ac:spMk id="13" creationId="{FF3BBEBE-B1EA-8648-95CF-C4B33FFB8506}"/>
          </ac:spMkLst>
        </pc:spChg>
        <pc:graphicFrameChg chg="mod">
          <ac:chgData name="Maria Rojas" userId="147a11a4-b58b-4b4e-b606-4de355037ab5" providerId="ADAL" clId="{3CB4D288-EFB4-5F4A-A588-7391F0A8E455}" dt="2023-11-12T19:07:13.855" v="1756" actId="207"/>
          <ac:graphicFrameMkLst>
            <pc:docMk/>
            <pc:sldMk cId="3750648486" sldId="325"/>
            <ac:graphicFrameMk id="7" creationId="{E01BA0E4-C84E-104D-B37A-59D313B0A6AA}"/>
          </ac:graphicFrameMkLst>
        </pc:graphicFrameChg>
      </pc:sldChg>
    </pc:docChg>
  </pc:docChgLst>
  <pc:docChgLst>
    <pc:chgData name="Chloe Keiran" userId="S::cmk19@fsu.edu::732f0397-0029-422a-9fe5-1466c05581a9" providerId="AD" clId="Web-{C0CCD1A5-1DF0-F7CA-00E3-905A2925AF5A}"/>
    <pc:docChg chg="modSld">
      <pc:chgData name="Chloe Keiran" userId="S::cmk19@fsu.edu::732f0397-0029-422a-9fe5-1466c05581a9" providerId="AD" clId="Web-{C0CCD1A5-1DF0-F7CA-00E3-905A2925AF5A}" dt="2023-11-12T21:29:41.124" v="92" actId="20577"/>
      <pc:docMkLst>
        <pc:docMk/>
      </pc:docMkLst>
      <pc:sldChg chg="modSp">
        <pc:chgData name="Chloe Keiran" userId="S::cmk19@fsu.edu::732f0397-0029-422a-9fe5-1466c05581a9" providerId="AD" clId="Web-{C0CCD1A5-1DF0-F7CA-00E3-905A2925AF5A}" dt="2023-11-12T21:28:05.075" v="60" actId="1076"/>
        <pc:sldMkLst>
          <pc:docMk/>
          <pc:sldMk cId="3808380903" sldId="268"/>
        </pc:sldMkLst>
        <pc:spChg chg="mod">
          <ac:chgData name="Chloe Keiran" userId="S::cmk19@fsu.edu::732f0397-0029-422a-9fe5-1466c05581a9" providerId="AD" clId="Web-{C0CCD1A5-1DF0-F7CA-00E3-905A2925AF5A}" dt="2023-11-12T21:27:54.090" v="59" actId="20577"/>
          <ac:spMkLst>
            <pc:docMk/>
            <pc:sldMk cId="3808380903" sldId="268"/>
            <ac:spMk id="2" creationId="{3727C5AA-86C9-D9AE-2573-5D2990D8B900}"/>
          </ac:spMkLst>
        </pc:spChg>
        <pc:picChg chg="mod">
          <ac:chgData name="Chloe Keiran" userId="S::cmk19@fsu.edu::732f0397-0029-422a-9fe5-1466c05581a9" providerId="AD" clId="Web-{C0CCD1A5-1DF0-F7CA-00E3-905A2925AF5A}" dt="2023-11-12T21:28:05.075" v="60" actId="1076"/>
          <ac:picMkLst>
            <pc:docMk/>
            <pc:sldMk cId="3808380903" sldId="268"/>
            <ac:picMk id="4" creationId="{8A03C7DD-A530-0E31-135E-16E07D034390}"/>
          </ac:picMkLst>
        </pc:picChg>
        <pc:picChg chg="mod">
          <ac:chgData name="Chloe Keiran" userId="S::cmk19@fsu.edu::732f0397-0029-422a-9fe5-1466c05581a9" providerId="AD" clId="Web-{C0CCD1A5-1DF0-F7CA-00E3-905A2925AF5A}" dt="2023-11-12T21:27:34.840" v="57" actId="1076"/>
          <ac:picMkLst>
            <pc:docMk/>
            <pc:sldMk cId="3808380903" sldId="268"/>
            <ac:picMk id="5" creationId="{AB79FE8C-E588-C73B-87E5-E82D9829CF8E}"/>
          </ac:picMkLst>
        </pc:picChg>
      </pc:sldChg>
      <pc:sldChg chg="mod modShow">
        <pc:chgData name="Chloe Keiran" userId="S::cmk19@fsu.edu::732f0397-0029-422a-9fe5-1466c05581a9" providerId="AD" clId="Web-{C0CCD1A5-1DF0-F7CA-00E3-905A2925AF5A}" dt="2023-11-12T21:26:30.838" v="43"/>
        <pc:sldMkLst>
          <pc:docMk/>
          <pc:sldMk cId="1310254636" sldId="283"/>
        </pc:sldMkLst>
      </pc:sldChg>
      <pc:sldChg chg="modSp">
        <pc:chgData name="Chloe Keiran" userId="S::cmk19@fsu.edu::732f0397-0029-422a-9fe5-1466c05581a9" providerId="AD" clId="Web-{C0CCD1A5-1DF0-F7CA-00E3-905A2925AF5A}" dt="2023-11-12T21:11:46.534" v="29" actId="20577"/>
        <pc:sldMkLst>
          <pc:docMk/>
          <pc:sldMk cId="1270984281" sldId="286"/>
        </pc:sldMkLst>
        <pc:spChg chg="mod">
          <ac:chgData name="Chloe Keiran" userId="S::cmk19@fsu.edu::732f0397-0029-422a-9fe5-1466c05581a9" providerId="AD" clId="Web-{C0CCD1A5-1DF0-F7CA-00E3-905A2925AF5A}" dt="2023-11-12T21:11:46.534" v="29" actId="20577"/>
          <ac:spMkLst>
            <pc:docMk/>
            <pc:sldMk cId="1270984281" sldId="286"/>
            <ac:spMk id="3" creationId="{878F3B76-3AD3-FF21-899F-B3B558208E2D}"/>
          </ac:spMkLst>
        </pc:spChg>
      </pc:sldChg>
      <pc:sldChg chg="modSp">
        <pc:chgData name="Chloe Keiran" userId="S::cmk19@fsu.edu::732f0397-0029-422a-9fe5-1466c05581a9" providerId="AD" clId="Web-{C0CCD1A5-1DF0-F7CA-00E3-905A2925AF5A}" dt="2023-11-12T21:24:06.319" v="35" actId="1076"/>
        <pc:sldMkLst>
          <pc:docMk/>
          <pc:sldMk cId="2405727058" sldId="287"/>
        </pc:sldMkLst>
        <pc:spChg chg="mod">
          <ac:chgData name="Chloe Keiran" userId="S::cmk19@fsu.edu::732f0397-0029-422a-9fe5-1466c05581a9" providerId="AD" clId="Web-{C0CCD1A5-1DF0-F7CA-00E3-905A2925AF5A}" dt="2023-11-12T21:11:37.471" v="16" actId="20577"/>
          <ac:spMkLst>
            <pc:docMk/>
            <pc:sldMk cId="2405727058" sldId="287"/>
            <ac:spMk id="3" creationId="{01154685-A21C-08FF-2404-69108BEB9B5E}"/>
          </ac:spMkLst>
        </pc:spChg>
        <pc:spChg chg="mod">
          <ac:chgData name="Chloe Keiran" userId="S::cmk19@fsu.edu::732f0397-0029-422a-9fe5-1466c05581a9" providerId="AD" clId="Web-{C0CCD1A5-1DF0-F7CA-00E3-905A2925AF5A}" dt="2023-11-12T21:22:59.724" v="30" actId="1076"/>
          <ac:spMkLst>
            <pc:docMk/>
            <pc:sldMk cId="2405727058" sldId="287"/>
            <ac:spMk id="11" creationId="{6B37219D-EE5D-7A93-BF43-7743247B952B}"/>
          </ac:spMkLst>
        </pc:spChg>
        <pc:spChg chg="mod">
          <ac:chgData name="Chloe Keiran" userId="S::cmk19@fsu.edu::732f0397-0029-422a-9fe5-1466c05581a9" providerId="AD" clId="Web-{C0CCD1A5-1DF0-F7CA-00E3-905A2925AF5A}" dt="2023-11-12T21:24:02.241" v="34" actId="1076"/>
          <ac:spMkLst>
            <pc:docMk/>
            <pc:sldMk cId="2405727058" sldId="287"/>
            <ac:spMk id="12" creationId="{E0359946-B9A4-5A99-8626-5D56DB8756F2}"/>
          </ac:spMkLst>
        </pc:spChg>
        <pc:spChg chg="mod">
          <ac:chgData name="Chloe Keiran" userId="S::cmk19@fsu.edu::732f0397-0029-422a-9fe5-1466c05581a9" providerId="AD" clId="Web-{C0CCD1A5-1DF0-F7CA-00E3-905A2925AF5A}" dt="2023-11-12T21:23:54.756" v="33" actId="1076"/>
          <ac:spMkLst>
            <pc:docMk/>
            <pc:sldMk cId="2405727058" sldId="287"/>
            <ac:spMk id="14" creationId="{B8F32CCC-9B1E-6138-F1E1-EA3047830F2E}"/>
          </ac:spMkLst>
        </pc:spChg>
        <pc:spChg chg="mod">
          <ac:chgData name="Chloe Keiran" userId="S::cmk19@fsu.edu::732f0397-0029-422a-9fe5-1466c05581a9" providerId="AD" clId="Web-{C0CCD1A5-1DF0-F7CA-00E3-905A2925AF5A}" dt="2023-11-12T21:24:06.319" v="35" actId="1076"/>
          <ac:spMkLst>
            <pc:docMk/>
            <pc:sldMk cId="2405727058" sldId="287"/>
            <ac:spMk id="16" creationId="{AEF7B994-970E-2825-D149-6089A60523D1}"/>
          </ac:spMkLst>
        </pc:spChg>
        <pc:spChg chg="mod">
          <ac:chgData name="Chloe Keiran" userId="S::cmk19@fsu.edu::732f0397-0029-422a-9fe5-1466c05581a9" providerId="AD" clId="Web-{C0CCD1A5-1DF0-F7CA-00E3-905A2925AF5A}" dt="2023-11-12T21:23:16.786" v="32" actId="1076"/>
          <ac:spMkLst>
            <pc:docMk/>
            <pc:sldMk cId="2405727058" sldId="287"/>
            <ac:spMk id="18" creationId="{E72ABEFD-13E1-DD75-3047-1E1D4D2E52C4}"/>
          </ac:spMkLst>
        </pc:spChg>
      </pc:sldChg>
      <pc:sldChg chg="modSp mod modShow">
        <pc:chgData name="Chloe Keiran" userId="S::cmk19@fsu.edu::732f0397-0029-422a-9fe5-1466c05581a9" providerId="AD" clId="Web-{C0CCD1A5-1DF0-F7CA-00E3-905A2925AF5A}" dt="2023-11-12T21:26:24.541" v="42"/>
        <pc:sldMkLst>
          <pc:docMk/>
          <pc:sldMk cId="1046690166" sldId="298"/>
        </pc:sldMkLst>
        <pc:spChg chg="mod">
          <ac:chgData name="Chloe Keiran" userId="S::cmk19@fsu.edu::732f0397-0029-422a-9fe5-1466c05581a9" providerId="AD" clId="Web-{C0CCD1A5-1DF0-F7CA-00E3-905A2925AF5A}" dt="2023-11-12T21:25:28.305" v="37" actId="14100"/>
          <ac:spMkLst>
            <pc:docMk/>
            <pc:sldMk cId="1046690166" sldId="298"/>
            <ac:spMk id="9" creationId="{3BA6B6CD-EEFE-C1F1-E302-544A09EB7B84}"/>
          </ac:spMkLst>
        </pc:spChg>
        <pc:spChg chg="mod">
          <ac:chgData name="Chloe Keiran" userId="S::cmk19@fsu.edu::732f0397-0029-422a-9fe5-1466c05581a9" providerId="AD" clId="Web-{C0CCD1A5-1DF0-F7CA-00E3-905A2925AF5A}" dt="2023-11-12T21:25:42.040" v="38" actId="14100"/>
          <ac:spMkLst>
            <pc:docMk/>
            <pc:sldMk cId="1046690166" sldId="298"/>
            <ac:spMk id="11" creationId="{7C6BFD45-0B7B-2B92-4E32-6286A78354DB}"/>
          </ac:spMkLst>
        </pc:spChg>
        <pc:spChg chg="mod">
          <ac:chgData name="Chloe Keiran" userId="S::cmk19@fsu.edu::732f0397-0029-422a-9fe5-1466c05581a9" providerId="AD" clId="Web-{C0CCD1A5-1DF0-F7CA-00E3-905A2925AF5A}" dt="2023-11-12T21:25:54.884" v="40" actId="14100"/>
          <ac:spMkLst>
            <pc:docMk/>
            <pc:sldMk cId="1046690166" sldId="298"/>
            <ac:spMk id="14" creationId="{61C7583E-A046-19B4-DA64-281355580DC8}"/>
          </ac:spMkLst>
        </pc:spChg>
      </pc:sldChg>
      <pc:sldChg chg="modSp">
        <pc:chgData name="Chloe Keiran" userId="S::cmk19@fsu.edu::732f0397-0029-422a-9fe5-1466c05581a9" providerId="AD" clId="Web-{C0CCD1A5-1DF0-F7CA-00E3-905A2925AF5A}" dt="2023-11-12T21:28:56.404" v="77" actId="1076"/>
        <pc:sldMkLst>
          <pc:docMk/>
          <pc:sldMk cId="3059311204" sldId="318"/>
        </pc:sldMkLst>
        <pc:spChg chg="mod">
          <ac:chgData name="Chloe Keiran" userId="S::cmk19@fsu.edu::732f0397-0029-422a-9fe5-1466c05581a9" providerId="AD" clId="Web-{C0CCD1A5-1DF0-F7CA-00E3-905A2925AF5A}" dt="2023-11-12T21:28:26.153" v="71" actId="20577"/>
          <ac:spMkLst>
            <pc:docMk/>
            <pc:sldMk cId="3059311204" sldId="318"/>
            <ac:spMk id="6" creationId="{0B27E826-8C21-B5B1-9610-E7BFE6979CC1}"/>
          </ac:spMkLst>
        </pc:spChg>
        <pc:picChg chg="mod">
          <ac:chgData name="Chloe Keiran" userId="S::cmk19@fsu.edu::732f0397-0029-422a-9fe5-1466c05581a9" providerId="AD" clId="Web-{C0CCD1A5-1DF0-F7CA-00E3-905A2925AF5A}" dt="2023-11-12T21:28:54.810" v="76" actId="1076"/>
          <ac:picMkLst>
            <pc:docMk/>
            <pc:sldMk cId="3059311204" sldId="318"/>
            <ac:picMk id="7" creationId="{71D01C33-164E-4C25-85B4-EFEB7B53147D}"/>
          </ac:picMkLst>
        </pc:picChg>
        <pc:picChg chg="mod">
          <ac:chgData name="Chloe Keiran" userId="S::cmk19@fsu.edu::732f0397-0029-422a-9fe5-1466c05581a9" providerId="AD" clId="Web-{C0CCD1A5-1DF0-F7CA-00E3-905A2925AF5A}" dt="2023-11-12T21:28:56.404" v="77" actId="1076"/>
          <ac:picMkLst>
            <pc:docMk/>
            <pc:sldMk cId="3059311204" sldId="318"/>
            <ac:picMk id="8" creationId="{97EB7F87-2416-DBE8-E7A4-D1F34F5FB513}"/>
          </ac:picMkLst>
        </pc:picChg>
      </pc:sldChg>
      <pc:sldChg chg="modSp">
        <pc:chgData name="Chloe Keiran" userId="S::cmk19@fsu.edu::732f0397-0029-422a-9fe5-1466c05581a9" providerId="AD" clId="Web-{C0CCD1A5-1DF0-F7CA-00E3-905A2925AF5A}" dt="2023-11-12T21:29:41.124" v="92" actId="20577"/>
        <pc:sldMkLst>
          <pc:docMk/>
          <pc:sldMk cId="461595461" sldId="319"/>
        </pc:sldMkLst>
        <pc:spChg chg="mod">
          <ac:chgData name="Chloe Keiran" userId="S::cmk19@fsu.edu::732f0397-0029-422a-9fe5-1466c05581a9" providerId="AD" clId="Web-{C0CCD1A5-1DF0-F7CA-00E3-905A2925AF5A}" dt="2023-11-12T21:29:41.124" v="92" actId="20577"/>
          <ac:spMkLst>
            <pc:docMk/>
            <pc:sldMk cId="461595461" sldId="319"/>
            <ac:spMk id="4" creationId="{F849B8BA-392A-4EB6-D74A-1C8ED0446EA6}"/>
          </ac:spMkLst>
        </pc:spChg>
      </pc:sldChg>
    </pc:docChg>
  </pc:docChgLst>
  <pc:docChgLst>
    <pc:chgData name="Luis Daniel Garcia" userId="S::ldg20a@fsu.edu::15b50626-d2c4-4254-a4cf-dc7637d1c37e" providerId="AD" clId="Web-{40087933-980B-8455-3B52-52E64D01E2AB}"/>
    <pc:docChg chg="addSld modSld sldOrd modSection">
      <pc:chgData name="Luis Daniel Garcia" userId="S::ldg20a@fsu.edu::15b50626-d2c4-4254-a4cf-dc7637d1c37e" providerId="AD" clId="Web-{40087933-980B-8455-3B52-52E64D01E2AB}" dt="2023-11-12T21:12:07.812" v="1568"/>
      <pc:docMkLst>
        <pc:docMk/>
      </pc:docMkLst>
      <pc:sldChg chg="addSp modSp">
        <pc:chgData name="Luis Daniel Garcia" userId="S::ldg20a@fsu.edu::15b50626-d2c4-4254-a4cf-dc7637d1c37e" providerId="AD" clId="Web-{40087933-980B-8455-3B52-52E64D01E2AB}" dt="2023-11-12T21:12:07.812" v="1568"/>
        <pc:sldMkLst>
          <pc:docMk/>
          <pc:sldMk cId="3369190698" sldId="285"/>
        </pc:sldMkLst>
        <pc:spChg chg="add mod">
          <ac:chgData name="Luis Daniel Garcia" userId="S::ldg20a@fsu.edu::15b50626-d2c4-4254-a4cf-dc7637d1c37e" providerId="AD" clId="Web-{40087933-980B-8455-3B52-52E64D01E2AB}" dt="2023-11-12T21:12:07.812" v="1568"/>
          <ac:spMkLst>
            <pc:docMk/>
            <pc:sldMk cId="3369190698" sldId="285"/>
            <ac:spMk id="3" creationId="{47368CBD-46D5-D3CA-96CF-3749D64F402C}"/>
          </ac:spMkLst>
        </pc:spChg>
      </pc:sldChg>
      <pc:sldChg chg="addSp modSp ord addAnim">
        <pc:chgData name="Luis Daniel Garcia" userId="S::ldg20a@fsu.edu::15b50626-d2c4-4254-a4cf-dc7637d1c37e" providerId="AD" clId="Web-{40087933-980B-8455-3B52-52E64D01E2AB}" dt="2023-11-12T20:56:05.274" v="1496" actId="20577"/>
        <pc:sldMkLst>
          <pc:docMk/>
          <pc:sldMk cId="2241529734" sldId="294"/>
        </pc:sldMkLst>
        <pc:spChg chg="mod">
          <ac:chgData name="Luis Daniel Garcia" userId="S::ldg20a@fsu.edu::15b50626-d2c4-4254-a4cf-dc7637d1c37e" providerId="AD" clId="Web-{40087933-980B-8455-3B52-52E64D01E2AB}" dt="2023-11-12T20:56:05.274" v="1496" actId="20577"/>
          <ac:spMkLst>
            <pc:docMk/>
            <pc:sldMk cId="2241529734" sldId="294"/>
            <ac:spMk id="4" creationId="{4491B68B-1754-0973-7A62-C8FCCDE30ADD}"/>
          </ac:spMkLst>
        </pc:spChg>
        <pc:spChg chg="add mod">
          <ac:chgData name="Luis Daniel Garcia" userId="S::ldg20a@fsu.edu::15b50626-d2c4-4254-a4cf-dc7637d1c37e" providerId="AD" clId="Web-{40087933-980B-8455-3B52-52E64D01E2AB}" dt="2023-11-12T18:25:41.888" v="202" actId="1076"/>
          <ac:spMkLst>
            <pc:docMk/>
            <pc:sldMk cId="2241529734" sldId="294"/>
            <ac:spMk id="5" creationId="{E55FE6E5-782F-BAD4-29C9-6C20763AEF04}"/>
          </ac:spMkLst>
        </pc:spChg>
        <pc:spChg chg="add mod">
          <ac:chgData name="Luis Daniel Garcia" userId="S::ldg20a@fsu.edu::15b50626-d2c4-4254-a4cf-dc7637d1c37e" providerId="AD" clId="Web-{40087933-980B-8455-3B52-52E64D01E2AB}" dt="2023-11-12T18:22:44.617" v="157" actId="1076"/>
          <ac:spMkLst>
            <pc:docMk/>
            <pc:sldMk cId="2241529734" sldId="294"/>
            <ac:spMk id="6" creationId="{F1592320-D5F1-6D32-3CFA-E2DC62BEA01F}"/>
          </ac:spMkLst>
        </pc:spChg>
        <pc:spChg chg="mod">
          <ac:chgData name="Luis Daniel Garcia" userId="S::ldg20a@fsu.edu::15b50626-d2c4-4254-a4cf-dc7637d1c37e" providerId="AD" clId="Web-{40087933-980B-8455-3B52-52E64D01E2AB}" dt="2023-11-12T18:16:27.792" v="1" actId="1076"/>
          <ac:spMkLst>
            <pc:docMk/>
            <pc:sldMk cId="2241529734" sldId="294"/>
            <ac:spMk id="7" creationId="{DC10C9D7-106B-812E-169A-FC6A94C7B72D}"/>
          </ac:spMkLst>
        </pc:spChg>
        <pc:spChg chg="mod">
          <ac:chgData name="Luis Daniel Garcia" userId="S::ldg20a@fsu.edu::15b50626-d2c4-4254-a4cf-dc7637d1c37e" providerId="AD" clId="Web-{40087933-980B-8455-3B52-52E64D01E2AB}" dt="2023-11-12T18:21:36.099" v="145" actId="1076"/>
          <ac:spMkLst>
            <pc:docMk/>
            <pc:sldMk cId="2241529734" sldId="294"/>
            <ac:spMk id="10" creationId="{77B60E3E-CC96-5217-4C36-C8DA087CCC9A}"/>
          </ac:spMkLst>
        </pc:spChg>
        <pc:spChg chg="add mod">
          <ac:chgData name="Luis Daniel Garcia" userId="S::ldg20a@fsu.edu::15b50626-d2c4-4254-a4cf-dc7637d1c37e" providerId="AD" clId="Web-{40087933-980B-8455-3B52-52E64D01E2AB}" dt="2023-11-12T18:21:44.615" v="147" actId="1076"/>
          <ac:spMkLst>
            <pc:docMk/>
            <pc:sldMk cId="2241529734" sldId="294"/>
            <ac:spMk id="16" creationId="{9B0E466A-DF09-9B45-1045-73F1D73456D6}"/>
          </ac:spMkLst>
        </pc:spChg>
        <pc:spChg chg="add mod">
          <ac:chgData name="Luis Daniel Garcia" userId="S::ldg20a@fsu.edu::15b50626-d2c4-4254-a4cf-dc7637d1c37e" providerId="AD" clId="Web-{40087933-980B-8455-3B52-52E64D01E2AB}" dt="2023-11-12T18:21:40.318" v="146" actId="1076"/>
          <ac:spMkLst>
            <pc:docMk/>
            <pc:sldMk cId="2241529734" sldId="294"/>
            <ac:spMk id="17" creationId="{11FAD526-A59B-4511-5D50-D43785EA2F2F}"/>
          </ac:spMkLst>
        </pc:spChg>
      </pc:sldChg>
      <pc:sldChg chg="addSp delSp modSp ord">
        <pc:chgData name="Luis Daniel Garcia" userId="S::ldg20a@fsu.edu::15b50626-d2c4-4254-a4cf-dc7637d1c37e" providerId="AD" clId="Web-{40087933-980B-8455-3B52-52E64D01E2AB}" dt="2023-11-12T20:57:43.448" v="1518" actId="20577"/>
        <pc:sldMkLst>
          <pc:docMk/>
          <pc:sldMk cId="3299589227" sldId="295"/>
        </pc:sldMkLst>
        <pc:spChg chg="mod">
          <ac:chgData name="Luis Daniel Garcia" userId="S::ldg20a@fsu.edu::15b50626-d2c4-4254-a4cf-dc7637d1c37e" providerId="AD" clId="Web-{40087933-980B-8455-3B52-52E64D01E2AB}" dt="2023-11-12T20:57:43.448" v="1518" actId="20577"/>
          <ac:spMkLst>
            <pc:docMk/>
            <pc:sldMk cId="3299589227" sldId="295"/>
            <ac:spMk id="4" creationId="{A32A96A9-D869-3094-11E8-DC2236DB4EF1}"/>
          </ac:spMkLst>
        </pc:spChg>
        <pc:spChg chg="add del mod">
          <ac:chgData name="Luis Daniel Garcia" userId="S::ldg20a@fsu.edu::15b50626-d2c4-4254-a4cf-dc7637d1c37e" providerId="AD" clId="Web-{40087933-980B-8455-3B52-52E64D01E2AB}" dt="2023-11-12T18:25:30.841" v="200"/>
          <ac:spMkLst>
            <pc:docMk/>
            <pc:sldMk cId="3299589227" sldId="295"/>
            <ac:spMk id="5" creationId="{5A049B2D-D86F-0B7A-A1F2-C0FD8B37E625}"/>
          </ac:spMkLst>
        </pc:spChg>
        <pc:spChg chg="mod">
          <ac:chgData name="Luis Daniel Garcia" userId="S::ldg20a@fsu.edu::15b50626-d2c4-4254-a4cf-dc7637d1c37e" providerId="AD" clId="Web-{40087933-980B-8455-3B52-52E64D01E2AB}" dt="2023-11-12T18:26:17.327" v="204" actId="20577"/>
          <ac:spMkLst>
            <pc:docMk/>
            <pc:sldMk cId="3299589227" sldId="295"/>
            <ac:spMk id="9" creationId="{45CF0755-9215-FAC6-8646-5E009E24467E}"/>
          </ac:spMkLst>
        </pc:spChg>
        <pc:spChg chg="mod">
          <ac:chgData name="Luis Daniel Garcia" userId="S::ldg20a@fsu.edu::15b50626-d2c4-4254-a4cf-dc7637d1c37e" providerId="AD" clId="Web-{40087933-980B-8455-3B52-52E64D01E2AB}" dt="2023-11-12T18:25:54.857" v="203" actId="20577"/>
          <ac:spMkLst>
            <pc:docMk/>
            <pc:sldMk cId="3299589227" sldId="295"/>
            <ac:spMk id="14" creationId="{68D8B540-F2EA-8C35-C260-5295B6026AC8}"/>
          </ac:spMkLst>
        </pc:spChg>
      </pc:sldChg>
      <pc:sldChg chg="modSp ord">
        <pc:chgData name="Luis Daniel Garcia" userId="S::ldg20a@fsu.edu::15b50626-d2c4-4254-a4cf-dc7637d1c37e" providerId="AD" clId="Web-{40087933-980B-8455-3B52-52E64D01E2AB}" dt="2023-11-12T20:58:12.480" v="1534" actId="20577"/>
        <pc:sldMkLst>
          <pc:docMk/>
          <pc:sldMk cId="2043400924" sldId="296"/>
        </pc:sldMkLst>
        <pc:spChg chg="mod">
          <ac:chgData name="Luis Daniel Garcia" userId="S::ldg20a@fsu.edu::15b50626-d2c4-4254-a4cf-dc7637d1c37e" providerId="AD" clId="Web-{40087933-980B-8455-3B52-52E64D01E2AB}" dt="2023-11-12T20:58:12.480" v="1534" actId="20577"/>
          <ac:spMkLst>
            <pc:docMk/>
            <pc:sldMk cId="2043400924" sldId="296"/>
            <ac:spMk id="4" creationId="{A32A96A9-D869-3094-11E8-DC2236DB4EF1}"/>
          </ac:spMkLst>
        </pc:spChg>
      </pc:sldChg>
      <pc:sldChg chg="modSp">
        <pc:chgData name="Luis Daniel Garcia" userId="S::ldg20a@fsu.edu::15b50626-d2c4-4254-a4cf-dc7637d1c37e" providerId="AD" clId="Web-{40087933-980B-8455-3B52-52E64D01E2AB}" dt="2023-11-12T20:58:54.715" v="1555"/>
        <pc:sldMkLst>
          <pc:docMk/>
          <pc:sldMk cId="1046690166" sldId="298"/>
        </pc:sldMkLst>
        <pc:spChg chg="mod">
          <ac:chgData name="Luis Daniel Garcia" userId="S::ldg20a@fsu.edu::15b50626-d2c4-4254-a4cf-dc7637d1c37e" providerId="AD" clId="Web-{40087933-980B-8455-3B52-52E64D01E2AB}" dt="2023-11-12T20:58:54.715" v="1555"/>
          <ac:spMkLst>
            <pc:docMk/>
            <pc:sldMk cId="1046690166" sldId="298"/>
            <ac:spMk id="4" creationId="{603C44E5-1F63-234B-89E8-ACF524719C18}"/>
          </ac:spMkLst>
        </pc:spChg>
        <pc:spChg chg="mod">
          <ac:chgData name="Luis Daniel Garcia" userId="S::ldg20a@fsu.edu::15b50626-d2c4-4254-a4cf-dc7637d1c37e" providerId="AD" clId="Web-{40087933-980B-8455-3B52-52E64D01E2AB}" dt="2023-11-12T19:39:22.081" v="1175" actId="20577"/>
          <ac:spMkLst>
            <pc:docMk/>
            <pc:sldMk cId="1046690166" sldId="298"/>
            <ac:spMk id="8" creationId="{A74DF569-9A7C-8B1C-B399-CAC788D227C7}"/>
          </ac:spMkLst>
        </pc:spChg>
        <pc:spChg chg="mod">
          <ac:chgData name="Luis Daniel Garcia" userId="S::ldg20a@fsu.edu::15b50626-d2c4-4254-a4cf-dc7637d1c37e" providerId="AD" clId="Web-{40087933-980B-8455-3B52-52E64D01E2AB}" dt="2023-11-12T19:39:28.566" v="1176" actId="20577"/>
          <ac:spMkLst>
            <pc:docMk/>
            <pc:sldMk cId="1046690166" sldId="298"/>
            <ac:spMk id="12" creationId="{3C9474E4-0658-318A-EA24-1BB1496F85ED}"/>
          </ac:spMkLst>
        </pc:spChg>
        <pc:spChg chg="mod">
          <ac:chgData name="Luis Daniel Garcia" userId="S::ldg20a@fsu.edu::15b50626-d2c4-4254-a4cf-dc7637d1c37e" providerId="AD" clId="Web-{40087933-980B-8455-3B52-52E64D01E2AB}" dt="2023-11-12T19:41:31.991" v="1238" actId="20577"/>
          <ac:spMkLst>
            <pc:docMk/>
            <pc:sldMk cId="1046690166" sldId="298"/>
            <ac:spMk id="13" creationId="{589C1B85-F762-79E1-2752-7361B38F3B66}"/>
          </ac:spMkLst>
        </pc:spChg>
        <pc:spChg chg="mod">
          <ac:chgData name="Luis Daniel Garcia" userId="S::ldg20a@fsu.edu::15b50626-d2c4-4254-a4cf-dc7637d1c37e" providerId="AD" clId="Web-{40087933-980B-8455-3B52-52E64D01E2AB}" dt="2023-11-12T19:40:18.067" v="1204" actId="20577"/>
          <ac:spMkLst>
            <pc:docMk/>
            <pc:sldMk cId="1046690166" sldId="298"/>
            <ac:spMk id="16" creationId="{20EE1FF5-852C-2BBE-4BA1-30B1547AD2A7}"/>
          </ac:spMkLst>
        </pc:spChg>
      </pc:sldChg>
      <pc:sldChg chg="modSp ord">
        <pc:chgData name="Luis Daniel Garcia" userId="S::ldg20a@fsu.edu::15b50626-d2c4-4254-a4cf-dc7637d1c37e" providerId="AD" clId="Web-{40087933-980B-8455-3B52-52E64D01E2AB}" dt="2023-11-12T20:57:48.557" v="1520" actId="20577"/>
        <pc:sldMkLst>
          <pc:docMk/>
          <pc:sldMk cId="230934229" sldId="299"/>
        </pc:sldMkLst>
        <pc:spChg chg="mod">
          <ac:chgData name="Luis Daniel Garcia" userId="S::ldg20a@fsu.edu::15b50626-d2c4-4254-a4cf-dc7637d1c37e" providerId="AD" clId="Web-{40087933-980B-8455-3B52-52E64D01E2AB}" dt="2023-11-12T20:57:48.557" v="1520" actId="20577"/>
          <ac:spMkLst>
            <pc:docMk/>
            <pc:sldMk cId="230934229" sldId="299"/>
            <ac:spMk id="12" creationId="{2CB9DBFE-E279-1B07-B505-92D6E9BD194A}"/>
          </ac:spMkLst>
        </pc:spChg>
      </pc:sldChg>
      <pc:sldChg chg="modSp">
        <pc:chgData name="Luis Daniel Garcia" userId="S::ldg20a@fsu.edu::15b50626-d2c4-4254-a4cf-dc7637d1c37e" providerId="AD" clId="Web-{40087933-980B-8455-3B52-52E64D01E2AB}" dt="2023-11-12T20:57:51.651" v="1521" actId="20577"/>
        <pc:sldMkLst>
          <pc:docMk/>
          <pc:sldMk cId="1917912006" sldId="300"/>
        </pc:sldMkLst>
        <pc:spChg chg="mod">
          <ac:chgData name="Luis Daniel Garcia" userId="S::ldg20a@fsu.edu::15b50626-d2c4-4254-a4cf-dc7637d1c37e" providerId="AD" clId="Web-{40087933-980B-8455-3B52-52E64D01E2AB}" dt="2023-11-12T20:57:51.651" v="1521" actId="20577"/>
          <ac:spMkLst>
            <pc:docMk/>
            <pc:sldMk cId="1917912006" sldId="300"/>
            <ac:spMk id="12" creationId="{6C06D66D-7015-A0A6-3B0C-C02A501C6CFB}"/>
          </ac:spMkLst>
        </pc:spChg>
      </pc:sldChg>
      <pc:sldChg chg="modSp">
        <pc:chgData name="Luis Daniel Garcia" userId="S::ldg20a@fsu.edu::15b50626-d2c4-4254-a4cf-dc7637d1c37e" providerId="AD" clId="Web-{40087933-980B-8455-3B52-52E64D01E2AB}" dt="2023-11-12T20:58:51.965" v="1554"/>
        <pc:sldMkLst>
          <pc:docMk/>
          <pc:sldMk cId="2653483749" sldId="304"/>
        </pc:sldMkLst>
        <pc:spChg chg="mod">
          <ac:chgData name="Luis Daniel Garcia" userId="S::ldg20a@fsu.edu::15b50626-d2c4-4254-a4cf-dc7637d1c37e" providerId="AD" clId="Web-{40087933-980B-8455-3B52-52E64D01E2AB}" dt="2023-11-12T20:58:51.965" v="1554"/>
          <ac:spMkLst>
            <pc:docMk/>
            <pc:sldMk cId="2653483749" sldId="304"/>
            <ac:spMk id="12" creationId="{78FFC4EA-8322-7436-287D-454D86C41348}"/>
          </ac:spMkLst>
        </pc:spChg>
      </pc:sldChg>
      <pc:sldChg chg="modSp">
        <pc:chgData name="Luis Daniel Garcia" userId="S::ldg20a@fsu.edu::15b50626-d2c4-4254-a4cf-dc7637d1c37e" providerId="AD" clId="Web-{40087933-980B-8455-3B52-52E64D01E2AB}" dt="2023-11-12T20:58:49.621" v="1553"/>
        <pc:sldMkLst>
          <pc:docMk/>
          <pc:sldMk cId="1665379655" sldId="306"/>
        </pc:sldMkLst>
        <pc:spChg chg="mod">
          <ac:chgData name="Luis Daniel Garcia" userId="S::ldg20a@fsu.edu::15b50626-d2c4-4254-a4cf-dc7637d1c37e" providerId="AD" clId="Web-{40087933-980B-8455-3B52-52E64D01E2AB}" dt="2023-11-12T20:58:49.621" v="1553"/>
          <ac:spMkLst>
            <pc:docMk/>
            <pc:sldMk cId="1665379655" sldId="306"/>
            <ac:spMk id="12" creationId="{36EA461A-5B19-CD77-418E-323EDC3BF408}"/>
          </ac:spMkLst>
        </pc:spChg>
      </pc:sldChg>
      <pc:sldChg chg="modSp">
        <pc:chgData name="Luis Daniel Garcia" userId="S::ldg20a@fsu.edu::15b50626-d2c4-4254-a4cf-dc7637d1c37e" providerId="AD" clId="Web-{40087933-980B-8455-3B52-52E64D01E2AB}" dt="2023-11-12T20:57:56.558" v="1522" actId="20577"/>
        <pc:sldMkLst>
          <pc:docMk/>
          <pc:sldMk cId="985520607" sldId="308"/>
        </pc:sldMkLst>
        <pc:spChg chg="mod">
          <ac:chgData name="Luis Daniel Garcia" userId="S::ldg20a@fsu.edu::15b50626-d2c4-4254-a4cf-dc7637d1c37e" providerId="AD" clId="Web-{40087933-980B-8455-3B52-52E64D01E2AB}" dt="2023-11-12T20:57:56.558" v="1522" actId="20577"/>
          <ac:spMkLst>
            <pc:docMk/>
            <pc:sldMk cId="985520607" sldId="308"/>
            <ac:spMk id="29" creationId="{44D664D5-36C4-B67B-19F9-7D85E2655748}"/>
          </ac:spMkLst>
        </pc:spChg>
      </pc:sldChg>
      <pc:sldChg chg="addSp modSp ord">
        <pc:chgData name="Luis Daniel Garcia" userId="S::ldg20a@fsu.edu::15b50626-d2c4-4254-a4cf-dc7637d1c37e" providerId="AD" clId="Web-{40087933-980B-8455-3B52-52E64D01E2AB}" dt="2023-11-12T20:58:25.324" v="1547"/>
        <pc:sldMkLst>
          <pc:docMk/>
          <pc:sldMk cId="2120326540" sldId="309"/>
        </pc:sldMkLst>
        <pc:spChg chg="mod">
          <ac:chgData name="Luis Daniel Garcia" userId="S::ldg20a@fsu.edu::15b50626-d2c4-4254-a4cf-dc7637d1c37e" providerId="AD" clId="Web-{40087933-980B-8455-3B52-52E64D01E2AB}" dt="2023-11-12T20:28:06.313" v="1257" actId="1076"/>
          <ac:spMkLst>
            <pc:docMk/>
            <pc:sldMk cId="2120326540" sldId="309"/>
            <ac:spMk id="16" creationId="{5975926E-B82A-9A47-B417-D00FDF9D4382}"/>
          </ac:spMkLst>
        </pc:spChg>
        <pc:spChg chg="mod">
          <ac:chgData name="Luis Daniel Garcia" userId="S::ldg20a@fsu.edu::15b50626-d2c4-4254-a4cf-dc7637d1c37e" providerId="AD" clId="Web-{40087933-980B-8455-3B52-52E64D01E2AB}" dt="2023-11-12T20:28:01.126" v="1256" actId="1076"/>
          <ac:spMkLst>
            <pc:docMk/>
            <pc:sldMk cId="2120326540" sldId="309"/>
            <ac:spMk id="21" creationId="{79E386F6-F5DF-0233-5140-134786872F49}"/>
          </ac:spMkLst>
        </pc:spChg>
        <pc:spChg chg="add mod">
          <ac:chgData name="Luis Daniel Garcia" userId="S::ldg20a@fsu.edu::15b50626-d2c4-4254-a4cf-dc7637d1c37e" providerId="AD" clId="Web-{40087933-980B-8455-3B52-52E64D01E2AB}" dt="2023-11-12T20:58:25.324" v="1547"/>
          <ac:spMkLst>
            <pc:docMk/>
            <pc:sldMk cId="2120326540" sldId="309"/>
            <ac:spMk id="360" creationId="{5E4E3F03-9828-2396-4FBA-83AE291114C3}"/>
          </ac:spMkLst>
        </pc:spChg>
      </pc:sldChg>
      <pc:sldChg chg="addSp delSp modSp ord addAnim delAnim">
        <pc:chgData name="Luis Daniel Garcia" userId="S::ldg20a@fsu.edu::15b50626-d2c4-4254-a4cf-dc7637d1c37e" providerId="AD" clId="Web-{40087933-980B-8455-3B52-52E64D01E2AB}" dt="2023-11-12T20:55:53.086" v="1491" actId="20577"/>
        <pc:sldMkLst>
          <pc:docMk/>
          <pc:sldMk cId="2729511722" sldId="310"/>
        </pc:sldMkLst>
        <pc:spChg chg="add del mod">
          <ac:chgData name="Luis Daniel Garcia" userId="S::ldg20a@fsu.edu::15b50626-d2c4-4254-a4cf-dc7637d1c37e" providerId="AD" clId="Web-{40087933-980B-8455-3B52-52E64D01E2AB}" dt="2023-11-12T20:48:48.311" v="1429"/>
          <ac:spMkLst>
            <pc:docMk/>
            <pc:sldMk cId="2729511722" sldId="310"/>
            <ac:spMk id="4" creationId="{81831392-37A5-1254-05F7-7DE8976595BD}"/>
          </ac:spMkLst>
        </pc:spChg>
        <pc:spChg chg="add del">
          <ac:chgData name="Luis Daniel Garcia" userId="S::ldg20a@fsu.edu::15b50626-d2c4-4254-a4cf-dc7637d1c37e" providerId="AD" clId="Web-{40087933-980B-8455-3B52-52E64D01E2AB}" dt="2023-11-12T20:48:47.717" v="1428"/>
          <ac:spMkLst>
            <pc:docMk/>
            <pc:sldMk cId="2729511722" sldId="310"/>
            <ac:spMk id="6" creationId="{3EBC8222-0AEB-F1F6-6B88-D256DAE1C4C3}"/>
          </ac:spMkLst>
        </pc:spChg>
        <pc:spChg chg="mod">
          <ac:chgData name="Luis Daniel Garcia" userId="S::ldg20a@fsu.edu::15b50626-d2c4-4254-a4cf-dc7637d1c37e" providerId="AD" clId="Web-{40087933-980B-8455-3B52-52E64D01E2AB}" dt="2023-11-12T18:40:02.557" v="411" actId="20577"/>
          <ac:spMkLst>
            <pc:docMk/>
            <pc:sldMk cId="2729511722" sldId="310"/>
            <ac:spMk id="7" creationId="{68DD7719-DE69-9B4E-7C71-22E802C21702}"/>
          </ac:spMkLst>
        </pc:spChg>
        <pc:spChg chg="mod">
          <ac:chgData name="Luis Daniel Garcia" userId="S::ldg20a@fsu.edu::15b50626-d2c4-4254-a4cf-dc7637d1c37e" providerId="AD" clId="Web-{40087933-980B-8455-3B52-52E64D01E2AB}" dt="2023-11-12T20:52:15.815" v="1473" actId="20577"/>
          <ac:spMkLst>
            <pc:docMk/>
            <pc:sldMk cId="2729511722" sldId="310"/>
            <ac:spMk id="10" creationId="{602D1A7E-6B8B-D5C5-81BC-962B02CDD42C}"/>
          </ac:spMkLst>
        </pc:spChg>
        <pc:spChg chg="mod">
          <ac:chgData name="Luis Daniel Garcia" userId="S::ldg20a@fsu.edu::15b50626-d2c4-4254-a4cf-dc7637d1c37e" providerId="AD" clId="Web-{40087933-980B-8455-3B52-52E64D01E2AB}" dt="2023-11-12T20:55:53.086" v="1491" actId="20577"/>
          <ac:spMkLst>
            <pc:docMk/>
            <pc:sldMk cId="2729511722" sldId="310"/>
            <ac:spMk id="11" creationId="{6CA6945C-A0A8-C373-74AA-ACFBB8AC9EBF}"/>
          </ac:spMkLst>
        </pc:spChg>
        <pc:spChg chg="add mod">
          <ac:chgData name="Luis Daniel Garcia" userId="S::ldg20a@fsu.edu::15b50626-d2c4-4254-a4cf-dc7637d1c37e" providerId="AD" clId="Web-{40087933-980B-8455-3B52-52E64D01E2AB}" dt="2023-11-12T18:41:16.403" v="426" actId="1076"/>
          <ac:spMkLst>
            <pc:docMk/>
            <pc:sldMk cId="2729511722" sldId="310"/>
            <ac:spMk id="12" creationId="{54663C39-27F1-28D3-0B88-C99054B465A1}"/>
          </ac:spMkLst>
        </pc:spChg>
        <pc:spChg chg="add mod">
          <ac:chgData name="Luis Daniel Garcia" userId="S::ldg20a@fsu.edu::15b50626-d2c4-4254-a4cf-dc7637d1c37e" providerId="AD" clId="Web-{40087933-980B-8455-3B52-52E64D01E2AB}" dt="2023-11-12T20:52:22.362" v="1479" actId="20577"/>
          <ac:spMkLst>
            <pc:docMk/>
            <pc:sldMk cId="2729511722" sldId="310"/>
            <ac:spMk id="14" creationId="{B410CDA7-B304-DBA5-096A-B3ED3320A6AA}"/>
          </ac:spMkLst>
        </pc:spChg>
        <pc:spChg chg="add del mod ord">
          <ac:chgData name="Luis Daniel Garcia" userId="S::ldg20a@fsu.edu::15b50626-d2c4-4254-a4cf-dc7637d1c37e" providerId="AD" clId="Web-{40087933-980B-8455-3B52-52E64D01E2AB}" dt="2023-11-12T20:50:24.266" v="1450"/>
          <ac:spMkLst>
            <pc:docMk/>
            <pc:sldMk cId="2729511722" sldId="310"/>
            <ac:spMk id="15" creationId="{BD8920B6-9D8E-C588-BC83-05634D88E4CA}"/>
          </ac:spMkLst>
        </pc:spChg>
        <pc:spChg chg="add mod">
          <ac:chgData name="Luis Daniel Garcia" userId="S::ldg20a@fsu.edu::15b50626-d2c4-4254-a4cf-dc7637d1c37e" providerId="AD" clId="Web-{40087933-980B-8455-3B52-52E64D01E2AB}" dt="2023-11-12T20:52:24.425" v="1480" actId="1076"/>
          <ac:spMkLst>
            <pc:docMk/>
            <pc:sldMk cId="2729511722" sldId="310"/>
            <ac:spMk id="16" creationId="{C3DBD00F-342D-6F69-A46E-E984A4BEA9D9}"/>
          </ac:spMkLst>
        </pc:spChg>
        <pc:spChg chg="add del mod">
          <ac:chgData name="Luis Daniel Garcia" userId="S::ldg20a@fsu.edu::15b50626-d2c4-4254-a4cf-dc7637d1c37e" providerId="AD" clId="Web-{40087933-980B-8455-3B52-52E64D01E2AB}" dt="2023-11-12T20:50:38.048" v="1457"/>
          <ac:spMkLst>
            <pc:docMk/>
            <pc:sldMk cId="2729511722" sldId="310"/>
            <ac:spMk id="19" creationId="{09B5EA6C-DAD8-0BAA-2B46-4D79D8A77A8F}"/>
          </ac:spMkLst>
        </pc:spChg>
        <pc:graphicFrameChg chg="add del mod modGraphic">
          <ac:chgData name="Luis Daniel Garcia" userId="S::ldg20a@fsu.edu::15b50626-d2c4-4254-a4cf-dc7637d1c37e" providerId="AD" clId="Web-{40087933-980B-8455-3B52-52E64D01E2AB}" dt="2023-11-12T18:40:47.871" v="416"/>
          <ac:graphicFrameMkLst>
            <pc:docMk/>
            <pc:sldMk cId="2729511722" sldId="310"/>
            <ac:graphicFrameMk id="9" creationId="{18D2FEFF-032F-0AF7-F870-C31C7A46BEF8}"/>
          </ac:graphicFrameMkLst>
        </pc:graphicFrameChg>
        <pc:picChg chg="del">
          <ac:chgData name="Luis Daniel Garcia" userId="S::ldg20a@fsu.edu::15b50626-d2c4-4254-a4cf-dc7637d1c37e" providerId="AD" clId="Web-{40087933-980B-8455-3B52-52E64D01E2AB}" dt="2023-11-12T18:41:21.012" v="428"/>
          <ac:picMkLst>
            <pc:docMk/>
            <pc:sldMk cId="2729511722" sldId="310"/>
            <ac:picMk id="6" creationId="{D5099D51-2380-C73D-1FDE-73D03DFE829A}"/>
          </ac:picMkLst>
        </pc:picChg>
        <pc:picChg chg="mod">
          <ac:chgData name="Luis Daniel Garcia" userId="S::ldg20a@fsu.edu::15b50626-d2c4-4254-a4cf-dc7637d1c37e" providerId="AD" clId="Web-{40087933-980B-8455-3B52-52E64D01E2AB}" dt="2023-11-12T18:41:36.904" v="430" actId="1076"/>
          <ac:picMkLst>
            <pc:docMk/>
            <pc:sldMk cId="2729511722" sldId="310"/>
            <ac:picMk id="8" creationId="{FFE44951-8024-7A12-F1FF-EA41883C5094}"/>
          </ac:picMkLst>
        </pc:picChg>
        <pc:picChg chg="mod">
          <ac:chgData name="Luis Daniel Garcia" userId="S::ldg20a@fsu.edu::15b50626-d2c4-4254-a4cf-dc7637d1c37e" providerId="AD" clId="Web-{40087933-980B-8455-3B52-52E64D01E2AB}" dt="2023-11-12T20:51:35.861" v="1467" actId="1076"/>
          <ac:picMkLst>
            <pc:docMk/>
            <pc:sldMk cId="2729511722" sldId="310"/>
            <ac:picMk id="13" creationId="{DFD26799-7530-9F7F-1082-DE1DA609C60F}"/>
          </ac:picMkLst>
        </pc:picChg>
        <pc:picChg chg="add mod">
          <ac:chgData name="Luis Daniel Garcia" userId="S::ldg20a@fsu.edu::15b50626-d2c4-4254-a4cf-dc7637d1c37e" providerId="AD" clId="Web-{40087933-980B-8455-3B52-52E64D01E2AB}" dt="2023-11-12T20:51:56.299" v="1469" actId="1076"/>
          <ac:picMkLst>
            <pc:docMk/>
            <pc:sldMk cId="2729511722" sldId="310"/>
            <ac:picMk id="18" creationId="{F8CA4F7F-2557-C6F8-4129-BD42754AB672}"/>
          </ac:picMkLst>
        </pc:picChg>
      </pc:sldChg>
      <pc:sldChg chg="addSp delSp modSp ord">
        <pc:chgData name="Luis Daniel Garcia" userId="S::ldg20a@fsu.edu::15b50626-d2c4-4254-a4cf-dc7637d1c37e" providerId="AD" clId="Web-{40087933-980B-8455-3B52-52E64D01E2AB}" dt="2023-11-12T20:58:40.574" v="1550"/>
        <pc:sldMkLst>
          <pc:docMk/>
          <pc:sldMk cId="3050174123" sldId="311"/>
        </pc:sldMkLst>
        <pc:spChg chg="del mod">
          <ac:chgData name="Luis Daniel Garcia" userId="S::ldg20a@fsu.edu::15b50626-d2c4-4254-a4cf-dc7637d1c37e" providerId="AD" clId="Web-{40087933-980B-8455-3B52-52E64D01E2AB}" dt="2023-11-12T20:34:36.057" v="1370"/>
          <ac:spMkLst>
            <pc:docMk/>
            <pc:sldMk cId="3050174123" sldId="311"/>
            <ac:spMk id="16" creationId="{5975926E-B82A-9A47-B417-D00FDF9D4382}"/>
          </ac:spMkLst>
        </pc:spChg>
        <pc:spChg chg="mod">
          <ac:chgData name="Luis Daniel Garcia" userId="S::ldg20a@fsu.edu::15b50626-d2c4-4254-a4cf-dc7637d1c37e" providerId="AD" clId="Web-{40087933-980B-8455-3B52-52E64D01E2AB}" dt="2023-11-12T20:58:40.574" v="1550"/>
          <ac:spMkLst>
            <pc:docMk/>
            <pc:sldMk cId="3050174123" sldId="311"/>
            <ac:spMk id="19" creationId="{0E5B75C5-D489-FAD7-7128-B006661358AF}"/>
          </ac:spMkLst>
        </pc:spChg>
        <pc:spChg chg="del mod">
          <ac:chgData name="Luis Daniel Garcia" userId="S::ldg20a@fsu.edu::15b50626-d2c4-4254-a4cf-dc7637d1c37e" providerId="AD" clId="Web-{40087933-980B-8455-3B52-52E64D01E2AB}" dt="2023-11-12T20:34:16.087" v="1365"/>
          <ac:spMkLst>
            <pc:docMk/>
            <pc:sldMk cId="3050174123" sldId="311"/>
            <ac:spMk id="21" creationId="{79E386F6-F5DF-0233-5140-134786872F49}"/>
          </ac:spMkLst>
        </pc:spChg>
        <pc:spChg chg="add del mod">
          <ac:chgData name="Luis Daniel Garcia" userId="S::ldg20a@fsu.edu::15b50626-d2c4-4254-a4cf-dc7637d1c37e" providerId="AD" clId="Web-{40087933-980B-8455-3B52-52E64D01E2AB}" dt="2023-11-12T20:35:32.855" v="1400"/>
          <ac:spMkLst>
            <pc:docMk/>
            <pc:sldMk cId="3050174123" sldId="311"/>
            <ac:spMk id="863" creationId="{1AB2A7FA-6418-FA45-8D6B-95DF23A6C424}"/>
          </ac:spMkLst>
        </pc:spChg>
        <pc:spChg chg="add del">
          <ac:chgData name="Luis Daniel Garcia" userId="S::ldg20a@fsu.edu::15b50626-d2c4-4254-a4cf-dc7637d1c37e" providerId="AD" clId="Web-{40087933-980B-8455-3B52-52E64D01E2AB}" dt="2023-11-12T20:34:52.198" v="1374"/>
          <ac:spMkLst>
            <pc:docMk/>
            <pc:sldMk cId="3050174123" sldId="311"/>
            <ac:spMk id="871" creationId="{A85BD4BD-77C8-69DB-C544-6DE5A2D4FC6B}"/>
          </ac:spMkLst>
        </pc:spChg>
        <pc:spChg chg="add del mod">
          <ac:chgData name="Luis Daniel Garcia" userId="S::ldg20a@fsu.edu::15b50626-d2c4-4254-a4cf-dc7637d1c37e" providerId="AD" clId="Web-{40087933-980B-8455-3B52-52E64D01E2AB}" dt="2023-11-12T20:34:19.994" v="1367"/>
          <ac:spMkLst>
            <pc:docMk/>
            <pc:sldMk cId="3050174123" sldId="311"/>
            <ac:spMk id="883" creationId="{820DE006-BA99-C1B3-A401-49041C670C8E}"/>
          </ac:spMkLst>
        </pc:spChg>
        <pc:spChg chg="add">
          <ac:chgData name="Luis Daniel Garcia" userId="S::ldg20a@fsu.edu::15b50626-d2c4-4254-a4cf-dc7637d1c37e" providerId="AD" clId="Web-{40087933-980B-8455-3B52-52E64D01E2AB}" dt="2023-11-12T20:34:50.791" v="1373"/>
          <ac:spMkLst>
            <pc:docMk/>
            <pc:sldMk cId="3050174123" sldId="311"/>
            <ac:spMk id="945" creationId="{DDD3B383-3D47-EB01-D571-6C852F1C282F}"/>
          </ac:spMkLst>
        </pc:spChg>
        <pc:spChg chg="add mod">
          <ac:chgData name="Luis Daniel Garcia" userId="S::ldg20a@fsu.edu::15b50626-d2c4-4254-a4cf-dc7637d1c37e" providerId="AD" clId="Web-{40087933-980B-8455-3B52-52E64D01E2AB}" dt="2023-11-12T20:35:55.996" v="1403" actId="1076"/>
          <ac:spMkLst>
            <pc:docMk/>
            <pc:sldMk cId="3050174123" sldId="311"/>
            <ac:spMk id="1140" creationId="{D06259BE-8855-8B5F-4B42-91256DBABF09}"/>
          </ac:spMkLst>
        </pc:spChg>
        <pc:graphicFrameChg chg="del modGraphic">
          <ac:chgData name="Luis Daniel Garcia" userId="S::ldg20a@fsu.edu::15b50626-d2c4-4254-a4cf-dc7637d1c37e" providerId="AD" clId="Web-{40087933-980B-8455-3B52-52E64D01E2AB}" dt="2023-11-12T20:30:12.973" v="1284"/>
          <ac:graphicFrameMkLst>
            <pc:docMk/>
            <pc:sldMk cId="3050174123" sldId="311"/>
            <ac:graphicFrameMk id="7" creationId="{E01BA0E4-C84E-104D-B37A-59D313B0A6AA}"/>
          </ac:graphicFrameMkLst>
        </pc:graphicFrameChg>
        <pc:graphicFrameChg chg="del mod">
          <ac:chgData name="Luis Daniel Garcia" userId="S::ldg20a@fsu.edu::15b50626-d2c4-4254-a4cf-dc7637d1c37e" providerId="AD" clId="Web-{40087933-980B-8455-3B52-52E64D01E2AB}" dt="2023-11-12T20:34:21.197" v="1368"/>
          <ac:graphicFrameMkLst>
            <pc:docMk/>
            <pc:sldMk cId="3050174123" sldId="311"/>
            <ac:graphicFrameMk id="15" creationId="{39099FBB-328B-B860-A853-83FDC8CE55E6}"/>
          </ac:graphicFrameMkLst>
        </pc:graphicFrameChg>
        <pc:graphicFrameChg chg="add del mod modGraphic">
          <ac:chgData name="Luis Daniel Garcia" userId="S::ldg20a@fsu.edu::15b50626-d2c4-4254-a4cf-dc7637d1c37e" providerId="AD" clId="Web-{40087933-980B-8455-3B52-52E64D01E2AB}" dt="2023-11-12T20:34:28.682" v="1369"/>
          <ac:graphicFrameMkLst>
            <pc:docMk/>
            <pc:sldMk cId="3050174123" sldId="311"/>
            <ac:graphicFrameMk id="137" creationId="{FF8568F2-2773-F0F8-43E5-73CDC8E2445C}"/>
          </ac:graphicFrameMkLst>
        </pc:graphicFrameChg>
        <pc:graphicFrameChg chg="add del">
          <ac:chgData name="Luis Daniel Garcia" userId="S::ldg20a@fsu.edu::15b50626-d2c4-4254-a4cf-dc7637d1c37e" providerId="AD" clId="Web-{40087933-980B-8455-3B52-52E64D01E2AB}" dt="2023-11-12T20:35:24.573" v="1397"/>
          <ac:graphicFrameMkLst>
            <pc:docMk/>
            <pc:sldMk cId="3050174123" sldId="311"/>
            <ac:graphicFrameMk id="864" creationId="{B5705262-DF33-46B9-0840-4982D5FCAFCC}"/>
          </ac:graphicFrameMkLst>
        </pc:graphicFrameChg>
        <pc:graphicFrameChg chg="add del">
          <ac:chgData name="Luis Daniel Garcia" userId="S::ldg20a@fsu.edu::15b50626-d2c4-4254-a4cf-dc7637d1c37e" providerId="AD" clId="Web-{40087933-980B-8455-3B52-52E64D01E2AB}" dt="2023-11-12T20:35:01.104" v="1376"/>
          <ac:graphicFrameMkLst>
            <pc:docMk/>
            <pc:sldMk cId="3050174123" sldId="311"/>
            <ac:graphicFrameMk id="872" creationId="{BCF8BA4F-2FD3-9FA8-BF88-92CB671948CC}"/>
          </ac:graphicFrameMkLst>
        </pc:graphicFrameChg>
        <pc:graphicFrameChg chg="add modGraphic">
          <ac:chgData name="Luis Daniel Garcia" userId="S::ldg20a@fsu.edu::15b50626-d2c4-4254-a4cf-dc7637d1c37e" providerId="AD" clId="Web-{40087933-980B-8455-3B52-52E64D01E2AB}" dt="2023-11-12T20:35:14.683" v="1395" actId="20577"/>
          <ac:graphicFrameMkLst>
            <pc:docMk/>
            <pc:sldMk cId="3050174123" sldId="311"/>
            <ac:graphicFrameMk id="947" creationId="{A141D67E-45F6-5535-64E4-FD1A7ABFAAC1}"/>
          </ac:graphicFrameMkLst>
        </pc:graphicFrameChg>
        <pc:graphicFrameChg chg="add">
          <ac:chgData name="Luis Daniel Garcia" userId="S::ldg20a@fsu.edu::15b50626-d2c4-4254-a4cf-dc7637d1c37e" providerId="AD" clId="Web-{40087933-980B-8455-3B52-52E64D01E2AB}" dt="2023-11-12T20:35:23.042" v="1396"/>
          <ac:graphicFrameMkLst>
            <pc:docMk/>
            <pc:sldMk cId="3050174123" sldId="311"/>
            <ac:graphicFrameMk id="1132" creationId="{55C9C1E3-2F80-5DDE-2767-EB47D09ECF5D}"/>
          </ac:graphicFrameMkLst>
        </pc:graphicFrameChg>
      </pc:sldChg>
      <pc:sldChg chg="ord">
        <pc:chgData name="Luis Daniel Garcia" userId="S::ldg20a@fsu.edu::15b50626-d2c4-4254-a4cf-dc7637d1c37e" providerId="AD" clId="Web-{40087933-980B-8455-3B52-52E64D01E2AB}" dt="2023-11-12T18:43:38.236" v="440"/>
        <pc:sldMkLst>
          <pc:docMk/>
          <pc:sldMk cId="1487502781" sldId="314"/>
        </pc:sldMkLst>
      </pc:sldChg>
      <pc:sldChg chg="addSp delSp modSp add modTransition addAnim delAnim modAnim">
        <pc:chgData name="Luis Daniel Garcia" userId="S::ldg20a@fsu.edu::15b50626-d2c4-4254-a4cf-dc7637d1c37e" providerId="AD" clId="Web-{40087933-980B-8455-3B52-52E64D01E2AB}" dt="2023-11-12T20:56:14.836" v="1498"/>
        <pc:sldMkLst>
          <pc:docMk/>
          <pc:sldMk cId="2426476148" sldId="317"/>
        </pc:sldMkLst>
        <pc:spChg chg="mod">
          <ac:chgData name="Luis Daniel Garcia" userId="S::ldg20a@fsu.edu::15b50626-d2c4-4254-a4cf-dc7637d1c37e" providerId="AD" clId="Web-{40087933-980B-8455-3B52-52E64D01E2AB}" dt="2023-11-12T18:29:35.380" v="338" actId="20577"/>
          <ac:spMkLst>
            <pc:docMk/>
            <pc:sldMk cId="2426476148" sldId="317"/>
            <ac:spMk id="2" creationId="{4159CCF7-CE31-8744-7C40-B7F569AE2492}"/>
          </ac:spMkLst>
        </pc:spChg>
        <pc:spChg chg="add mod">
          <ac:chgData name="Luis Daniel Garcia" userId="S::ldg20a@fsu.edu::15b50626-d2c4-4254-a4cf-dc7637d1c37e" providerId="AD" clId="Web-{40087933-980B-8455-3B52-52E64D01E2AB}" dt="2023-11-12T18:28:38.691" v="306" actId="20577"/>
          <ac:spMkLst>
            <pc:docMk/>
            <pc:sldMk cId="2426476148" sldId="317"/>
            <ac:spMk id="4" creationId="{F9938229-26AC-6B67-3CD7-4B91B6AEC498}"/>
          </ac:spMkLst>
        </pc:spChg>
        <pc:spChg chg="del mod">
          <ac:chgData name="Luis Daniel Garcia" userId="S::ldg20a@fsu.edu::15b50626-d2c4-4254-a4cf-dc7637d1c37e" providerId="AD" clId="Web-{40087933-980B-8455-3B52-52E64D01E2AB}" dt="2023-11-12T18:29:39.693" v="340"/>
          <ac:spMkLst>
            <pc:docMk/>
            <pc:sldMk cId="2426476148" sldId="317"/>
            <ac:spMk id="5" creationId="{0FA1D2A2-946C-10C6-7DD8-A247FB0E3656}"/>
          </ac:spMkLst>
        </pc:spChg>
        <pc:spChg chg="add mod">
          <ac:chgData name="Luis Daniel Garcia" userId="S::ldg20a@fsu.edu::15b50626-d2c4-4254-a4cf-dc7637d1c37e" providerId="AD" clId="Web-{40087933-980B-8455-3B52-52E64D01E2AB}" dt="2023-11-12T20:56:14.836" v="1498"/>
          <ac:spMkLst>
            <pc:docMk/>
            <pc:sldMk cId="2426476148" sldId="317"/>
            <ac:spMk id="5" creationId="{58476542-4127-0097-78A4-30F5925E0225}"/>
          </ac:spMkLst>
        </pc:spChg>
        <pc:spChg chg="add mod">
          <ac:chgData name="Luis Daniel Garcia" userId="S::ldg20a@fsu.edu::15b50626-d2c4-4254-a4cf-dc7637d1c37e" providerId="AD" clId="Web-{40087933-980B-8455-3B52-52E64D01E2AB}" dt="2023-11-12T18:28:42.644" v="307" actId="20577"/>
          <ac:spMkLst>
            <pc:docMk/>
            <pc:sldMk cId="2426476148" sldId="317"/>
            <ac:spMk id="6" creationId="{040CC427-2F80-43C3-1A2A-A3C0A47FF5B9}"/>
          </ac:spMkLst>
        </pc:spChg>
        <pc:spChg chg="del mod">
          <ac:chgData name="Luis Daniel Garcia" userId="S::ldg20a@fsu.edu::15b50626-d2c4-4254-a4cf-dc7637d1c37e" providerId="AD" clId="Web-{40087933-980B-8455-3B52-52E64D01E2AB}" dt="2023-11-12T18:27:25.657" v="267"/>
          <ac:spMkLst>
            <pc:docMk/>
            <pc:sldMk cId="2426476148" sldId="317"/>
            <ac:spMk id="7" creationId="{1BFA53F6-5DDE-CDCB-4A5A-F2855B42BA42}"/>
          </ac:spMkLst>
        </pc:spChg>
        <pc:spChg chg="del">
          <ac:chgData name="Luis Daniel Garcia" userId="S::ldg20a@fsu.edu::15b50626-d2c4-4254-a4cf-dc7637d1c37e" providerId="AD" clId="Web-{40087933-980B-8455-3B52-52E64D01E2AB}" dt="2023-11-12T18:27:27.454" v="268"/>
          <ac:spMkLst>
            <pc:docMk/>
            <pc:sldMk cId="2426476148" sldId="317"/>
            <ac:spMk id="8" creationId="{CCC28334-8FE6-DF65-AFA8-96CB74ECD245}"/>
          </ac:spMkLst>
        </pc:spChg>
        <pc:spChg chg="del mod">
          <ac:chgData name="Luis Daniel Garcia" userId="S::ldg20a@fsu.edu::15b50626-d2c4-4254-a4cf-dc7637d1c37e" providerId="AD" clId="Web-{40087933-980B-8455-3B52-52E64D01E2AB}" dt="2023-11-12T18:27:30.782" v="271"/>
          <ac:spMkLst>
            <pc:docMk/>
            <pc:sldMk cId="2426476148" sldId="317"/>
            <ac:spMk id="9" creationId="{0B40FDBE-0B01-88C5-8047-ADA2225971B6}"/>
          </ac:spMkLst>
        </pc:spChg>
        <pc:spChg chg="del mod">
          <ac:chgData name="Luis Daniel Garcia" userId="S::ldg20a@fsu.edu::15b50626-d2c4-4254-a4cf-dc7637d1c37e" providerId="AD" clId="Web-{40087933-980B-8455-3B52-52E64D01E2AB}" dt="2023-11-12T18:27:36.736" v="273"/>
          <ac:spMkLst>
            <pc:docMk/>
            <pc:sldMk cId="2426476148" sldId="317"/>
            <ac:spMk id="12" creationId="{C55C9C66-0254-87FF-EA85-CEB3160D8FA8}"/>
          </ac:spMkLst>
        </pc:spChg>
        <pc:spChg chg="del mod">
          <ac:chgData name="Luis Daniel Garcia" userId="S::ldg20a@fsu.edu::15b50626-d2c4-4254-a4cf-dc7637d1c37e" providerId="AD" clId="Web-{40087933-980B-8455-3B52-52E64D01E2AB}" dt="2023-11-12T18:27:04.922" v="236"/>
          <ac:spMkLst>
            <pc:docMk/>
            <pc:sldMk cId="2426476148" sldId="317"/>
            <ac:spMk id="13" creationId="{67245618-F233-51C4-02A5-9C424A9A771A}"/>
          </ac:spMkLst>
        </pc:spChg>
        <pc:spChg chg="del">
          <ac:chgData name="Luis Daniel Garcia" userId="S::ldg20a@fsu.edu::15b50626-d2c4-4254-a4cf-dc7637d1c37e" providerId="AD" clId="Web-{40087933-980B-8455-3B52-52E64D01E2AB}" dt="2023-11-12T18:27:01.531" v="234"/>
          <ac:spMkLst>
            <pc:docMk/>
            <pc:sldMk cId="2426476148" sldId="317"/>
            <ac:spMk id="14" creationId="{DCA9640F-4551-1B72-31B2-0955FC0FB6AE}"/>
          </ac:spMkLst>
        </pc:spChg>
        <pc:spChg chg="del">
          <ac:chgData name="Luis Daniel Garcia" userId="S::ldg20a@fsu.edu::15b50626-d2c4-4254-a4cf-dc7637d1c37e" providerId="AD" clId="Web-{40087933-980B-8455-3B52-52E64D01E2AB}" dt="2023-11-12T18:27:00.641" v="233"/>
          <ac:spMkLst>
            <pc:docMk/>
            <pc:sldMk cId="2426476148" sldId="317"/>
            <ac:spMk id="15" creationId="{004A9028-F862-CF77-FACA-CBF194B9B802}"/>
          </ac:spMkLst>
        </pc:spChg>
        <pc:spChg chg="add mod">
          <ac:chgData name="Luis Daniel Garcia" userId="S::ldg20a@fsu.edu::15b50626-d2c4-4254-a4cf-dc7637d1c37e" providerId="AD" clId="Web-{40087933-980B-8455-3B52-52E64D01E2AB}" dt="2023-11-12T18:28:46.129" v="308" actId="20577"/>
          <ac:spMkLst>
            <pc:docMk/>
            <pc:sldMk cId="2426476148" sldId="317"/>
            <ac:spMk id="16" creationId="{81224D05-EA43-4279-9ABA-0C1D382CD0A6}"/>
          </ac:spMkLst>
        </pc:spChg>
        <pc:spChg chg="add mod">
          <ac:chgData name="Luis Daniel Garcia" userId="S::ldg20a@fsu.edu::15b50626-d2c4-4254-a4cf-dc7637d1c37e" providerId="AD" clId="Web-{40087933-980B-8455-3B52-52E64D01E2AB}" dt="2023-11-12T18:28:49.535" v="309" actId="20577"/>
          <ac:spMkLst>
            <pc:docMk/>
            <pc:sldMk cId="2426476148" sldId="317"/>
            <ac:spMk id="17" creationId="{EEFFCB7E-FAF6-76A4-1B43-4EDBE857FEF9}"/>
          </ac:spMkLst>
        </pc:spChg>
        <pc:spChg chg="add mod">
          <ac:chgData name="Luis Daniel Garcia" userId="S::ldg20a@fsu.edu::15b50626-d2c4-4254-a4cf-dc7637d1c37e" providerId="AD" clId="Web-{40087933-980B-8455-3B52-52E64D01E2AB}" dt="2023-11-12T18:28:59.098" v="312" actId="14100"/>
          <ac:spMkLst>
            <pc:docMk/>
            <pc:sldMk cId="2426476148" sldId="317"/>
            <ac:spMk id="18" creationId="{C222AE08-57D4-50BF-BBAF-08D822FD0278}"/>
          </ac:spMkLst>
        </pc:spChg>
        <pc:spChg chg="add del mod">
          <ac:chgData name="Luis Daniel Garcia" userId="S::ldg20a@fsu.edu::15b50626-d2c4-4254-a4cf-dc7637d1c37e" providerId="AD" clId="Web-{40087933-980B-8455-3B52-52E64D01E2AB}" dt="2023-11-12T18:29:43.959" v="342"/>
          <ac:spMkLst>
            <pc:docMk/>
            <pc:sldMk cId="2426476148" sldId="317"/>
            <ac:spMk id="28" creationId="{EA0BDDBD-FA66-35B5-79FC-694399A3DE37}"/>
          </ac:spMkLst>
        </pc:spChg>
        <pc:grpChg chg="add mod">
          <ac:chgData name="Luis Daniel Garcia" userId="S::ldg20a@fsu.edu::15b50626-d2c4-4254-a4cf-dc7637d1c37e" providerId="AD" clId="Web-{40087933-980B-8455-3B52-52E64D01E2AB}" dt="2023-11-12T18:36:42.644" v="402" actId="1076"/>
          <ac:grpSpMkLst>
            <pc:docMk/>
            <pc:sldMk cId="2426476148" sldId="317"/>
            <ac:grpSpMk id="26" creationId="{1F4EE262-DADB-002D-F9B7-542F6C773633}"/>
          </ac:grpSpMkLst>
        </pc:grpChg>
        <pc:graphicFrameChg chg="add mod modGraphic">
          <ac:chgData name="Luis Daniel Garcia" userId="S::ldg20a@fsu.edu::15b50626-d2c4-4254-a4cf-dc7637d1c37e" providerId="AD" clId="Web-{40087933-980B-8455-3B52-52E64D01E2AB}" dt="2023-11-12T18:37:24.958" v="408"/>
          <ac:graphicFrameMkLst>
            <pc:docMk/>
            <pc:sldMk cId="2426476148" sldId="317"/>
            <ac:graphicFrameMk id="30" creationId="{988F9171-12FF-BAD4-642E-A1511A337AC6}"/>
          </ac:graphicFrameMkLst>
        </pc:graphicFrameChg>
        <pc:picChg chg="del">
          <ac:chgData name="Luis Daniel Garcia" userId="S::ldg20a@fsu.edu::15b50626-d2c4-4254-a4cf-dc7637d1c37e" providerId="AD" clId="Web-{40087933-980B-8455-3B52-52E64D01E2AB}" dt="2023-11-12T18:27:28.345" v="269"/>
          <ac:picMkLst>
            <pc:docMk/>
            <pc:sldMk cId="2426476148" sldId="317"/>
            <ac:picMk id="10" creationId="{7FEAB62A-E4CD-0EEA-9FE4-9C8403F9F034}"/>
          </ac:picMkLst>
        </pc:picChg>
        <pc:picChg chg="del">
          <ac:chgData name="Luis Daniel Garcia" userId="S::ldg20a@fsu.edu::15b50626-d2c4-4254-a4cf-dc7637d1c37e" providerId="AD" clId="Web-{40087933-980B-8455-3B52-52E64D01E2AB}" dt="2023-11-12T18:27:31.439" v="272"/>
          <ac:picMkLst>
            <pc:docMk/>
            <pc:sldMk cId="2426476148" sldId="317"/>
            <ac:picMk id="11" creationId="{7B37C814-1D5C-0E1F-15E3-787362233219}"/>
          </ac:picMkLst>
        </pc:picChg>
        <pc:cxnChg chg="add mod">
          <ac:chgData name="Luis Daniel Garcia" userId="S::ldg20a@fsu.edu::15b50626-d2c4-4254-a4cf-dc7637d1c37e" providerId="AD" clId="Web-{40087933-980B-8455-3B52-52E64D01E2AB}" dt="2023-11-12T18:28:05.268" v="300"/>
          <ac:cxnSpMkLst>
            <pc:docMk/>
            <pc:sldMk cId="2426476148" sldId="317"/>
            <ac:cxnSpMk id="19" creationId="{7D297E3F-1DB5-ABF4-215E-CD2872BB1198}"/>
          </ac:cxnSpMkLst>
        </pc:cxnChg>
        <pc:cxnChg chg="add mod">
          <ac:chgData name="Luis Daniel Garcia" userId="S::ldg20a@fsu.edu::15b50626-d2c4-4254-a4cf-dc7637d1c37e" providerId="AD" clId="Web-{40087933-980B-8455-3B52-52E64D01E2AB}" dt="2023-11-12T18:28:05.268" v="300"/>
          <ac:cxnSpMkLst>
            <pc:docMk/>
            <pc:sldMk cId="2426476148" sldId="317"/>
            <ac:cxnSpMk id="20" creationId="{CF76FA89-D7D4-67EF-A507-2FBB7CECEB76}"/>
          </ac:cxnSpMkLst>
        </pc:cxnChg>
        <pc:cxnChg chg="add mod">
          <ac:chgData name="Luis Daniel Garcia" userId="S::ldg20a@fsu.edu::15b50626-d2c4-4254-a4cf-dc7637d1c37e" providerId="AD" clId="Web-{40087933-980B-8455-3B52-52E64D01E2AB}" dt="2023-11-12T18:28:05.268" v="300"/>
          <ac:cxnSpMkLst>
            <pc:docMk/>
            <pc:sldMk cId="2426476148" sldId="317"/>
            <ac:cxnSpMk id="21" creationId="{418281CD-DC31-D39A-7A50-952736B4D7F3}"/>
          </ac:cxnSpMkLst>
        </pc:cxnChg>
        <pc:cxnChg chg="add mod">
          <ac:chgData name="Luis Daniel Garcia" userId="S::ldg20a@fsu.edu::15b50626-d2c4-4254-a4cf-dc7637d1c37e" providerId="AD" clId="Web-{40087933-980B-8455-3B52-52E64D01E2AB}" dt="2023-11-12T18:28:05.268" v="300"/>
          <ac:cxnSpMkLst>
            <pc:docMk/>
            <pc:sldMk cId="2426476148" sldId="317"/>
            <ac:cxnSpMk id="22" creationId="{3D1F2312-0DB8-9DDF-BB05-4718A89CAA79}"/>
          </ac:cxnSpMkLst>
        </pc:cxnChg>
        <pc:cxnChg chg="add mod">
          <ac:chgData name="Luis Daniel Garcia" userId="S::ldg20a@fsu.edu::15b50626-d2c4-4254-a4cf-dc7637d1c37e" providerId="AD" clId="Web-{40087933-980B-8455-3B52-52E64D01E2AB}" dt="2023-11-12T18:28:05.268" v="300"/>
          <ac:cxnSpMkLst>
            <pc:docMk/>
            <pc:sldMk cId="2426476148" sldId="317"/>
            <ac:cxnSpMk id="23" creationId="{34A43C5B-5C53-1B60-532B-6B2E111C0115}"/>
          </ac:cxnSpMkLst>
        </pc:cxnChg>
        <pc:cxnChg chg="add mod">
          <ac:chgData name="Luis Daniel Garcia" userId="S::ldg20a@fsu.edu::15b50626-d2c4-4254-a4cf-dc7637d1c37e" providerId="AD" clId="Web-{40087933-980B-8455-3B52-52E64D01E2AB}" dt="2023-11-12T18:28:05.268" v="300"/>
          <ac:cxnSpMkLst>
            <pc:docMk/>
            <pc:sldMk cId="2426476148" sldId="317"/>
            <ac:cxnSpMk id="24" creationId="{6343F929-2BCE-1E4E-414F-8BCBF4C73EB3}"/>
          </ac:cxnSpMkLst>
        </pc:cxnChg>
        <pc:cxnChg chg="add mod">
          <ac:chgData name="Luis Daniel Garcia" userId="S::ldg20a@fsu.edu::15b50626-d2c4-4254-a4cf-dc7637d1c37e" providerId="AD" clId="Web-{40087933-980B-8455-3B52-52E64D01E2AB}" dt="2023-11-12T18:28:05.268" v="300"/>
          <ac:cxnSpMkLst>
            <pc:docMk/>
            <pc:sldMk cId="2426476148" sldId="317"/>
            <ac:cxnSpMk id="25" creationId="{AD45859A-905E-091A-A4C1-307E1C5D940A}"/>
          </ac:cxnSpMkLst>
        </pc:cxnChg>
      </pc:sldChg>
      <pc:sldChg chg="addSp delSp modSp add ord addAnim modAnim">
        <pc:chgData name="Luis Daniel Garcia" userId="S::ldg20a@fsu.edu::15b50626-d2c4-4254-a4cf-dc7637d1c37e" providerId="AD" clId="Web-{40087933-980B-8455-3B52-52E64D01E2AB}" dt="2023-11-12T20:57:35.057" v="1515" actId="20577"/>
        <pc:sldMkLst>
          <pc:docMk/>
          <pc:sldMk cId="2193814104" sldId="320"/>
        </pc:sldMkLst>
        <pc:spChg chg="mod">
          <ac:chgData name="Luis Daniel Garcia" userId="S::ldg20a@fsu.edu::15b50626-d2c4-4254-a4cf-dc7637d1c37e" providerId="AD" clId="Web-{40087933-980B-8455-3B52-52E64D01E2AB}" dt="2023-11-12T18:46:44.054" v="453" actId="20577"/>
          <ac:spMkLst>
            <pc:docMk/>
            <pc:sldMk cId="2193814104" sldId="320"/>
            <ac:spMk id="2" creationId="{98052EFD-8CA7-C29F-BA6D-CBC612652970}"/>
          </ac:spMkLst>
        </pc:spChg>
        <pc:spChg chg="mod">
          <ac:chgData name="Luis Daniel Garcia" userId="S::ldg20a@fsu.edu::15b50626-d2c4-4254-a4cf-dc7637d1c37e" providerId="AD" clId="Web-{40087933-980B-8455-3B52-52E64D01E2AB}" dt="2023-11-12T20:57:35.057" v="1515" actId="20577"/>
          <ac:spMkLst>
            <pc:docMk/>
            <pc:sldMk cId="2193814104" sldId="320"/>
            <ac:spMk id="4" creationId="{A32A96A9-D869-3094-11E8-DC2236DB4EF1}"/>
          </ac:spMkLst>
        </pc:spChg>
        <pc:spChg chg="add mod">
          <ac:chgData name="Luis Daniel Garcia" userId="S::ldg20a@fsu.edu::15b50626-d2c4-4254-a4cf-dc7637d1c37e" providerId="AD" clId="Web-{40087933-980B-8455-3B52-52E64D01E2AB}" dt="2023-11-12T18:56:59.137" v="513" actId="1076"/>
          <ac:spMkLst>
            <pc:docMk/>
            <pc:sldMk cId="2193814104" sldId="320"/>
            <ac:spMk id="6" creationId="{4F79A43A-FAAC-3DC2-CD07-EB3A086DB865}"/>
          </ac:spMkLst>
        </pc:spChg>
        <pc:spChg chg="del">
          <ac:chgData name="Luis Daniel Garcia" userId="S::ldg20a@fsu.edu::15b50626-d2c4-4254-a4cf-dc7637d1c37e" providerId="AD" clId="Web-{40087933-980B-8455-3B52-52E64D01E2AB}" dt="2023-11-12T18:48:48.011" v="454"/>
          <ac:spMkLst>
            <pc:docMk/>
            <pc:sldMk cId="2193814104" sldId="320"/>
            <ac:spMk id="7" creationId="{C9542A54-E4E4-3E4E-12EC-E9777982248C}"/>
          </ac:spMkLst>
        </pc:spChg>
        <pc:spChg chg="del">
          <ac:chgData name="Luis Daniel Garcia" userId="S::ldg20a@fsu.edu::15b50626-d2c4-4254-a4cf-dc7637d1c37e" providerId="AD" clId="Web-{40087933-980B-8455-3B52-52E64D01E2AB}" dt="2023-11-12T18:48:49.199" v="455"/>
          <ac:spMkLst>
            <pc:docMk/>
            <pc:sldMk cId="2193814104" sldId="320"/>
            <ac:spMk id="10" creationId="{D9664C53-B655-B897-8EEA-612C046B912F}"/>
          </ac:spMkLst>
        </pc:spChg>
        <pc:spChg chg="add mod">
          <ac:chgData name="Luis Daniel Garcia" userId="S::ldg20a@fsu.edu::15b50626-d2c4-4254-a4cf-dc7637d1c37e" providerId="AD" clId="Web-{40087933-980B-8455-3B52-52E64D01E2AB}" dt="2023-11-12T18:59:47.955" v="636" actId="20577"/>
          <ac:spMkLst>
            <pc:docMk/>
            <pc:sldMk cId="2193814104" sldId="320"/>
            <ac:spMk id="11" creationId="{BDB5A8B9-5DD5-1639-A1AF-1A566E95F328}"/>
          </ac:spMkLst>
        </pc:spChg>
        <pc:spChg chg="add mod">
          <ac:chgData name="Luis Daniel Garcia" userId="S::ldg20a@fsu.edu::15b50626-d2c4-4254-a4cf-dc7637d1c37e" providerId="AD" clId="Web-{40087933-980B-8455-3B52-52E64D01E2AB}" dt="2023-11-12T18:59:50.767" v="638" actId="20577"/>
          <ac:spMkLst>
            <pc:docMk/>
            <pc:sldMk cId="2193814104" sldId="320"/>
            <ac:spMk id="12" creationId="{C4016497-A0A2-25C9-CD8B-7F335E427A15}"/>
          </ac:spMkLst>
        </pc:spChg>
        <pc:spChg chg="add mod">
          <ac:chgData name="Luis Daniel Garcia" userId="S::ldg20a@fsu.edu::15b50626-d2c4-4254-a4cf-dc7637d1c37e" providerId="AD" clId="Web-{40087933-980B-8455-3B52-52E64D01E2AB}" dt="2023-11-12T19:00:16.862" v="663" actId="20577"/>
          <ac:spMkLst>
            <pc:docMk/>
            <pc:sldMk cId="2193814104" sldId="320"/>
            <ac:spMk id="15" creationId="{5E335795-DA80-0C96-C806-CF0413DC0458}"/>
          </ac:spMkLst>
        </pc:spChg>
        <pc:spChg chg="add mod">
          <ac:chgData name="Luis Daniel Garcia" userId="S::ldg20a@fsu.edu::15b50626-d2c4-4254-a4cf-dc7637d1c37e" providerId="AD" clId="Web-{40087933-980B-8455-3B52-52E64D01E2AB}" dt="2023-11-12T19:10:55.492" v="1053" actId="20577"/>
          <ac:spMkLst>
            <pc:docMk/>
            <pc:sldMk cId="2193814104" sldId="320"/>
            <ac:spMk id="20" creationId="{2E216680-5338-8326-E87B-EE868722BAFF}"/>
          </ac:spMkLst>
        </pc:spChg>
        <pc:spChg chg="add mod">
          <ac:chgData name="Luis Daniel Garcia" userId="S::ldg20a@fsu.edu::15b50626-d2c4-4254-a4cf-dc7637d1c37e" providerId="AD" clId="Web-{40087933-980B-8455-3B52-52E64D01E2AB}" dt="2023-11-12T19:10:59.992" v="1054" actId="20577"/>
          <ac:spMkLst>
            <pc:docMk/>
            <pc:sldMk cId="2193814104" sldId="320"/>
            <ac:spMk id="21" creationId="{01F7168F-5E28-AD75-3B29-B1E3550E8B0C}"/>
          </ac:spMkLst>
        </pc:spChg>
        <pc:spChg chg="add mod">
          <ac:chgData name="Luis Daniel Garcia" userId="S::ldg20a@fsu.edu::15b50626-d2c4-4254-a4cf-dc7637d1c37e" providerId="AD" clId="Web-{40087933-980B-8455-3B52-52E64D01E2AB}" dt="2023-11-12T19:11:41.775" v="1069" actId="20577"/>
          <ac:spMkLst>
            <pc:docMk/>
            <pc:sldMk cId="2193814104" sldId="320"/>
            <ac:spMk id="22" creationId="{E263344C-05AF-D886-B9DF-30AF1A5A2DD6}"/>
          </ac:spMkLst>
        </pc:spChg>
        <pc:picChg chg="del">
          <ac:chgData name="Luis Daniel Garcia" userId="S::ldg20a@fsu.edu::15b50626-d2c4-4254-a4cf-dc7637d1c37e" providerId="AD" clId="Web-{40087933-980B-8455-3B52-52E64D01E2AB}" dt="2023-11-12T18:48:52.449" v="457"/>
          <ac:picMkLst>
            <pc:docMk/>
            <pc:sldMk cId="2193814104" sldId="320"/>
            <ac:picMk id="8" creationId="{D5A2679D-0D60-EAD2-9A5D-9991FA307DB5}"/>
          </ac:picMkLst>
        </pc:picChg>
        <pc:picChg chg="del">
          <ac:chgData name="Luis Daniel Garcia" userId="S::ldg20a@fsu.edu::15b50626-d2c4-4254-a4cf-dc7637d1c37e" providerId="AD" clId="Web-{40087933-980B-8455-3B52-52E64D01E2AB}" dt="2023-11-12T18:48:50.183" v="456"/>
          <ac:picMkLst>
            <pc:docMk/>
            <pc:sldMk cId="2193814104" sldId="320"/>
            <ac:picMk id="13" creationId="{2CC51186-52AD-8BA4-ADC5-AD7B830B3DBB}"/>
          </ac:picMkLst>
        </pc:picChg>
        <pc:picChg chg="add mod">
          <ac:chgData name="Luis Daniel Garcia" userId="S::ldg20a@fsu.edu::15b50626-d2c4-4254-a4cf-dc7637d1c37e" providerId="AD" clId="Web-{40087933-980B-8455-3B52-52E64D01E2AB}" dt="2023-11-12T19:02:53.742" v="673" actId="1076"/>
          <ac:picMkLst>
            <pc:docMk/>
            <pc:sldMk cId="2193814104" sldId="320"/>
            <ac:picMk id="16" creationId="{2F0B83ED-6E19-F65A-805A-8E4EBBD0350D}"/>
          </ac:picMkLst>
        </pc:picChg>
        <pc:picChg chg="add del mod">
          <ac:chgData name="Luis Daniel Garcia" userId="S::ldg20a@fsu.edu::15b50626-d2c4-4254-a4cf-dc7637d1c37e" providerId="AD" clId="Web-{40087933-980B-8455-3B52-52E64D01E2AB}" dt="2023-11-12T19:02:23.428" v="667"/>
          <ac:picMkLst>
            <pc:docMk/>
            <pc:sldMk cId="2193814104" sldId="320"/>
            <ac:picMk id="17" creationId="{906C43BD-FF7A-7CE5-6D0B-1E49E17D72CE}"/>
          </ac:picMkLst>
        </pc:picChg>
        <pc:picChg chg="add mod">
          <ac:chgData name="Luis Daniel Garcia" userId="S::ldg20a@fsu.edu::15b50626-d2c4-4254-a4cf-dc7637d1c37e" providerId="AD" clId="Web-{40087933-980B-8455-3B52-52E64D01E2AB}" dt="2023-11-12T19:02:42.773" v="671" actId="1076"/>
          <ac:picMkLst>
            <pc:docMk/>
            <pc:sldMk cId="2193814104" sldId="320"/>
            <ac:picMk id="18" creationId="{70D8E67E-78BC-2074-862C-4E48C72962FE}"/>
          </ac:picMkLst>
        </pc:picChg>
        <pc:picChg chg="add mod">
          <ac:chgData name="Luis Daniel Garcia" userId="S::ldg20a@fsu.edu::15b50626-d2c4-4254-a4cf-dc7637d1c37e" providerId="AD" clId="Web-{40087933-980B-8455-3B52-52E64D01E2AB}" dt="2023-11-12T19:03:23.337" v="676" actId="1076"/>
          <ac:picMkLst>
            <pc:docMk/>
            <pc:sldMk cId="2193814104" sldId="320"/>
            <ac:picMk id="19" creationId="{D60EF42B-E8B3-3777-E5A3-D0E89ABB47EF}"/>
          </ac:picMkLst>
        </pc:picChg>
        <pc:picChg chg="add mod">
          <ac:chgData name="Luis Daniel Garcia" userId="S::ldg20a@fsu.edu::15b50626-d2c4-4254-a4cf-dc7637d1c37e" providerId="AD" clId="Web-{40087933-980B-8455-3B52-52E64D01E2AB}" dt="2023-11-12T19:13:30.341" v="1075" actId="1076"/>
          <ac:picMkLst>
            <pc:docMk/>
            <pc:sldMk cId="2193814104" sldId="320"/>
            <ac:picMk id="23" creationId="{891C6023-3FAA-FA21-5007-F99629611BE3}"/>
          </ac:picMkLst>
        </pc:picChg>
        <pc:picChg chg="add mod">
          <ac:chgData name="Luis Daniel Garcia" userId="S::ldg20a@fsu.edu::15b50626-d2c4-4254-a4cf-dc7637d1c37e" providerId="AD" clId="Web-{40087933-980B-8455-3B52-52E64D01E2AB}" dt="2023-11-12T19:15:59.582" v="1081" actId="14100"/>
          <ac:picMkLst>
            <pc:docMk/>
            <pc:sldMk cId="2193814104" sldId="320"/>
            <ac:picMk id="24" creationId="{A8E539E6-B8EA-529C-607C-16AE499395E5}"/>
          </ac:picMkLst>
        </pc:picChg>
        <pc:picChg chg="add del mod">
          <ac:chgData name="Luis Daniel Garcia" userId="S::ldg20a@fsu.edu::15b50626-d2c4-4254-a4cf-dc7637d1c37e" providerId="AD" clId="Web-{40087933-980B-8455-3B52-52E64D01E2AB}" dt="2023-11-12T19:16:40.162" v="1084"/>
          <ac:picMkLst>
            <pc:docMk/>
            <pc:sldMk cId="2193814104" sldId="320"/>
            <ac:picMk id="25" creationId="{FBF2FBB4-D504-4E3E-6E6D-D2811AD45E66}"/>
          </ac:picMkLst>
        </pc:picChg>
        <pc:picChg chg="add mod">
          <ac:chgData name="Luis Daniel Garcia" userId="S::ldg20a@fsu.edu::15b50626-d2c4-4254-a4cf-dc7637d1c37e" providerId="AD" clId="Web-{40087933-980B-8455-3B52-52E64D01E2AB}" dt="2023-11-12T19:22:00.500" v="1150"/>
          <ac:picMkLst>
            <pc:docMk/>
            <pc:sldMk cId="2193814104" sldId="320"/>
            <ac:picMk id="26" creationId="{BFF44114-EAE9-D51C-876B-E1CBEBD55007}"/>
          </ac:picMkLst>
        </pc:picChg>
        <pc:picChg chg="add del mod">
          <ac:chgData name="Luis Daniel Garcia" userId="S::ldg20a@fsu.edu::15b50626-d2c4-4254-a4cf-dc7637d1c37e" providerId="AD" clId="Web-{40087933-980B-8455-3B52-52E64D01E2AB}" dt="2023-11-12T19:19:29.527" v="1118"/>
          <ac:picMkLst>
            <pc:docMk/>
            <pc:sldMk cId="2193814104" sldId="320"/>
            <ac:picMk id="27" creationId="{04339191-C808-56EB-6ED5-44997751CBAA}"/>
          </ac:picMkLst>
        </pc:picChg>
        <pc:picChg chg="add del mod">
          <ac:chgData name="Luis Daniel Garcia" userId="S::ldg20a@fsu.edu::15b50626-d2c4-4254-a4cf-dc7637d1c37e" providerId="AD" clId="Web-{40087933-980B-8455-3B52-52E64D01E2AB}" dt="2023-11-12T19:19:29.027" v="1117"/>
          <ac:picMkLst>
            <pc:docMk/>
            <pc:sldMk cId="2193814104" sldId="320"/>
            <ac:picMk id="28" creationId="{F74CD4AE-341F-4A1F-CC01-371137AEC8A2}"/>
          </ac:picMkLst>
        </pc:picChg>
        <pc:picChg chg="add del mod">
          <ac:chgData name="Luis Daniel Garcia" userId="S::ldg20a@fsu.edu::15b50626-d2c4-4254-a4cf-dc7637d1c37e" providerId="AD" clId="Web-{40087933-980B-8455-3B52-52E64D01E2AB}" dt="2023-11-12T19:19:30.074" v="1119"/>
          <ac:picMkLst>
            <pc:docMk/>
            <pc:sldMk cId="2193814104" sldId="320"/>
            <ac:picMk id="29" creationId="{334FB354-686B-BB56-11C3-581126B5C7E4}"/>
          </ac:picMkLst>
        </pc:picChg>
        <pc:picChg chg="add mod">
          <ac:chgData name="Luis Daniel Garcia" userId="S::ldg20a@fsu.edu::15b50626-d2c4-4254-a4cf-dc7637d1c37e" providerId="AD" clId="Web-{40087933-980B-8455-3B52-52E64D01E2AB}" dt="2023-11-12T19:22:00.453" v="1146"/>
          <ac:picMkLst>
            <pc:docMk/>
            <pc:sldMk cId="2193814104" sldId="320"/>
            <ac:picMk id="30" creationId="{A4CA7D20-ABAC-8E45-F993-7A7A01E9321E}"/>
          </ac:picMkLst>
        </pc:picChg>
        <pc:picChg chg="add mod">
          <ac:chgData name="Luis Daniel Garcia" userId="S::ldg20a@fsu.edu::15b50626-d2c4-4254-a4cf-dc7637d1c37e" providerId="AD" clId="Web-{40087933-980B-8455-3B52-52E64D01E2AB}" dt="2023-11-12T19:22:00.453" v="1147"/>
          <ac:picMkLst>
            <pc:docMk/>
            <pc:sldMk cId="2193814104" sldId="320"/>
            <ac:picMk id="31" creationId="{95409F2A-14B9-B6FB-B267-2298F5D12232}"/>
          </ac:picMkLst>
        </pc:picChg>
        <pc:picChg chg="add mod">
          <ac:chgData name="Luis Daniel Garcia" userId="S::ldg20a@fsu.edu::15b50626-d2c4-4254-a4cf-dc7637d1c37e" providerId="AD" clId="Web-{40087933-980B-8455-3B52-52E64D01E2AB}" dt="2023-11-12T19:22:00.469" v="1148"/>
          <ac:picMkLst>
            <pc:docMk/>
            <pc:sldMk cId="2193814104" sldId="320"/>
            <ac:picMk id="32" creationId="{C9285968-A0A9-4A71-9782-3931D19C3358}"/>
          </ac:picMkLst>
        </pc:picChg>
        <pc:picChg chg="add mod">
          <ac:chgData name="Luis Daniel Garcia" userId="S::ldg20a@fsu.edu::15b50626-d2c4-4254-a4cf-dc7637d1c37e" providerId="AD" clId="Web-{40087933-980B-8455-3B52-52E64D01E2AB}" dt="2023-11-12T19:22:00.485" v="1149"/>
          <ac:picMkLst>
            <pc:docMk/>
            <pc:sldMk cId="2193814104" sldId="320"/>
            <ac:picMk id="33" creationId="{F32223D2-087D-B5A6-117D-23B72449FED9}"/>
          </ac:picMkLst>
        </pc:picChg>
      </pc:sldChg>
      <pc:sldChg chg="addSp delSp modSp ord">
        <pc:chgData name="Luis Daniel Garcia" userId="S::ldg20a@fsu.edu::15b50626-d2c4-4254-a4cf-dc7637d1c37e" providerId="AD" clId="Web-{40087933-980B-8455-3B52-52E64D01E2AB}" dt="2023-11-12T20:58:44.762" v="1551" actId="20577"/>
        <pc:sldMkLst>
          <pc:docMk/>
          <pc:sldMk cId="3407014400" sldId="324"/>
        </pc:sldMkLst>
        <pc:spChg chg="mod">
          <ac:chgData name="Luis Daniel Garcia" userId="S::ldg20a@fsu.edu::15b50626-d2c4-4254-a4cf-dc7637d1c37e" providerId="AD" clId="Web-{40087933-980B-8455-3B52-52E64D01E2AB}" dt="2023-11-12T20:36:53.075" v="1415" actId="20577"/>
          <ac:spMkLst>
            <pc:docMk/>
            <pc:sldMk cId="3407014400" sldId="324"/>
            <ac:spMk id="10" creationId="{5A23BB40-C353-9140-91D5-D12E8907082C}"/>
          </ac:spMkLst>
        </pc:spChg>
        <pc:spChg chg="add del">
          <ac:chgData name="Luis Daniel Garcia" userId="S::ldg20a@fsu.edu::15b50626-d2c4-4254-a4cf-dc7637d1c37e" providerId="AD" clId="Web-{40087933-980B-8455-3B52-52E64D01E2AB}" dt="2023-11-12T20:33:13.539" v="1337"/>
          <ac:spMkLst>
            <pc:docMk/>
            <pc:sldMk cId="3407014400" sldId="324"/>
            <ac:spMk id="16" creationId="{5975926E-B82A-9A47-B417-D00FDF9D4382}"/>
          </ac:spMkLst>
        </pc:spChg>
        <pc:spChg chg="mod">
          <ac:chgData name="Luis Daniel Garcia" userId="S::ldg20a@fsu.edu::15b50626-d2c4-4254-a4cf-dc7637d1c37e" providerId="AD" clId="Web-{40087933-980B-8455-3B52-52E64D01E2AB}" dt="2023-11-12T20:58:44.762" v="1551" actId="20577"/>
          <ac:spMkLst>
            <pc:docMk/>
            <pc:sldMk cId="3407014400" sldId="324"/>
            <ac:spMk id="19" creationId="{0E5B75C5-D489-FAD7-7128-B006661358AF}"/>
          </ac:spMkLst>
        </pc:spChg>
        <pc:spChg chg="add del mod">
          <ac:chgData name="Luis Daniel Garcia" userId="S::ldg20a@fsu.edu::15b50626-d2c4-4254-a4cf-dc7637d1c37e" providerId="AD" clId="Web-{40087933-980B-8455-3B52-52E64D01E2AB}" dt="2023-11-12T20:36:02.731" v="1407"/>
          <ac:spMkLst>
            <pc:docMk/>
            <pc:sldMk cId="3407014400" sldId="324"/>
            <ac:spMk id="21" creationId="{79E386F6-F5DF-0233-5140-134786872F49}"/>
          </ac:spMkLst>
        </pc:spChg>
        <pc:spChg chg="add del">
          <ac:chgData name="Luis Daniel Garcia" userId="S::ldg20a@fsu.edu::15b50626-d2c4-4254-a4cf-dc7637d1c37e" providerId="AD" clId="Web-{40087933-980B-8455-3B52-52E64D01E2AB}" dt="2023-11-12T20:33:16.383" v="1343"/>
          <ac:spMkLst>
            <pc:docMk/>
            <pc:sldMk cId="3407014400" sldId="324"/>
            <ac:spMk id="187" creationId="{D5EB2E0B-7884-B431-5B3B-375D7CCE7B75}"/>
          </ac:spMkLst>
        </pc:spChg>
        <pc:spChg chg="add del">
          <ac:chgData name="Luis Daniel Garcia" userId="S::ldg20a@fsu.edu::15b50626-d2c4-4254-a4cf-dc7637d1c37e" providerId="AD" clId="Web-{40087933-980B-8455-3B52-52E64D01E2AB}" dt="2023-11-12T20:33:16.383" v="1341"/>
          <ac:spMkLst>
            <pc:docMk/>
            <pc:sldMk cId="3407014400" sldId="324"/>
            <ac:spMk id="197" creationId="{5F5C5C5C-F7C2-88D2-F492-B69FC4787CF4}"/>
          </ac:spMkLst>
        </pc:spChg>
        <pc:spChg chg="add del mod">
          <ac:chgData name="Luis Daniel Garcia" userId="S::ldg20a@fsu.edu::15b50626-d2c4-4254-a4cf-dc7637d1c37e" providerId="AD" clId="Web-{40087933-980B-8455-3B52-52E64D01E2AB}" dt="2023-11-12T20:33:12.680" v="1336"/>
          <ac:spMkLst>
            <pc:docMk/>
            <pc:sldMk cId="3407014400" sldId="324"/>
            <ac:spMk id="210" creationId="{CE9DD966-929E-4AFB-F68B-6CD4287C5196}"/>
          </ac:spMkLst>
        </pc:spChg>
        <pc:spChg chg="add">
          <ac:chgData name="Luis Daniel Garcia" userId="S::ldg20a@fsu.edu::15b50626-d2c4-4254-a4cf-dc7637d1c37e" providerId="AD" clId="Web-{40087933-980B-8455-3B52-52E64D01E2AB}" dt="2023-11-12T20:35:58.699" v="1405"/>
          <ac:spMkLst>
            <pc:docMk/>
            <pc:sldMk cId="3407014400" sldId="324"/>
            <ac:spMk id="407" creationId="{C5CF083C-C097-828F-293D-0326A4781A64}"/>
          </ac:spMkLst>
        </pc:spChg>
        <pc:spChg chg="add del mod">
          <ac:chgData name="Luis Daniel Garcia" userId="S::ldg20a@fsu.edu::15b50626-d2c4-4254-a4cf-dc7637d1c37e" providerId="AD" clId="Web-{40087933-980B-8455-3B52-52E64D01E2AB}" dt="2023-11-12T20:36:25.044" v="1412"/>
          <ac:spMkLst>
            <pc:docMk/>
            <pc:sldMk cId="3407014400" sldId="324"/>
            <ac:spMk id="409" creationId="{9C12CA3E-64EA-D47C-5CA5-953C3BD1C9E1}"/>
          </ac:spMkLst>
        </pc:spChg>
        <pc:graphicFrameChg chg="add del mod">
          <ac:chgData name="Luis Daniel Garcia" userId="S::ldg20a@fsu.edu::15b50626-d2c4-4254-a4cf-dc7637d1c37e" providerId="AD" clId="Web-{40087933-980B-8455-3B52-52E64D01E2AB}" dt="2023-11-12T20:33:14.399" v="1338"/>
          <ac:graphicFrameMkLst>
            <pc:docMk/>
            <pc:sldMk cId="3407014400" sldId="324"/>
            <ac:graphicFrameMk id="7" creationId="{E01BA0E4-C84E-104D-B37A-59D313B0A6AA}"/>
          </ac:graphicFrameMkLst>
        </pc:graphicFrameChg>
        <pc:graphicFrameChg chg="add del">
          <ac:chgData name="Luis Daniel Garcia" userId="S::ldg20a@fsu.edu::15b50626-d2c4-4254-a4cf-dc7637d1c37e" providerId="AD" clId="Web-{40087933-980B-8455-3B52-52E64D01E2AB}" dt="2023-11-12T20:33:15.305" v="1339"/>
          <ac:graphicFrameMkLst>
            <pc:docMk/>
            <pc:sldMk cId="3407014400" sldId="324"/>
            <ac:graphicFrameMk id="15" creationId="{39099FBB-328B-B860-A853-83FDC8CE55E6}"/>
          </ac:graphicFrameMkLst>
        </pc:graphicFrameChg>
        <pc:graphicFrameChg chg="add del">
          <ac:chgData name="Luis Daniel Garcia" userId="S::ldg20a@fsu.edu::15b50626-d2c4-4254-a4cf-dc7637d1c37e" providerId="AD" clId="Web-{40087933-980B-8455-3B52-52E64D01E2AB}" dt="2023-11-12T20:33:16.383" v="1342"/>
          <ac:graphicFrameMkLst>
            <pc:docMk/>
            <pc:sldMk cId="3407014400" sldId="324"/>
            <ac:graphicFrameMk id="189" creationId="{B493E0C7-B49E-7FC4-EC52-8213B21FF339}"/>
          </ac:graphicFrameMkLst>
        </pc:graphicFrameChg>
        <pc:graphicFrameChg chg="add del">
          <ac:chgData name="Luis Daniel Garcia" userId="S::ldg20a@fsu.edu::15b50626-d2c4-4254-a4cf-dc7637d1c37e" providerId="AD" clId="Web-{40087933-980B-8455-3B52-52E64D01E2AB}" dt="2023-11-12T20:33:16.383" v="1340"/>
          <ac:graphicFrameMkLst>
            <pc:docMk/>
            <pc:sldMk cId="3407014400" sldId="324"/>
            <ac:graphicFrameMk id="199" creationId="{92C3EC21-2512-5904-48DB-47EED7EE3605}"/>
          </ac:graphicFrameMkLst>
        </pc:graphicFrameChg>
      </pc:sldChg>
      <pc:sldChg chg="addSp delSp modSp ord">
        <pc:chgData name="Luis Daniel Garcia" userId="S::ldg20a@fsu.edu::15b50626-d2c4-4254-a4cf-dc7637d1c37e" providerId="AD" clId="Web-{40087933-980B-8455-3B52-52E64D01E2AB}" dt="2023-11-12T20:58:47.277" v="1552"/>
        <pc:sldMkLst>
          <pc:docMk/>
          <pc:sldMk cId="3750648486" sldId="325"/>
        </pc:sldMkLst>
        <pc:spChg chg="mod">
          <ac:chgData name="Luis Daniel Garcia" userId="S::ldg20a@fsu.edu::15b50626-d2c4-4254-a4cf-dc7637d1c37e" providerId="AD" clId="Web-{40087933-980B-8455-3B52-52E64D01E2AB}" dt="2023-11-12T20:58:47.277" v="1552"/>
          <ac:spMkLst>
            <pc:docMk/>
            <pc:sldMk cId="3750648486" sldId="325"/>
            <ac:spMk id="19" creationId="{0E5B75C5-D489-FAD7-7128-B006661358AF}"/>
          </ac:spMkLst>
        </pc:spChg>
        <pc:spChg chg="del mod">
          <ac:chgData name="Luis Daniel Garcia" userId="S::ldg20a@fsu.edu::15b50626-d2c4-4254-a4cf-dc7637d1c37e" providerId="AD" clId="Web-{40087933-980B-8455-3B52-52E64D01E2AB}" dt="2023-11-12T20:36:12.684" v="1410"/>
          <ac:spMkLst>
            <pc:docMk/>
            <pc:sldMk cId="3750648486" sldId="325"/>
            <ac:spMk id="21" creationId="{79E386F6-F5DF-0233-5140-134786872F49}"/>
          </ac:spMkLst>
        </pc:spChg>
        <pc:spChg chg="add">
          <ac:chgData name="Luis Daniel Garcia" userId="S::ldg20a@fsu.edu::15b50626-d2c4-4254-a4cf-dc7637d1c37e" providerId="AD" clId="Web-{40087933-980B-8455-3B52-52E64D01E2AB}" dt="2023-11-12T20:36:07.950" v="1408"/>
          <ac:spMkLst>
            <pc:docMk/>
            <pc:sldMk cId="3750648486" sldId="325"/>
            <ac:spMk id="192" creationId="{FB44D6CB-A81E-8645-9822-4FB0A898256B}"/>
          </ac:spMkLst>
        </pc:spChg>
        <pc:spChg chg="add del mod">
          <ac:chgData name="Luis Daniel Garcia" userId="S::ldg20a@fsu.edu::15b50626-d2c4-4254-a4cf-dc7637d1c37e" providerId="AD" clId="Web-{40087933-980B-8455-3B52-52E64D01E2AB}" dt="2023-11-12T20:36:30.341" v="1414"/>
          <ac:spMkLst>
            <pc:docMk/>
            <pc:sldMk cId="3750648486" sldId="325"/>
            <ac:spMk id="194" creationId="{12AEC083-6FB8-FDAD-4631-55A4571BAC48}"/>
          </ac:spMkLst>
        </pc:spChg>
      </pc:sldChg>
    </pc:docChg>
  </pc:docChgLst>
  <pc:docChgLst>
    <pc:chgData name="Chloe Keiran" userId="S::cmk19@fsu.edu::732f0397-0029-422a-9fe5-1466c05581a9" providerId="AD" clId="Web-{4D26095A-73B4-06DF-E24D-CC9B46DB1A5D}"/>
    <pc:docChg chg="addSld delSld modSld modSection">
      <pc:chgData name="Chloe Keiran" userId="S::cmk19@fsu.edu::732f0397-0029-422a-9fe5-1466c05581a9" providerId="AD" clId="Web-{4D26095A-73B4-06DF-E24D-CC9B46DB1A5D}" dt="2023-11-12T19:26:06.489" v="723" actId="20577"/>
      <pc:docMkLst>
        <pc:docMk/>
      </pc:docMkLst>
      <pc:sldChg chg="delSp modSp">
        <pc:chgData name="Chloe Keiran" userId="S::cmk19@fsu.edu::732f0397-0029-422a-9fe5-1466c05581a9" providerId="AD" clId="Web-{4D26095A-73B4-06DF-E24D-CC9B46DB1A5D}" dt="2023-11-12T19:18:57.330" v="676" actId="20577"/>
        <pc:sldMkLst>
          <pc:docMk/>
          <pc:sldMk cId="3369190698" sldId="285"/>
        </pc:sldMkLst>
        <pc:spChg chg="del">
          <ac:chgData name="Chloe Keiran" userId="S::cmk19@fsu.edu::732f0397-0029-422a-9fe5-1466c05581a9" providerId="AD" clId="Web-{4D26095A-73B4-06DF-E24D-CC9B46DB1A5D}" dt="2023-11-12T18:05:47.349" v="40"/>
          <ac:spMkLst>
            <pc:docMk/>
            <pc:sldMk cId="3369190698" sldId="285"/>
            <ac:spMk id="3" creationId="{9E41A422-6A68-5B0F-EEB1-6AD5F5FEDC1A}"/>
          </ac:spMkLst>
        </pc:spChg>
        <pc:spChg chg="mod">
          <ac:chgData name="Chloe Keiran" userId="S::cmk19@fsu.edu::732f0397-0029-422a-9fe5-1466c05581a9" providerId="AD" clId="Web-{4D26095A-73B4-06DF-E24D-CC9B46DB1A5D}" dt="2023-11-12T18:02:54.117" v="34" actId="20577"/>
          <ac:spMkLst>
            <pc:docMk/>
            <pc:sldMk cId="3369190698" sldId="285"/>
            <ac:spMk id="6" creationId="{A8AA5DF1-6D6C-C612-FD45-A08FE1C4C2CD}"/>
          </ac:spMkLst>
        </pc:spChg>
        <pc:spChg chg="mod">
          <ac:chgData name="Chloe Keiran" userId="S::cmk19@fsu.edu::732f0397-0029-422a-9fe5-1466c05581a9" providerId="AD" clId="Web-{4D26095A-73B4-06DF-E24D-CC9B46DB1A5D}" dt="2023-11-12T19:18:57.330" v="676" actId="20577"/>
          <ac:spMkLst>
            <pc:docMk/>
            <pc:sldMk cId="3369190698" sldId="285"/>
            <ac:spMk id="7" creationId="{44BC8655-90C6-D232-0E84-EAC98BD81E95}"/>
          </ac:spMkLst>
        </pc:spChg>
      </pc:sldChg>
      <pc:sldChg chg="modSp">
        <pc:chgData name="Chloe Keiran" userId="S::cmk19@fsu.edu::732f0397-0029-422a-9fe5-1466c05581a9" providerId="AD" clId="Web-{4D26095A-73B4-06DF-E24D-CC9B46DB1A5D}" dt="2023-11-12T19:18:41.673" v="675" actId="20577"/>
        <pc:sldMkLst>
          <pc:docMk/>
          <pc:sldMk cId="1270984281" sldId="286"/>
        </pc:sldMkLst>
        <pc:spChg chg="mod">
          <ac:chgData name="Chloe Keiran" userId="S::cmk19@fsu.edu::732f0397-0029-422a-9fe5-1466c05581a9" providerId="AD" clId="Web-{4D26095A-73B4-06DF-E24D-CC9B46DB1A5D}" dt="2023-11-12T19:18:34.816" v="673" actId="20577"/>
          <ac:spMkLst>
            <pc:docMk/>
            <pc:sldMk cId="1270984281" sldId="286"/>
            <ac:spMk id="8" creationId="{22E986E3-D60F-6701-E555-382E92BBDF8E}"/>
          </ac:spMkLst>
        </pc:spChg>
        <pc:spChg chg="mod">
          <ac:chgData name="Chloe Keiran" userId="S::cmk19@fsu.edu::732f0397-0029-422a-9fe5-1466c05581a9" providerId="AD" clId="Web-{4D26095A-73B4-06DF-E24D-CC9B46DB1A5D}" dt="2023-11-12T19:18:24.126" v="671" actId="20577"/>
          <ac:spMkLst>
            <pc:docMk/>
            <pc:sldMk cId="1270984281" sldId="286"/>
            <ac:spMk id="12" creationId="{602AFC1E-7AB1-CD43-56B5-210304222E34}"/>
          </ac:spMkLst>
        </pc:spChg>
        <pc:spChg chg="mod">
          <ac:chgData name="Chloe Keiran" userId="S::cmk19@fsu.edu::732f0397-0029-422a-9fe5-1466c05581a9" providerId="AD" clId="Web-{4D26095A-73B4-06DF-E24D-CC9B46DB1A5D}" dt="2023-11-12T19:18:41.673" v="675" actId="20577"/>
          <ac:spMkLst>
            <pc:docMk/>
            <pc:sldMk cId="1270984281" sldId="286"/>
            <ac:spMk id="13" creationId="{EA2E8241-62D8-5A9D-80C2-65C5FFAA4CD2}"/>
          </ac:spMkLst>
        </pc:spChg>
      </pc:sldChg>
      <pc:sldChg chg="modSp">
        <pc:chgData name="Chloe Keiran" userId="S::cmk19@fsu.edu::732f0397-0029-422a-9fe5-1466c05581a9" providerId="AD" clId="Web-{4D26095A-73B4-06DF-E24D-CC9B46DB1A5D}" dt="2023-11-12T19:17:39.952" v="668" actId="20577"/>
        <pc:sldMkLst>
          <pc:docMk/>
          <pc:sldMk cId="2405727058" sldId="287"/>
        </pc:sldMkLst>
        <pc:spChg chg="mod">
          <ac:chgData name="Chloe Keiran" userId="S::cmk19@fsu.edu::732f0397-0029-422a-9fe5-1466c05581a9" providerId="AD" clId="Web-{4D26095A-73B4-06DF-E24D-CC9B46DB1A5D}" dt="2023-11-12T19:17:33.233" v="666" actId="20577"/>
          <ac:spMkLst>
            <pc:docMk/>
            <pc:sldMk cId="2405727058" sldId="287"/>
            <ac:spMk id="11" creationId="{6B37219D-EE5D-7A93-BF43-7743247B952B}"/>
          </ac:spMkLst>
        </pc:spChg>
        <pc:spChg chg="mod">
          <ac:chgData name="Chloe Keiran" userId="S::cmk19@fsu.edu::732f0397-0029-422a-9fe5-1466c05581a9" providerId="AD" clId="Web-{4D26095A-73B4-06DF-E24D-CC9B46DB1A5D}" dt="2023-11-12T19:17:08.138" v="662" actId="20577"/>
          <ac:spMkLst>
            <pc:docMk/>
            <pc:sldMk cId="2405727058" sldId="287"/>
            <ac:spMk id="12" creationId="{E0359946-B9A4-5A99-8626-5D56DB8756F2}"/>
          </ac:spMkLst>
        </pc:spChg>
        <pc:spChg chg="mod">
          <ac:chgData name="Chloe Keiran" userId="S::cmk19@fsu.edu::732f0397-0029-422a-9fe5-1466c05581a9" providerId="AD" clId="Web-{4D26095A-73B4-06DF-E24D-CC9B46DB1A5D}" dt="2023-11-12T19:16:44.965" v="654" actId="20577"/>
          <ac:spMkLst>
            <pc:docMk/>
            <pc:sldMk cId="2405727058" sldId="287"/>
            <ac:spMk id="14" creationId="{B8F32CCC-9B1E-6138-F1E1-EA3047830F2E}"/>
          </ac:spMkLst>
        </pc:spChg>
        <pc:spChg chg="mod">
          <ac:chgData name="Chloe Keiran" userId="S::cmk19@fsu.edu::732f0397-0029-422a-9fe5-1466c05581a9" providerId="AD" clId="Web-{4D26095A-73B4-06DF-E24D-CC9B46DB1A5D}" dt="2023-11-12T19:17:17.232" v="664" actId="20577"/>
          <ac:spMkLst>
            <pc:docMk/>
            <pc:sldMk cId="2405727058" sldId="287"/>
            <ac:spMk id="16" creationId="{AEF7B994-970E-2825-D149-6089A60523D1}"/>
          </ac:spMkLst>
        </pc:spChg>
        <pc:spChg chg="mod">
          <ac:chgData name="Chloe Keiran" userId="S::cmk19@fsu.edu::732f0397-0029-422a-9fe5-1466c05581a9" providerId="AD" clId="Web-{4D26095A-73B4-06DF-E24D-CC9B46DB1A5D}" dt="2023-11-12T19:17:39.952" v="668" actId="20577"/>
          <ac:spMkLst>
            <pc:docMk/>
            <pc:sldMk cId="2405727058" sldId="287"/>
            <ac:spMk id="17" creationId="{F0CBB312-31AD-AD56-0563-44728C6B05F6}"/>
          </ac:spMkLst>
        </pc:spChg>
        <pc:spChg chg="mod">
          <ac:chgData name="Chloe Keiran" userId="S::cmk19@fsu.edu::732f0397-0029-422a-9fe5-1466c05581a9" providerId="AD" clId="Web-{4D26095A-73B4-06DF-E24D-CC9B46DB1A5D}" dt="2023-11-12T19:16:55.747" v="656" actId="20577"/>
          <ac:spMkLst>
            <pc:docMk/>
            <pc:sldMk cId="2405727058" sldId="287"/>
            <ac:spMk id="18" creationId="{E72ABEFD-13E1-DD75-3047-1E1D4D2E52C4}"/>
          </ac:spMkLst>
        </pc:spChg>
      </pc:sldChg>
      <pc:sldChg chg="modSp">
        <pc:chgData name="Chloe Keiran" userId="S::cmk19@fsu.edu::732f0397-0029-422a-9fe5-1466c05581a9" providerId="AD" clId="Web-{4D26095A-73B4-06DF-E24D-CC9B46DB1A5D}" dt="2023-11-12T19:20:02.286" v="686" actId="20577"/>
        <pc:sldMkLst>
          <pc:docMk/>
          <pc:sldMk cId="2241529734" sldId="294"/>
        </pc:sldMkLst>
        <pc:spChg chg="mod">
          <ac:chgData name="Chloe Keiran" userId="S::cmk19@fsu.edu::732f0397-0029-422a-9fe5-1466c05581a9" providerId="AD" clId="Web-{4D26095A-73B4-06DF-E24D-CC9B46DB1A5D}" dt="2023-11-12T19:19:34.175" v="682" actId="20577"/>
          <ac:spMkLst>
            <pc:docMk/>
            <pc:sldMk cId="2241529734" sldId="294"/>
            <ac:spMk id="5" creationId="{E55FE6E5-782F-BAD4-29C9-6C20763AEF04}"/>
          </ac:spMkLst>
        </pc:spChg>
        <pc:spChg chg="mod">
          <ac:chgData name="Chloe Keiran" userId="S::cmk19@fsu.edu::732f0397-0029-422a-9fe5-1466c05581a9" providerId="AD" clId="Web-{4D26095A-73B4-06DF-E24D-CC9B46DB1A5D}" dt="2023-11-12T19:19:43.379" v="684" actId="20577"/>
          <ac:spMkLst>
            <pc:docMk/>
            <pc:sldMk cId="2241529734" sldId="294"/>
            <ac:spMk id="6" creationId="{F1592320-D5F1-6D32-3CFA-E2DC62BEA01F}"/>
          </ac:spMkLst>
        </pc:spChg>
        <pc:spChg chg="mod">
          <ac:chgData name="Chloe Keiran" userId="S::cmk19@fsu.edu::732f0397-0029-422a-9fe5-1466c05581a9" providerId="AD" clId="Web-{4D26095A-73B4-06DF-E24D-CC9B46DB1A5D}" dt="2023-11-12T19:19:52.457" v="685" actId="20577"/>
          <ac:spMkLst>
            <pc:docMk/>
            <pc:sldMk cId="2241529734" sldId="294"/>
            <ac:spMk id="16" creationId="{9B0E466A-DF09-9B45-1045-73F1D73456D6}"/>
          </ac:spMkLst>
        </pc:spChg>
        <pc:spChg chg="mod">
          <ac:chgData name="Chloe Keiran" userId="S::cmk19@fsu.edu::732f0397-0029-422a-9fe5-1466c05581a9" providerId="AD" clId="Web-{4D26095A-73B4-06DF-E24D-CC9B46DB1A5D}" dt="2023-11-12T19:20:02.286" v="686" actId="20577"/>
          <ac:spMkLst>
            <pc:docMk/>
            <pc:sldMk cId="2241529734" sldId="294"/>
            <ac:spMk id="17" creationId="{11FAD526-A59B-4511-5D50-D43785EA2F2F}"/>
          </ac:spMkLst>
        </pc:spChg>
      </pc:sldChg>
      <pc:sldChg chg="modSp">
        <pc:chgData name="Chloe Keiran" userId="S::cmk19@fsu.edu::732f0397-0029-422a-9fe5-1466c05581a9" providerId="AD" clId="Web-{4D26095A-73B4-06DF-E24D-CC9B46DB1A5D}" dt="2023-11-12T19:20:44.288" v="690"/>
        <pc:sldMkLst>
          <pc:docMk/>
          <pc:sldMk cId="3299589227" sldId="295"/>
        </pc:sldMkLst>
        <pc:spChg chg="mod">
          <ac:chgData name="Chloe Keiran" userId="S::cmk19@fsu.edu::732f0397-0029-422a-9fe5-1466c05581a9" providerId="AD" clId="Web-{4D26095A-73B4-06DF-E24D-CC9B46DB1A5D}" dt="2023-11-12T19:20:44.288" v="690"/>
          <ac:spMkLst>
            <pc:docMk/>
            <pc:sldMk cId="3299589227" sldId="295"/>
            <ac:spMk id="14" creationId="{68D8B540-F2EA-8C35-C260-5295B6026AC8}"/>
          </ac:spMkLst>
        </pc:spChg>
      </pc:sldChg>
      <pc:sldChg chg="addSp delSp modSp del">
        <pc:chgData name="Chloe Keiran" userId="S::cmk19@fsu.edu::732f0397-0029-422a-9fe5-1466c05581a9" providerId="AD" clId="Web-{4D26095A-73B4-06DF-E24D-CC9B46DB1A5D}" dt="2023-11-12T18:44:33.120" v="623"/>
        <pc:sldMkLst>
          <pc:docMk/>
          <pc:sldMk cId="1634204752" sldId="297"/>
        </pc:sldMkLst>
        <pc:spChg chg="mod">
          <ac:chgData name="Chloe Keiran" userId="S::cmk19@fsu.edu::732f0397-0029-422a-9fe5-1466c05581a9" providerId="AD" clId="Web-{4D26095A-73B4-06DF-E24D-CC9B46DB1A5D}" dt="2023-11-12T18:01:29.379" v="23" actId="20577"/>
          <ac:spMkLst>
            <pc:docMk/>
            <pc:sldMk cId="1634204752" sldId="297"/>
            <ac:spMk id="2" creationId="{4159CCF7-CE31-8744-7C40-B7F569AE2492}"/>
          </ac:spMkLst>
        </pc:spChg>
        <pc:spChg chg="del">
          <ac:chgData name="Chloe Keiran" userId="S::cmk19@fsu.edu::732f0397-0029-422a-9fe5-1466c05581a9" providerId="AD" clId="Web-{4D26095A-73B4-06DF-E24D-CC9B46DB1A5D}" dt="2023-11-12T18:05:54.068" v="41"/>
          <ac:spMkLst>
            <pc:docMk/>
            <pc:sldMk cId="1634204752" sldId="297"/>
            <ac:spMk id="4" creationId="{84D7B241-997A-E484-F159-EB196C2FA8FF}"/>
          </ac:spMkLst>
        </pc:spChg>
        <pc:spChg chg="mod">
          <ac:chgData name="Chloe Keiran" userId="S::cmk19@fsu.edu::732f0397-0029-422a-9fe5-1466c05581a9" providerId="AD" clId="Web-{4D26095A-73B4-06DF-E24D-CC9B46DB1A5D}" dt="2023-11-12T18:20:59.683" v="364" actId="20577"/>
          <ac:spMkLst>
            <pc:docMk/>
            <pc:sldMk cId="1634204752" sldId="297"/>
            <ac:spMk id="5" creationId="{0FA1D2A2-946C-10C6-7DD8-A247FB0E3656}"/>
          </ac:spMkLst>
        </pc:spChg>
        <pc:spChg chg="del">
          <ac:chgData name="Chloe Keiran" userId="S::cmk19@fsu.edu::732f0397-0029-422a-9fe5-1466c05581a9" providerId="AD" clId="Web-{4D26095A-73B4-06DF-E24D-CC9B46DB1A5D}" dt="2023-11-12T18:08:09.792" v="159"/>
          <ac:spMkLst>
            <pc:docMk/>
            <pc:sldMk cId="1634204752" sldId="297"/>
            <ac:spMk id="6" creationId="{48AA3FDF-1C16-3866-5AC6-2F961F890F2B}"/>
          </ac:spMkLst>
        </pc:spChg>
        <pc:spChg chg="add mod">
          <ac:chgData name="Chloe Keiran" userId="S::cmk19@fsu.edu::732f0397-0029-422a-9fe5-1466c05581a9" providerId="AD" clId="Web-{4D26095A-73B4-06DF-E24D-CC9B46DB1A5D}" dt="2023-11-12T18:17:49.785" v="317" actId="20577"/>
          <ac:spMkLst>
            <pc:docMk/>
            <pc:sldMk cId="1634204752" sldId="297"/>
            <ac:spMk id="7" creationId="{1BFA53F6-5DDE-CDCB-4A5A-F2855B42BA42}"/>
          </ac:spMkLst>
        </pc:spChg>
        <pc:spChg chg="add mod">
          <ac:chgData name="Chloe Keiran" userId="S::cmk19@fsu.edu::732f0397-0029-422a-9fe5-1466c05581a9" providerId="AD" clId="Web-{4D26095A-73B4-06DF-E24D-CC9B46DB1A5D}" dt="2023-11-12T18:25:29.679" v="476" actId="20577"/>
          <ac:spMkLst>
            <pc:docMk/>
            <pc:sldMk cId="1634204752" sldId="297"/>
            <ac:spMk id="8" creationId="{CCC28334-8FE6-DF65-AFA8-96CB74ECD245}"/>
          </ac:spMkLst>
        </pc:spChg>
        <pc:spChg chg="add mod">
          <ac:chgData name="Chloe Keiran" userId="S::cmk19@fsu.edu::732f0397-0029-422a-9fe5-1466c05581a9" providerId="AD" clId="Web-{4D26095A-73B4-06DF-E24D-CC9B46DB1A5D}" dt="2023-11-12T18:18:15.083" v="321" actId="20577"/>
          <ac:spMkLst>
            <pc:docMk/>
            <pc:sldMk cId="1634204752" sldId="297"/>
            <ac:spMk id="9" creationId="{0B40FDBE-0B01-88C5-8047-ADA2225971B6}"/>
          </ac:spMkLst>
        </pc:spChg>
        <pc:spChg chg="add del mod">
          <ac:chgData name="Chloe Keiran" userId="S::cmk19@fsu.edu::732f0397-0029-422a-9fe5-1466c05581a9" providerId="AD" clId="Web-{4D26095A-73B4-06DF-E24D-CC9B46DB1A5D}" dt="2023-11-12T18:41:24.721" v="612"/>
          <ac:spMkLst>
            <pc:docMk/>
            <pc:sldMk cId="1634204752" sldId="297"/>
            <ac:spMk id="12" creationId="{C55C9C66-0254-87FF-EA85-CEB3160D8FA8}"/>
          </ac:spMkLst>
        </pc:spChg>
        <pc:spChg chg="add del mod">
          <ac:chgData name="Chloe Keiran" userId="S::cmk19@fsu.edu::732f0397-0029-422a-9fe5-1466c05581a9" providerId="AD" clId="Web-{4D26095A-73B4-06DF-E24D-CC9B46DB1A5D}" dt="2023-11-12T18:28:18.139" v="553"/>
          <ac:spMkLst>
            <pc:docMk/>
            <pc:sldMk cId="1634204752" sldId="297"/>
            <ac:spMk id="13" creationId="{67245618-F233-51C4-02A5-9C424A9A771A}"/>
          </ac:spMkLst>
        </pc:spChg>
        <pc:spChg chg="add del mod">
          <ac:chgData name="Chloe Keiran" userId="S::cmk19@fsu.edu::732f0397-0029-422a-9fe5-1466c05581a9" providerId="AD" clId="Web-{4D26095A-73B4-06DF-E24D-CC9B46DB1A5D}" dt="2023-11-12T18:41:16.502" v="611"/>
          <ac:spMkLst>
            <pc:docMk/>
            <pc:sldMk cId="1634204752" sldId="297"/>
            <ac:spMk id="14" creationId="{DCA9640F-4551-1B72-31B2-0955FC0FB6AE}"/>
          </ac:spMkLst>
        </pc:spChg>
        <pc:spChg chg="add del mod">
          <ac:chgData name="Chloe Keiran" userId="S::cmk19@fsu.edu::732f0397-0029-422a-9fe5-1466c05581a9" providerId="AD" clId="Web-{4D26095A-73B4-06DF-E24D-CC9B46DB1A5D}" dt="2023-11-12T18:41:09.377" v="609"/>
          <ac:spMkLst>
            <pc:docMk/>
            <pc:sldMk cId="1634204752" sldId="297"/>
            <ac:spMk id="15" creationId="{004A9028-F862-CF77-FACA-CBF194B9B802}"/>
          </ac:spMkLst>
        </pc:spChg>
        <pc:spChg chg="add del mod">
          <ac:chgData name="Chloe Keiran" userId="S::cmk19@fsu.edu::732f0397-0029-422a-9fe5-1466c05581a9" providerId="AD" clId="Web-{4D26095A-73B4-06DF-E24D-CC9B46DB1A5D}" dt="2023-11-12T18:41:00.158" v="607"/>
          <ac:spMkLst>
            <pc:docMk/>
            <pc:sldMk cId="1634204752" sldId="297"/>
            <ac:spMk id="16" creationId="{0210FBEF-6F91-D412-6BDF-B77C2FE7F03E}"/>
          </ac:spMkLst>
        </pc:spChg>
        <pc:spChg chg="add del mod">
          <ac:chgData name="Chloe Keiran" userId="S::cmk19@fsu.edu::732f0397-0029-422a-9fe5-1466c05581a9" providerId="AD" clId="Web-{4D26095A-73B4-06DF-E24D-CC9B46DB1A5D}" dt="2023-11-12T18:40:55.626" v="606"/>
          <ac:spMkLst>
            <pc:docMk/>
            <pc:sldMk cId="1634204752" sldId="297"/>
            <ac:spMk id="17" creationId="{4CAF0195-4703-3F37-D1FB-F4750F319949}"/>
          </ac:spMkLst>
        </pc:spChg>
        <pc:spChg chg="add del mod">
          <ac:chgData name="Chloe Keiran" userId="S::cmk19@fsu.edu::732f0397-0029-422a-9fe5-1466c05581a9" providerId="AD" clId="Web-{4D26095A-73B4-06DF-E24D-CC9B46DB1A5D}" dt="2023-11-12T18:40:51.001" v="605"/>
          <ac:spMkLst>
            <pc:docMk/>
            <pc:sldMk cId="1634204752" sldId="297"/>
            <ac:spMk id="18" creationId="{85DED570-F41D-4C2A-C1C9-05EB6A4A96F4}"/>
          </ac:spMkLst>
        </pc:spChg>
        <pc:spChg chg="add del mod">
          <ac:chgData name="Chloe Keiran" userId="S::cmk19@fsu.edu::732f0397-0029-422a-9fe5-1466c05581a9" providerId="AD" clId="Web-{4D26095A-73B4-06DF-E24D-CC9B46DB1A5D}" dt="2023-11-12T18:41:13.611" v="610"/>
          <ac:spMkLst>
            <pc:docMk/>
            <pc:sldMk cId="1634204752" sldId="297"/>
            <ac:spMk id="20" creationId="{E4190D30-12DA-524E-D2F4-7F354A0CAD37}"/>
          </ac:spMkLst>
        </pc:spChg>
        <pc:spChg chg="add del mod">
          <ac:chgData name="Chloe Keiran" userId="S::cmk19@fsu.edu::732f0397-0029-422a-9fe5-1466c05581a9" providerId="AD" clId="Web-{4D26095A-73B4-06DF-E24D-CC9B46DB1A5D}" dt="2023-11-12T18:41:05.986" v="608"/>
          <ac:spMkLst>
            <pc:docMk/>
            <pc:sldMk cId="1634204752" sldId="297"/>
            <ac:spMk id="21" creationId="{DFE5A7C9-14E6-6014-30D4-1EA7854C8BE2}"/>
          </ac:spMkLst>
        </pc:spChg>
        <pc:picChg chg="add del mod">
          <ac:chgData name="Chloe Keiran" userId="S::cmk19@fsu.edu::732f0397-0029-422a-9fe5-1466c05581a9" providerId="AD" clId="Web-{4D26095A-73B4-06DF-E24D-CC9B46DB1A5D}" dt="2023-11-12T18:41:48.691" v="615"/>
          <ac:picMkLst>
            <pc:docMk/>
            <pc:sldMk cId="1634204752" sldId="297"/>
            <ac:picMk id="10" creationId="{7FEAB62A-E4CD-0EEA-9FE4-9C8403F9F034}"/>
          </ac:picMkLst>
        </pc:picChg>
        <pc:picChg chg="add mod">
          <ac:chgData name="Chloe Keiran" userId="S::cmk19@fsu.edu::732f0397-0029-422a-9fe5-1466c05581a9" providerId="AD" clId="Web-{4D26095A-73B4-06DF-E24D-CC9B46DB1A5D}" dt="2023-11-12T18:19:28.133" v="325" actId="1076"/>
          <ac:picMkLst>
            <pc:docMk/>
            <pc:sldMk cId="1634204752" sldId="297"/>
            <ac:picMk id="11" creationId="{7B37C814-1D5C-0E1F-15E3-787362233219}"/>
          </ac:picMkLst>
        </pc:picChg>
        <pc:cxnChg chg="add del mod">
          <ac:chgData name="Chloe Keiran" userId="S::cmk19@fsu.edu::732f0397-0029-422a-9fe5-1466c05581a9" providerId="AD" clId="Web-{4D26095A-73B4-06DF-E24D-CC9B46DB1A5D}" dt="2023-11-12T18:34:22.485" v="595"/>
          <ac:cxnSpMkLst>
            <pc:docMk/>
            <pc:sldMk cId="1634204752" sldId="297"/>
            <ac:cxnSpMk id="19" creationId="{BB1AB71E-4625-CA10-7B43-728690CA8F53}"/>
          </ac:cxnSpMkLst>
        </pc:cxnChg>
      </pc:sldChg>
      <pc:sldChg chg="modSp">
        <pc:chgData name="Chloe Keiran" userId="S::cmk19@fsu.edu::732f0397-0029-422a-9fe5-1466c05581a9" providerId="AD" clId="Web-{4D26095A-73B4-06DF-E24D-CC9B46DB1A5D}" dt="2023-11-12T19:21:10.258" v="692" actId="20577"/>
        <pc:sldMkLst>
          <pc:docMk/>
          <pc:sldMk cId="230934229" sldId="299"/>
        </pc:sldMkLst>
        <pc:graphicFrameChg chg="modGraphic">
          <ac:chgData name="Chloe Keiran" userId="S::cmk19@fsu.edu::732f0397-0029-422a-9fe5-1466c05581a9" providerId="AD" clId="Web-{4D26095A-73B4-06DF-E24D-CC9B46DB1A5D}" dt="2023-11-12T19:21:10.258" v="692" actId="20577"/>
          <ac:graphicFrameMkLst>
            <pc:docMk/>
            <pc:sldMk cId="230934229" sldId="299"/>
            <ac:graphicFrameMk id="8" creationId="{0D0284AD-D586-3482-CD8D-24663D5E8D7D}"/>
          </ac:graphicFrameMkLst>
        </pc:graphicFrameChg>
      </pc:sldChg>
      <pc:sldChg chg="modSp">
        <pc:chgData name="Chloe Keiran" userId="S::cmk19@fsu.edu::732f0397-0029-422a-9fe5-1466c05581a9" providerId="AD" clId="Web-{4D26095A-73B4-06DF-E24D-CC9B46DB1A5D}" dt="2023-11-12T19:21:35.821" v="694" actId="20577"/>
        <pc:sldMkLst>
          <pc:docMk/>
          <pc:sldMk cId="1917912006" sldId="300"/>
        </pc:sldMkLst>
        <pc:graphicFrameChg chg="modGraphic">
          <ac:chgData name="Chloe Keiran" userId="S::cmk19@fsu.edu::732f0397-0029-422a-9fe5-1466c05581a9" providerId="AD" clId="Web-{4D26095A-73B4-06DF-E24D-CC9B46DB1A5D}" dt="2023-11-12T19:21:35.821" v="694" actId="20577"/>
          <ac:graphicFrameMkLst>
            <pc:docMk/>
            <pc:sldMk cId="1917912006" sldId="300"/>
            <ac:graphicFrameMk id="8" creationId="{16A1B698-F8D0-7788-63D1-A3153594D8EF}"/>
          </ac:graphicFrameMkLst>
        </pc:graphicFrameChg>
      </pc:sldChg>
      <pc:sldChg chg="modSp">
        <pc:chgData name="Chloe Keiran" userId="S::cmk19@fsu.edu::732f0397-0029-422a-9fe5-1466c05581a9" providerId="AD" clId="Web-{4D26095A-73B4-06DF-E24D-CC9B46DB1A5D}" dt="2023-11-12T19:22:36.620" v="702" actId="1076"/>
        <pc:sldMkLst>
          <pc:docMk/>
          <pc:sldMk cId="985520607" sldId="308"/>
        </pc:sldMkLst>
        <pc:spChg chg="mod">
          <ac:chgData name="Chloe Keiran" userId="S::cmk19@fsu.edu::732f0397-0029-422a-9fe5-1466c05581a9" providerId="AD" clId="Web-{4D26095A-73B4-06DF-E24D-CC9B46DB1A5D}" dt="2023-11-12T19:22:36.620" v="702" actId="1076"/>
          <ac:spMkLst>
            <pc:docMk/>
            <pc:sldMk cId="985520607" sldId="308"/>
            <ac:spMk id="6" creationId="{0E6FD3AC-0A12-C445-A16B-A6820E4F4CF7}"/>
          </ac:spMkLst>
        </pc:spChg>
        <pc:graphicFrameChg chg="modGraphic">
          <ac:chgData name="Chloe Keiran" userId="S::cmk19@fsu.edu::732f0397-0029-422a-9fe5-1466c05581a9" providerId="AD" clId="Web-{4D26095A-73B4-06DF-E24D-CC9B46DB1A5D}" dt="2023-11-12T19:22:04.166" v="696" actId="20577"/>
          <ac:graphicFrameMkLst>
            <pc:docMk/>
            <pc:sldMk cId="985520607" sldId="308"/>
            <ac:graphicFrameMk id="30" creationId="{421161E9-D7B5-823B-5522-23E0725A07F1}"/>
          </ac:graphicFrameMkLst>
        </pc:graphicFrameChg>
      </pc:sldChg>
      <pc:sldChg chg="modSp">
        <pc:chgData name="Chloe Keiran" userId="S::cmk19@fsu.edu::732f0397-0029-422a-9fe5-1466c05581a9" providerId="AD" clId="Web-{4D26095A-73B4-06DF-E24D-CC9B46DB1A5D}" dt="2023-11-12T19:24:03.624" v="717" actId="20577"/>
        <pc:sldMkLst>
          <pc:docMk/>
          <pc:sldMk cId="2120326540" sldId="309"/>
        </pc:sldMkLst>
        <pc:spChg chg="mod">
          <ac:chgData name="Chloe Keiran" userId="S::cmk19@fsu.edu::732f0397-0029-422a-9fe5-1466c05581a9" providerId="AD" clId="Web-{4D26095A-73B4-06DF-E24D-CC9B46DB1A5D}" dt="2023-11-12T19:23:09.481" v="711" actId="20577"/>
          <ac:spMkLst>
            <pc:docMk/>
            <pc:sldMk cId="2120326540" sldId="309"/>
            <ac:spMk id="16" creationId="{5975926E-B82A-9A47-B417-D00FDF9D4382}"/>
          </ac:spMkLst>
        </pc:spChg>
        <pc:spChg chg="mod">
          <ac:chgData name="Chloe Keiran" userId="S::cmk19@fsu.edu::732f0397-0029-422a-9fe5-1466c05581a9" providerId="AD" clId="Web-{4D26095A-73B4-06DF-E24D-CC9B46DB1A5D}" dt="2023-11-12T19:24:03.624" v="717" actId="20577"/>
          <ac:spMkLst>
            <pc:docMk/>
            <pc:sldMk cId="2120326540" sldId="309"/>
            <ac:spMk id="21" creationId="{79E386F6-F5DF-0233-5140-134786872F49}"/>
          </ac:spMkLst>
        </pc:spChg>
        <pc:graphicFrameChg chg="modGraphic">
          <ac:chgData name="Chloe Keiran" userId="S::cmk19@fsu.edu::732f0397-0029-422a-9fe5-1466c05581a9" providerId="AD" clId="Web-{4D26095A-73B4-06DF-E24D-CC9B46DB1A5D}" dt="2023-11-12T19:23:33.514" v="713" actId="20577"/>
          <ac:graphicFrameMkLst>
            <pc:docMk/>
            <pc:sldMk cId="2120326540" sldId="309"/>
            <ac:graphicFrameMk id="14" creationId="{C861FDA3-8E4C-D749-BAF6-620E3D4640DB}"/>
          </ac:graphicFrameMkLst>
        </pc:graphicFrameChg>
        <pc:graphicFrameChg chg="modGraphic">
          <ac:chgData name="Chloe Keiran" userId="S::cmk19@fsu.edu::732f0397-0029-422a-9fe5-1466c05581a9" providerId="AD" clId="Web-{4D26095A-73B4-06DF-E24D-CC9B46DB1A5D}" dt="2023-11-12T19:23:49.295" v="715" actId="20577"/>
          <ac:graphicFrameMkLst>
            <pc:docMk/>
            <pc:sldMk cId="2120326540" sldId="309"/>
            <ac:graphicFrameMk id="15" creationId="{39099FBB-328B-B860-A853-83FDC8CE55E6}"/>
          </ac:graphicFrameMkLst>
        </pc:graphicFrameChg>
      </pc:sldChg>
      <pc:sldChg chg="addSp modSp add modTransition addAnim modAnim">
        <pc:chgData name="Chloe Keiran" userId="S::cmk19@fsu.edu::732f0397-0029-422a-9fe5-1466c05581a9" providerId="AD" clId="Web-{4D26095A-73B4-06DF-E24D-CC9B46DB1A5D}" dt="2023-11-12T18:53:27.579" v="637"/>
        <pc:sldMkLst>
          <pc:docMk/>
          <pc:sldMk cId="2729511722" sldId="310"/>
        </pc:sldMkLst>
        <pc:spChg chg="add mod">
          <ac:chgData name="Chloe Keiran" userId="S::cmk19@fsu.edu::732f0397-0029-422a-9fe5-1466c05581a9" providerId="AD" clId="Web-{4D26095A-73B4-06DF-E24D-CC9B46DB1A5D}" dt="2023-11-12T18:41:41.956" v="614" actId="1076"/>
          <ac:spMkLst>
            <pc:docMk/>
            <pc:sldMk cId="2729511722" sldId="310"/>
            <ac:spMk id="10" creationId="{602D1A7E-6B8B-D5C5-81BC-962B02CDD42C}"/>
          </ac:spMkLst>
        </pc:spChg>
        <pc:spChg chg="mod">
          <ac:chgData name="Chloe Keiran" userId="S::cmk19@fsu.edu::732f0397-0029-422a-9fe5-1466c05581a9" providerId="AD" clId="Web-{4D26095A-73B4-06DF-E24D-CC9B46DB1A5D}" dt="2023-11-12T18:42:20.489" v="618" actId="1076"/>
          <ac:spMkLst>
            <pc:docMk/>
            <pc:sldMk cId="2729511722" sldId="310"/>
            <ac:spMk id="14" creationId="{B410CDA7-B304-DBA5-096A-B3ED3320A6AA}"/>
          </ac:spMkLst>
        </pc:spChg>
        <pc:spChg chg="mod">
          <ac:chgData name="Chloe Keiran" userId="S::cmk19@fsu.edu::732f0397-0029-422a-9fe5-1466c05581a9" providerId="AD" clId="Web-{4D26095A-73B4-06DF-E24D-CC9B46DB1A5D}" dt="2023-11-12T18:42:36.552" v="620" actId="1076"/>
          <ac:spMkLst>
            <pc:docMk/>
            <pc:sldMk cId="2729511722" sldId="310"/>
            <ac:spMk id="16" creationId="{C3DBD00F-342D-6F69-A46E-E984A4BEA9D9}"/>
          </ac:spMkLst>
        </pc:spChg>
        <pc:picChg chg="add mod">
          <ac:chgData name="Chloe Keiran" userId="S::cmk19@fsu.edu::732f0397-0029-422a-9fe5-1466c05581a9" providerId="AD" clId="Web-{4D26095A-73B4-06DF-E24D-CC9B46DB1A5D}" dt="2023-11-12T18:42:49.881" v="621" actId="1076"/>
          <ac:picMkLst>
            <pc:docMk/>
            <pc:sldMk cId="2729511722" sldId="310"/>
            <ac:picMk id="13" creationId="{DFD26799-7530-9F7F-1082-DE1DA609C60F}"/>
          </ac:picMkLst>
        </pc:picChg>
        <pc:picChg chg="mod">
          <ac:chgData name="Chloe Keiran" userId="S::cmk19@fsu.edu::732f0397-0029-422a-9fe5-1466c05581a9" providerId="AD" clId="Web-{4D26095A-73B4-06DF-E24D-CC9B46DB1A5D}" dt="2023-11-12T18:42:56.850" v="622" actId="1076"/>
          <ac:picMkLst>
            <pc:docMk/>
            <pc:sldMk cId="2729511722" sldId="310"/>
            <ac:picMk id="18" creationId="{F8CA4F7F-2557-C6F8-4129-BD42754AB672}"/>
          </ac:picMkLst>
        </pc:picChg>
      </pc:sldChg>
      <pc:sldChg chg="modSp">
        <pc:chgData name="Chloe Keiran" userId="S::cmk19@fsu.edu::732f0397-0029-422a-9fe5-1466c05581a9" providerId="AD" clId="Web-{4D26095A-73B4-06DF-E24D-CC9B46DB1A5D}" dt="2023-11-12T19:25:02.064" v="719" actId="20577"/>
        <pc:sldMkLst>
          <pc:docMk/>
          <pc:sldMk cId="3050174123" sldId="311"/>
        </pc:sldMkLst>
        <pc:graphicFrameChg chg="modGraphic">
          <ac:chgData name="Chloe Keiran" userId="S::cmk19@fsu.edu::732f0397-0029-422a-9fe5-1466c05581a9" providerId="AD" clId="Web-{4D26095A-73B4-06DF-E24D-CC9B46DB1A5D}" dt="2023-11-12T19:25:02.064" v="719" actId="20577"/>
          <ac:graphicFrameMkLst>
            <pc:docMk/>
            <pc:sldMk cId="3050174123" sldId="311"/>
            <ac:graphicFrameMk id="7" creationId="{E01BA0E4-C84E-104D-B37A-59D313B0A6AA}"/>
          </ac:graphicFrameMkLst>
        </pc:graphicFrameChg>
      </pc:sldChg>
      <pc:sldChg chg="modSp">
        <pc:chgData name="Chloe Keiran" userId="S::cmk19@fsu.edu::732f0397-0029-422a-9fe5-1466c05581a9" providerId="AD" clId="Web-{4D26095A-73B4-06DF-E24D-CC9B46DB1A5D}" dt="2023-11-12T19:20:35.053" v="689" actId="20577"/>
        <pc:sldMkLst>
          <pc:docMk/>
          <pc:sldMk cId="2193814104" sldId="320"/>
        </pc:sldMkLst>
        <pc:spChg chg="mod">
          <ac:chgData name="Chloe Keiran" userId="S::cmk19@fsu.edu::732f0397-0029-422a-9fe5-1466c05581a9" providerId="AD" clId="Web-{4D26095A-73B4-06DF-E24D-CC9B46DB1A5D}" dt="2023-11-12T19:14:59.539" v="638" actId="20577"/>
          <ac:spMkLst>
            <pc:docMk/>
            <pc:sldMk cId="2193814104" sldId="320"/>
            <ac:spMk id="6" creationId="{4F79A43A-FAAC-3DC2-CD07-EB3A086DB865}"/>
          </ac:spMkLst>
        </pc:spChg>
        <pc:spChg chg="mod">
          <ac:chgData name="Chloe Keiran" userId="S::cmk19@fsu.edu::732f0397-0029-422a-9fe5-1466c05581a9" providerId="AD" clId="Web-{4D26095A-73B4-06DF-E24D-CC9B46DB1A5D}" dt="2023-11-12T19:20:25.646" v="688" actId="20577"/>
          <ac:spMkLst>
            <pc:docMk/>
            <pc:sldMk cId="2193814104" sldId="320"/>
            <ac:spMk id="20" creationId="{2E216680-5338-8326-E87B-EE868722BAFF}"/>
          </ac:spMkLst>
        </pc:spChg>
        <pc:spChg chg="mod">
          <ac:chgData name="Chloe Keiran" userId="S::cmk19@fsu.edu::732f0397-0029-422a-9fe5-1466c05581a9" providerId="AD" clId="Web-{4D26095A-73B4-06DF-E24D-CC9B46DB1A5D}" dt="2023-11-12T19:20:35.053" v="689" actId="20577"/>
          <ac:spMkLst>
            <pc:docMk/>
            <pc:sldMk cId="2193814104" sldId="320"/>
            <ac:spMk id="21" creationId="{01F7168F-5E28-AD75-3B29-B1E3550E8B0C}"/>
          </ac:spMkLst>
        </pc:spChg>
        <pc:spChg chg="mod">
          <ac:chgData name="Chloe Keiran" userId="S::cmk19@fsu.edu::732f0397-0029-422a-9fe5-1466c05581a9" providerId="AD" clId="Web-{4D26095A-73B4-06DF-E24D-CC9B46DB1A5D}" dt="2023-11-12T19:20:16.943" v="687" actId="20577"/>
          <ac:spMkLst>
            <pc:docMk/>
            <pc:sldMk cId="2193814104" sldId="320"/>
            <ac:spMk id="22" creationId="{E263344C-05AF-D886-B9DF-30AF1A5A2DD6}"/>
          </ac:spMkLst>
        </pc:spChg>
      </pc:sldChg>
      <pc:sldChg chg="modSp">
        <pc:chgData name="Chloe Keiran" userId="S::cmk19@fsu.edu::732f0397-0029-422a-9fe5-1466c05581a9" providerId="AD" clId="Web-{4D26095A-73B4-06DF-E24D-CC9B46DB1A5D}" dt="2023-11-12T19:25:21.596" v="721" actId="20577"/>
        <pc:sldMkLst>
          <pc:docMk/>
          <pc:sldMk cId="3407014400" sldId="324"/>
        </pc:sldMkLst>
        <pc:graphicFrameChg chg="modGraphic">
          <ac:chgData name="Chloe Keiran" userId="S::cmk19@fsu.edu::732f0397-0029-422a-9fe5-1466c05581a9" providerId="AD" clId="Web-{4D26095A-73B4-06DF-E24D-CC9B46DB1A5D}" dt="2023-11-12T19:25:21.596" v="721" actId="20577"/>
          <ac:graphicFrameMkLst>
            <pc:docMk/>
            <pc:sldMk cId="3407014400" sldId="324"/>
            <ac:graphicFrameMk id="7" creationId="{E01BA0E4-C84E-104D-B37A-59D313B0A6AA}"/>
          </ac:graphicFrameMkLst>
        </pc:graphicFrameChg>
      </pc:sldChg>
      <pc:sldChg chg="modSp">
        <pc:chgData name="Chloe Keiran" userId="S::cmk19@fsu.edu::732f0397-0029-422a-9fe5-1466c05581a9" providerId="AD" clId="Web-{4D26095A-73B4-06DF-E24D-CC9B46DB1A5D}" dt="2023-11-12T19:26:06.489" v="723" actId="20577"/>
        <pc:sldMkLst>
          <pc:docMk/>
          <pc:sldMk cId="3750648486" sldId="325"/>
        </pc:sldMkLst>
        <pc:graphicFrameChg chg="modGraphic">
          <ac:chgData name="Chloe Keiran" userId="S::cmk19@fsu.edu::732f0397-0029-422a-9fe5-1466c05581a9" providerId="AD" clId="Web-{4D26095A-73B4-06DF-E24D-CC9B46DB1A5D}" dt="2023-11-12T19:26:06.489" v="723" actId="20577"/>
          <ac:graphicFrameMkLst>
            <pc:docMk/>
            <pc:sldMk cId="3750648486" sldId="325"/>
            <ac:graphicFrameMk id="7" creationId="{E01BA0E4-C84E-104D-B37A-59D313B0A6AA}"/>
          </ac:graphicFrameMkLst>
        </pc:graphicFrameChg>
      </pc:sldChg>
    </pc:docChg>
  </pc:docChgLst>
  <pc:docChgLst>
    <pc:chgData name="Caden Schwartz" userId="S::cbs19f@fsu.edu::dd2b363a-57e9-4b31-b955-4fc0c412fe2c" providerId="AD" clId="Web-{B0FC8C98-140A-5691-106C-ACD52840C7CA}"/>
    <pc:docChg chg="delSld modSld modSection">
      <pc:chgData name="Caden Schwartz" userId="S::cbs19f@fsu.edu::dd2b363a-57e9-4b31-b955-4fc0c412fe2c" providerId="AD" clId="Web-{B0FC8C98-140A-5691-106C-ACD52840C7CA}" dt="2023-11-12T16:12:07.509" v="592" actId="1076"/>
      <pc:docMkLst>
        <pc:docMk/>
      </pc:docMkLst>
      <pc:sldChg chg="addSp">
        <pc:chgData name="Caden Schwartz" userId="S::cbs19f@fsu.edu::dd2b363a-57e9-4b31-b955-4fc0c412fe2c" providerId="AD" clId="Web-{B0FC8C98-140A-5691-106C-ACD52840C7CA}" dt="2023-11-12T15:28:29.941" v="123"/>
        <pc:sldMkLst>
          <pc:docMk/>
          <pc:sldMk cId="3808380903" sldId="268"/>
        </pc:sldMkLst>
        <pc:picChg chg="add">
          <ac:chgData name="Caden Schwartz" userId="S::cbs19f@fsu.edu::dd2b363a-57e9-4b31-b955-4fc0c412fe2c" providerId="AD" clId="Web-{B0FC8C98-140A-5691-106C-ACD52840C7CA}" dt="2023-11-12T15:28:29.941" v="123"/>
          <ac:picMkLst>
            <pc:docMk/>
            <pc:sldMk cId="3808380903" sldId="268"/>
            <ac:picMk id="4" creationId="{8A03C7DD-A530-0E31-135E-16E07D034390}"/>
          </ac:picMkLst>
        </pc:picChg>
      </pc:sldChg>
      <pc:sldChg chg="addSp delSp modSp">
        <pc:chgData name="Caden Schwartz" userId="S::cbs19f@fsu.edu::dd2b363a-57e9-4b31-b955-4fc0c412fe2c" providerId="AD" clId="Web-{B0FC8C98-140A-5691-106C-ACD52840C7CA}" dt="2023-11-12T15:31:14.335" v="145"/>
        <pc:sldMkLst>
          <pc:docMk/>
          <pc:sldMk cId="3299589227" sldId="295"/>
        </pc:sldMkLst>
        <pc:spChg chg="del">
          <ac:chgData name="Caden Schwartz" userId="S::cbs19f@fsu.edu::dd2b363a-57e9-4b31-b955-4fc0c412fe2c" providerId="AD" clId="Web-{B0FC8C98-140A-5691-106C-ACD52840C7CA}" dt="2023-11-12T15:31:09.929" v="144"/>
          <ac:spMkLst>
            <pc:docMk/>
            <pc:sldMk cId="3299589227" sldId="295"/>
            <ac:spMk id="5" creationId="{CF8DFF05-5811-E9E7-9887-00F372DE5808}"/>
          </ac:spMkLst>
        </pc:spChg>
        <pc:spChg chg="mod">
          <ac:chgData name="Caden Schwartz" userId="S::cbs19f@fsu.edu::dd2b363a-57e9-4b31-b955-4fc0c412fe2c" providerId="AD" clId="Web-{B0FC8C98-140A-5691-106C-ACD52840C7CA}" dt="2023-11-12T15:31:00.585" v="143"/>
          <ac:spMkLst>
            <pc:docMk/>
            <pc:sldMk cId="3299589227" sldId="295"/>
            <ac:spMk id="7" creationId="{C9542A54-E4E4-3E4E-12EC-E9777982248C}"/>
          </ac:spMkLst>
        </pc:spChg>
        <pc:spChg chg="mod">
          <ac:chgData name="Caden Schwartz" userId="S::cbs19f@fsu.edu::dd2b363a-57e9-4b31-b955-4fc0c412fe2c" providerId="AD" clId="Web-{B0FC8C98-140A-5691-106C-ACD52840C7CA}" dt="2023-11-12T15:30:58.194" v="142"/>
          <ac:spMkLst>
            <pc:docMk/>
            <pc:sldMk cId="3299589227" sldId="295"/>
            <ac:spMk id="10" creationId="{D9664C53-B655-B897-8EEA-612C046B912F}"/>
          </ac:spMkLst>
        </pc:spChg>
        <pc:spChg chg="add del mod">
          <ac:chgData name="Caden Schwartz" userId="S::cbs19f@fsu.edu::dd2b363a-57e9-4b31-b955-4fc0c412fe2c" providerId="AD" clId="Web-{B0FC8C98-140A-5691-106C-ACD52840C7CA}" dt="2023-11-12T15:31:14.335" v="145"/>
          <ac:spMkLst>
            <pc:docMk/>
            <pc:sldMk cId="3299589227" sldId="295"/>
            <ac:spMk id="11" creationId="{E93C75A6-BD02-8275-5D3F-30048A6E2397}"/>
          </ac:spMkLst>
        </pc:spChg>
      </pc:sldChg>
      <pc:sldChg chg="addSp delSp modSp">
        <pc:chgData name="Caden Schwartz" userId="S::cbs19f@fsu.edu::dd2b363a-57e9-4b31-b955-4fc0c412fe2c" providerId="AD" clId="Web-{B0FC8C98-140A-5691-106C-ACD52840C7CA}" dt="2023-11-12T16:12:07.509" v="592" actId="1076"/>
        <pc:sldMkLst>
          <pc:docMk/>
          <pc:sldMk cId="1046690166" sldId="298"/>
        </pc:sldMkLst>
        <pc:spChg chg="del">
          <ac:chgData name="Caden Schwartz" userId="S::cbs19f@fsu.edu::dd2b363a-57e9-4b31-b955-4fc0c412fe2c" providerId="AD" clId="Web-{B0FC8C98-140A-5691-106C-ACD52840C7CA}" dt="2023-11-12T15:41:51.102" v="339"/>
          <ac:spMkLst>
            <pc:docMk/>
            <pc:sldMk cId="1046690166" sldId="298"/>
            <ac:spMk id="5" creationId="{6FF5A7CB-A3CA-864D-9AE3-4308AB5BA67A}"/>
          </ac:spMkLst>
        </pc:spChg>
        <pc:spChg chg="del">
          <ac:chgData name="Caden Schwartz" userId="S::cbs19f@fsu.edu::dd2b363a-57e9-4b31-b955-4fc0c412fe2c" providerId="AD" clId="Web-{B0FC8C98-140A-5691-106C-ACD52840C7CA}" dt="2023-11-12T15:41:53.915" v="340"/>
          <ac:spMkLst>
            <pc:docMk/>
            <pc:sldMk cId="1046690166" sldId="298"/>
            <ac:spMk id="6" creationId="{C26D2DB1-F3A3-E74C-9090-18CA3F68B285}"/>
          </ac:spMkLst>
        </pc:spChg>
        <pc:spChg chg="add del mod">
          <ac:chgData name="Caden Schwartz" userId="S::cbs19f@fsu.edu::dd2b363a-57e9-4b31-b955-4fc0c412fe2c" providerId="AD" clId="Web-{B0FC8C98-140A-5691-106C-ACD52840C7CA}" dt="2023-11-12T15:48:21.768" v="346"/>
          <ac:spMkLst>
            <pc:docMk/>
            <pc:sldMk cId="1046690166" sldId="298"/>
            <ac:spMk id="7" creationId="{5928AD60-01DF-380D-A559-7882A406595E}"/>
          </ac:spMkLst>
        </pc:spChg>
        <pc:spChg chg="add mod">
          <ac:chgData name="Caden Schwartz" userId="S::cbs19f@fsu.edu::dd2b363a-57e9-4b31-b955-4fc0c412fe2c" providerId="AD" clId="Web-{B0FC8C98-140A-5691-106C-ACD52840C7CA}" dt="2023-11-12T15:57:55.658" v="558" actId="20577"/>
          <ac:spMkLst>
            <pc:docMk/>
            <pc:sldMk cId="1046690166" sldId="298"/>
            <ac:spMk id="8" creationId="{A74DF569-9A7C-8B1C-B399-CAC788D227C7}"/>
          </ac:spMkLst>
        </pc:spChg>
        <pc:spChg chg="add mod">
          <ac:chgData name="Caden Schwartz" userId="S::cbs19f@fsu.edu::dd2b363a-57e9-4b31-b955-4fc0c412fe2c" providerId="AD" clId="Web-{B0FC8C98-140A-5691-106C-ACD52840C7CA}" dt="2023-11-12T15:52:16.665" v="377" actId="1076"/>
          <ac:spMkLst>
            <pc:docMk/>
            <pc:sldMk cId="1046690166" sldId="298"/>
            <ac:spMk id="9" creationId="{3BA6B6CD-EEFE-C1F1-E302-544A09EB7B84}"/>
          </ac:spMkLst>
        </pc:spChg>
        <pc:spChg chg="add del mod">
          <ac:chgData name="Caden Schwartz" userId="S::cbs19f@fsu.edu::dd2b363a-57e9-4b31-b955-4fc0c412fe2c" providerId="AD" clId="Web-{B0FC8C98-140A-5691-106C-ACD52840C7CA}" dt="2023-11-12T15:50:36.241" v="361"/>
          <ac:spMkLst>
            <pc:docMk/>
            <pc:sldMk cId="1046690166" sldId="298"/>
            <ac:spMk id="10" creationId="{15E27DC4-2CD6-FE0A-7FB2-CB69E3167DBE}"/>
          </ac:spMkLst>
        </pc:spChg>
        <pc:spChg chg="add mod">
          <ac:chgData name="Caden Schwartz" userId="S::cbs19f@fsu.edu::dd2b363a-57e9-4b31-b955-4fc0c412fe2c" providerId="AD" clId="Web-{B0FC8C98-140A-5691-106C-ACD52840C7CA}" dt="2023-11-12T15:52:32.650" v="380" actId="1076"/>
          <ac:spMkLst>
            <pc:docMk/>
            <pc:sldMk cId="1046690166" sldId="298"/>
            <ac:spMk id="11" creationId="{7C6BFD45-0B7B-2B92-4E32-6286A78354DB}"/>
          </ac:spMkLst>
        </pc:spChg>
        <pc:spChg chg="add mod">
          <ac:chgData name="Caden Schwartz" userId="S::cbs19f@fsu.edu::dd2b363a-57e9-4b31-b955-4fc0c412fe2c" providerId="AD" clId="Web-{B0FC8C98-140A-5691-106C-ACD52840C7CA}" dt="2023-11-12T15:57:59.033" v="559" actId="20577"/>
          <ac:spMkLst>
            <pc:docMk/>
            <pc:sldMk cId="1046690166" sldId="298"/>
            <ac:spMk id="12" creationId="{3C9474E4-0658-318A-EA24-1BB1496F85ED}"/>
          </ac:spMkLst>
        </pc:spChg>
        <pc:spChg chg="add mod">
          <ac:chgData name="Caden Schwartz" userId="S::cbs19f@fsu.edu::dd2b363a-57e9-4b31-b955-4fc0c412fe2c" providerId="AD" clId="Web-{B0FC8C98-140A-5691-106C-ACD52840C7CA}" dt="2023-11-12T16:11:42.649" v="587" actId="20577"/>
          <ac:spMkLst>
            <pc:docMk/>
            <pc:sldMk cId="1046690166" sldId="298"/>
            <ac:spMk id="13" creationId="{589C1B85-F762-79E1-2752-7361B38F3B66}"/>
          </ac:spMkLst>
        </pc:spChg>
        <pc:spChg chg="add mod">
          <ac:chgData name="Caden Schwartz" userId="S::cbs19f@fsu.edu::dd2b363a-57e9-4b31-b955-4fc0c412fe2c" providerId="AD" clId="Web-{B0FC8C98-140A-5691-106C-ACD52840C7CA}" dt="2023-11-12T15:52:57.854" v="384" actId="1076"/>
          <ac:spMkLst>
            <pc:docMk/>
            <pc:sldMk cId="1046690166" sldId="298"/>
            <ac:spMk id="14" creationId="{61C7583E-A046-19B4-DA64-281355580DC8}"/>
          </ac:spMkLst>
        </pc:spChg>
        <pc:spChg chg="add mod">
          <ac:chgData name="Caden Schwartz" userId="S::cbs19f@fsu.edu::dd2b363a-57e9-4b31-b955-4fc0c412fe2c" providerId="AD" clId="Web-{B0FC8C98-140A-5691-106C-ACD52840C7CA}" dt="2023-11-12T16:12:07.509" v="592" actId="1076"/>
          <ac:spMkLst>
            <pc:docMk/>
            <pc:sldMk cId="1046690166" sldId="298"/>
            <ac:spMk id="15" creationId="{99EB0722-A455-C2C6-31D3-498275774293}"/>
          </ac:spMkLst>
        </pc:spChg>
        <pc:spChg chg="add mod">
          <ac:chgData name="Caden Schwartz" userId="S::cbs19f@fsu.edu::dd2b363a-57e9-4b31-b955-4fc0c412fe2c" providerId="AD" clId="Web-{B0FC8C98-140A-5691-106C-ACD52840C7CA}" dt="2023-11-12T16:11:59.633" v="591" actId="1076"/>
          <ac:spMkLst>
            <pc:docMk/>
            <pc:sldMk cId="1046690166" sldId="298"/>
            <ac:spMk id="16" creationId="{20EE1FF5-852C-2BBE-4BA1-30B1547AD2A7}"/>
          </ac:spMkLst>
        </pc:spChg>
      </pc:sldChg>
      <pc:sldChg chg="addSp delSp modSp">
        <pc:chgData name="Caden Schwartz" userId="S::cbs19f@fsu.edu::dd2b363a-57e9-4b31-b955-4fc0c412fe2c" providerId="AD" clId="Web-{B0FC8C98-140A-5691-106C-ACD52840C7CA}" dt="2023-11-12T15:36:43.766" v="337"/>
        <pc:sldMkLst>
          <pc:docMk/>
          <pc:sldMk cId="2653483749" sldId="304"/>
        </pc:sldMkLst>
        <pc:spChg chg="add mod">
          <ac:chgData name="Caden Schwartz" userId="S::cbs19f@fsu.edu::dd2b363a-57e9-4b31-b955-4fc0c412fe2c" providerId="AD" clId="Web-{B0FC8C98-140A-5691-106C-ACD52840C7CA}" dt="2023-11-12T15:36:43.766" v="337"/>
          <ac:spMkLst>
            <pc:docMk/>
            <pc:sldMk cId="2653483749" sldId="304"/>
            <ac:spMk id="6" creationId="{C6220AA3-9553-2DDA-0E61-82BF359763F8}"/>
          </ac:spMkLst>
        </pc:spChg>
        <pc:picChg chg="add del mod">
          <ac:chgData name="Caden Schwartz" userId="S::cbs19f@fsu.edu::dd2b363a-57e9-4b31-b955-4fc0c412fe2c" providerId="AD" clId="Web-{B0FC8C98-140A-5691-106C-ACD52840C7CA}" dt="2023-11-12T15:32:54.229" v="152"/>
          <ac:picMkLst>
            <pc:docMk/>
            <pc:sldMk cId="2653483749" sldId="304"/>
            <ac:picMk id="4" creationId="{B0CC2473-1F7C-FAC5-FBF6-2C24D5A4D6CC}"/>
          </ac:picMkLst>
        </pc:picChg>
        <pc:picChg chg="add mod">
          <ac:chgData name="Caden Schwartz" userId="S::cbs19f@fsu.edu::dd2b363a-57e9-4b31-b955-4fc0c412fe2c" providerId="AD" clId="Web-{B0FC8C98-140A-5691-106C-ACD52840C7CA}" dt="2023-11-12T15:31:48.039" v="147" actId="1076"/>
          <ac:picMkLst>
            <pc:docMk/>
            <pc:sldMk cId="2653483749" sldId="304"/>
            <ac:picMk id="5" creationId="{940BF071-6623-54BB-5EF1-6F5E6BCDB3B5}"/>
          </ac:picMkLst>
        </pc:picChg>
        <pc:picChg chg="add mod">
          <ac:chgData name="Caden Schwartz" userId="S::cbs19f@fsu.edu::dd2b363a-57e9-4b31-b955-4fc0c412fe2c" providerId="AD" clId="Web-{B0FC8C98-140A-5691-106C-ACD52840C7CA}" dt="2023-11-12T15:33:03.916" v="155" actId="14100"/>
          <ac:picMkLst>
            <pc:docMk/>
            <pc:sldMk cId="2653483749" sldId="304"/>
            <ac:picMk id="7" creationId="{74F4B45F-26A9-9086-4F06-EF7723EDB9B3}"/>
          </ac:picMkLst>
        </pc:picChg>
        <pc:picChg chg="del">
          <ac:chgData name="Caden Schwartz" userId="S::cbs19f@fsu.edu::dd2b363a-57e9-4b31-b955-4fc0c412fe2c" providerId="AD" clId="Web-{B0FC8C98-140A-5691-106C-ACD52840C7CA}" dt="2023-11-12T15:28:33.847" v="124"/>
          <ac:picMkLst>
            <pc:docMk/>
            <pc:sldMk cId="2653483749" sldId="304"/>
            <ac:picMk id="9" creationId="{90D6BF48-B7BC-A24E-AC0E-FFD18DF527B5}"/>
          </ac:picMkLst>
        </pc:picChg>
      </pc:sldChg>
      <pc:sldChg chg="modSp">
        <pc:chgData name="Caden Schwartz" userId="S::cbs19f@fsu.edu::dd2b363a-57e9-4b31-b955-4fc0c412fe2c" providerId="AD" clId="Web-{B0FC8C98-140A-5691-106C-ACD52840C7CA}" dt="2023-11-12T15:41:38.086" v="338" actId="1076"/>
        <pc:sldMkLst>
          <pc:docMk/>
          <pc:sldMk cId="1665379655" sldId="306"/>
        </pc:sldMkLst>
        <pc:spChg chg="mod">
          <ac:chgData name="Caden Schwartz" userId="S::cbs19f@fsu.edu::dd2b363a-57e9-4b31-b955-4fc0c412fe2c" providerId="AD" clId="Web-{B0FC8C98-140A-5691-106C-ACD52840C7CA}" dt="2023-11-12T15:23:48.746" v="117" actId="20577"/>
          <ac:spMkLst>
            <pc:docMk/>
            <pc:sldMk cId="1665379655" sldId="306"/>
            <ac:spMk id="2" creationId="{B995BE6B-8CEB-9C48-B257-9F3642B5ED26}"/>
          </ac:spMkLst>
        </pc:spChg>
        <pc:picChg chg="mod">
          <ac:chgData name="Caden Schwartz" userId="S::cbs19f@fsu.edu::dd2b363a-57e9-4b31-b955-4fc0c412fe2c" providerId="AD" clId="Web-{B0FC8C98-140A-5691-106C-ACD52840C7CA}" dt="2023-11-12T15:41:38.086" v="338" actId="1076"/>
          <ac:picMkLst>
            <pc:docMk/>
            <pc:sldMk cId="1665379655" sldId="306"/>
            <ac:picMk id="7" creationId="{54E4C18B-E524-7C4B-96B9-AC9379B72A9F}"/>
          </ac:picMkLst>
        </pc:picChg>
      </pc:sldChg>
      <pc:sldChg chg="addSp delSp modSp">
        <pc:chgData name="Caden Schwartz" userId="S::cbs19f@fsu.edu::dd2b363a-57e9-4b31-b955-4fc0c412fe2c" providerId="AD" clId="Web-{B0FC8C98-140A-5691-106C-ACD52840C7CA}" dt="2023-11-12T15:23:00.713" v="78" actId="20577"/>
        <pc:sldMkLst>
          <pc:docMk/>
          <pc:sldMk cId="3295352319" sldId="307"/>
        </pc:sldMkLst>
        <pc:spChg chg="mod">
          <ac:chgData name="Caden Schwartz" userId="S::cbs19f@fsu.edu::dd2b363a-57e9-4b31-b955-4fc0c412fe2c" providerId="AD" clId="Web-{B0FC8C98-140A-5691-106C-ACD52840C7CA}" dt="2023-11-12T15:23:00.713" v="78" actId="20577"/>
          <ac:spMkLst>
            <pc:docMk/>
            <pc:sldMk cId="3295352319" sldId="307"/>
            <ac:spMk id="2" creationId="{CAC7E14C-51FB-AE43-8307-0458B93F4F09}"/>
          </ac:spMkLst>
        </pc:spChg>
        <pc:spChg chg="del">
          <ac:chgData name="Caden Schwartz" userId="S::cbs19f@fsu.edu::dd2b363a-57e9-4b31-b955-4fc0c412fe2c" providerId="AD" clId="Web-{B0FC8C98-140A-5691-106C-ACD52840C7CA}" dt="2023-11-12T15:21:16.976" v="47"/>
          <ac:spMkLst>
            <pc:docMk/>
            <pc:sldMk cId="3295352319" sldId="307"/>
            <ac:spMk id="5" creationId="{CE4E4EC0-D8E1-5F41-9BB7-4009F50D355B}"/>
          </ac:spMkLst>
        </pc:spChg>
        <pc:spChg chg="del">
          <ac:chgData name="Caden Schwartz" userId="S::cbs19f@fsu.edu::dd2b363a-57e9-4b31-b955-4fc0c412fe2c" providerId="AD" clId="Web-{B0FC8C98-140A-5691-106C-ACD52840C7CA}" dt="2023-11-12T15:21:15.648" v="46"/>
          <ac:spMkLst>
            <pc:docMk/>
            <pc:sldMk cId="3295352319" sldId="307"/>
            <ac:spMk id="6" creationId="{F80DA076-A75F-0E41-A2DF-253FC681407A}"/>
          </ac:spMkLst>
        </pc:spChg>
        <pc:picChg chg="add mod">
          <ac:chgData name="Caden Schwartz" userId="S::cbs19f@fsu.edu::dd2b363a-57e9-4b31-b955-4fc0c412fe2c" providerId="AD" clId="Web-{B0FC8C98-140A-5691-106C-ACD52840C7CA}" dt="2023-11-12T15:22:26.650" v="56" actId="1076"/>
          <ac:picMkLst>
            <pc:docMk/>
            <pc:sldMk cId="3295352319" sldId="307"/>
            <ac:picMk id="7" creationId="{81C33D20-F920-7569-4B3A-19F4E1420537}"/>
          </ac:picMkLst>
        </pc:picChg>
      </pc:sldChg>
      <pc:sldChg chg="modSp">
        <pc:chgData name="Caden Schwartz" userId="S::cbs19f@fsu.edu::dd2b363a-57e9-4b31-b955-4fc0c412fe2c" providerId="AD" clId="Web-{B0FC8C98-140A-5691-106C-ACD52840C7CA}" dt="2023-11-12T15:20:10.787" v="44" actId="20577"/>
        <pc:sldMkLst>
          <pc:docMk/>
          <pc:sldMk cId="2120326540" sldId="309"/>
        </pc:sldMkLst>
        <pc:spChg chg="mod">
          <ac:chgData name="Caden Schwartz" userId="S::cbs19f@fsu.edu::dd2b363a-57e9-4b31-b955-4fc0c412fe2c" providerId="AD" clId="Web-{B0FC8C98-140A-5691-106C-ACD52840C7CA}" dt="2023-11-12T15:20:10.787" v="44" actId="20577"/>
          <ac:spMkLst>
            <pc:docMk/>
            <pc:sldMk cId="2120326540" sldId="309"/>
            <ac:spMk id="2" creationId="{850946B2-36E8-A047-9C81-AE33837B6098}"/>
          </ac:spMkLst>
        </pc:spChg>
      </pc:sldChg>
      <pc:sldChg chg="del">
        <pc:chgData name="Caden Schwartz" userId="S::cbs19f@fsu.edu::dd2b363a-57e9-4b31-b955-4fc0c412fe2c" providerId="AD" clId="Web-{B0FC8C98-140A-5691-106C-ACD52840C7CA}" dt="2023-11-12T15:20:12.412" v="45"/>
        <pc:sldMkLst>
          <pc:docMk/>
          <pc:sldMk cId="1081184050" sldId="310"/>
        </pc:sldMkLst>
      </pc:sldChg>
    </pc:docChg>
  </pc:docChgLst>
  <pc:docChgLst>
    <pc:chgData name="Luis Daniel Garcia" userId="S::ldg20a@fsu.edu::15b50626-d2c4-4254-a4cf-dc7637d1c37e" providerId="AD" clId="Web-{33C8471A-D8E2-32A8-6AED-150BC8376E7D}"/>
    <pc:docChg chg="sldOrd">
      <pc:chgData name="Luis Daniel Garcia" userId="S::ldg20a@fsu.edu::15b50626-d2c4-4254-a4cf-dc7637d1c37e" providerId="AD" clId="Web-{33C8471A-D8E2-32A8-6AED-150BC8376E7D}" dt="2023-11-12T21:33:11.406" v="0"/>
      <pc:docMkLst>
        <pc:docMk/>
      </pc:docMkLst>
      <pc:sldChg chg="ord">
        <pc:chgData name="Luis Daniel Garcia" userId="S::ldg20a@fsu.edu::15b50626-d2c4-4254-a4cf-dc7637d1c37e" providerId="AD" clId="Web-{33C8471A-D8E2-32A8-6AED-150BC8376E7D}" dt="2023-11-12T21:33:11.406" v="0"/>
        <pc:sldMkLst>
          <pc:docMk/>
          <pc:sldMk cId="2426476148" sldId="317"/>
        </pc:sldMkLst>
      </pc:sldChg>
    </pc:docChg>
  </pc:docChgLst>
  <pc:docChgLst>
    <pc:chgData name="Caden Schwartz" userId="S::cbs19f@fsu.edu::dd2b363a-57e9-4b31-b955-4fc0c412fe2c" providerId="AD" clId="Web-{D488332A-F607-B4B2-306C-010620339143}"/>
    <pc:docChg chg="modSld sldOrd">
      <pc:chgData name="Caden Schwartz" userId="S::cbs19f@fsu.edu::dd2b363a-57e9-4b31-b955-4fc0c412fe2c" providerId="AD" clId="Web-{D488332A-F607-B4B2-306C-010620339143}" dt="2023-11-12T20:50:06.253" v="28"/>
      <pc:docMkLst>
        <pc:docMk/>
      </pc:docMkLst>
      <pc:sldChg chg="ord">
        <pc:chgData name="Caden Schwartz" userId="S::cbs19f@fsu.edu::dd2b363a-57e9-4b31-b955-4fc0c412fe2c" providerId="AD" clId="Web-{D488332A-F607-B4B2-306C-010620339143}" dt="2023-11-12T20:50:06.253" v="28"/>
        <pc:sldMkLst>
          <pc:docMk/>
          <pc:sldMk cId="2066863649" sldId="256"/>
        </pc:sldMkLst>
      </pc:sldChg>
      <pc:sldChg chg="addSp delSp modSp">
        <pc:chgData name="Caden Schwartz" userId="S::cbs19f@fsu.edu::dd2b363a-57e9-4b31-b955-4fc0c412fe2c" providerId="AD" clId="Web-{D488332A-F607-B4B2-306C-010620339143}" dt="2023-11-12T20:44:26.226" v="27" actId="1076"/>
        <pc:sldMkLst>
          <pc:docMk/>
          <pc:sldMk cId="1046690166" sldId="298"/>
        </pc:sldMkLst>
        <pc:picChg chg="add del mod">
          <ac:chgData name="Caden Schwartz" userId="S::cbs19f@fsu.edu::dd2b363a-57e9-4b31-b955-4fc0c412fe2c" providerId="AD" clId="Web-{D488332A-F607-B4B2-306C-010620339143}" dt="2023-11-12T20:41:09.376" v="11"/>
          <ac:picMkLst>
            <pc:docMk/>
            <pc:sldMk cId="1046690166" sldId="298"/>
            <ac:picMk id="5" creationId="{830301D2-A3BC-50A2-8ABB-D6DF3F56A239}"/>
          </ac:picMkLst>
        </pc:picChg>
        <pc:picChg chg="add mod">
          <ac:chgData name="Caden Schwartz" userId="S::cbs19f@fsu.edu::dd2b363a-57e9-4b31-b955-4fc0c412fe2c" providerId="AD" clId="Web-{D488332A-F607-B4B2-306C-010620339143}" dt="2023-11-12T20:41:19.314" v="15" actId="1076"/>
          <ac:picMkLst>
            <pc:docMk/>
            <pc:sldMk cId="1046690166" sldId="298"/>
            <ac:picMk id="6" creationId="{0FA4DEF6-077E-6329-EC2C-0073273629B1}"/>
          </ac:picMkLst>
        </pc:picChg>
        <pc:picChg chg="add mod">
          <ac:chgData name="Caden Schwartz" userId="S::cbs19f@fsu.edu::dd2b363a-57e9-4b31-b955-4fc0c412fe2c" providerId="AD" clId="Web-{D488332A-F607-B4B2-306C-010620339143}" dt="2023-11-12T20:41:17.142" v="14" actId="1076"/>
          <ac:picMkLst>
            <pc:docMk/>
            <pc:sldMk cId="1046690166" sldId="298"/>
            <ac:picMk id="7" creationId="{55DB7BF9-3B88-6C45-E62A-77FCF86A1D4D}"/>
          </ac:picMkLst>
        </pc:picChg>
        <pc:picChg chg="add mod">
          <ac:chgData name="Caden Schwartz" userId="S::cbs19f@fsu.edu::dd2b363a-57e9-4b31-b955-4fc0c412fe2c" providerId="AD" clId="Web-{D488332A-F607-B4B2-306C-010620339143}" dt="2023-11-12T20:41:55.752" v="19" actId="1076"/>
          <ac:picMkLst>
            <pc:docMk/>
            <pc:sldMk cId="1046690166" sldId="298"/>
            <ac:picMk id="10" creationId="{1EBB97BA-1F30-10D8-3E7D-6CCB827CCD0F}"/>
          </ac:picMkLst>
        </pc:picChg>
        <pc:picChg chg="add mod">
          <ac:chgData name="Caden Schwartz" userId="S::cbs19f@fsu.edu::dd2b363a-57e9-4b31-b955-4fc0c412fe2c" providerId="AD" clId="Web-{D488332A-F607-B4B2-306C-010620339143}" dt="2023-11-12T20:42:36.941" v="22" actId="14100"/>
          <ac:picMkLst>
            <pc:docMk/>
            <pc:sldMk cId="1046690166" sldId="298"/>
            <ac:picMk id="17" creationId="{08BC0C99-0789-6D7E-6737-357371FCFDE2}"/>
          </ac:picMkLst>
        </pc:picChg>
        <pc:picChg chg="add mod">
          <ac:chgData name="Caden Schwartz" userId="S::cbs19f@fsu.edu::dd2b363a-57e9-4b31-b955-4fc0c412fe2c" providerId="AD" clId="Web-{D488332A-F607-B4B2-306C-010620339143}" dt="2023-11-12T20:44:26.226" v="27" actId="1076"/>
          <ac:picMkLst>
            <pc:docMk/>
            <pc:sldMk cId="1046690166" sldId="298"/>
            <ac:picMk id="18" creationId="{E503B679-F582-8094-3B99-DBB54AE04493}"/>
          </ac:picMkLst>
        </pc:picChg>
      </pc:sldChg>
    </pc:docChg>
  </pc:docChgLst>
  <pc:docChgLst>
    <pc:chgData name="Caden Schwartz" userId="S::cbs19f@fsu.edu::dd2b363a-57e9-4b31-b955-4fc0c412fe2c" providerId="AD" clId="Web-{F1B54CCB-42AE-93EC-DDCA-B14D1C095136}"/>
    <pc:docChg chg="addSld modSld sldOrd modSection">
      <pc:chgData name="Caden Schwartz" userId="S::cbs19f@fsu.edu::dd2b363a-57e9-4b31-b955-4fc0c412fe2c" providerId="AD" clId="Web-{F1B54CCB-42AE-93EC-DDCA-B14D1C095136}" dt="2023-11-12T19:05:16.127" v="991" actId="20577"/>
      <pc:docMkLst>
        <pc:docMk/>
      </pc:docMkLst>
      <pc:sldChg chg="addSp delSp modSp">
        <pc:chgData name="Caden Schwartz" userId="S::cbs19f@fsu.edu::dd2b363a-57e9-4b31-b955-4fc0c412fe2c" providerId="AD" clId="Web-{F1B54CCB-42AE-93EC-DDCA-B14D1C095136}" dt="2023-11-12T18:27:40.607" v="482"/>
        <pc:sldMkLst>
          <pc:docMk/>
          <pc:sldMk cId="3808380903" sldId="268"/>
        </pc:sldMkLst>
        <pc:spChg chg="add mod">
          <ac:chgData name="Caden Schwartz" userId="S::cbs19f@fsu.edu::dd2b363a-57e9-4b31-b955-4fc0c412fe2c" providerId="AD" clId="Web-{F1B54CCB-42AE-93EC-DDCA-B14D1C095136}" dt="2023-11-12T18:27:11.810" v="479" actId="14100"/>
          <ac:spMkLst>
            <pc:docMk/>
            <pc:sldMk cId="3808380903" sldId="268"/>
            <ac:spMk id="2" creationId="{3727C5AA-86C9-D9AE-2573-5D2990D8B900}"/>
          </ac:spMkLst>
        </pc:spChg>
        <pc:picChg chg="mod">
          <ac:chgData name="Caden Schwartz" userId="S::cbs19f@fsu.edu::dd2b363a-57e9-4b31-b955-4fc0c412fe2c" providerId="AD" clId="Web-{F1B54CCB-42AE-93EC-DDCA-B14D1C095136}" dt="2023-11-12T18:26:27.949" v="442" actId="14100"/>
          <ac:picMkLst>
            <pc:docMk/>
            <pc:sldMk cId="3808380903" sldId="268"/>
            <ac:picMk id="4" creationId="{8A03C7DD-A530-0E31-135E-16E07D034390}"/>
          </ac:picMkLst>
        </pc:picChg>
        <pc:picChg chg="add mod">
          <ac:chgData name="Caden Schwartz" userId="S::cbs19f@fsu.edu::dd2b363a-57e9-4b31-b955-4fc0c412fe2c" providerId="AD" clId="Web-{F1B54CCB-42AE-93EC-DDCA-B14D1C095136}" dt="2023-11-12T18:26:48.247" v="447" actId="1076"/>
          <ac:picMkLst>
            <pc:docMk/>
            <pc:sldMk cId="3808380903" sldId="268"/>
            <ac:picMk id="5" creationId="{AB79FE8C-E588-C73B-87E5-E82D9829CF8E}"/>
          </ac:picMkLst>
        </pc:picChg>
        <pc:picChg chg="add del mod">
          <ac:chgData name="Caden Schwartz" userId="S::cbs19f@fsu.edu::dd2b363a-57e9-4b31-b955-4fc0c412fe2c" providerId="AD" clId="Web-{F1B54CCB-42AE-93EC-DDCA-B14D1C095136}" dt="2023-11-12T18:27:40.607" v="482"/>
          <ac:picMkLst>
            <pc:docMk/>
            <pc:sldMk cId="3808380903" sldId="268"/>
            <ac:picMk id="6" creationId="{306B9281-F9BB-D1E7-FDDD-F62D07B6B639}"/>
          </ac:picMkLst>
        </pc:picChg>
      </pc:sldChg>
      <pc:sldChg chg="modSp ord">
        <pc:chgData name="Caden Schwartz" userId="S::cbs19f@fsu.edu::dd2b363a-57e9-4b31-b955-4fc0c412fe2c" providerId="AD" clId="Web-{F1B54CCB-42AE-93EC-DDCA-B14D1C095136}" dt="2023-11-12T18:22:09.504" v="367"/>
        <pc:sldMkLst>
          <pc:docMk/>
          <pc:sldMk cId="780381080" sldId="269"/>
        </pc:sldMkLst>
        <pc:spChg chg="mod">
          <ac:chgData name="Caden Schwartz" userId="S::cbs19f@fsu.edu::dd2b363a-57e9-4b31-b955-4fc0c412fe2c" providerId="AD" clId="Web-{F1B54CCB-42AE-93EC-DDCA-B14D1C095136}" dt="2023-11-12T18:20:22.610" v="320" actId="20577"/>
          <ac:spMkLst>
            <pc:docMk/>
            <pc:sldMk cId="780381080" sldId="269"/>
            <ac:spMk id="18" creationId="{231B006B-A09C-5AE2-8044-0E7AE671F405}"/>
          </ac:spMkLst>
        </pc:spChg>
      </pc:sldChg>
      <pc:sldChg chg="addSp delSp modSp">
        <pc:chgData name="Caden Schwartz" userId="S::cbs19f@fsu.edu::dd2b363a-57e9-4b31-b955-4fc0c412fe2c" providerId="AD" clId="Web-{F1B54CCB-42AE-93EC-DDCA-B14D1C095136}" dt="2023-11-12T18:14:56.241" v="256" actId="1076"/>
        <pc:sldMkLst>
          <pc:docMk/>
          <pc:sldMk cId="2241529734" sldId="294"/>
        </pc:sldMkLst>
        <pc:spChg chg="mod">
          <ac:chgData name="Caden Schwartz" userId="S::cbs19f@fsu.edu::dd2b363a-57e9-4b31-b955-4fc0c412fe2c" providerId="AD" clId="Web-{F1B54CCB-42AE-93EC-DDCA-B14D1C095136}" dt="2023-11-12T18:03:42.878" v="155" actId="20577"/>
          <ac:spMkLst>
            <pc:docMk/>
            <pc:sldMk cId="2241529734" sldId="294"/>
            <ac:spMk id="2" creationId="{15FE8F6D-BDC1-8B36-3D6A-8C3BC49A5BD3}"/>
          </ac:spMkLst>
        </pc:spChg>
        <pc:spChg chg="del">
          <ac:chgData name="Caden Schwartz" userId="S::cbs19f@fsu.edu::dd2b363a-57e9-4b31-b955-4fc0c412fe2c" providerId="AD" clId="Web-{F1B54CCB-42AE-93EC-DDCA-B14D1C095136}" dt="2023-11-12T18:03:20.252" v="148"/>
          <ac:spMkLst>
            <pc:docMk/>
            <pc:sldMk cId="2241529734" sldId="294"/>
            <ac:spMk id="5" creationId="{536FCF89-B204-FC05-A0E6-7F1AF1064083}"/>
          </ac:spMkLst>
        </pc:spChg>
        <pc:spChg chg="del">
          <ac:chgData name="Caden Schwartz" userId="S::cbs19f@fsu.edu::dd2b363a-57e9-4b31-b955-4fc0c412fe2c" providerId="AD" clId="Web-{F1B54CCB-42AE-93EC-DDCA-B14D1C095136}" dt="2023-11-12T18:03:25.486" v="149"/>
          <ac:spMkLst>
            <pc:docMk/>
            <pc:sldMk cId="2241529734" sldId="294"/>
            <ac:spMk id="6" creationId="{F802B40F-6318-6214-FBB6-33A90C77AE61}"/>
          </ac:spMkLst>
        </pc:spChg>
        <pc:spChg chg="add mod">
          <ac:chgData name="Caden Schwartz" userId="S::cbs19f@fsu.edu::dd2b363a-57e9-4b31-b955-4fc0c412fe2c" providerId="AD" clId="Web-{F1B54CCB-42AE-93EC-DDCA-B14D1C095136}" dt="2023-11-12T18:06:47.789" v="216" actId="20577"/>
          <ac:spMkLst>
            <pc:docMk/>
            <pc:sldMk cId="2241529734" sldId="294"/>
            <ac:spMk id="7" creationId="{DC10C9D7-106B-812E-169A-FC6A94C7B72D}"/>
          </ac:spMkLst>
        </pc:spChg>
        <pc:spChg chg="add mod">
          <ac:chgData name="Caden Schwartz" userId="S::cbs19f@fsu.edu::dd2b363a-57e9-4b31-b955-4fc0c412fe2c" providerId="AD" clId="Web-{F1B54CCB-42AE-93EC-DDCA-B14D1C095136}" dt="2023-11-12T18:07:02.477" v="224" actId="20577"/>
          <ac:spMkLst>
            <pc:docMk/>
            <pc:sldMk cId="2241529734" sldId="294"/>
            <ac:spMk id="8" creationId="{B4542AB3-857D-B6B2-C41E-4D9675EA54B3}"/>
          </ac:spMkLst>
        </pc:spChg>
        <pc:spChg chg="add mod">
          <ac:chgData name="Caden Schwartz" userId="S::cbs19f@fsu.edu::dd2b363a-57e9-4b31-b955-4fc0c412fe2c" providerId="AD" clId="Web-{F1B54CCB-42AE-93EC-DDCA-B14D1C095136}" dt="2023-11-12T18:06:54.821" v="220" actId="20577"/>
          <ac:spMkLst>
            <pc:docMk/>
            <pc:sldMk cId="2241529734" sldId="294"/>
            <ac:spMk id="9" creationId="{C25AF4CB-2525-521C-4F03-B913B2CFC70A}"/>
          </ac:spMkLst>
        </pc:spChg>
        <pc:spChg chg="add mod">
          <ac:chgData name="Caden Schwartz" userId="S::cbs19f@fsu.edu::dd2b363a-57e9-4b31-b955-4fc0c412fe2c" providerId="AD" clId="Web-{F1B54CCB-42AE-93EC-DDCA-B14D1C095136}" dt="2023-11-12T18:07:06.071" v="228" actId="20577"/>
          <ac:spMkLst>
            <pc:docMk/>
            <pc:sldMk cId="2241529734" sldId="294"/>
            <ac:spMk id="10" creationId="{77B60E3E-CC96-5217-4C36-C8DA087CCC9A}"/>
          </ac:spMkLst>
        </pc:spChg>
        <pc:picChg chg="add mod">
          <ac:chgData name="Caden Schwartz" userId="S::cbs19f@fsu.edu::dd2b363a-57e9-4b31-b955-4fc0c412fe2c" providerId="AD" clId="Web-{F1B54CCB-42AE-93EC-DDCA-B14D1C095136}" dt="2023-11-12T18:07:40.681" v="232" actId="1076"/>
          <ac:picMkLst>
            <pc:docMk/>
            <pc:sldMk cId="2241529734" sldId="294"/>
            <ac:picMk id="11" creationId="{5A3F3BA2-6E96-5BAC-270F-26F62D4EA5D8}"/>
          </ac:picMkLst>
        </pc:picChg>
        <pc:picChg chg="add mod">
          <ac:chgData name="Caden Schwartz" userId="S::cbs19f@fsu.edu::dd2b363a-57e9-4b31-b955-4fc0c412fe2c" providerId="AD" clId="Web-{F1B54CCB-42AE-93EC-DDCA-B14D1C095136}" dt="2023-11-12T18:08:11.714" v="237" actId="1076"/>
          <ac:picMkLst>
            <pc:docMk/>
            <pc:sldMk cId="2241529734" sldId="294"/>
            <ac:picMk id="12" creationId="{C58CE477-9216-178C-0638-59718CE6F919}"/>
          </ac:picMkLst>
        </pc:picChg>
        <pc:picChg chg="add del mod">
          <ac:chgData name="Caden Schwartz" userId="S::cbs19f@fsu.edu::dd2b363a-57e9-4b31-b955-4fc0c412fe2c" providerId="AD" clId="Web-{F1B54CCB-42AE-93EC-DDCA-B14D1C095136}" dt="2023-11-12T18:13:45.380" v="249"/>
          <ac:picMkLst>
            <pc:docMk/>
            <pc:sldMk cId="2241529734" sldId="294"/>
            <ac:picMk id="13" creationId="{2B82C55F-D885-F155-9A13-1A4261706AF0}"/>
          </ac:picMkLst>
        </pc:picChg>
        <pc:picChg chg="add mod">
          <ac:chgData name="Caden Schwartz" userId="S::cbs19f@fsu.edu::dd2b363a-57e9-4b31-b955-4fc0c412fe2c" providerId="AD" clId="Web-{F1B54CCB-42AE-93EC-DDCA-B14D1C095136}" dt="2023-11-12T18:14:56.241" v="256" actId="1076"/>
          <ac:picMkLst>
            <pc:docMk/>
            <pc:sldMk cId="2241529734" sldId="294"/>
            <ac:picMk id="14" creationId="{4C1EAF96-E8F2-92CE-BB22-5722D6F5C785}"/>
          </ac:picMkLst>
        </pc:picChg>
        <pc:picChg chg="add mod">
          <ac:chgData name="Caden Schwartz" userId="S::cbs19f@fsu.edu::dd2b363a-57e9-4b31-b955-4fc0c412fe2c" providerId="AD" clId="Web-{F1B54CCB-42AE-93EC-DDCA-B14D1C095136}" dt="2023-11-12T18:14:51.272" v="255" actId="1076"/>
          <ac:picMkLst>
            <pc:docMk/>
            <pc:sldMk cId="2241529734" sldId="294"/>
            <ac:picMk id="15" creationId="{6F1C069A-3AF7-C10D-529D-35CA7126AF27}"/>
          </ac:picMkLst>
        </pc:picChg>
      </pc:sldChg>
      <pc:sldChg chg="addSp delSp modSp">
        <pc:chgData name="Caden Schwartz" userId="S::cbs19f@fsu.edu::dd2b363a-57e9-4b31-b955-4fc0c412fe2c" providerId="AD" clId="Web-{F1B54CCB-42AE-93EC-DDCA-B14D1C095136}" dt="2023-11-12T18:53:40.966" v="793" actId="1076"/>
        <pc:sldMkLst>
          <pc:docMk/>
          <pc:sldMk cId="2043400924" sldId="296"/>
        </pc:sldMkLst>
        <pc:spChg chg="del">
          <ac:chgData name="Caden Schwartz" userId="S::cbs19f@fsu.edu::dd2b363a-57e9-4b31-b955-4fc0c412fe2c" providerId="AD" clId="Web-{F1B54CCB-42AE-93EC-DDCA-B14D1C095136}" dt="2023-11-12T18:39:25.113" v="597"/>
          <ac:spMkLst>
            <pc:docMk/>
            <pc:sldMk cId="2043400924" sldId="296"/>
            <ac:spMk id="5" creationId="{CF8DFF05-5811-E9E7-9887-00F372DE5808}"/>
          </ac:spMkLst>
        </pc:spChg>
        <pc:spChg chg="del">
          <ac:chgData name="Caden Schwartz" userId="S::cbs19f@fsu.edu::dd2b363a-57e9-4b31-b955-4fc0c412fe2c" providerId="AD" clId="Web-{F1B54CCB-42AE-93EC-DDCA-B14D1C095136}" dt="2023-11-12T18:39:26.831" v="598"/>
          <ac:spMkLst>
            <pc:docMk/>
            <pc:sldMk cId="2043400924" sldId="296"/>
            <ac:spMk id="6" creationId="{FAABC0B4-59ED-6567-CD58-010C43AC9DF8}"/>
          </ac:spMkLst>
        </pc:spChg>
        <pc:spChg chg="add mod">
          <ac:chgData name="Caden Schwartz" userId="S::cbs19f@fsu.edu::dd2b363a-57e9-4b31-b955-4fc0c412fe2c" providerId="AD" clId="Web-{F1B54CCB-42AE-93EC-DDCA-B14D1C095136}" dt="2023-11-12T18:49:41.553" v="744"/>
          <ac:spMkLst>
            <pc:docMk/>
            <pc:sldMk cId="2043400924" sldId="296"/>
            <ac:spMk id="7" creationId="{725DF985-6082-972A-2B87-F0E0D7BA65A0}"/>
          </ac:spMkLst>
        </pc:spChg>
        <pc:spChg chg="add mod">
          <ac:chgData name="Caden Schwartz" userId="S::cbs19f@fsu.edu::dd2b363a-57e9-4b31-b955-4fc0c412fe2c" providerId="AD" clId="Web-{F1B54CCB-42AE-93EC-DDCA-B14D1C095136}" dt="2023-11-12T18:50:52.883" v="762"/>
          <ac:spMkLst>
            <pc:docMk/>
            <pc:sldMk cId="2043400924" sldId="296"/>
            <ac:spMk id="8" creationId="{6F6F39B7-F05C-B30D-940D-824792285153}"/>
          </ac:spMkLst>
        </pc:spChg>
        <pc:spChg chg="add mod">
          <ac:chgData name="Caden Schwartz" userId="S::cbs19f@fsu.edu::dd2b363a-57e9-4b31-b955-4fc0c412fe2c" providerId="AD" clId="Web-{F1B54CCB-42AE-93EC-DDCA-B14D1C095136}" dt="2023-11-12T18:49:44.709" v="746"/>
          <ac:spMkLst>
            <pc:docMk/>
            <pc:sldMk cId="2043400924" sldId="296"/>
            <ac:spMk id="9" creationId="{30065362-AE4F-4520-7A53-92C64937BEFE}"/>
          </ac:spMkLst>
        </pc:spChg>
        <pc:spChg chg="add mod">
          <ac:chgData name="Caden Schwartz" userId="S::cbs19f@fsu.edu::dd2b363a-57e9-4b31-b955-4fc0c412fe2c" providerId="AD" clId="Web-{F1B54CCB-42AE-93EC-DDCA-B14D1C095136}" dt="2023-11-12T18:50:55.133" v="763"/>
          <ac:spMkLst>
            <pc:docMk/>
            <pc:sldMk cId="2043400924" sldId="296"/>
            <ac:spMk id="10" creationId="{8C376F77-0F2D-8068-2306-EAB607FEFFB5}"/>
          </ac:spMkLst>
        </pc:spChg>
        <pc:spChg chg="add mod">
          <ac:chgData name="Caden Schwartz" userId="S::cbs19f@fsu.edu::dd2b363a-57e9-4b31-b955-4fc0c412fe2c" providerId="AD" clId="Web-{F1B54CCB-42AE-93EC-DDCA-B14D1C095136}" dt="2023-11-12T18:50:38.711" v="759" actId="20577"/>
          <ac:spMkLst>
            <pc:docMk/>
            <pc:sldMk cId="2043400924" sldId="296"/>
            <ac:spMk id="11" creationId="{91F279D7-525A-E597-8621-A4953805A36B}"/>
          </ac:spMkLst>
        </pc:spChg>
        <pc:spChg chg="add mod">
          <ac:chgData name="Caden Schwartz" userId="S::cbs19f@fsu.edu::dd2b363a-57e9-4b31-b955-4fc0c412fe2c" providerId="AD" clId="Web-{F1B54CCB-42AE-93EC-DDCA-B14D1C095136}" dt="2023-11-12T18:50:56.727" v="764"/>
          <ac:spMkLst>
            <pc:docMk/>
            <pc:sldMk cId="2043400924" sldId="296"/>
            <ac:spMk id="12" creationId="{692F28CA-ED1D-C1DC-25DF-59A2A91570B4}"/>
          </ac:spMkLst>
        </pc:spChg>
        <pc:spChg chg="add mod ord">
          <ac:chgData name="Caden Schwartz" userId="S::cbs19f@fsu.edu::dd2b363a-57e9-4b31-b955-4fc0c412fe2c" providerId="AD" clId="Web-{F1B54CCB-42AE-93EC-DDCA-B14D1C095136}" dt="2023-11-12T18:53:34.903" v="792" actId="1076"/>
          <ac:spMkLst>
            <pc:docMk/>
            <pc:sldMk cId="2043400924" sldId="296"/>
            <ac:spMk id="14" creationId="{7EEDD094-B2E8-B4CA-DC01-E24641C4C2EB}"/>
          </ac:spMkLst>
        </pc:spChg>
        <pc:spChg chg="add mod ord">
          <ac:chgData name="Caden Schwartz" userId="S::cbs19f@fsu.edu::dd2b363a-57e9-4b31-b955-4fc0c412fe2c" providerId="AD" clId="Web-{F1B54CCB-42AE-93EC-DDCA-B14D1C095136}" dt="2023-11-12T18:53:15.121" v="788"/>
          <ac:spMkLst>
            <pc:docMk/>
            <pc:sldMk cId="2043400924" sldId="296"/>
            <ac:spMk id="15" creationId="{A0C442D5-808D-DFED-6BE2-07F1E9D929F6}"/>
          </ac:spMkLst>
        </pc:spChg>
        <pc:spChg chg="add mod ord">
          <ac:chgData name="Caden Schwartz" userId="S::cbs19f@fsu.edu::dd2b363a-57e9-4b31-b955-4fc0c412fe2c" providerId="AD" clId="Web-{F1B54CCB-42AE-93EC-DDCA-B14D1C095136}" dt="2023-11-12T18:53:40.966" v="793" actId="1076"/>
          <ac:spMkLst>
            <pc:docMk/>
            <pc:sldMk cId="2043400924" sldId="296"/>
            <ac:spMk id="16" creationId="{EAED1925-63A7-F5AE-65A2-05B8710BEB10}"/>
          </ac:spMkLst>
        </pc:spChg>
        <pc:spChg chg="add mod ord">
          <ac:chgData name="Caden Schwartz" userId="S::cbs19f@fsu.edu::dd2b363a-57e9-4b31-b955-4fc0c412fe2c" providerId="AD" clId="Web-{F1B54CCB-42AE-93EC-DDCA-B14D1C095136}" dt="2023-11-12T18:53:29.544" v="791" actId="1076"/>
          <ac:spMkLst>
            <pc:docMk/>
            <pc:sldMk cId="2043400924" sldId="296"/>
            <ac:spMk id="17" creationId="{D896324D-EF58-657B-A044-2388EF8FC5F7}"/>
          </ac:spMkLst>
        </pc:spChg>
        <pc:spChg chg="add mod ord">
          <ac:chgData name="Caden Schwartz" userId="S::cbs19f@fsu.edu::dd2b363a-57e9-4b31-b955-4fc0c412fe2c" providerId="AD" clId="Web-{F1B54CCB-42AE-93EC-DDCA-B14D1C095136}" dt="2023-11-12T18:53:00.543" v="787"/>
          <ac:spMkLst>
            <pc:docMk/>
            <pc:sldMk cId="2043400924" sldId="296"/>
            <ac:spMk id="18" creationId="{F8E3AEF6-759F-D709-8B30-C9E6CC4C1E79}"/>
          </ac:spMkLst>
        </pc:spChg>
        <pc:cxnChg chg="add del mod">
          <ac:chgData name="Caden Schwartz" userId="S::cbs19f@fsu.edu::dd2b363a-57e9-4b31-b955-4fc0c412fe2c" providerId="AD" clId="Web-{F1B54CCB-42AE-93EC-DDCA-B14D1C095136}" dt="2023-11-12T18:51:29.165" v="769"/>
          <ac:cxnSpMkLst>
            <pc:docMk/>
            <pc:sldMk cId="2043400924" sldId="296"/>
            <ac:cxnSpMk id="13" creationId="{C056E46D-A176-28DD-205C-795939036740}"/>
          </ac:cxnSpMkLst>
        </pc:cxnChg>
      </pc:sldChg>
      <pc:sldChg chg="delSp modSp">
        <pc:chgData name="Caden Schwartz" userId="S::cbs19f@fsu.edu::dd2b363a-57e9-4b31-b955-4fc0c412fe2c" providerId="AD" clId="Web-{F1B54CCB-42AE-93EC-DDCA-B14D1C095136}" dt="2023-11-12T19:05:16.127" v="991" actId="20577"/>
        <pc:sldMkLst>
          <pc:docMk/>
          <pc:sldMk cId="1046690166" sldId="298"/>
        </pc:sldMkLst>
        <pc:spChg chg="mod">
          <ac:chgData name="Caden Schwartz" userId="S::cbs19f@fsu.edu::dd2b363a-57e9-4b31-b955-4fc0c412fe2c" providerId="AD" clId="Web-{F1B54CCB-42AE-93EC-DDCA-B14D1C095136}" dt="2023-11-12T19:05:16.127" v="991" actId="20577"/>
          <ac:spMkLst>
            <pc:docMk/>
            <pc:sldMk cId="1046690166" sldId="298"/>
            <ac:spMk id="8" creationId="{A74DF569-9A7C-8B1C-B399-CAC788D227C7}"/>
          </ac:spMkLst>
        </pc:spChg>
        <pc:spChg chg="mod ord">
          <ac:chgData name="Caden Schwartz" userId="S::cbs19f@fsu.edu::dd2b363a-57e9-4b31-b955-4fc0c412fe2c" providerId="AD" clId="Web-{F1B54CCB-42AE-93EC-DDCA-B14D1C095136}" dt="2023-11-12T19:03:18.358" v="976"/>
          <ac:spMkLst>
            <pc:docMk/>
            <pc:sldMk cId="1046690166" sldId="298"/>
            <ac:spMk id="9" creationId="{3BA6B6CD-EEFE-C1F1-E302-544A09EB7B84}"/>
          </ac:spMkLst>
        </pc:spChg>
        <pc:spChg chg="mod">
          <ac:chgData name="Caden Schwartz" userId="S::cbs19f@fsu.edu::dd2b363a-57e9-4b31-b955-4fc0c412fe2c" providerId="AD" clId="Web-{F1B54CCB-42AE-93EC-DDCA-B14D1C095136}" dt="2023-11-12T18:33:34.290" v="591" actId="1076"/>
          <ac:spMkLst>
            <pc:docMk/>
            <pc:sldMk cId="1046690166" sldId="298"/>
            <ac:spMk id="11" creationId="{7C6BFD45-0B7B-2B92-4E32-6286A78354DB}"/>
          </ac:spMkLst>
        </pc:spChg>
        <pc:spChg chg="mod">
          <ac:chgData name="Caden Schwartz" userId="S::cbs19f@fsu.edu::dd2b363a-57e9-4b31-b955-4fc0c412fe2c" providerId="AD" clId="Web-{F1B54CCB-42AE-93EC-DDCA-B14D1C095136}" dt="2023-11-12T19:04:53.283" v="984" actId="20577"/>
          <ac:spMkLst>
            <pc:docMk/>
            <pc:sldMk cId="1046690166" sldId="298"/>
            <ac:spMk id="12" creationId="{3C9474E4-0658-318A-EA24-1BB1496F85ED}"/>
          </ac:spMkLst>
        </pc:spChg>
        <pc:spChg chg="mod">
          <ac:chgData name="Caden Schwartz" userId="S::cbs19f@fsu.edu::dd2b363a-57e9-4b31-b955-4fc0c412fe2c" providerId="AD" clId="Web-{F1B54CCB-42AE-93EC-DDCA-B14D1C095136}" dt="2023-11-12T19:04:49.142" v="983" actId="20577"/>
          <ac:spMkLst>
            <pc:docMk/>
            <pc:sldMk cId="1046690166" sldId="298"/>
            <ac:spMk id="13" creationId="{589C1B85-F762-79E1-2752-7361B38F3B66}"/>
          </ac:spMkLst>
        </pc:spChg>
        <pc:spChg chg="mod ord">
          <ac:chgData name="Caden Schwartz" userId="S::cbs19f@fsu.edu::dd2b363a-57e9-4b31-b955-4fc0c412fe2c" providerId="AD" clId="Web-{F1B54CCB-42AE-93EC-DDCA-B14D1C095136}" dt="2023-11-12T19:03:39.968" v="979"/>
          <ac:spMkLst>
            <pc:docMk/>
            <pc:sldMk cId="1046690166" sldId="298"/>
            <ac:spMk id="14" creationId="{61C7583E-A046-19B4-DA64-281355580DC8}"/>
          </ac:spMkLst>
        </pc:spChg>
        <pc:spChg chg="del mod">
          <ac:chgData name="Caden Schwartz" userId="S::cbs19f@fsu.edu::dd2b363a-57e9-4b31-b955-4fc0c412fe2c" providerId="AD" clId="Web-{F1B54CCB-42AE-93EC-DDCA-B14D1C095136}" dt="2023-11-12T19:03:44.671" v="980"/>
          <ac:spMkLst>
            <pc:docMk/>
            <pc:sldMk cId="1046690166" sldId="298"/>
            <ac:spMk id="15" creationId="{99EB0722-A455-C2C6-31D3-498275774293}"/>
          </ac:spMkLst>
        </pc:spChg>
        <pc:spChg chg="mod">
          <ac:chgData name="Caden Schwartz" userId="S::cbs19f@fsu.edu::dd2b363a-57e9-4b31-b955-4fc0c412fe2c" providerId="AD" clId="Web-{F1B54CCB-42AE-93EC-DDCA-B14D1C095136}" dt="2023-11-12T19:04:43.220" v="982" actId="20577"/>
          <ac:spMkLst>
            <pc:docMk/>
            <pc:sldMk cId="1046690166" sldId="298"/>
            <ac:spMk id="16" creationId="{20EE1FF5-852C-2BBE-4BA1-30B1547AD2A7}"/>
          </ac:spMkLst>
        </pc:spChg>
      </pc:sldChg>
      <pc:sldChg chg="modSp">
        <pc:chgData name="Caden Schwartz" userId="S::cbs19f@fsu.edu::dd2b363a-57e9-4b31-b955-4fc0c412fe2c" providerId="AD" clId="Web-{F1B54CCB-42AE-93EC-DDCA-B14D1C095136}" dt="2023-11-12T19:01:59.981" v="974" actId="20577"/>
        <pc:sldMkLst>
          <pc:docMk/>
          <pc:sldMk cId="2653483749" sldId="304"/>
        </pc:sldMkLst>
        <pc:spChg chg="mod">
          <ac:chgData name="Caden Schwartz" userId="S::cbs19f@fsu.edu::dd2b363a-57e9-4b31-b955-4fc0c412fe2c" providerId="AD" clId="Web-{F1B54CCB-42AE-93EC-DDCA-B14D1C095136}" dt="2023-11-12T19:01:59.981" v="974" actId="20577"/>
          <ac:spMkLst>
            <pc:docMk/>
            <pc:sldMk cId="2653483749" sldId="304"/>
            <ac:spMk id="6" creationId="{C6220AA3-9553-2DDA-0E61-82BF359763F8}"/>
          </ac:spMkLst>
        </pc:spChg>
      </pc:sldChg>
      <pc:sldChg chg="modSp ord">
        <pc:chgData name="Caden Schwartz" userId="S::cbs19f@fsu.edu::dd2b363a-57e9-4b31-b955-4fc0c412fe2c" providerId="AD" clId="Web-{F1B54CCB-42AE-93EC-DDCA-B14D1C095136}" dt="2023-11-12T18:34:56.527" v="595"/>
        <pc:sldMkLst>
          <pc:docMk/>
          <pc:sldMk cId="2027318209" sldId="305"/>
        </pc:sldMkLst>
        <pc:picChg chg="mod">
          <ac:chgData name="Caden Schwartz" userId="S::cbs19f@fsu.edu::dd2b363a-57e9-4b31-b955-4fc0c412fe2c" providerId="AD" clId="Web-{F1B54CCB-42AE-93EC-DDCA-B14D1C095136}" dt="2023-11-12T18:31:28.677" v="533" actId="1076"/>
          <ac:picMkLst>
            <pc:docMk/>
            <pc:sldMk cId="2027318209" sldId="305"/>
            <ac:picMk id="12" creationId="{8E78C8DA-8866-284F-B79C-E25C27F46581}"/>
          </ac:picMkLst>
        </pc:picChg>
        <pc:picChg chg="mod">
          <ac:chgData name="Caden Schwartz" userId="S::cbs19f@fsu.edu::dd2b363a-57e9-4b31-b955-4fc0c412fe2c" providerId="AD" clId="Web-{F1B54CCB-42AE-93EC-DDCA-B14D1C095136}" dt="2023-11-12T18:31:25.723" v="532" actId="1076"/>
          <ac:picMkLst>
            <pc:docMk/>
            <pc:sldMk cId="2027318209" sldId="305"/>
            <ac:picMk id="15" creationId="{86182DF6-E9A3-0046-9C80-EE2CF132AABB}"/>
          </ac:picMkLst>
        </pc:picChg>
      </pc:sldChg>
      <pc:sldChg chg="addSp modSp ord">
        <pc:chgData name="Caden Schwartz" userId="S::cbs19f@fsu.edu::dd2b363a-57e9-4b31-b955-4fc0c412fe2c" providerId="AD" clId="Web-{F1B54CCB-42AE-93EC-DDCA-B14D1C095136}" dt="2023-11-12T18:59:50.586" v="805" actId="20577"/>
        <pc:sldMkLst>
          <pc:docMk/>
          <pc:sldMk cId="1665379655" sldId="306"/>
        </pc:sldMkLst>
        <pc:spChg chg="add mod">
          <ac:chgData name="Caden Schwartz" userId="S::cbs19f@fsu.edu::dd2b363a-57e9-4b31-b955-4fc0c412fe2c" providerId="AD" clId="Web-{F1B54CCB-42AE-93EC-DDCA-B14D1C095136}" dt="2023-11-12T18:59:50.586" v="805" actId="20577"/>
          <ac:spMkLst>
            <pc:docMk/>
            <pc:sldMk cId="1665379655" sldId="306"/>
            <ac:spMk id="5" creationId="{395906DF-0996-D263-A967-2D9BCAF3B047}"/>
          </ac:spMkLst>
        </pc:spChg>
        <pc:picChg chg="mod">
          <ac:chgData name="Caden Schwartz" userId="S::cbs19f@fsu.edu::dd2b363a-57e9-4b31-b955-4fc0c412fe2c" providerId="AD" clId="Web-{F1B54CCB-42AE-93EC-DDCA-B14D1C095136}" dt="2023-11-12T18:59:41.399" v="803" actId="14100"/>
          <ac:picMkLst>
            <pc:docMk/>
            <pc:sldMk cId="1665379655" sldId="306"/>
            <ac:picMk id="7" creationId="{54E4C18B-E524-7C4B-96B9-AC9379B72A9F}"/>
          </ac:picMkLst>
        </pc:picChg>
      </pc:sldChg>
      <pc:sldChg chg="addSp modSp">
        <pc:chgData name="Caden Schwartz" userId="S::cbs19f@fsu.edu::dd2b363a-57e9-4b31-b955-4fc0c412fe2c" providerId="AD" clId="Web-{F1B54CCB-42AE-93EC-DDCA-B14D1C095136}" dt="2023-11-12T17:59:26.995" v="147" actId="20577"/>
        <pc:sldMkLst>
          <pc:docMk/>
          <pc:sldMk cId="3295352319" sldId="307"/>
        </pc:sldMkLst>
        <pc:spChg chg="add mod">
          <ac:chgData name="Caden Schwartz" userId="S::cbs19f@fsu.edu::dd2b363a-57e9-4b31-b955-4fc0c412fe2c" providerId="AD" clId="Web-{F1B54CCB-42AE-93EC-DDCA-B14D1C095136}" dt="2023-11-12T17:59:26.995" v="147" actId="20577"/>
          <ac:spMkLst>
            <pc:docMk/>
            <pc:sldMk cId="3295352319" sldId="307"/>
            <ac:spMk id="5" creationId="{4E2A7C75-8212-5CB6-465E-6B4A95F44C5D}"/>
          </ac:spMkLst>
        </pc:spChg>
      </pc:sldChg>
      <pc:sldChg chg="modSp">
        <pc:chgData name="Caden Schwartz" userId="S::cbs19f@fsu.edu::dd2b363a-57e9-4b31-b955-4fc0c412fe2c" providerId="AD" clId="Web-{F1B54CCB-42AE-93EC-DDCA-B14D1C095136}" dt="2023-11-12T18:16:50.198" v="279" actId="1076"/>
        <pc:sldMkLst>
          <pc:docMk/>
          <pc:sldMk cId="985520607" sldId="308"/>
        </pc:sldMkLst>
        <pc:spChg chg="mod">
          <ac:chgData name="Caden Schwartz" userId="S::cbs19f@fsu.edu::dd2b363a-57e9-4b31-b955-4fc0c412fe2c" providerId="AD" clId="Web-{F1B54CCB-42AE-93EC-DDCA-B14D1C095136}" dt="2023-11-12T18:16:50.198" v="279" actId="1076"/>
          <ac:spMkLst>
            <pc:docMk/>
            <pc:sldMk cId="985520607" sldId="308"/>
            <ac:spMk id="2" creationId="{DC4FDCD6-594C-9C4F-8A38-9B12BBE705E3}"/>
          </ac:spMkLst>
        </pc:spChg>
      </pc:sldChg>
      <pc:sldChg chg="ord">
        <pc:chgData name="Caden Schwartz" userId="S::cbs19f@fsu.edu::dd2b363a-57e9-4b31-b955-4fc0c412fe2c" providerId="AD" clId="Web-{F1B54CCB-42AE-93EC-DDCA-B14D1C095136}" dt="2023-11-12T18:36:57.499" v="596"/>
        <pc:sldMkLst>
          <pc:docMk/>
          <pc:sldMk cId="2729511722" sldId="310"/>
        </pc:sldMkLst>
      </pc:sldChg>
      <pc:sldChg chg="addSp delSp modSp new">
        <pc:chgData name="Caden Schwartz" userId="S::cbs19f@fsu.edu::dd2b363a-57e9-4b31-b955-4fc0c412fe2c" providerId="AD" clId="Web-{F1B54CCB-42AE-93EC-DDCA-B14D1C095136}" dt="2023-11-12T18:21:42.034" v="365" actId="20577"/>
        <pc:sldMkLst>
          <pc:docMk/>
          <pc:sldMk cId="3774395048" sldId="312"/>
        </pc:sldMkLst>
        <pc:spChg chg="del">
          <ac:chgData name="Caden Schwartz" userId="S::cbs19f@fsu.edu::dd2b363a-57e9-4b31-b955-4fc0c412fe2c" providerId="AD" clId="Web-{F1B54CCB-42AE-93EC-DDCA-B14D1C095136}" dt="2023-11-12T18:21:27.175" v="343"/>
          <ac:spMkLst>
            <pc:docMk/>
            <pc:sldMk cId="3774395048" sldId="312"/>
            <ac:spMk id="2" creationId="{FC5F27F1-F79E-E907-F2B8-06A56851372E}"/>
          </ac:spMkLst>
        </pc:spChg>
        <pc:spChg chg="mod">
          <ac:chgData name="Caden Schwartz" userId="S::cbs19f@fsu.edu::dd2b363a-57e9-4b31-b955-4fc0c412fe2c" providerId="AD" clId="Web-{F1B54CCB-42AE-93EC-DDCA-B14D1C095136}" dt="2023-11-12T18:21:42.034" v="365" actId="20577"/>
          <ac:spMkLst>
            <pc:docMk/>
            <pc:sldMk cId="3774395048" sldId="312"/>
            <ac:spMk id="5" creationId="{E81F5E3C-D213-62DB-8066-EAEB7C5E7106}"/>
          </ac:spMkLst>
        </pc:spChg>
        <pc:picChg chg="add mod ord">
          <ac:chgData name="Caden Schwartz" userId="S::cbs19f@fsu.edu::dd2b363a-57e9-4b31-b955-4fc0c412fe2c" providerId="AD" clId="Web-{F1B54CCB-42AE-93EC-DDCA-B14D1C095136}" dt="2023-11-12T18:21:32.300" v="344" actId="14100"/>
          <ac:picMkLst>
            <pc:docMk/>
            <pc:sldMk cId="3774395048" sldId="312"/>
            <ac:picMk id="6" creationId="{AC3C11C1-0376-ED81-23C8-775C92868886}"/>
          </ac:picMkLst>
        </pc:picChg>
      </pc:sldChg>
      <pc:sldChg chg="addSp delSp modSp new">
        <pc:chgData name="Caden Schwartz" userId="S::cbs19f@fsu.edu::dd2b363a-57e9-4b31-b955-4fc0c412fe2c" providerId="AD" clId="Web-{F1B54CCB-42AE-93EC-DDCA-B14D1C095136}" dt="2023-11-12T18:22:33.583" v="393" actId="1076"/>
        <pc:sldMkLst>
          <pc:docMk/>
          <pc:sldMk cId="274839618" sldId="313"/>
        </pc:sldMkLst>
        <pc:spChg chg="del">
          <ac:chgData name="Caden Schwartz" userId="S::cbs19f@fsu.edu::dd2b363a-57e9-4b31-b955-4fc0c412fe2c" providerId="AD" clId="Web-{F1B54CCB-42AE-93EC-DDCA-B14D1C095136}" dt="2023-11-12T18:22:17.035" v="368"/>
          <ac:spMkLst>
            <pc:docMk/>
            <pc:sldMk cId="274839618" sldId="313"/>
            <ac:spMk id="2" creationId="{D0B4F669-8690-06EF-F9EB-A5772F459354}"/>
          </ac:spMkLst>
        </pc:spChg>
        <pc:spChg chg="mod">
          <ac:chgData name="Caden Schwartz" userId="S::cbs19f@fsu.edu::dd2b363a-57e9-4b31-b955-4fc0c412fe2c" providerId="AD" clId="Web-{F1B54CCB-42AE-93EC-DDCA-B14D1C095136}" dt="2023-11-12T18:22:30.364" v="392" actId="20577"/>
          <ac:spMkLst>
            <pc:docMk/>
            <pc:sldMk cId="274839618" sldId="313"/>
            <ac:spMk id="5" creationId="{9AF98821-147E-C4AF-5E21-6B6C874406B4}"/>
          </ac:spMkLst>
        </pc:spChg>
        <pc:picChg chg="add mod ord">
          <ac:chgData name="Caden Schwartz" userId="S::cbs19f@fsu.edu::dd2b363a-57e9-4b31-b955-4fc0c412fe2c" providerId="AD" clId="Web-{F1B54CCB-42AE-93EC-DDCA-B14D1C095136}" dt="2023-11-12T18:22:33.583" v="393" actId="1076"/>
          <ac:picMkLst>
            <pc:docMk/>
            <pc:sldMk cId="274839618" sldId="313"/>
            <ac:picMk id="6" creationId="{16F88B46-D981-937E-6D8E-6C8997263669}"/>
          </ac:picMkLst>
        </pc:picChg>
      </pc:sldChg>
      <pc:sldChg chg="addSp delSp modSp new">
        <pc:chgData name="Caden Schwartz" userId="S::cbs19f@fsu.edu::dd2b363a-57e9-4b31-b955-4fc0c412fe2c" providerId="AD" clId="Web-{F1B54CCB-42AE-93EC-DDCA-B14D1C095136}" dt="2023-11-12T18:23:15.600" v="417" actId="1076"/>
        <pc:sldMkLst>
          <pc:docMk/>
          <pc:sldMk cId="1487502781" sldId="314"/>
        </pc:sldMkLst>
        <pc:spChg chg="del">
          <ac:chgData name="Caden Schwartz" userId="S::cbs19f@fsu.edu::dd2b363a-57e9-4b31-b955-4fc0c412fe2c" providerId="AD" clId="Web-{F1B54CCB-42AE-93EC-DDCA-B14D1C095136}" dt="2023-11-12T18:23:06.677" v="412"/>
          <ac:spMkLst>
            <pc:docMk/>
            <pc:sldMk cId="1487502781" sldId="314"/>
            <ac:spMk id="2" creationId="{D9352545-BE6A-DDE1-BC64-657056FD5F20}"/>
          </ac:spMkLst>
        </pc:spChg>
        <pc:spChg chg="mod">
          <ac:chgData name="Caden Schwartz" userId="S::cbs19f@fsu.edu::dd2b363a-57e9-4b31-b955-4fc0c412fe2c" providerId="AD" clId="Web-{F1B54CCB-42AE-93EC-DDCA-B14D1C095136}" dt="2023-11-12T18:22:47.739" v="411" actId="20577"/>
          <ac:spMkLst>
            <pc:docMk/>
            <pc:sldMk cId="1487502781" sldId="314"/>
            <ac:spMk id="5" creationId="{50065925-8317-F3FC-B877-D1836E8560F8}"/>
          </ac:spMkLst>
        </pc:spChg>
        <pc:picChg chg="add mod ord">
          <ac:chgData name="Caden Schwartz" userId="S::cbs19f@fsu.edu::dd2b363a-57e9-4b31-b955-4fc0c412fe2c" providerId="AD" clId="Web-{F1B54CCB-42AE-93EC-DDCA-B14D1C095136}" dt="2023-11-12T18:23:15.600" v="417" actId="1076"/>
          <ac:picMkLst>
            <pc:docMk/>
            <pc:sldMk cId="1487502781" sldId="314"/>
            <ac:picMk id="6" creationId="{E9C9DA74-3750-9940-595A-523558E925FE}"/>
          </ac:picMkLst>
        </pc:picChg>
      </pc:sldChg>
      <pc:sldChg chg="addSp delSp modSp new">
        <pc:chgData name="Caden Schwartz" userId="S::cbs19f@fsu.edu::dd2b363a-57e9-4b31-b955-4fc0c412fe2c" providerId="AD" clId="Web-{F1B54CCB-42AE-93EC-DDCA-B14D1C095136}" dt="2023-11-12T18:23:54.413" v="424" actId="20577"/>
        <pc:sldMkLst>
          <pc:docMk/>
          <pc:sldMk cId="2223774510" sldId="315"/>
        </pc:sldMkLst>
        <pc:spChg chg="del">
          <ac:chgData name="Caden Schwartz" userId="S::cbs19f@fsu.edu::dd2b363a-57e9-4b31-b955-4fc0c412fe2c" providerId="AD" clId="Web-{F1B54CCB-42AE-93EC-DDCA-B14D1C095136}" dt="2023-11-12T18:23:45.397" v="419"/>
          <ac:spMkLst>
            <pc:docMk/>
            <pc:sldMk cId="2223774510" sldId="315"/>
            <ac:spMk id="2" creationId="{D437D15D-A652-CC07-31B1-711ECF860906}"/>
          </ac:spMkLst>
        </pc:spChg>
        <pc:spChg chg="mod">
          <ac:chgData name="Caden Schwartz" userId="S::cbs19f@fsu.edu::dd2b363a-57e9-4b31-b955-4fc0c412fe2c" providerId="AD" clId="Web-{F1B54CCB-42AE-93EC-DDCA-B14D1C095136}" dt="2023-11-12T18:23:54.413" v="424" actId="20577"/>
          <ac:spMkLst>
            <pc:docMk/>
            <pc:sldMk cId="2223774510" sldId="315"/>
            <ac:spMk id="5" creationId="{53978AA1-9F8D-19A8-6BF6-B050DC96BB1F}"/>
          </ac:spMkLst>
        </pc:spChg>
        <pc:picChg chg="add mod ord">
          <ac:chgData name="Caden Schwartz" userId="S::cbs19f@fsu.edu::dd2b363a-57e9-4b31-b955-4fc0c412fe2c" providerId="AD" clId="Web-{F1B54CCB-42AE-93EC-DDCA-B14D1C095136}" dt="2023-11-12T18:23:51.460" v="421" actId="1076"/>
          <ac:picMkLst>
            <pc:docMk/>
            <pc:sldMk cId="2223774510" sldId="315"/>
            <ac:picMk id="6" creationId="{4F2E0E11-5287-AD6E-93D0-C1AE0B7D29A7}"/>
          </ac:picMkLst>
        </pc:picChg>
      </pc:sldChg>
      <pc:sldChg chg="addSp delSp modSp new">
        <pc:chgData name="Caden Schwartz" userId="S::cbs19f@fsu.edu::dd2b363a-57e9-4b31-b955-4fc0c412fe2c" providerId="AD" clId="Web-{F1B54CCB-42AE-93EC-DDCA-B14D1C095136}" dt="2023-11-12T18:24:21.742" v="441" actId="1076"/>
        <pc:sldMkLst>
          <pc:docMk/>
          <pc:sldMk cId="3314762388" sldId="316"/>
        </pc:sldMkLst>
        <pc:spChg chg="del">
          <ac:chgData name="Caden Schwartz" userId="S::cbs19f@fsu.edu::dd2b363a-57e9-4b31-b955-4fc0c412fe2c" providerId="AD" clId="Web-{F1B54CCB-42AE-93EC-DDCA-B14D1C095136}" dt="2023-11-12T18:24:16.023" v="439"/>
          <ac:spMkLst>
            <pc:docMk/>
            <pc:sldMk cId="3314762388" sldId="316"/>
            <ac:spMk id="2" creationId="{83F88B1A-EA30-8191-0B65-A3C3F401CA4D}"/>
          </ac:spMkLst>
        </pc:spChg>
        <pc:spChg chg="mod">
          <ac:chgData name="Caden Schwartz" userId="S::cbs19f@fsu.edu::dd2b363a-57e9-4b31-b955-4fc0c412fe2c" providerId="AD" clId="Web-{F1B54CCB-42AE-93EC-DDCA-B14D1C095136}" dt="2023-11-12T18:24:03.507" v="438" actId="20577"/>
          <ac:spMkLst>
            <pc:docMk/>
            <pc:sldMk cId="3314762388" sldId="316"/>
            <ac:spMk id="5" creationId="{75F4A2D2-8205-277B-75BF-59A56547376F}"/>
          </ac:spMkLst>
        </pc:spChg>
        <pc:picChg chg="add mod ord">
          <ac:chgData name="Caden Schwartz" userId="S::cbs19f@fsu.edu::dd2b363a-57e9-4b31-b955-4fc0c412fe2c" providerId="AD" clId="Web-{F1B54CCB-42AE-93EC-DDCA-B14D1C095136}" dt="2023-11-12T18:24:21.742" v="441" actId="1076"/>
          <ac:picMkLst>
            <pc:docMk/>
            <pc:sldMk cId="3314762388" sldId="316"/>
            <ac:picMk id="6" creationId="{9C7816B1-F1DE-89EC-A1CD-9EF41B993274}"/>
          </ac:picMkLst>
        </pc:picChg>
      </pc:sldChg>
      <pc:sldChg chg="addSp delSp modSp new">
        <pc:chgData name="Caden Schwartz" userId="S::cbs19f@fsu.edu::dd2b363a-57e9-4b31-b955-4fc0c412fe2c" providerId="AD" clId="Web-{F1B54CCB-42AE-93EC-DDCA-B14D1C095136}" dt="2023-11-12T18:28:45.281" v="493" actId="14100"/>
        <pc:sldMkLst>
          <pc:docMk/>
          <pc:sldMk cId="3059311204" sldId="318"/>
        </pc:sldMkLst>
        <pc:spChg chg="add">
          <ac:chgData name="Caden Schwartz" userId="S::cbs19f@fsu.edu::dd2b363a-57e9-4b31-b955-4fc0c412fe2c" providerId="AD" clId="Web-{F1B54CCB-42AE-93EC-DDCA-B14D1C095136}" dt="2023-11-12T18:27:54.108" v="486"/>
          <ac:spMkLst>
            <pc:docMk/>
            <pc:sldMk cId="3059311204" sldId="318"/>
            <ac:spMk id="6" creationId="{0B27E826-8C21-B5B1-9610-E7BFE6979CC1}"/>
          </ac:spMkLst>
        </pc:spChg>
        <pc:picChg chg="add del mod">
          <ac:chgData name="Caden Schwartz" userId="S::cbs19f@fsu.edu::dd2b363a-57e9-4b31-b955-4fc0c412fe2c" providerId="AD" clId="Web-{F1B54CCB-42AE-93EC-DDCA-B14D1C095136}" dt="2023-11-12T18:27:48.123" v="485"/>
          <ac:picMkLst>
            <pc:docMk/>
            <pc:sldMk cId="3059311204" sldId="318"/>
            <ac:picMk id="4" creationId="{A993987C-91E6-ADD8-81E7-C481B9DCA09A}"/>
          </ac:picMkLst>
        </pc:picChg>
        <pc:picChg chg="add mod">
          <ac:chgData name="Caden Schwartz" userId="S::cbs19f@fsu.edu::dd2b363a-57e9-4b31-b955-4fc0c412fe2c" providerId="AD" clId="Web-{F1B54CCB-42AE-93EC-DDCA-B14D1C095136}" dt="2023-11-12T18:28:20.374" v="489" actId="1076"/>
          <ac:picMkLst>
            <pc:docMk/>
            <pc:sldMk cId="3059311204" sldId="318"/>
            <ac:picMk id="7" creationId="{71D01C33-164E-4C25-85B4-EFEB7B53147D}"/>
          </ac:picMkLst>
        </pc:picChg>
        <pc:picChg chg="add mod">
          <ac:chgData name="Caden Schwartz" userId="S::cbs19f@fsu.edu::dd2b363a-57e9-4b31-b955-4fc0c412fe2c" providerId="AD" clId="Web-{F1B54CCB-42AE-93EC-DDCA-B14D1C095136}" dt="2023-11-12T18:28:45.281" v="493" actId="14100"/>
          <ac:picMkLst>
            <pc:docMk/>
            <pc:sldMk cId="3059311204" sldId="318"/>
            <ac:picMk id="8" creationId="{97EB7F87-2416-DBE8-E7A4-D1F34F5FB513}"/>
          </ac:picMkLst>
        </pc:picChg>
      </pc:sldChg>
      <pc:sldChg chg="addSp modSp new">
        <pc:chgData name="Caden Schwartz" userId="S::cbs19f@fsu.edu::dd2b363a-57e9-4b31-b955-4fc0c412fe2c" providerId="AD" clId="Web-{F1B54CCB-42AE-93EC-DDCA-B14D1C095136}" dt="2023-11-12T18:31:00.801" v="530" actId="14100"/>
        <pc:sldMkLst>
          <pc:docMk/>
          <pc:sldMk cId="461595461" sldId="319"/>
        </pc:sldMkLst>
        <pc:spChg chg="add mod">
          <ac:chgData name="Caden Schwartz" userId="S::cbs19f@fsu.edu::dd2b363a-57e9-4b31-b955-4fc0c412fe2c" providerId="AD" clId="Web-{F1B54CCB-42AE-93EC-DDCA-B14D1C095136}" dt="2023-11-12T18:29:32.767" v="516" actId="20577"/>
          <ac:spMkLst>
            <pc:docMk/>
            <pc:sldMk cId="461595461" sldId="319"/>
            <ac:spMk id="4" creationId="{F849B8BA-392A-4EB6-D74A-1C8ED0446EA6}"/>
          </ac:spMkLst>
        </pc:spChg>
        <pc:picChg chg="add mod">
          <ac:chgData name="Caden Schwartz" userId="S::cbs19f@fsu.edu::dd2b363a-57e9-4b31-b955-4fc0c412fe2c" providerId="AD" clId="Web-{F1B54CCB-42AE-93EC-DDCA-B14D1C095136}" dt="2023-11-12T18:29:41.658" v="520" actId="14100"/>
          <ac:picMkLst>
            <pc:docMk/>
            <pc:sldMk cId="461595461" sldId="319"/>
            <ac:picMk id="5" creationId="{CDE66956-E2DF-3691-D2CB-BCCA50EB33CD}"/>
          </ac:picMkLst>
        </pc:picChg>
        <pc:picChg chg="add mod">
          <ac:chgData name="Caden Schwartz" userId="S::cbs19f@fsu.edu::dd2b363a-57e9-4b31-b955-4fc0c412fe2c" providerId="AD" clId="Web-{F1B54CCB-42AE-93EC-DDCA-B14D1C095136}" dt="2023-11-12T18:30:05.534" v="523" actId="1076"/>
          <ac:picMkLst>
            <pc:docMk/>
            <pc:sldMk cId="461595461" sldId="319"/>
            <ac:picMk id="6" creationId="{57010CED-F6EB-A620-8696-A033AAE44863}"/>
          </ac:picMkLst>
        </pc:picChg>
        <pc:picChg chg="add mod">
          <ac:chgData name="Caden Schwartz" userId="S::cbs19f@fsu.edu::dd2b363a-57e9-4b31-b955-4fc0c412fe2c" providerId="AD" clId="Web-{F1B54CCB-42AE-93EC-DDCA-B14D1C095136}" dt="2023-11-12T18:30:35.706" v="527" actId="14100"/>
          <ac:picMkLst>
            <pc:docMk/>
            <pc:sldMk cId="461595461" sldId="319"/>
            <ac:picMk id="7" creationId="{09CAB686-69B8-7675-61D8-B3B7E6FFE873}"/>
          </ac:picMkLst>
        </pc:picChg>
        <pc:picChg chg="add mod">
          <ac:chgData name="Caden Schwartz" userId="S::cbs19f@fsu.edu::dd2b363a-57e9-4b31-b955-4fc0c412fe2c" providerId="AD" clId="Web-{F1B54CCB-42AE-93EC-DDCA-B14D1C095136}" dt="2023-11-12T18:31:00.801" v="530" actId="14100"/>
          <ac:picMkLst>
            <pc:docMk/>
            <pc:sldMk cId="461595461" sldId="319"/>
            <ac:picMk id="8" creationId="{2E11DD41-D451-667F-0F32-1EC796B56087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51.png"/><Relationship Id="rId7" Type="http://schemas.openxmlformats.org/officeDocument/2006/relationships/image" Target="../media/image45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53.svg"/><Relationship Id="rId4" Type="http://schemas.openxmlformats.org/officeDocument/2006/relationships/image" Target="../media/image52.svg"/><Relationship Id="rId9" Type="http://schemas.openxmlformats.org/officeDocument/2006/relationships/image" Target="../media/image4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51.png"/><Relationship Id="rId7" Type="http://schemas.openxmlformats.org/officeDocument/2006/relationships/image" Target="../media/image45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53.svg"/><Relationship Id="rId4" Type="http://schemas.openxmlformats.org/officeDocument/2006/relationships/image" Target="../media/image52.svg"/><Relationship Id="rId9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75C657-E8F5-4F32-B17D-33EADA8518C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A2AF39-5DAA-4365-B0E4-C4738BE9D4A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"/>
              <a:cs typeface="Arial"/>
            </a:rPr>
            <a:t>Metal Pin: A moving assembly system with paper design.</a:t>
          </a:r>
        </a:p>
      </dgm:t>
    </dgm:pt>
    <dgm:pt modelId="{7AEB920B-2AD9-40F1-BAF0-55F1CE4AA07D}" type="parTrans" cxnId="{A8BBF07C-44DA-40B7-806B-12905CE606F3}">
      <dgm:prSet/>
      <dgm:spPr/>
      <dgm:t>
        <a:bodyPr/>
        <a:lstStyle/>
        <a:p>
          <a:endParaRPr lang="en-US"/>
        </a:p>
      </dgm:t>
    </dgm:pt>
    <dgm:pt modelId="{C5FC3392-C105-432E-B6DB-9CA04BDACB5A}" type="sibTrans" cxnId="{A8BBF07C-44DA-40B7-806B-12905CE606F3}">
      <dgm:prSet/>
      <dgm:spPr/>
      <dgm:t>
        <a:bodyPr/>
        <a:lstStyle/>
        <a:p>
          <a:endParaRPr lang="en-US"/>
        </a:p>
      </dgm:t>
    </dgm:pt>
    <dgm:pt modelId="{02C24023-CCB1-46F2-BC73-2CCB1380163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"/>
              <a:cs typeface="Arial"/>
            </a:rPr>
            <a:t>Electronics Kit: Produce puzzle that has a functional circuit with LED and pushbutton with a rotating bin system (like soup scene in Ratatouille).</a:t>
          </a:r>
        </a:p>
      </dgm:t>
    </dgm:pt>
    <dgm:pt modelId="{717D182C-C8BF-49BC-A36F-BE3A83B795DA}" type="parTrans" cxnId="{AC827BFB-45F1-47FE-B980-47DF1DC9F35E}">
      <dgm:prSet/>
      <dgm:spPr/>
      <dgm:t>
        <a:bodyPr/>
        <a:lstStyle/>
        <a:p>
          <a:endParaRPr lang="en-US"/>
        </a:p>
      </dgm:t>
    </dgm:pt>
    <dgm:pt modelId="{701BD5FB-58A1-436E-AD7F-B0EA2A689121}" type="sibTrans" cxnId="{AC827BFB-45F1-47FE-B980-47DF1DC9F35E}">
      <dgm:prSet/>
      <dgm:spPr/>
      <dgm:t>
        <a:bodyPr/>
        <a:lstStyle/>
        <a:p>
          <a:endParaRPr lang="en-US"/>
        </a:p>
      </dgm:t>
    </dgm:pt>
    <dgm:pt modelId="{F3638435-D79C-48EC-8860-87AABBCDAF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"/>
              <a:cs typeface="Arial"/>
            </a:rPr>
            <a:t>Toy Car Kit: Box with chassis, body, engine, transmission, etc. Make a “punch out” model of a car using a press.</a:t>
          </a:r>
        </a:p>
      </dgm:t>
    </dgm:pt>
    <dgm:pt modelId="{6B3BAAB5-2742-4AE9-9E4F-620F63F869AF}" type="parTrans" cxnId="{11ACBA98-CE4B-4C3F-A090-D771B8198653}">
      <dgm:prSet/>
      <dgm:spPr/>
      <dgm:t>
        <a:bodyPr/>
        <a:lstStyle/>
        <a:p>
          <a:endParaRPr lang="en-US"/>
        </a:p>
      </dgm:t>
    </dgm:pt>
    <dgm:pt modelId="{5BD9507D-99A6-46FC-B0D8-00791E92010E}" type="sibTrans" cxnId="{11ACBA98-CE4B-4C3F-A090-D771B8198653}">
      <dgm:prSet/>
      <dgm:spPr/>
      <dgm:t>
        <a:bodyPr/>
        <a:lstStyle/>
        <a:p>
          <a:endParaRPr lang="en-US"/>
        </a:p>
      </dgm:t>
    </dgm:pt>
    <dgm:pt modelId="{45442D44-F900-4A95-B837-0A7BEE823947}" type="pres">
      <dgm:prSet presAssocID="{8B75C657-E8F5-4F32-B17D-33EADA8518C4}" presName="root" presStyleCnt="0">
        <dgm:presLayoutVars>
          <dgm:dir/>
          <dgm:resizeHandles val="exact"/>
        </dgm:presLayoutVars>
      </dgm:prSet>
      <dgm:spPr/>
    </dgm:pt>
    <dgm:pt modelId="{0B793632-8311-4A72-A89F-E4C7C28717ED}" type="pres">
      <dgm:prSet presAssocID="{CAA2AF39-5DAA-4365-B0E4-C4738BE9D4A1}" presName="compNode" presStyleCnt="0"/>
      <dgm:spPr/>
    </dgm:pt>
    <dgm:pt modelId="{44101E74-CB58-42C0-8A2B-C620ED0ADB04}" type="pres">
      <dgm:prSet presAssocID="{CAA2AF39-5DAA-4365-B0E4-C4738BE9D4A1}" presName="bgRect" presStyleLbl="bgShp" presStyleIdx="0" presStyleCnt="3"/>
      <dgm:spPr/>
    </dgm:pt>
    <dgm:pt modelId="{615716D3-B932-4D9B-8C76-BB2443A0623D}" type="pres">
      <dgm:prSet presAssocID="{CAA2AF39-5DAA-4365-B0E4-C4738BE9D4A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lterations &amp; Tailoring with solid fill"/>
        </a:ext>
      </dgm:extLst>
    </dgm:pt>
    <dgm:pt modelId="{73BAA3F8-C3BF-4069-A4AB-87C2B0E348F4}" type="pres">
      <dgm:prSet presAssocID="{CAA2AF39-5DAA-4365-B0E4-C4738BE9D4A1}" presName="spaceRect" presStyleCnt="0"/>
      <dgm:spPr/>
    </dgm:pt>
    <dgm:pt modelId="{CFF811A3-D44A-413D-8EF1-63DE47D37C16}" type="pres">
      <dgm:prSet presAssocID="{CAA2AF39-5DAA-4365-B0E4-C4738BE9D4A1}" presName="parTx" presStyleLbl="revTx" presStyleIdx="0" presStyleCnt="3">
        <dgm:presLayoutVars>
          <dgm:chMax val="0"/>
          <dgm:chPref val="0"/>
        </dgm:presLayoutVars>
      </dgm:prSet>
      <dgm:spPr/>
    </dgm:pt>
    <dgm:pt modelId="{8F131882-0EC7-45EA-9EEE-FDE3873689EF}" type="pres">
      <dgm:prSet presAssocID="{C5FC3392-C105-432E-B6DB-9CA04BDACB5A}" presName="sibTrans" presStyleCnt="0"/>
      <dgm:spPr/>
    </dgm:pt>
    <dgm:pt modelId="{44EAF4F0-1E20-43E1-83D7-351921A1F371}" type="pres">
      <dgm:prSet presAssocID="{02C24023-CCB1-46F2-BC73-2CCB1380163F}" presName="compNode" presStyleCnt="0"/>
      <dgm:spPr/>
    </dgm:pt>
    <dgm:pt modelId="{3008B2CF-6265-4D8B-BDD5-A841FC64AD1D}" type="pres">
      <dgm:prSet presAssocID="{02C24023-CCB1-46F2-BC73-2CCB1380163F}" presName="bgRect" presStyleLbl="bgShp" presStyleIdx="1" presStyleCnt="3"/>
      <dgm:spPr/>
    </dgm:pt>
    <dgm:pt modelId="{936B0910-442C-4D7C-B644-1B9DEB8976E9}" type="pres">
      <dgm:prSet presAssocID="{02C24023-CCB1-46F2-BC73-2CCB1380163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ze"/>
        </a:ext>
      </dgm:extLst>
    </dgm:pt>
    <dgm:pt modelId="{AEE07704-291E-4592-92E4-FAE8D2D7EE50}" type="pres">
      <dgm:prSet presAssocID="{02C24023-CCB1-46F2-BC73-2CCB1380163F}" presName="spaceRect" presStyleCnt="0"/>
      <dgm:spPr/>
    </dgm:pt>
    <dgm:pt modelId="{98748342-0967-42A2-A31B-CD387BC9B438}" type="pres">
      <dgm:prSet presAssocID="{02C24023-CCB1-46F2-BC73-2CCB1380163F}" presName="parTx" presStyleLbl="revTx" presStyleIdx="1" presStyleCnt="3">
        <dgm:presLayoutVars>
          <dgm:chMax val="0"/>
          <dgm:chPref val="0"/>
        </dgm:presLayoutVars>
      </dgm:prSet>
      <dgm:spPr/>
    </dgm:pt>
    <dgm:pt modelId="{73A18759-124F-4668-8834-F6E9F53518CC}" type="pres">
      <dgm:prSet presAssocID="{701BD5FB-58A1-436E-AD7F-B0EA2A689121}" presName="sibTrans" presStyleCnt="0"/>
      <dgm:spPr/>
    </dgm:pt>
    <dgm:pt modelId="{BBFF2B72-8310-4A01-A42B-799122E53E32}" type="pres">
      <dgm:prSet presAssocID="{F3638435-D79C-48EC-8860-87AABBCDAF7B}" presName="compNode" presStyleCnt="0"/>
      <dgm:spPr/>
    </dgm:pt>
    <dgm:pt modelId="{90A523E3-8057-41A2-A0E4-B4836D2E4CF5}" type="pres">
      <dgm:prSet presAssocID="{F3638435-D79C-48EC-8860-87AABBCDAF7B}" presName="bgRect" presStyleLbl="bgShp" presStyleIdx="2" presStyleCnt="3"/>
      <dgm:spPr/>
    </dgm:pt>
    <dgm:pt modelId="{FDA18FEF-0CD4-4D26-909A-B54388C22D83}" type="pres">
      <dgm:prSet presAssocID="{F3638435-D79C-48EC-8860-87AABBCDAF7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 with solid fill"/>
        </a:ext>
      </dgm:extLst>
    </dgm:pt>
    <dgm:pt modelId="{274F6442-BDCF-4A0C-9235-C78BD57CFCA6}" type="pres">
      <dgm:prSet presAssocID="{F3638435-D79C-48EC-8860-87AABBCDAF7B}" presName="spaceRect" presStyleCnt="0"/>
      <dgm:spPr/>
    </dgm:pt>
    <dgm:pt modelId="{97861E20-8859-4A96-A6CD-F0BD6CBB499F}" type="pres">
      <dgm:prSet presAssocID="{F3638435-D79C-48EC-8860-87AABBCDAF7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6019C07-DD96-AA43-B47C-811591F8A5C2}" type="presOf" srcId="{CAA2AF39-5DAA-4365-B0E4-C4738BE9D4A1}" destId="{CFF811A3-D44A-413D-8EF1-63DE47D37C16}" srcOrd="0" destOrd="0" presId="urn:microsoft.com/office/officeart/2018/2/layout/IconVerticalSolidList"/>
    <dgm:cxn modelId="{F9E4921C-792F-4E35-8A3B-04FDC5A83149}" type="presOf" srcId="{8B75C657-E8F5-4F32-B17D-33EADA8518C4}" destId="{45442D44-F900-4A95-B837-0A7BEE823947}" srcOrd="0" destOrd="0" presId="urn:microsoft.com/office/officeart/2018/2/layout/IconVerticalSolidList"/>
    <dgm:cxn modelId="{DBFAF629-55C9-BC4D-84CC-CB7A0DCB0F4D}" type="presOf" srcId="{F3638435-D79C-48EC-8860-87AABBCDAF7B}" destId="{97861E20-8859-4A96-A6CD-F0BD6CBB499F}" srcOrd="0" destOrd="0" presId="urn:microsoft.com/office/officeart/2018/2/layout/IconVerticalSolidList"/>
    <dgm:cxn modelId="{A8BBF07C-44DA-40B7-806B-12905CE606F3}" srcId="{8B75C657-E8F5-4F32-B17D-33EADA8518C4}" destId="{CAA2AF39-5DAA-4365-B0E4-C4738BE9D4A1}" srcOrd="0" destOrd="0" parTransId="{7AEB920B-2AD9-40F1-BAF0-55F1CE4AA07D}" sibTransId="{C5FC3392-C105-432E-B6DB-9CA04BDACB5A}"/>
    <dgm:cxn modelId="{11ACBA98-CE4B-4C3F-A090-D771B8198653}" srcId="{8B75C657-E8F5-4F32-B17D-33EADA8518C4}" destId="{F3638435-D79C-48EC-8860-87AABBCDAF7B}" srcOrd="2" destOrd="0" parTransId="{6B3BAAB5-2742-4AE9-9E4F-620F63F869AF}" sibTransId="{5BD9507D-99A6-46FC-B0D8-00791E92010E}"/>
    <dgm:cxn modelId="{EEA609D9-1EB2-344B-B300-BE6FC55847E1}" type="presOf" srcId="{02C24023-CCB1-46F2-BC73-2CCB1380163F}" destId="{98748342-0967-42A2-A31B-CD387BC9B438}" srcOrd="0" destOrd="0" presId="urn:microsoft.com/office/officeart/2018/2/layout/IconVerticalSolidList"/>
    <dgm:cxn modelId="{AC827BFB-45F1-47FE-B980-47DF1DC9F35E}" srcId="{8B75C657-E8F5-4F32-B17D-33EADA8518C4}" destId="{02C24023-CCB1-46F2-BC73-2CCB1380163F}" srcOrd="1" destOrd="0" parTransId="{717D182C-C8BF-49BC-A36F-BE3A83B795DA}" sibTransId="{701BD5FB-58A1-436E-AD7F-B0EA2A689121}"/>
    <dgm:cxn modelId="{0A5B7FB5-CF38-C34E-BC2C-1E799E28DAC9}" type="presParOf" srcId="{45442D44-F900-4A95-B837-0A7BEE823947}" destId="{0B793632-8311-4A72-A89F-E4C7C28717ED}" srcOrd="0" destOrd="0" presId="urn:microsoft.com/office/officeart/2018/2/layout/IconVerticalSolidList"/>
    <dgm:cxn modelId="{5C082AD0-A1A5-9040-8143-B285116239F0}" type="presParOf" srcId="{0B793632-8311-4A72-A89F-E4C7C28717ED}" destId="{44101E74-CB58-42C0-8A2B-C620ED0ADB04}" srcOrd="0" destOrd="0" presId="urn:microsoft.com/office/officeart/2018/2/layout/IconVerticalSolidList"/>
    <dgm:cxn modelId="{85839CB3-C93B-9D43-A847-D7B2DE5B458C}" type="presParOf" srcId="{0B793632-8311-4A72-A89F-E4C7C28717ED}" destId="{615716D3-B932-4D9B-8C76-BB2443A0623D}" srcOrd="1" destOrd="0" presId="urn:microsoft.com/office/officeart/2018/2/layout/IconVerticalSolidList"/>
    <dgm:cxn modelId="{555C9AD1-6C98-B144-B34D-D3DB9171076F}" type="presParOf" srcId="{0B793632-8311-4A72-A89F-E4C7C28717ED}" destId="{73BAA3F8-C3BF-4069-A4AB-87C2B0E348F4}" srcOrd="2" destOrd="0" presId="urn:microsoft.com/office/officeart/2018/2/layout/IconVerticalSolidList"/>
    <dgm:cxn modelId="{B7325171-0714-F045-AAEC-4B1C54F3F84E}" type="presParOf" srcId="{0B793632-8311-4A72-A89F-E4C7C28717ED}" destId="{CFF811A3-D44A-413D-8EF1-63DE47D37C16}" srcOrd="3" destOrd="0" presId="urn:microsoft.com/office/officeart/2018/2/layout/IconVerticalSolidList"/>
    <dgm:cxn modelId="{7FCA38AB-A271-CB41-8B2C-C6E5B39CAFB3}" type="presParOf" srcId="{45442D44-F900-4A95-B837-0A7BEE823947}" destId="{8F131882-0EC7-45EA-9EEE-FDE3873689EF}" srcOrd="1" destOrd="0" presId="urn:microsoft.com/office/officeart/2018/2/layout/IconVerticalSolidList"/>
    <dgm:cxn modelId="{DFEAC0DA-19B2-5A40-A59F-6F056B1A4E76}" type="presParOf" srcId="{45442D44-F900-4A95-B837-0A7BEE823947}" destId="{44EAF4F0-1E20-43E1-83D7-351921A1F371}" srcOrd="2" destOrd="0" presId="urn:microsoft.com/office/officeart/2018/2/layout/IconVerticalSolidList"/>
    <dgm:cxn modelId="{7CC113EB-3337-2D4D-99EA-982A660BB4C8}" type="presParOf" srcId="{44EAF4F0-1E20-43E1-83D7-351921A1F371}" destId="{3008B2CF-6265-4D8B-BDD5-A841FC64AD1D}" srcOrd="0" destOrd="0" presId="urn:microsoft.com/office/officeart/2018/2/layout/IconVerticalSolidList"/>
    <dgm:cxn modelId="{E60AD1A0-CB9B-6649-A3F1-82FE6392F4E8}" type="presParOf" srcId="{44EAF4F0-1E20-43E1-83D7-351921A1F371}" destId="{936B0910-442C-4D7C-B644-1B9DEB8976E9}" srcOrd="1" destOrd="0" presId="urn:microsoft.com/office/officeart/2018/2/layout/IconVerticalSolidList"/>
    <dgm:cxn modelId="{60969ADF-158C-6C42-B76E-E89E1907126A}" type="presParOf" srcId="{44EAF4F0-1E20-43E1-83D7-351921A1F371}" destId="{AEE07704-291E-4592-92E4-FAE8D2D7EE50}" srcOrd="2" destOrd="0" presId="urn:microsoft.com/office/officeart/2018/2/layout/IconVerticalSolidList"/>
    <dgm:cxn modelId="{28BBD9A6-1428-BB48-88A9-671A42CBDEDB}" type="presParOf" srcId="{44EAF4F0-1E20-43E1-83D7-351921A1F371}" destId="{98748342-0967-42A2-A31B-CD387BC9B438}" srcOrd="3" destOrd="0" presId="urn:microsoft.com/office/officeart/2018/2/layout/IconVerticalSolidList"/>
    <dgm:cxn modelId="{3B4C56DB-3A8E-C84E-AA90-B2B1688FEA29}" type="presParOf" srcId="{45442D44-F900-4A95-B837-0A7BEE823947}" destId="{73A18759-124F-4668-8834-F6E9F53518CC}" srcOrd="3" destOrd="0" presId="urn:microsoft.com/office/officeart/2018/2/layout/IconVerticalSolidList"/>
    <dgm:cxn modelId="{AFB5AAD5-DB09-E741-AF20-94298294A70E}" type="presParOf" srcId="{45442D44-F900-4A95-B837-0A7BEE823947}" destId="{BBFF2B72-8310-4A01-A42B-799122E53E32}" srcOrd="4" destOrd="0" presId="urn:microsoft.com/office/officeart/2018/2/layout/IconVerticalSolidList"/>
    <dgm:cxn modelId="{6640B50B-EAB7-844E-944C-ADF027407891}" type="presParOf" srcId="{BBFF2B72-8310-4A01-A42B-799122E53E32}" destId="{90A523E3-8057-41A2-A0E4-B4836D2E4CF5}" srcOrd="0" destOrd="0" presId="urn:microsoft.com/office/officeart/2018/2/layout/IconVerticalSolidList"/>
    <dgm:cxn modelId="{E0A9407E-45D6-144A-A89C-68115DFB2DC1}" type="presParOf" srcId="{BBFF2B72-8310-4A01-A42B-799122E53E32}" destId="{FDA18FEF-0CD4-4D26-909A-B54388C22D83}" srcOrd="1" destOrd="0" presId="urn:microsoft.com/office/officeart/2018/2/layout/IconVerticalSolidList"/>
    <dgm:cxn modelId="{75052148-AEF8-434C-957E-EBDFA0F3CC49}" type="presParOf" srcId="{BBFF2B72-8310-4A01-A42B-799122E53E32}" destId="{274F6442-BDCF-4A0C-9235-C78BD57CFCA6}" srcOrd="2" destOrd="0" presId="urn:microsoft.com/office/officeart/2018/2/layout/IconVerticalSolidList"/>
    <dgm:cxn modelId="{A377DB3D-6246-DB46-AB5D-C8FD7B8F0904}" type="presParOf" srcId="{BBFF2B72-8310-4A01-A42B-799122E53E32}" destId="{97861E20-8859-4A96-A6CD-F0BD6CBB499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F8F7B1E-6B9F-4AE1-900C-99DCFDA9BE6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844476-00AE-47F4-B7FC-AFE61A827145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Receive information from sensors </a:t>
          </a:r>
        </a:p>
      </dgm:t>
    </dgm:pt>
    <dgm:pt modelId="{63D8BEBB-3ED9-45B5-8A9E-CCC147FBE0EE}" type="parTrans" cxnId="{DF0D7F5D-88AE-4C2E-BFE2-A1D7780A8499}">
      <dgm:prSet/>
      <dgm:spPr/>
      <dgm:t>
        <a:bodyPr/>
        <a:lstStyle/>
        <a:p>
          <a:endParaRPr lang="en-US"/>
        </a:p>
      </dgm:t>
    </dgm:pt>
    <dgm:pt modelId="{6FBF5B83-B57E-48ED-969E-52849DFFC31C}" type="sibTrans" cxnId="{DF0D7F5D-88AE-4C2E-BFE2-A1D7780A8499}">
      <dgm:prSet/>
      <dgm:spPr/>
      <dgm:t>
        <a:bodyPr/>
        <a:lstStyle/>
        <a:p>
          <a:endParaRPr lang="en-US"/>
        </a:p>
      </dgm:t>
    </dgm:pt>
    <dgm:pt modelId="{ACACA9AF-C935-4BE3-8CDB-E644DDF9F0BE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Quality check</a:t>
          </a:r>
        </a:p>
      </dgm:t>
    </dgm:pt>
    <dgm:pt modelId="{E08A772F-E3B6-44A5-BB17-E079B69EFBE5}" type="parTrans" cxnId="{4D37743F-D6BB-483D-AFFB-49EAE883A790}">
      <dgm:prSet/>
      <dgm:spPr/>
      <dgm:t>
        <a:bodyPr/>
        <a:lstStyle/>
        <a:p>
          <a:endParaRPr lang="en-US"/>
        </a:p>
      </dgm:t>
    </dgm:pt>
    <dgm:pt modelId="{D8668BC7-C5B7-4B39-BFD4-5A3390BFD75F}" type="sibTrans" cxnId="{4D37743F-D6BB-483D-AFFB-49EAE883A790}">
      <dgm:prSet/>
      <dgm:spPr/>
      <dgm:t>
        <a:bodyPr/>
        <a:lstStyle/>
        <a:p>
          <a:endParaRPr lang="en-US"/>
        </a:p>
      </dgm:t>
    </dgm:pt>
    <dgm:pt modelId="{629B36FC-C49B-4B86-A98D-2659E81C0A9F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Maintains stability </a:t>
          </a:r>
        </a:p>
      </dgm:t>
    </dgm:pt>
    <dgm:pt modelId="{F566B6C6-01BA-49C9-B0EC-0506CBDE5A0E}" type="parTrans" cxnId="{F11021B1-5C33-48A4-BF99-54A7F8F8F277}">
      <dgm:prSet/>
      <dgm:spPr/>
      <dgm:t>
        <a:bodyPr/>
        <a:lstStyle/>
        <a:p>
          <a:endParaRPr lang="en-US"/>
        </a:p>
      </dgm:t>
    </dgm:pt>
    <dgm:pt modelId="{245980E3-A684-4DF2-AA17-4D9FF3708329}" type="sibTrans" cxnId="{F11021B1-5C33-48A4-BF99-54A7F8F8F277}">
      <dgm:prSet/>
      <dgm:spPr/>
      <dgm:t>
        <a:bodyPr/>
        <a:lstStyle/>
        <a:p>
          <a:endParaRPr lang="en-US"/>
        </a:p>
      </dgm:t>
    </dgm:pt>
    <dgm:pt modelId="{9FD057EB-698C-42BE-8CBC-37248929A48F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Displays manufacturing process </a:t>
          </a:r>
        </a:p>
      </dgm:t>
    </dgm:pt>
    <dgm:pt modelId="{0BE03A13-ACC4-4BC5-BF85-0835A69CDBBD}" type="parTrans" cxnId="{E1E0284C-4A88-49E4-98A6-EC1ABC3B9E21}">
      <dgm:prSet/>
      <dgm:spPr/>
      <dgm:t>
        <a:bodyPr/>
        <a:lstStyle/>
        <a:p>
          <a:endParaRPr lang="en-US"/>
        </a:p>
      </dgm:t>
    </dgm:pt>
    <dgm:pt modelId="{7CCBA421-C107-4062-89CB-8E70330B1F07}" type="sibTrans" cxnId="{E1E0284C-4A88-49E4-98A6-EC1ABC3B9E21}">
      <dgm:prSet/>
      <dgm:spPr/>
      <dgm:t>
        <a:bodyPr/>
        <a:lstStyle/>
        <a:p>
          <a:endParaRPr lang="en-US"/>
        </a:p>
      </dgm:t>
    </dgm:pt>
    <dgm:pt modelId="{7DD50AEA-D358-4023-A4BE-5ED06A436441}">
      <dgm:prSet/>
      <dgm:spPr/>
      <dgm:t>
        <a:bodyPr/>
        <a:lstStyle/>
        <a:p>
          <a:r>
            <a:rPr lang="en-US"/>
            <a:t>Engaging</a:t>
          </a:r>
        </a:p>
      </dgm:t>
    </dgm:pt>
    <dgm:pt modelId="{C1B7D68D-9B65-4240-BA80-89A2EA16487D}" type="parTrans" cxnId="{BD146F25-3855-4346-B7DC-695C564ABB23}">
      <dgm:prSet/>
      <dgm:spPr/>
      <dgm:t>
        <a:bodyPr/>
        <a:lstStyle/>
        <a:p>
          <a:endParaRPr lang="en-US"/>
        </a:p>
      </dgm:t>
    </dgm:pt>
    <dgm:pt modelId="{69BC33A1-EA49-4B47-8722-A035E2506C4C}" type="sibTrans" cxnId="{BD146F25-3855-4346-B7DC-695C564ABB23}">
      <dgm:prSet/>
      <dgm:spPr/>
      <dgm:t>
        <a:bodyPr/>
        <a:lstStyle/>
        <a:p>
          <a:endParaRPr lang="en-US"/>
        </a:p>
      </dgm:t>
    </dgm:pt>
    <dgm:pt modelId="{102EBBC3-0FE5-DA42-9B5A-374E900547BE}" type="pres">
      <dgm:prSet presAssocID="{FF8F7B1E-6B9F-4AE1-900C-99DCFDA9BE6C}" presName="diagram" presStyleCnt="0">
        <dgm:presLayoutVars>
          <dgm:dir/>
          <dgm:resizeHandles val="exact"/>
        </dgm:presLayoutVars>
      </dgm:prSet>
      <dgm:spPr/>
    </dgm:pt>
    <dgm:pt modelId="{71A36764-55B7-204C-BADA-4A5F6238BF62}" type="pres">
      <dgm:prSet presAssocID="{30844476-00AE-47F4-B7FC-AFE61A827145}" presName="node" presStyleLbl="node1" presStyleIdx="0" presStyleCnt="5">
        <dgm:presLayoutVars>
          <dgm:bulletEnabled val="1"/>
        </dgm:presLayoutVars>
      </dgm:prSet>
      <dgm:spPr/>
    </dgm:pt>
    <dgm:pt modelId="{74DBDB3F-DE3C-0046-8FE8-9D40670CAD0D}" type="pres">
      <dgm:prSet presAssocID="{6FBF5B83-B57E-48ED-969E-52849DFFC31C}" presName="sibTrans" presStyleCnt="0"/>
      <dgm:spPr/>
    </dgm:pt>
    <dgm:pt modelId="{8A19F47D-BDA6-3A48-A975-2B9D816FBD71}" type="pres">
      <dgm:prSet presAssocID="{ACACA9AF-C935-4BE3-8CDB-E644DDF9F0BE}" presName="node" presStyleLbl="node1" presStyleIdx="1" presStyleCnt="5" custLinFactX="-9376" custLinFactY="5942" custLinFactNeighborX="-100000" custLinFactNeighborY="100000">
        <dgm:presLayoutVars>
          <dgm:bulletEnabled val="1"/>
        </dgm:presLayoutVars>
      </dgm:prSet>
      <dgm:spPr/>
    </dgm:pt>
    <dgm:pt modelId="{0CC871EC-D5D1-9545-B19C-C1F5709E7A46}" type="pres">
      <dgm:prSet presAssocID="{D8668BC7-C5B7-4B39-BFD4-5A3390BFD75F}" presName="sibTrans" presStyleCnt="0"/>
      <dgm:spPr/>
    </dgm:pt>
    <dgm:pt modelId="{3A9301F9-D2A1-3F4F-B7E3-3B1689BDF85E}" type="pres">
      <dgm:prSet presAssocID="{629B36FC-C49B-4B86-A98D-2659E81C0A9F}" presName="node" presStyleLbl="node1" presStyleIdx="2" presStyleCnt="5" custLinFactX="8606" custLinFactY="-17985" custLinFactNeighborX="100000" custLinFactNeighborY="-100000">
        <dgm:presLayoutVars>
          <dgm:bulletEnabled val="1"/>
        </dgm:presLayoutVars>
      </dgm:prSet>
      <dgm:spPr/>
    </dgm:pt>
    <dgm:pt modelId="{000EAF73-7DB0-EB4C-AAA7-767E6033F467}" type="pres">
      <dgm:prSet presAssocID="{245980E3-A684-4DF2-AA17-4D9FF3708329}" presName="sibTrans" presStyleCnt="0"/>
      <dgm:spPr/>
    </dgm:pt>
    <dgm:pt modelId="{1BD5B81B-695C-134F-971E-9F4AD909D606}" type="pres">
      <dgm:prSet presAssocID="{9FD057EB-698C-42BE-8CBC-37248929A48F}" presName="node" presStyleLbl="node1" presStyleIdx="3" presStyleCnt="5" custLinFactNeighborX="-1394" custLinFactNeighborY="-10725">
        <dgm:presLayoutVars>
          <dgm:bulletEnabled val="1"/>
        </dgm:presLayoutVars>
      </dgm:prSet>
      <dgm:spPr/>
    </dgm:pt>
    <dgm:pt modelId="{3C9DDD23-7A02-9E42-A107-5BC6B7973D7A}" type="pres">
      <dgm:prSet presAssocID="{7CCBA421-C107-4062-89CB-8E70330B1F07}" presName="sibTrans" presStyleCnt="0"/>
      <dgm:spPr/>
    </dgm:pt>
    <dgm:pt modelId="{1CCD4997-12B5-AF46-9F09-7504A13E3BBB}" type="pres">
      <dgm:prSet presAssocID="{7DD50AEA-D358-4023-A4BE-5ED06A436441}" presName="node" presStyleLbl="node1" presStyleIdx="4" presStyleCnt="5" custLinFactNeighborX="-1299" custLinFactNeighborY="-18312">
        <dgm:presLayoutVars>
          <dgm:bulletEnabled val="1"/>
        </dgm:presLayoutVars>
      </dgm:prSet>
      <dgm:spPr/>
    </dgm:pt>
  </dgm:ptLst>
  <dgm:cxnLst>
    <dgm:cxn modelId="{BD146F25-3855-4346-B7DC-695C564ABB23}" srcId="{FF8F7B1E-6B9F-4AE1-900C-99DCFDA9BE6C}" destId="{7DD50AEA-D358-4023-A4BE-5ED06A436441}" srcOrd="4" destOrd="0" parTransId="{C1B7D68D-9B65-4240-BA80-89A2EA16487D}" sibTransId="{69BC33A1-EA49-4B47-8722-A035E2506C4C}"/>
    <dgm:cxn modelId="{D1D1452E-A892-0B46-8AC9-D4CF588792CF}" type="presOf" srcId="{7DD50AEA-D358-4023-A4BE-5ED06A436441}" destId="{1CCD4997-12B5-AF46-9F09-7504A13E3BBB}" srcOrd="0" destOrd="0" presId="urn:microsoft.com/office/officeart/2005/8/layout/default"/>
    <dgm:cxn modelId="{5091CB2F-1B79-3C42-A7B4-B41E40E27B53}" type="presOf" srcId="{9FD057EB-698C-42BE-8CBC-37248929A48F}" destId="{1BD5B81B-695C-134F-971E-9F4AD909D606}" srcOrd="0" destOrd="0" presId="urn:microsoft.com/office/officeart/2005/8/layout/default"/>
    <dgm:cxn modelId="{C9A6AB36-868D-7245-8A1C-8FD1AF5335B6}" type="presOf" srcId="{629B36FC-C49B-4B86-A98D-2659E81C0A9F}" destId="{3A9301F9-D2A1-3F4F-B7E3-3B1689BDF85E}" srcOrd="0" destOrd="0" presId="urn:microsoft.com/office/officeart/2005/8/layout/default"/>
    <dgm:cxn modelId="{99EA553E-1BAC-A748-9A5D-29C66311379A}" type="presOf" srcId="{ACACA9AF-C935-4BE3-8CDB-E644DDF9F0BE}" destId="{8A19F47D-BDA6-3A48-A975-2B9D816FBD71}" srcOrd="0" destOrd="0" presId="urn:microsoft.com/office/officeart/2005/8/layout/default"/>
    <dgm:cxn modelId="{4D37743F-D6BB-483D-AFFB-49EAE883A790}" srcId="{FF8F7B1E-6B9F-4AE1-900C-99DCFDA9BE6C}" destId="{ACACA9AF-C935-4BE3-8CDB-E644DDF9F0BE}" srcOrd="1" destOrd="0" parTransId="{E08A772F-E3B6-44A5-BB17-E079B69EFBE5}" sibTransId="{D8668BC7-C5B7-4B39-BFD4-5A3390BFD75F}"/>
    <dgm:cxn modelId="{E1E0284C-4A88-49E4-98A6-EC1ABC3B9E21}" srcId="{FF8F7B1E-6B9F-4AE1-900C-99DCFDA9BE6C}" destId="{9FD057EB-698C-42BE-8CBC-37248929A48F}" srcOrd="3" destOrd="0" parTransId="{0BE03A13-ACC4-4BC5-BF85-0835A69CDBBD}" sibTransId="{7CCBA421-C107-4062-89CB-8E70330B1F07}"/>
    <dgm:cxn modelId="{C53E474F-29BB-DF4F-A2ED-DCEA8E08F0CE}" type="presOf" srcId="{FF8F7B1E-6B9F-4AE1-900C-99DCFDA9BE6C}" destId="{102EBBC3-0FE5-DA42-9B5A-374E900547BE}" srcOrd="0" destOrd="0" presId="urn:microsoft.com/office/officeart/2005/8/layout/default"/>
    <dgm:cxn modelId="{DF0D7F5D-88AE-4C2E-BFE2-A1D7780A8499}" srcId="{FF8F7B1E-6B9F-4AE1-900C-99DCFDA9BE6C}" destId="{30844476-00AE-47F4-B7FC-AFE61A827145}" srcOrd="0" destOrd="0" parTransId="{63D8BEBB-3ED9-45B5-8A9E-CCC147FBE0EE}" sibTransId="{6FBF5B83-B57E-48ED-969E-52849DFFC31C}"/>
    <dgm:cxn modelId="{F11021B1-5C33-48A4-BF99-54A7F8F8F277}" srcId="{FF8F7B1E-6B9F-4AE1-900C-99DCFDA9BE6C}" destId="{629B36FC-C49B-4B86-A98D-2659E81C0A9F}" srcOrd="2" destOrd="0" parTransId="{F566B6C6-01BA-49C9-B0EC-0506CBDE5A0E}" sibTransId="{245980E3-A684-4DF2-AA17-4D9FF3708329}"/>
    <dgm:cxn modelId="{7C7FCDC6-C74D-7B48-8AA2-02ABB756C27A}" type="presOf" srcId="{30844476-00AE-47F4-B7FC-AFE61A827145}" destId="{71A36764-55B7-204C-BADA-4A5F6238BF62}" srcOrd="0" destOrd="0" presId="urn:microsoft.com/office/officeart/2005/8/layout/default"/>
    <dgm:cxn modelId="{702938F0-E474-4B4F-BD83-ED5E0837B4E7}" type="presParOf" srcId="{102EBBC3-0FE5-DA42-9B5A-374E900547BE}" destId="{71A36764-55B7-204C-BADA-4A5F6238BF62}" srcOrd="0" destOrd="0" presId="urn:microsoft.com/office/officeart/2005/8/layout/default"/>
    <dgm:cxn modelId="{9A99F23A-4D0B-444D-AA7C-C683C5EA21B4}" type="presParOf" srcId="{102EBBC3-0FE5-DA42-9B5A-374E900547BE}" destId="{74DBDB3F-DE3C-0046-8FE8-9D40670CAD0D}" srcOrd="1" destOrd="0" presId="urn:microsoft.com/office/officeart/2005/8/layout/default"/>
    <dgm:cxn modelId="{1F0E2757-E540-B34A-915E-EC9C9194A182}" type="presParOf" srcId="{102EBBC3-0FE5-DA42-9B5A-374E900547BE}" destId="{8A19F47D-BDA6-3A48-A975-2B9D816FBD71}" srcOrd="2" destOrd="0" presId="urn:microsoft.com/office/officeart/2005/8/layout/default"/>
    <dgm:cxn modelId="{4EF36525-1A3C-1045-B61C-FE761DDE978B}" type="presParOf" srcId="{102EBBC3-0FE5-DA42-9B5A-374E900547BE}" destId="{0CC871EC-D5D1-9545-B19C-C1F5709E7A46}" srcOrd="3" destOrd="0" presId="urn:microsoft.com/office/officeart/2005/8/layout/default"/>
    <dgm:cxn modelId="{68E2E09F-8152-DC43-B7B9-53535CC9E3E0}" type="presParOf" srcId="{102EBBC3-0FE5-DA42-9B5A-374E900547BE}" destId="{3A9301F9-D2A1-3F4F-B7E3-3B1689BDF85E}" srcOrd="4" destOrd="0" presId="urn:microsoft.com/office/officeart/2005/8/layout/default"/>
    <dgm:cxn modelId="{74817BF7-393E-B44E-905F-88580FF9E3A3}" type="presParOf" srcId="{102EBBC3-0FE5-DA42-9B5A-374E900547BE}" destId="{000EAF73-7DB0-EB4C-AAA7-767E6033F467}" srcOrd="5" destOrd="0" presId="urn:microsoft.com/office/officeart/2005/8/layout/default"/>
    <dgm:cxn modelId="{6B7CBAAF-2273-0B4A-AD3E-3AA390A0B99C}" type="presParOf" srcId="{102EBBC3-0FE5-DA42-9B5A-374E900547BE}" destId="{1BD5B81B-695C-134F-971E-9F4AD909D606}" srcOrd="6" destOrd="0" presId="urn:microsoft.com/office/officeart/2005/8/layout/default"/>
    <dgm:cxn modelId="{B705BE9E-518F-334E-B0F9-056B7D818FA4}" type="presParOf" srcId="{102EBBC3-0FE5-DA42-9B5A-374E900547BE}" destId="{3C9DDD23-7A02-9E42-A107-5BC6B7973D7A}" srcOrd="7" destOrd="0" presId="urn:microsoft.com/office/officeart/2005/8/layout/default"/>
    <dgm:cxn modelId="{2455546E-5EA3-4948-BB72-FB1CCA224A76}" type="presParOf" srcId="{102EBBC3-0FE5-DA42-9B5A-374E900547BE}" destId="{1CCD4997-12B5-AF46-9F09-7504A13E3BB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0C9CD3F-0C5D-6B4D-8BCD-E55EE5A3D5B9}" type="doc">
      <dgm:prSet loTypeId="urn:microsoft.com/office/officeart/2005/8/layout/default" loCatId="list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02375A9B-11CE-8A40-8868-29530AB8E936}">
      <dgm:prSet/>
      <dgm:spPr/>
      <dgm:t>
        <a:bodyPr/>
        <a:lstStyle/>
        <a:p>
          <a:r>
            <a:rPr lang="en-US">
              <a:latin typeface="Arial"/>
              <a:cs typeface="Arial"/>
            </a:rPr>
            <a:t>Metal pin with paper</a:t>
          </a:r>
        </a:p>
      </dgm:t>
    </dgm:pt>
    <dgm:pt modelId="{4BB0D606-2D2F-3646-ABED-9107121FB793}" type="parTrans" cxnId="{5E780E70-E84F-4E47-91AD-9D485FEF9EBA}">
      <dgm:prSet/>
      <dgm:spPr/>
      <dgm:t>
        <a:bodyPr/>
        <a:lstStyle/>
        <a:p>
          <a:endParaRPr lang="en-US"/>
        </a:p>
      </dgm:t>
    </dgm:pt>
    <dgm:pt modelId="{CD3A5CD3-31E0-EE43-BB26-7B67A142EB53}" type="sibTrans" cxnId="{5E780E70-E84F-4E47-91AD-9D485FEF9EBA}">
      <dgm:prSet/>
      <dgm:spPr/>
      <dgm:t>
        <a:bodyPr/>
        <a:lstStyle/>
        <a:p>
          <a:endParaRPr lang="en-US"/>
        </a:p>
      </dgm:t>
    </dgm:pt>
    <dgm:pt modelId="{CC667185-A292-7F49-AEBF-B0BBD7CEE9A4}">
      <dgm:prSet/>
      <dgm:spPr/>
      <dgm:t>
        <a:bodyPr/>
        <a:lstStyle/>
        <a:p>
          <a:r>
            <a:rPr lang="en-US">
              <a:latin typeface="Arial"/>
              <a:cs typeface="Arial"/>
            </a:rPr>
            <a:t>Electronics kit: puzzle</a:t>
          </a:r>
        </a:p>
      </dgm:t>
    </dgm:pt>
    <dgm:pt modelId="{55403E3C-40DA-C84B-B70C-D4FA3C8DED47}" type="parTrans" cxnId="{811D09B5-3F44-2844-BABE-C1BE7A3C54D1}">
      <dgm:prSet/>
      <dgm:spPr/>
      <dgm:t>
        <a:bodyPr/>
        <a:lstStyle/>
        <a:p>
          <a:endParaRPr lang="en-US"/>
        </a:p>
      </dgm:t>
    </dgm:pt>
    <dgm:pt modelId="{C25A0E1D-F734-7347-A08C-170BA4C08605}" type="sibTrans" cxnId="{811D09B5-3F44-2844-BABE-C1BE7A3C54D1}">
      <dgm:prSet/>
      <dgm:spPr/>
      <dgm:t>
        <a:bodyPr/>
        <a:lstStyle/>
        <a:p>
          <a:endParaRPr lang="en-US"/>
        </a:p>
      </dgm:t>
    </dgm:pt>
    <dgm:pt modelId="{D8C7513F-9737-3949-8705-B6088EFABFF9}">
      <dgm:prSet/>
      <dgm:spPr/>
      <dgm:t>
        <a:bodyPr/>
        <a:lstStyle/>
        <a:p>
          <a:r>
            <a:rPr lang="en-US">
              <a:latin typeface="Arial"/>
              <a:cs typeface="Arial"/>
            </a:rPr>
            <a:t>Toy car kit: punch out</a:t>
          </a:r>
        </a:p>
      </dgm:t>
    </dgm:pt>
    <dgm:pt modelId="{BDF81B3F-F6DA-0C4D-90A5-44DF5A3C6513}" type="parTrans" cxnId="{30B6F1A0-7903-294C-9078-FE1EE5EBFBA4}">
      <dgm:prSet/>
      <dgm:spPr/>
      <dgm:t>
        <a:bodyPr/>
        <a:lstStyle/>
        <a:p>
          <a:endParaRPr lang="en-US"/>
        </a:p>
      </dgm:t>
    </dgm:pt>
    <dgm:pt modelId="{F491A851-C217-2D44-B63C-8474A3BDA14E}" type="sibTrans" cxnId="{30B6F1A0-7903-294C-9078-FE1EE5EBFBA4}">
      <dgm:prSet/>
      <dgm:spPr/>
      <dgm:t>
        <a:bodyPr/>
        <a:lstStyle/>
        <a:p>
          <a:endParaRPr lang="en-US"/>
        </a:p>
      </dgm:t>
    </dgm:pt>
    <dgm:pt modelId="{50D4B509-C2AF-914C-95A9-2981266A3E21}">
      <dgm:prSet/>
      <dgm:spPr>
        <a:solidFill>
          <a:schemeClr val="bg1">
            <a:alpha val="72857"/>
          </a:schemeClr>
        </a:solidFill>
      </dgm:spPr>
      <dgm:t>
        <a:bodyPr/>
        <a:lstStyle/>
        <a:p>
          <a:r>
            <a:rPr lang="en-US">
              <a:latin typeface="Arial"/>
              <a:cs typeface="Arial"/>
            </a:rPr>
            <a:t>Personal engraving: key chain</a:t>
          </a:r>
        </a:p>
      </dgm:t>
    </dgm:pt>
    <dgm:pt modelId="{50E74AEA-56ED-154F-A955-0E39A9369AD6}" type="parTrans" cxnId="{3EACFFE3-9DF5-734A-BDB8-F7591B99D8D7}">
      <dgm:prSet/>
      <dgm:spPr/>
      <dgm:t>
        <a:bodyPr/>
        <a:lstStyle/>
        <a:p>
          <a:endParaRPr lang="en-US"/>
        </a:p>
      </dgm:t>
    </dgm:pt>
    <dgm:pt modelId="{F3B778BA-F4C8-9042-9750-504A59438947}" type="sibTrans" cxnId="{3EACFFE3-9DF5-734A-BDB8-F7591B99D8D7}">
      <dgm:prSet/>
      <dgm:spPr/>
      <dgm:t>
        <a:bodyPr/>
        <a:lstStyle/>
        <a:p>
          <a:endParaRPr lang="en-US"/>
        </a:p>
      </dgm:t>
    </dgm:pt>
    <dgm:pt modelId="{11FBB762-B71D-BA42-9AD9-D00DAA915AA5}">
      <dgm:prSet/>
      <dgm:spPr>
        <a:solidFill>
          <a:schemeClr val="bg1">
            <a:alpha val="67143"/>
          </a:schemeClr>
        </a:solidFill>
      </dgm:spPr>
      <dgm:t>
        <a:bodyPr/>
        <a:lstStyle/>
        <a:p>
          <a:r>
            <a:rPr lang="en-US">
              <a:latin typeface="Arial"/>
              <a:cs typeface="Arial"/>
            </a:rPr>
            <a:t>Penny smasher</a:t>
          </a:r>
        </a:p>
      </dgm:t>
    </dgm:pt>
    <dgm:pt modelId="{6A1FD9AF-6C11-0045-9E0D-FDAF2B3AB53C}" type="parTrans" cxnId="{45398D2E-1C33-B74B-B92F-67EA17840A82}">
      <dgm:prSet/>
      <dgm:spPr/>
      <dgm:t>
        <a:bodyPr/>
        <a:lstStyle/>
        <a:p>
          <a:endParaRPr lang="en-US"/>
        </a:p>
      </dgm:t>
    </dgm:pt>
    <dgm:pt modelId="{48977E0F-AB94-C942-907E-4BA2135D4F58}" type="sibTrans" cxnId="{45398D2E-1C33-B74B-B92F-67EA17840A82}">
      <dgm:prSet/>
      <dgm:spPr/>
      <dgm:t>
        <a:bodyPr/>
        <a:lstStyle/>
        <a:p>
          <a:endParaRPr lang="en-US"/>
        </a:p>
      </dgm:t>
    </dgm:pt>
    <dgm:pt modelId="{F94D5E49-6FB1-4A48-BA07-F345B2C8ACED}">
      <dgm:prSet/>
      <dgm:spPr/>
      <dgm:t>
        <a:bodyPr/>
        <a:lstStyle/>
        <a:p>
          <a:r>
            <a:rPr lang="en-US">
              <a:latin typeface="Arial"/>
              <a:cs typeface="Arial"/>
            </a:rPr>
            <a:t>Metal pin: Rhythmic</a:t>
          </a:r>
        </a:p>
      </dgm:t>
    </dgm:pt>
    <dgm:pt modelId="{02D3DC4B-BE54-6E4B-B717-E418DC0AD8AD}" type="parTrans" cxnId="{CAB0A200-B09D-2842-AC34-60EAC9497AC1}">
      <dgm:prSet/>
      <dgm:spPr/>
      <dgm:t>
        <a:bodyPr/>
        <a:lstStyle/>
        <a:p>
          <a:endParaRPr lang="en-US"/>
        </a:p>
      </dgm:t>
    </dgm:pt>
    <dgm:pt modelId="{BCF19656-6A64-A046-81AD-D942A76666CE}" type="sibTrans" cxnId="{CAB0A200-B09D-2842-AC34-60EAC9497AC1}">
      <dgm:prSet/>
      <dgm:spPr/>
      <dgm:t>
        <a:bodyPr/>
        <a:lstStyle/>
        <a:p>
          <a:endParaRPr lang="en-US"/>
        </a:p>
      </dgm:t>
    </dgm:pt>
    <dgm:pt modelId="{91B5D62A-CD16-2A45-B5A9-D7D8A7ADA2F3}">
      <dgm:prSet/>
      <dgm:spPr>
        <a:solidFill>
          <a:schemeClr val="bg1">
            <a:alpha val="55714"/>
          </a:schemeClr>
        </a:solidFill>
      </dgm:spPr>
      <dgm:t>
        <a:bodyPr/>
        <a:lstStyle/>
        <a:p>
          <a:r>
            <a:rPr lang="en-US">
              <a:latin typeface="Arial"/>
              <a:cs typeface="Arial"/>
            </a:rPr>
            <a:t>Electronics kit: resistor sorting</a:t>
          </a:r>
        </a:p>
      </dgm:t>
    </dgm:pt>
    <dgm:pt modelId="{64D06B56-6CD4-C54A-BAA1-FDE671B4DA7A}" type="parTrans" cxnId="{DD93E0D9-848E-F24A-A2D6-23332ECB12E9}">
      <dgm:prSet/>
      <dgm:spPr/>
      <dgm:t>
        <a:bodyPr/>
        <a:lstStyle/>
        <a:p>
          <a:endParaRPr lang="en-US"/>
        </a:p>
      </dgm:t>
    </dgm:pt>
    <dgm:pt modelId="{56AB6C8E-83BF-0B45-9699-B40CDD37F793}" type="sibTrans" cxnId="{DD93E0D9-848E-F24A-A2D6-23332ECB12E9}">
      <dgm:prSet/>
      <dgm:spPr/>
      <dgm:t>
        <a:bodyPr/>
        <a:lstStyle/>
        <a:p>
          <a:endParaRPr lang="en-US"/>
        </a:p>
      </dgm:t>
    </dgm:pt>
    <dgm:pt modelId="{BE74D49C-AA76-2940-82AA-6BBC91F3D677}">
      <dgm:prSet/>
      <dgm:spPr>
        <a:solidFill>
          <a:schemeClr val="bg1">
            <a:alpha val="50000"/>
          </a:schemeClr>
        </a:solidFill>
      </dgm:spPr>
      <dgm:t>
        <a:bodyPr/>
        <a:lstStyle/>
        <a:p>
          <a:endParaRPr lang="en-US">
            <a:latin typeface="Arial"/>
            <a:cs typeface="Arial"/>
          </a:endParaRPr>
        </a:p>
      </dgm:t>
    </dgm:pt>
    <dgm:pt modelId="{86539556-B60E-D545-A03B-AA4A91F59704}" type="sibTrans" cxnId="{0038FC4D-A7F4-8546-9A3C-97F502E24102}">
      <dgm:prSet/>
      <dgm:spPr/>
      <dgm:t>
        <a:bodyPr/>
        <a:lstStyle/>
        <a:p>
          <a:endParaRPr lang="en-US"/>
        </a:p>
      </dgm:t>
    </dgm:pt>
    <dgm:pt modelId="{F6FEF672-BAAC-5048-9C95-6E88DF7A5375}" type="parTrans" cxnId="{0038FC4D-A7F4-8546-9A3C-97F502E24102}">
      <dgm:prSet/>
      <dgm:spPr/>
      <dgm:t>
        <a:bodyPr/>
        <a:lstStyle/>
        <a:p>
          <a:endParaRPr lang="en-US"/>
        </a:p>
      </dgm:t>
    </dgm:pt>
    <dgm:pt modelId="{221020DE-7FAA-624F-8DE6-9C2F63A601D1}" type="pres">
      <dgm:prSet presAssocID="{00C9CD3F-0C5D-6B4D-8BCD-E55EE5A3D5B9}" presName="diagram" presStyleCnt="0">
        <dgm:presLayoutVars>
          <dgm:dir/>
          <dgm:resizeHandles val="exact"/>
        </dgm:presLayoutVars>
      </dgm:prSet>
      <dgm:spPr/>
    </dgm:pt>
    <dgm:pt modelId="{D90F379B-3C41-934A-BF93-085DE4C30E52}" type="pres">
      <dgm:prSet presAssocID="{02375A9B-11CE-8A40-8868-29530AB8E936}" presName="node" presStyleLbl="node1" presStyleIdx="0" presStyleCnt="8">
        <dgm:presLayoutVars>
          <dgm:bulletEnabled val="1"/>
        </dgm:presLayoutVars>
      </dgm:prSet>
      <dgm:spPr/>
    </dgm:pt>
    <dgm:pt modelId="{E5F08B60-06E2-B343-8B27-0D04C361ADC7}" type="pres">
      <dgm:prSet presAssocID="{CD3A5CD3-31E0-EE43-BB26-7B67A142EB53}" presName="sibTrans" presStyleCnt="0"/>
      <dgm:spPr/>
    </dgm:pt>
    <dgm:pt modelId="{30DE3C17-117A-8148-8AF2-6E12F7457E98}" type="pres">
      <dgm:prSet presAssocID="{CC667185-A292-7F49-AEBF-B0BBD7CEE9A4}" presName="node" presStyleLbl="node1" presStyleIdx="1" presStyleCnt="8">
        <dgm:presLayoutVars>
          <dgm:bulletEnabled val="1"/>
        </dgm:presLayoutVars>
      </dgm:prSet>
      <dgm:spPr/>
    </dgm:pt>
    <dgm:pt modelId="{FA094A0B-3E7F-634E-A10C-814DACFA4A49}" type="pres">
      <dgm:prSet presAssocID="{C25A0E1D-F734-7347-A08C-170BA4C08605}" presName="sibTrans" presStyleCnt="0"/>
      <dgm:spPr/>
    </dgm:pt>
    <dgm:pt modelId="{E53111E7-A10B-FA4D-87FD-1FB4D4EB9516}" type="pres">
      <dgm:prSet presAssocID="{D8C7513F-9737-3949-8705-B6088EFABFF9}" presName="node" presStyleLbl="node1" presStyleIdx="2" presStyleCnt="8">
        <dgm:presLayoutVars>
          <dgm:bulletEnabled val="1"/>
        </dgm:presLayoutVars>
      </dgm:prSet>
      <dgm:spPr/>
    </dgm:pt>
    <dgm:pt modelId="{6E89B6B8-8DF9-6D44-8E12-BF6F9F8E0D87}" type="pres">
      <dgm:prSet presAssocID="{F491A851-C217-2D44-B63C-8474A3BDA14E}" presName="sibTrans" presStyleCnt="0"/>
      <dgm:spPr/>
    </dgm:pt>
    <dgm:pt modelId="{726ACDF3-7753-BE47-8568-11DA5FAC13D8}" type="pres">
      <dgm:prSet presAssocID="{50D4B509-C2AF-914C-95A9-2981266A3E21}" presName="node" presStyleLbl="node1" presStyleIdx="3" presStyleCnt="8">
        <dgm:presLayoutVars>
          <dgm:bulletEnabled val="1"/>
        </dgm:presLayoutVars>
      </dgm:prSet>
      <dgm:spPr/>
    </dgm:pt>
    <dgm:pt modelId="{6F6EDB08-63B8-E644-BDFF-76F0685A939A}" type="pres">
      <dgm:prSet presAssocID="{F3B778BA-F4C8-9042-9750-504A59438947}" presName="sibTrans" presStyleCnt="0"/>
      <dgm:spPr/>
    </dgm:pt>
    <dgm:pt modelId="{28E7CE92-C818-1041-A052-58BC817CECA8}" type="pres">
      <dgm:prSet presAssocID="{11FBB762-B71D-BA42-9AD9-D00DAA915AA5}" presName="node" presStyleLbl="node1" presStyleIdx="4" presStyleCnt="8">
        <dgm:presLayoutVars>
          <dgm:bulletEnabled val="1"/>
        </dgm:presLayoutVars>
      </dgm:prSet>
      <dgm:spPr/>
    </dgm:pt>
    <dgm:pt modelId="{98CF354A-5045-A145-8EF5-6509FFB38C3E}" type="pres">
      <dgm:prSet presAssocID="{48977E0F-AB94-C942-907E-4BA2135D4F58}" presName="sibTrans" presStyleCnt="0"/>
      <dgm:spPr/>
    </dgm:pt>
    <dgm:pt modelId="{0D7F9999-BFB0-9940-8636-ACA40E074821}" type="pres">
      <dgm:prSet presAssocID="{F94D5E49-6FB1-4A48-BA07-F345B2C8ACED}" presName="node" presStyleLbl="node1" presStyleIdx="5" presStyleCnt="8">
        <dgm:presLayoutVars>
          <dgm:bulletEnabled val="1"/>
        </dgm:presLayoutVars>
      </dgm:prSet>
      <dgm:spPr/>
    </dgm:pt>
    <dgm:pt modelId="{71BC928C-83EE-D44F-878F-CF5AEE1D0BB4}" type="pres">
      <dgm:prSet presAssocID="{BCF19656-6A64-A046-81AD-D942A76666CE}" presName="sibTrans" presStyleCnt="0"/>
      <dgm:spPr/>
    </dgm:pt>
    <dgm:pt modelId="{FB152217-2C3D-EA46-9B06-5394422F4060}" type="pres">
      <dgm:prSet presAssocID="{91B5D62A-CD16-2A45-B5A9-D7D8A7ADA2F3}" presName="node" presStyleLbl="node1" presStyleIdx="6" presStyleCnt="8">
        <dgm:presLayoutVars>
          <dgm:bulletEnabled val="1"/>
        </dgm:presLayoutVars>
      </dgm:prSet>
      <dgm:spPr/>
    </dgm:pt>
    <dgm:pt modelId="{26F20924-F21E-E84A-9E51-CA58F0889B98}" type="pres">
      <dgm:prSet presAssocID="{56AB6C8E-83BF-0B45-9699-B40CDD37F793}" presName="sibTrans" presStyleCnt="0"/>
      <dgm:spPr/>
    </dgm:pt>
    <dgm:pt modelId="{8FE0ED0C-4733-F343-9E76-02B4CF0707B8}" type="pres">
      <dgm:prSet presAssocID="{BE74D49C-AA76-2940-82AA-6BBC91F3D677}" presName="node" presStyleLbl="node1" presStyleIdx="7" presStyleCnt="8">
        <dgm:presLayoutVars>
          <dgm:bulletEnabled val="1"/>
        </dgm:presLayoutVars>
      </dgm:prSet>
      <dgm:spPr/>
    </dgm:pt>
  </dgm:ptLst>
  <dgm:cxnLst>
    <dgm:cxn modelId="{CAB0A200-B09D-2842-AC34-60EAC9497AC1}" srcId="{00C9CD3F-0C5D-6B4D-8BCD-E55EE5A3D5B9}" destId="{F94D5E49-6FB1-4A48-BA07-F345B2C8ACED}" srcOrd="5" destOrd="0" parTransId="{02D3DC4B-BE54-6E4B-B717-E418DC0AD8AD}" sibTransId="{BCF19656-6A64-A046-81AD-D942A76666CE}"/>
    <dgm:cxn modelId="{C654EB05-8CEA-5D45-871E-8340A2A697E6}" type="presOf" srcId="{91B5D62A-CD16-2A45-B5A9-D7D8A7ADA2F3}" destId="{FB152217-2C3D-EA46-9B06-5394422F4060}" srcOrd="0" destOrd="0" presId="urn:microsoft.com/office/officeart/2005/8/layout/default"/>
    <dgm:cxn modelId="{8C6C9810-15C7-7843-83D8-8F349FC5F901}" type="presOf" srcId="{BE74D49C-AA76-2940-82AA-6BBC91F3D677}" destId="{8FE0ED0C-4733-F343-9E76-02B4CF0707B8}" srcOrd="0" destOrd="0" presId="urn:microsoft.com/office/officeart/2005/8/layout/default"/>
    <dgm:cxn modelId="{1D5D9613-C913-F545-8381-CDF3BD34E031}" type="presOf" srcId="{00C9CD3F-0C5D-6B4D-8BCD-E55EE5A3D5B9}" destId="{221020DE-7FAA-624F-8DE6-9C2F63A601D1}" srcOrd="0" destOrd="0" presId="urn:microsoft.com/office/officeart/2005/8/layout/default"/>
    <dgm:cxn modelId="{45398D2E-1C33-B74B-B92F-67EA17840A82}" srcId="{00C9CD3F-0C5D-6B4D-8BCD-E55EE5A3D5B9}" destId="{11FBB762-B71D-BA42-9AD9-D00DAA915AA5}" srcOrd="4" destOrd="0" parTransId="{6A1FD9AF-6C11-0045-9E0D-FDAF2B3AB53C}" sibTransId="{48977E0F-AB94-C942-907E-4BA2135D4F58}"/>
    <dgm:cxn modelId="{0DC2AC3A-5415-684A-9DC3-1BF7994AF96A}" type="presOf" srcId="{50D4B509-C2AF-914C-95A9-2981266A3E21}" destId="{726ACDF3-7753-BE47-8568-11DA5FAC13D8}" srcOrd="0" destOrd="0" presId="urn:microsoft.com/office/officeart/2005/8/layout/default"/>
    <dgm:cxn modelId="{13BDD142-B2CA-F446-BDDD-6EE4636EEE46}" type="presOf" srcId="{D8C7513F-9737-3949-8705-B6088EFABFF9}" destId="{E53111E7-A10B-FA4D-87FD-1FB4D4EB9516}" srcOrd="0" destOrd="0" presId="urn:microsoft.com/office/officeart/2005/8/layout/default"/>
    <dgm:cxn modelId="{0038FC4D-A7F4-8546-9A3C-97F502E24102}" srcId="{00C9CD3F-0C5D-6B4D-8BCD-E55EE5A3D5B9}" destId="{BE74D49C-AA76-2940-82AA-6BBC91F3D677}" srcOrd="7" destOrd="0" parTransId="{F6FEF672-BAAC-5048-9C95-6E88DF7A5375}" sibTransId="{86539556-B60E-D545-A03B-AA4A91F59704}"/>
    <dgm:cxn modelId="{63CABD69-A018-A74A-A279-CA28083DB95B}" type="presOf" srcId="{F94D5E49-6FB1-4A48-BA07-F345B2C8ACED}" destId="{0D7F9999-BFB0-9940-8636-ACA40E074821}" srcOrd="0" destOrd="0" presId="urn:microsoft.com/office/officeart/2005/8/layout/default"/>
    <dgm:cxn modelId="{5E780E70-E84F-4E47-91AD-9D485FEF9EBA}" srcId="{00C9CD3F-0C5D-6B4D-8BCD-E55EE5A3D5B9}" destId="{02375A9B-11CE-8A40-8868-29530AB8E936}" srcOrd="0" destOrd="0" parTransId="{4BB0D606-2D2F-3646-ABED-9107121FB793}" sibTransId="{CD3A5CD3-31E0-EE43-BB26-7B67A142EB53}"/>
    <dgm:cxn modelId="{B8EBA77A-E79A-F649-AA90-7D2DD37825C4}" type="presOf" srcId="{11FBB762-B71D-BA42-9AD9-D00DAA915AA5}" destId="{28E7CE92-C818-1041-A052-58BC817CECA8}" srcOrd="0" destOrd="0" presId="urn:microsoft.com/office/officeart/2005/8/layout/default"/>
    <dgm:cxn modelId="{30B6F1A0-7903-294C-9078-FE1EE5EBFBA4}" srcId="{00C9CD3F-0C5D-6B4D-8BCD-E55EE5A3D5B9}" destId="{D8C7513F-9737-3949-8705-B6088EFABFF9}" srcOrd="2" destOrd="0" parTransId="{BDF81B3F-F6DA-0C4D-90A5-44DF5A3C6513}" sibTransId="{F491A851-C217-2D44-B63C-8474A3BDA14E}"/>
    <dgm:cxn modelId="{811D09B5-3F44-2844-BABE-C1BE7A3C54D1}" srcId="{00C9CD3F-0C5D-6B4D-8BCD-E55EE5A3D5B9}" destId="{CC667185-A292-7F49-AEBF-B0BBD7CEE9A4}" srcOrd="1" destOrd="0" parTransId="{55403E3C-40DA-C84B-B70C-D4FA3C8DED47}" sibTransId="{C25A0E1D-F734-7347-A08C-170BA4C08605}"/>
    <dgm:cxn modelId="{BADDBEC1-9696-5345-B161-C31075DEC77B}" type="presOf" srcId="{02375A9B-11CE-8A40-8868-29530AB8E936}" destId="{D90F379B-3C41-934A-BF93-085DE4C30E52}" srcOrd="0" destOrd="0" presId="urn:microsoft.com/office/officeart/2005/8/layout/default"/>
    <dgm:cxn modelId="{DD93E0D9-848E-F24A-A2D6-23332ECB12E9}" srcId="{00C9CD3F-0C5D-6B4D-8BCD-E55EE5A3D5B9}" destId="{91B5D62A-CD16-2A45-B5A9-D7D8A7ADA2F3}" srcOrd="6" destOrd="0" parTransId="{64D06B56-6CD4-C54A-BAA1-FDE671B4DA7A}" sibTransId="{56AB6C8E-83BF-0B45-9699-B40CDD37F793}"/>
    <dgm:cxn modelId="{3EACFFE3-9DF5-734A-BDB8-F7591B99D8D7}" srcId="{00C9CD3F-0C5D-6B4D-8BCD-E55EE5A3D5B9}" destId="{50D4B509-C2AF-914C-95A9-2981266A3E21}" srcOrd="3" destOrd="0" parTransId="{50E74AEA-56ED-154F-A955-0E39A9369AD6}" sibTransId="{F3B778BA-F4C8-9042-9750-504A59438947}"/>
    <dgm:cxn modelId="{6AA239F8-48E9-BA4A-BB22-02CF21F1AF81}" type="presOf" srcId="{CC667185-A292-7F49-AEBF-B0BBD7CEE9A4}" destId="{30DE3C17-117A-8148-8AF2-6E12F7457E98}" srcOrd="0" destOrd="0" presId="urn:microsoft.com/office/officeart/2005/8/layout/default"/>
    <dgm:cxn modelId="{E18CF1F6-4D57-9A4B-A8E2-CCCFDD22FCBC}" type="presParOf" srcId="{221020DE-7FAA-624F-8DE6-9C2F63A601D1}" destId="{D90F379B-3C41-934A-BF93-085DE4C30E52}" srcOrd="0" destOrd="0" presId="urn:microsoft.com/office/officeart/2005/8/layout/default"/>
    <dgm:cxn modelId="{2FC09E1C-5A84-5149-B5CD-5B3ABA3E3423}" type="presParOf" srcId="{221020DE-7FAA-624F-8DE6-9C2F63A601D1}" destId="{E5F08B60-06E2-B343-8B27-0D04C361ADC7}" srcOrd="1" destOrd="0" presId="urn:microsoft.com/office/officeart/2005/8/layout/default"/>
    <dgm:cxn modelId="{F4E556CC-8C96-5145-9033-CEE97C7F885D}" type="presParOf" srcId="{221020DE-7FAA-624F-8DE6-9C2F63A601D1}" destId="{30DE3C17-117A-8148-8AF2-6E12F7457E98}" srcOrd="2" destOrd="0" presId="urn:microsoft.com/office/officeart/2005/8/layout/default"/>
    <dgm:cxn modelId="{9F21F076-FED4-1540-92AF-4234E8F4F8B7}" type="presParOf" srcId="{221020DE-7FAA-624F-8DE6-9C2F63A601D1}" destId="{FA094A0B-3E7F-634E-A10C-814DACFA4A49}" srcOrd="3" destOrd="0" presId="urn:microsoft.com/office/officeart/2005/8/layout/default"/>
    <dgm:cxn modelId="{854B8228-C8CB-C24B-906D-D62DC5E3822F}" type="presParOf" srcId="{221020DE-7FAA-624F-8DE6-9C2F63A601D1}" destId="{E53111E7-A10B-FA4D-87FD-1FB4D4EB9516}" srcOrd="4" destOrd="0" presId="urn:microsoft.com/office/officeart/2005/8/layout/default"/>
    <dgm:cxn modelId="{AC205FDE-9001-A741-BF6B-8F73D3AC39B5}" type="presParOf" srcId="{221020DE-7FAA-624F-8DE6-9C2F63A601D1}" destId="{6E89B6B8-8DF9-6D44-8E12-BF6F9F8E0D87}" srcOrd="5" destOrd="0" presId="urn:microsoft.com/office/officeart/2005/8/layout/default"/>
    <dgm:cxn modelId="{E76DCEC5-8D44-FD48-9C28-092BFE253963}" type="presParOf" srcId="{221020DE-7FAA-624F-8DE6-9C2F63A601D1}" destId="{726ACDF3-7753-BE47-8568-11DA5FAC13D8}" srcOrd="6" destOrd="0" presId="urn:microsoft.com/office/officeart/2005/8/layout/default"/>
    <dgm:cxn modelId="{C95020C0-D6F7-4B4F-A9F7-AB9D544693C1}" type="presParOf" srcId="{221020DE-7FAA-624F-8DE6-9C2F63A601D1}" destId="{6F6EDB08-63B8-E644-BDFF-76F0685A939A}" srcOrd="7" destOrd="0" presId="urn:microsoft.com/office/officeart/2005/8/layout/default"/>
    <dgm:cxn modelId="{731A7849-A1CD-C942-BF44-04F2CBB6AA13}" type="presParOf" srcId="{221020DE-7FAA-624F-8DE6-9C2F63A601D1}" destId="{28E7CE92-C818-1041-A052-58BC817CECA8}" srcOrd="8" destOrd="0" presId="urn:microsoft.com/office/officeart/2005/8/layout/default"/>
    <dgm:cxn modelId="{9F059F3E-21FA-8D4B-B7E6-34482F096F70}" type="presParOf" srcId="{221020DE-7FAA-624F-8DE6-9C2F63A601D1}" destId="{98CF354A-5045-A145-8EF5-6509FFB38C3E}" srcOrd="9" destOrd="0" presId="urn:microsoft.com/office/officeart/2005/8/layout/default"/>
    <dgm:cxn modelId="{E4034939-69C4-074B-978A-E88E9D50EFC1}" type="presParOf" srcId="{221020DE-7FAA-624F-8DE6-9C2F63A601D1}" destId="{0D7F9999-BFB0-9940-8636-ACA40E074821}" srcOrd="10" destOrd="0" presId="urn:microsoft.com/office/officeart/2005/8/layout/default"/>
    <dgm:cxn modelId="{D5C26DC3-F0B3-124C-9A2B-06EB8FDEAEE6}" type="presParOf" srcId="{221020DE-7FAA-624F-8DE6-9C2F63A601D1}" destId="{71BC928C-83EE-D44F-878F-CF5AEE1D0BB4}" srcOrd="11" destOrd="0" presId="urn:microsoft.com/office/officeart/2005/8/layout/default"/>
    <dgm:cxn modelId="{5CDA2C59-42AE-6C4F-88BA-A5E9354F7665}" type="presParOf" srcId="{221020DE-7FAA-624F-8DE6-9C2F63A601D1}" destId="{FB152217-2C3D-EA46-9B06-5394422F4060}" srcOrd="12" destOrd="0" presId="urn:microsoft.com/office/officeart/2005/8/layout/default"/>
    <dgm:cxn modelId="{EBB28174-8176-344C-A8E8-786207E70E48}" type="presParOf" srcId="{221020DE-7FAA-624F-8DE6-9C2F63A601D1}" destId="{26F20924-F21E-E84A-9E51-CA58F0889B98}" srcOrd="13" destOrd="0" presId="urn:microsoft.com/office/officeart/2005/8/layout/default"/>
    <dgm:cxn modelId="{B5D6874B-C989-EB41-BD34-A4FDCE03B00B}" type="presParOf" srcId="{221020DE-7FAA-624F-8DE6-9C2F63A601D1}" destId="{8FE0ED0C-4733-F343-9E76-02B4CF0707B8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F8F7B1E-6B9F-4AE1-900C-99DCFDA9BE6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844476-00AE-47F4-B7FC-AFE61A827145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Displays manufacturing process </a:t>
          </a:r>
        </a:p>
      </dgm:t>
    </dgm:pt>
    <dgm:pt modelId="{63D8BEBB-3ED9-45B5-8A9E-CCC147FBE0EE}" type="parTrans" cxnId="{DF0D7F5D-88AE-4C2E-BFE2-A1D7780A8499}">
      <dgm:prSet/>
      <dgm:spPr/>
      <dgm:t>
        <a:bodyPr/>
        <a:lstStyle/>
        <a:p>
          <a:endParaRPr lang="en-US"/>
        </a:p>
      </dgm:t>
    </dgm:pt>
    <dgm:pt modelId="{6FBF5B83-B57E-48ED-969E-52849DFFC31C}" type="sibTrans" cxnId="{DF0D7F5D-88AE-4C2E-BFE2-A1D7780A8499}">
      <dgm:prSet/>
      <dgm:spPr/>
      <dgm:t>
        <a:bodyPr/>
        <a:lstStyle/>
        <a:p>
          <a:endParaRPr lang="en-US"/>
        </a:p>
      </dgm:t>
    </dgm:pt>
    <dgm:pt modelId="{ACACA9AF-C935-4BE3-8CDB-E644DDF9F0BE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Engaging</a:t>
          </a:r>
        </a:p>
      </dgm:t>
    </dgm:pt>
    <dgm:pt modelId="{E08A772F-E3B6-44A5-BB17-E079B69EFBE5}" type="parTrans" cxnId="{4D37743F-D6BB-483D-AFFB-49EAE883A790}">
      <dgm:prSet/>
      <dgm:spPr/>
      <dgm:t>
        <a:bodyPr/>
        <a:lstStyle/>
        <a:p>
          <a:endParaRPr lang="en-US"/>
        </a:p>
      </dgm:t>
    </dgm:pt>
    <dgm:pt modelId="{D8668BC7-C5B7-4B39-BFD4-5A3390BFD75F}" type="sibTrans" cxnId="{4D37743F-D6BB-483D-AFFB-49EAE883A790}">
      <dgm:prSet/>
      <dgm:spPr/>
      <dgm:t>
        <a:bodyPr/>
        <a:lstStyle/>
        <a:p>
          <a:endParaRPr lang="en-US"/>
        </a:p>
      </dgm:t>
    </dgm:pt>
    <dgm:pt modelId="{629B36FC-C49B-4B86-A98D-2659E81C0A9F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Maintains stability </a:t>
          </a:r>
        </a:p>
      </dgm:t>
    </dgm:pt>
    <dgm:pt modelId="{F566B6C6-01BA-49C9-B0EC-0506CBDE5A0E}" type="parTrans" cxnId="{F11021B1-5C33-48A4-BF99-54A7F8F8F277}">
      <dgm:prSet/>
      <dgm:spPr/>
      <dgm:t>
        <a:bodyPr/>
        <a:lstStyle/>
        <a:p>
          <a:endParaRPr lang="en-US"/>
        </a:p>
      </dgm:t>
    </dgm:pt>
    <dgm:pt modelId="{245980E3-A684-4DF2-AA17-4D9FF3708329}" type="sibTrans" cxnId="{F11021B1-5C33-48A4-BF99-54A7F8F8F277}">
      <dgm:prSet/>
      <dgm:spPr/>
      <dgm:t>
        <a:bodyPr/>
        <a:lstStyle/>
        <a:p>
          <a:endParaRPr lang="en-US"/>
        </a:p>
      </dgm:t>
    </dgm:pt>
    <dgm:pt modelId="{9FD057EB-698C-42BE-8CBC-37248929A48F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Quality check</a:t>
          </a:r>
        </a:p>
      </dgm:t>
    </dgm:pt>
    <dgm:pt modelId="{0BE03A13-ACC4-4BC5-BF85-0835A69CDBBD}" type="parTrans" cxnId="{E1E0284C-4A88-49E4-98A6-EC1ABC3B9E21}">
      <dgm:prSet/>
      <dgm:spPr/>
      <dgm:t>
        <a:bodyPr/>
        <a:lstStyle/>
        <a:p>
          <a:endParaRPr lang="en-US"/>
        </a:p>
      </dgm:t>
    </dgm:pt>
    <dgm:pt modelId="{7CCBA421-C107-4062-89CB-8E70330B1F07}" type="sibTrans" cxnId="{E1E0284C-4A88-49E4-98A6-EC1ABC3B9E21}">
      <dgm:prSet/>
      <dgm:spPr/>
      <dgm:t>
        <a:bodyPr/>
        <a:lstStyle/>
        <a:p>
          <a:endParaRPr lang="en-US"/>
        </a:p>
      </dgm:t>
    </dgm:pt>
    <dgm:pt modelId="{7DD50AEA-D358-4023-A4BE-5ED06A436441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Receive information from sensors </a:t>
          </a:r>
        </a:p>
      </dgm:t>
    </dgm:pt>
    <dgm:pt modelId="{C1B7D68D-9B65-4240-BA80-89A2EA16487D}" type="parTrans" cxnId="{BD146F25-3855-4346-B7DC-695C564ABB23}">
      <dgm:prSet/>
      <dgm:spPr/>
      <dgm:t>
        <a:bodyPr/>
        <a:lstStyle/>
        <a:p>
          <a:endParaRPr lang="en-US"/>
        </a:p>
      </dgm:t>
    </dgm:pt>
    <dgm:pt modelId="{69BC33A1-EA49-4B47-8722-A035E2506C4C}" type="sibTrans" cxnId="{BD146F25-3855-4346-B7DC-695C564ABB23}">
      <dgm:prSet/>
      <dgm:spPr/>
      <dgm:t>
        <a:bodyPr/>
        <a:lstStyle/>
        <a:p>
          <a:endParaRPr lang="en-US"/>
        </a:p>
      </dgm:t>
    </dgm:pt>
    <dgm:pt modelId="{102EBBC3-0FE5-DA42-9B5A-374E900547BE}" type="pres">
      <dgm:prSet presAssocID="{FF8F7B1E-6B9F-4AE1-900C-99DCFDA9BE6C}" presName="diagram" presStyleCnt="0">
        <dgm:presLayoutVars>
          <dgm:dir/>
          <dgm:resizeHandles val="exact"/>
        </dgm:presLayoutVars>
      </dgm:prSet>
      <dgm:spPr/>
    </dgm:pt>
    <dgm:pt modelId="{71A36764-55B7-204C-BADA-4A5F6238BF62}" type="pres">
      <dgm:prSet presAssocID="{30844476-00AE-47F4-B7FC-AFE61A827145}" presName="node" presStyleLbl="node1" presStyleIdx="0" presStyleCnt="5" custLinFactNeighborX="962" custLinFactNeighborY="3135">
        <dgm:presLayoutVars>
          <dgm:bulletEnabled val="1"/>
        </dgm:presLayoutVars>
      </dgm:prSet>
      <dgm:spPr/>
    </dgm:pt>
    <dgm:pt modelId="{74DBDB3F-DE3C-0046-8FE8-9D40670CAD0D}" type="pres">
      <dgm:prSet presAssocID="{6FBF5B83-B57E-48ED-969E-52849DFFC31C}" presName="sibTrans" presStyleCnt="0"/>
      <dgm:spPr/>
    </dgm:pt>
    <dgm:pt modelId="{8A19F47D-BDA6-3A48-A975-2B9D816FBD71}" type="pres">
      <dgm:prSet presAssocID="{ACACA9AF-C935-4BE3-8CDB-E644DDF9F0BE}" presName="node" presStyleLbl="node1" presStyleIdx="1" presStyleCnt="5" custLinFactY="9963" custLinFactNeighborX="-89" custLinFactNeighborY="100000">
        <dgm:presLayoutVars>
          <dgm:bulletEnabled val="1"/>
        </dgm:presLayoutVars>
      </dgm:prSet>
      <dgm:spPr/>
    </dgm:pt>
    <dgm:pt modelId="{0CC871EC-D5D1-9545-B19C-C1F5709E7A46}" type="pres">
      <dgm:prSet presAssocID="{D8668BC7-C5B7-4B39-BFD4-5A3390BFD75F}" presName="sibTrans" presStyleCnt="0"/>
      <dgm:spPr/>
    </dgm:pt>
    <dgm:pt modelId="{3A9301F9-D2A1-3F4F-B7E3-3B1689BDF85E}" type="pres">
      <dgm:prSet presAssocID="{629B36FC-C49B-4B86-A98D-2659E81C0A9F}" presName="node" presStyleLbl="node1" presStyleIdx="2" presStyleCnt="5" custLinFactY="-18773" custLinFactNeighborX="89" custLinFactNeighborY="-100000">
        <dgm:presLayoutVars>
          <dgm:bulletEnabled val="1"/>
        </dgm:presLayoutVars>
      </dgm:prSet>
      <dgm:spPr/>
    </dgm:pt>
    <dgm:pt modelId="{000EAF73-7DB0-EB4C-AAA7-767E6033F467}" type="pres">
      <dgm:prSet presAssocID="{245980E3-A684-4DF2-AA17-4D9FF3708329}" presName="sibTrans" presStyleCnt="0"/>
      <dgm:spPr/>
    </dgm:pt>
    <dgm:pt modelId="{1BD5B81B-695C-134F-971E-9F4AD909D606}" type="pres">
      <dgm:prSet presAssocID="{9FD057EB-698C-42BE-8CBC-37248929A48F}" presName="node" presStyleLbl="node1" presStyleIdx="3" presStyleCnt="5" custLinFactNeighborX="-1394" custLinFactNeighborY="-11513">
        <dgm:presLayoutVars>
          <dgm:bulletEnabled val="1"/>
        </dgm:presLayoutVars>
      </dgm:prSet>
      <dgm:spPr/>
    </dgm:pt>
    <dgm:pt modelId="{3C9DDD23-7A02-9E42-A107-5BC6B7973D7A}" type="pres">
      <dgm:prSet presAssocID="{7CCBA421-C107-4062-89CB-8E70330B1F07}" presName="sibTrans" presStyleCnt="0"/>
      <dgm:spPr/>
    </dgm:pt>
    <dgm:pt modelId="{1CCD4997-12B5-AF46-9F09-7504A13E3BBB}" type="pres">
      <dgm:prSet presAssocID="{7DD50AEA-D358-4023-A4BE-5ED06A436441}" presName="node" presStyleLbl="node1" presStyleIdx="4" presStyleCnt="5" custLinFactNeighborX="-1299" custLinFactNeighborY="-19100">
        <dgm:presLayoutVars>
          <dgm:bulletEnabled val="1"/>
        </dgm:presLayoutVars>
      </dgm:prSet>
      <dgm:spPr/>
    </dgm:pt>
  </dgm:ptLst>
  <dgm:cxnLst>
    <dgm:cxn modelId="{BD146F25-3855-4346-B7DC-695C564ABB23}" srcId="{FF8F7B1E-6B9F-4AE1-900C-99DCFDA9BE6C}" destId="{7DD50AEA-D358-4023-A4BE-5ED06A436441}" srcOrd="4" destOrd="0" parTransId="{C1B7D68D-9B65-4240-BA80-89A2EA16487D}" sibTransId="{69BC33A1-EA49-4B47-8722-A035E2506C4C}"/>
    <dgm:cxn modelId="{D1D1452E-A892-0B46-8AC9-D4CF588792CF}" type="presOf" srcId="{7DD50AEA-D358-4023-A4BE-5ED06A436441}" destId="{1CCD4997-12B5-AF46-9F09-7504A13E3BBB}" srcOrd="0" destOrd="0" presId="urn:microsoft.com/office/officeart/2005/8/layout/default"/>
    <dgm:cxn modelId="{5091CB2F-1B79-3C42-A7B4-B41E40E27B53}" type="presOf" srcId="{9FD057EB-698C-42BE-8CBC-37248929A48F}" destId="{1BD5B81B-695C-134F-971E-9F4AD909D606}" srcOrd="0" destOrd="0" presId="urn:microsoft.com/office/officeart/2005/8/layout/default"/>
    <dgm:cxn modelId="{C9A6AB36-868D-7245-8A1C-8FD1AF5335B6}" type="presOf" srcId="{629B36FC-C49B-4B86-A98D-2659E81C0A9F}" destId="{3A9301F9-D2A1-3F4F-B7E3-3B1689BDF85E}" srcOrd="0" destOrd="0" presId="urn:microsoft.com/office/officeart/2005/8/layout/default"/>
    <dgm:cxn modelId="{99EA553E-1BAC-A748-9A5D-29C66311379A}" type="presOf" srcId="{ACACA9AF-C935-4BE3-8CDB-E644DDF9F0BE}" destId="{8A19F47D-BDA6-3A48-A975-2B9D816FBD71}" srcOrd="0" destOrd="0" presId="urn:microsoft.com/office/officeart/2005/8/layout/default"/>
    <dgm:cxn modelId="{4D37743F-D6BB-483D-AFFB-49EAE883A790}" srcId="{FF8F7B1E-6B9F-4AE1-900C-99DCFDA9BE6C}" destId="{ACACA9AF-C935-4BE3-8CDB-E644DDF9F0BE}" srcOrd="1" destOrd="0" parTransId="{E08A772F-E3B6-44A5-BB17-E079B69EFBE5}" sibTransId="{D8668BC7-C5B7-4B39-BFD4-5A3390BFD75F}"/>
    <dgm:cxn modelId="{E1E0284C-4A88-49E4-98A6-EC1ABC3B9E21}" srcId="{FF8F7B1E-6B9F-4AE1-900C-99DCFDA9BE6C}" destId="{9FD057EB-698C-42BE-8CBC-37248929A48F}" srcOrd="3" destOrd="0" parTransId="{0BE03A13-ACC4-4BC5-BF85-0835A69CDBBD}" sibTransId="{7CCBA421-C107-4062-89CB-8E70330B1F07}"/>
    <dgm:cxn modelId="{C53E474F-29BB-DF4F-A2ED-DCEA8E08F0CE}" type="presOf" srcId="{FF8F7B1E-6B9F-4AE1-900C-99DCFDA9BE6C}" destId="{102EBBC3-0FE5-DA42-9B5A-374E900547BE}" srcOrd="0" destOrd="0" presId="urn:microsoft.com/office/officeart/2005/8/layout/default"/>
    <dgm:cxn modelId="{DF0D7F5D-88AE-4C2E-BFE2-A1D7780A8499}" srcId="{FF8F7B1E-6B9F-4AE1-900C-99DCFDA9BE6C}" destId="{30844476-00AE-47F4-B7FC-AFE61A827145}" srcOrd="0" destOrd="0" parTransId="{63D8BEBB-3ED9-45B5-8A9E-CCC147FBE0EE}" sibTransId="{6FBF5B83-B57E-48ED-969E-52849DFFC31C}"/>
    <dgm:cxn modelId="{F11021B1-5C33-48A4-BF99-54A7F8F8F277}" srcId="{FF8F7B1E-6B9F-4AE1-900C-99DCFDA9BE6C}" destId="{629B36FC-C49B-4B86-A98D-2659E81C0A9F}" srcOrd="2" destOrd="0" parTransId="{F566B6C6-01BA-49C9-B0EC-0506CBDE5A0E}" sibTransId="{245980E3-A684-4DF2-AA17-4D9FF3708329}"/>
    <dgm:cxn modelId="{7C7FCDC6-C74D-7B48-8AA2-02ABB756C27A}" type="presOf" srcId="{30844476-00AE-47F4-B7FC-AFE61A827145}" destId="{71A36764-55B7-204C-BADA-4A5F6238BF62}" srcOrd="0" destOrd="0" presId="urn:microsoft.com/office/officeart/2005/8/layout/default"/>
    <dgm:cxn modelId="{702938F0-E474-4B4F-BD83-ED5E0837B4E7}" type="presParOf" srcId="{102EBBC3-0FE5-DA42-9B5A-374E900547BE}" destId="{71A36764-55B7-204C-BADA-4A5F6238BF62}" srcOrd="0" destOrd="0" presId="urn:microsoft.com/office/officeart/2005/8/layout/default"/>
    <dgm:cxn modelId="{9A99F23A-4D0B-444D-AA7C-C683C5EA21B4}" type="presParOf" srcId="{102EBBC3-0FE5-DA42-9B5A-374E900547BE}" destId="{74DBDB3F-DE3C-0046-8FE8-9D40670CAD0D}" srcOrd="1" destOrd="0" presId="urn:microsoft.com/office/officeart/2005/8/layout/default"/>
    <dgm:cxn modelId="{1F0E2757-E540-B34A-915E-EC9C9194A182}" type="presParOf" srcId="{102EBBC3-0FE5-DA42-9B5A-374E900547BE}" destId="{8A19F47D-BDA6-3A48-A975-2B9D816FBD71}" srcOrd="2" destOrd="0" presId="urn:microsoft.com/office/officeart/2005/8/layout/default"/>
    <dgm:cxn modelId="{4EF36525-1A3C-1045-B61C-FE761DDE978B}" type="presParOf" srcId="{102EBBC3-0FE5-DA42-9B5A-374E900547BE}" destId="{0CC871EC-D5D1-9545-B19C-C1F5709E7A46}" srcOrd="3" destOrd="0" presId="urn:microsoft.com/office/officeart/2005/8/layout/default"/>
    <dgm:cxn modelId="{68E2E09F-8152-DC43-B7B9-53535CC9E3E0}" type="presParOf" srcId="{102EBBC3-0FE5-DA42-9B5A-374E900547BE}" destId="{3A9301F9-D2A1-3F4F-B7E3-3B1689BDF85E}" srcOrd="4" destOrd="0" presId="urn:microsoft.com/office/officeart/2005/8/layout/default"/>
    <dgm:cxn modelId="{74817BF7-393E-B44E-905F-88580FF9E3A3}" type="presParOf" srcId="{102EBBC3-0FE5-DA42-9B5A-374E900547BE}" destId="{000EAF73-7DB0-EB4C-AAA7-767E6033F467}" srcOrd="5" destOrd="0" presId="urn:microsoft.com/office/officeart/2005/8/layout/default"/>
    <dgm:cxn modelId="{6B7CBAAF-2273-0B4A-AD3E-3AA390A0B99C}" type="presParOf" srcId="{102EBBC3-0FE5-DA42-9B5A-374E900547BE}" destId="{1BD5B81B-695C-134F-971E-9F4AD909D606}" srcOrd="6" destOrd="0" presId="urn:microsoft.com/office/officeart/2005/8/layout/default"/>
    <dgm:cxn modelId="{B705BE9E-518F-334E-B0F9-056B7D818FA4}" type="presParOf" srcId="{102EBBC3-0FE5-DA42-9B5A-374E900547BE}" destId="{3C9DDD23-7A02-9E42-A107-5BC6B7973D7A}" srcOrd="7" destOrd="0" presId="urn:microsoft.com/office/officeart/2005/8/layout/default"/>
    <dgm:cxn modelId="{2455546E-5EA3-4948-BB72-FB1CCA224A76}" type="presParOf" srcId="{102EBBC3-0FE5-DA42-9B5A-374E900547BE}" destId="{1CCD4997-12B5-AF46-9F09-7504A13E3BB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3B5DCB-8631-467A-B5DE-66C8AC9A119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66F1E1-7072-4DCA-AFBA-B9BE1D7C0E0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"/>
              <a:cs typeface="Arial"/>
            </a:rPr>
            <a:t>Personalization engraving: templates on a key chain by branding.</a:t>
          </a:r>
        </a:p>
      </dgm:t>
    </dgm:pt>
    <dgm:pt modelId="{68C4BF0B-9619-4099-BEC3-63D43BB44659}" type="parTrans" cxnId="{07D3D02A-333A-461B-B77A-E1C55A59D64B}">
      <dgm:prSet/>
      <dgm:spPr/>
      <dgm:t>
        <a:bodyPr/>
        <a:lstStyle/>
        <a:p>
          <a:endParaRPr lang="en-US"/>
        </a:p>
      </dgm:t>
    </dgm:pt>
    <dgm:pt modelId="{4BDDE946-773D-426A-88A9-1DC72E8CD09A}" type="sibTrans" cxnId="{07D3D02A-333A-461B-B77A-E1C55A59D64B}">
      <dgm:prSet/>
      <dgm:spPr/>
      <dgm:t>
        <a:bodyPr/>
        <a:lstStyle/>
        <a:p>
          <a:endParaRPr lang="en-US"/>
        </a:p>
      </dgm:t>
    </dgm:pt>
    <dgm:pt modelId="{947FE332-845F-4584-9E6F-D45EED70BA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"/>
              <a:cs typeface="Arial"/>
            </a:rPr>
            <a:t>Penny smasher: two cylinders that smash penny and one has different templates with a motor.</a:t>
          </a:r>
        </a:p>
      </dgm:t>
    </dgm:pt>
    <dgm:pt modelId="{A1DFFC9E-6BB3-48CA-91E2-75CF6B9BA08C}" type="parTrans" cxnId="{3EB37108-A7C0-4008-950D-F5416A0811F0}">
      <dgm:prSet/>
      <dgm:spPr/>
      <dgm:t>
        <a:bodyPr/>
        <a:lstStyle/>
        <a:p>
          <a:endParaRPr lang="en-US"/>
        </a:p>
      </dgm:t>
    </dgm:pt>
    <dgm:pt modelId="{2F10E101-F0B1-4D6E-B4BD-397BA1C1305E}" type="sibTrans" cxnId="{3EB37108-A7C0-4008-950D-F5416A0811F0}">
      <dgm:prSet/>
      <dgm:spPr/>
      <dgm:t>
        <a:bodyPr/>
        <a:lstStyle/>
        <a:p>
          <a:endParaRPr lang="en-US"/>
        </a:p>
      </dgm:t>
    </dgm:pt>
    <dgm:pt modelId="{C97E9268-90E7-4030-A2F6-9B74D25A2F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"/>
              <a:cs typeface="Arial"/>
            </a:rPr>
            <a:t>Metal Pin: assembly of top and bottom pins done in an iterative fashion.</a:t>
          </a:r>
        </a:p>
      </dgm:t>
    </dgm:pt>
    <dgm:pt modelId="{E820453E-DD28-44C2-B9B9-D7CD5E8F3D77}" type="parTrans" cxnId="{B3165E3E-60D6-4CFA-965A-D53F1F2ED729}">
      <dgm:prSet/>
      <dgm:spPr/>
      <dgm:t>
        <a:bodyPr/>
        <a:lstStyle/>
        <a:p>
          <a:endParaRPr lang="en-US"/>
        </a:p>
      </dgm:t>
    </dgm:pt>
    <dgm:pt modelId="{6067BA1D-F811-4477-BC96-D63E7F26555A}" type="sibTrans" cxnId="{B3165E3E-60D6-4CFA-965A-D53F1F2ED729}">
      <dgm:prSet/>
      <dgm:spPr/>
      <dgm:t>
        <a:bodyPr/>
        <a:lstStyle/>
        <a:p>
          <a:endParaRPr lang="en-US"/>
        </a:p>
      </dgm:t>
    </dgm:pt>
    <dgm:pt modelId="{0B4486F9-0FD0-4DDB-AAD3-733079EC5F0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"/>
              <a:cs typeface="Arial"/>
            </a:rPr>
            <a:t>Electronics kit: resistor color sorting.</a:t>
          </a:r>
        </a:p>
      </dgm:t>
    </dgm:pt>
    <dgm:pt modelId="{F34EC53F-CDC2-4495-A159-6A4EE7C77398}" type="parTrans" cxnId="{1359E747-BCA7-4518-B980-8C04F6A3F139}">
      <dgm:prSet/>
      <dgm:spPr/>
      <dgm:t>
        <a:bodyPr/>
        <a:lstStyle/>
        <a:p>
          <a:endParaRPr lang="en-US"/>
        </a:p>
      </dgm:t>
    </dgm:pt>
    <dgm:pt modelId="{A3CFF242-0EE1-44B3-AB38-D672C26B1431}" type="sibTrans" cxnId="{1359E747-BCA7-4518-B980-8C04F6A3F139}">
      <dgm:prSet/>
      <dgm:spPr/>
      <dgm:t>
        <a:bodyPr/>
        <a:lstStyle/>
        <a:p>
          <a:endParaRPr lang="en-US"/>
        </a:p>
      </dgm:t>
    </dgm:pt>
    <dgm:pt modelId="{CC27D8F1-C4B9-4B76-8D23-1B4458D58DA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"/>
              <a:cs typeface="Arial"/>
            </a:rPr>
            <a:t>Toy car: chassis, transmission, engine, body (all picked by user).</a:t>
          </a:r>
        </a:p>
      </dgm:t>
    </dgm:pt>
    <dgm:pt modelId="{0696EAB5-D8E1-49F6-84F6-07F2639355F4}" type="parTrans" cxnId="{8943E9A7-4C06-4E5A-A2F5-A8E83508BDE0}">
      <dgm:prSet/>
      <dgm:spPr/>
      <dgm:t>
        <a:bodyPr/>
        <a:lstStyle/>
        <a:p>
          <a:endParaRPr lang="en-US"/>
        </a:p>
      </dgm:t>
    </dgm:pt>
    <dgm:pt modelId="{0B0EBE38-DD33-4BFF-A51B-BF722EB2BD16}" type="sibTrans" cxnId="{8943E9A7-4C06-4E5A-A2F5-A8E83508BDE0}">
      <dgm:prSet/>
      <dgm:spPr/>
      <dgm:t>
        <a:bodyPr/>
        <a:lstStyle/>
        <a:p>
          <a:endParaRPr lang="en-US"/>
        </a:p>
      </dgm:t>
    </dgm:pt>
    <dgm:pt modelId="{F85D8D83-761D-4CFD-B75C-E8DA863E803C}" type="pres">
      <dgm:prSet presAssocID="{4A3B5DCB-8631-467A-B5DE-66C8AC9A119F}" presName="root" presStyleCnt="0">
        <dgm:presLayoutVars>
          <dgm:dir/>
          <dgm:resizeHandles val="exact"/>
        </dgm:presLayoutVars>
      </dgm:prSet>
      <dgm:spPr/>
    </dgm:pt>
    <dgm:pt modelId="{5356941A-899F-470D-B059-CD931609B812}" type="pres">
      <dgm:prSet presAssocID="{1666F1E1-7072-4DCA-AFBA-B9BE1D7C0E0E}" presName="compNode" presStyleCnt="0"/>
      <dgm:spPr/>
    </dgm:pt>
    <dgm:pt modelId="{50E0BDD1-1878-4F73-AF35-9925A3A53750}" type="pres">
      <dgm:prSet presAssocID="{1666F1E1-7072-4DCA-AFBA-B9BE1D7C0E0E}" presName="bgRect" presStyleLbl="bgShp" presStyleIdx="0" presStyleCnt="5"/>
      <dgm:spPr/>
    </dgm:pt>
    <dgm:pt modelId="{5B53A89D-F128-46C9-BE25-0FAAD41BD033}" type="pres">
      <dgm:prSet presAssocID="{1666F1E1-7072-4DCA-AFBA-B9BE1D7C0E0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ueprint with solid fill"/>
        </a:ext>
      </dgm:extLst>
    </dgm:pt>
    <dgm:pt modelId="{16AB830D-883F-4EFB-BBF4-FB700A624184}" type="pres">
      <dgm:prSet presAssocID="{1666F1E1-7072-4DCA-AFBA-B9BE1D7C0E0E}" presName="spaceRect" presStyleCnt="0"/>
      <dgm:spPr/>
    </dgm:pt>
    <dgm:pt modelId="{A2733C73-27BB-452A-9D80-ACF6894AA6C7}" type="pres">
      <dgm:prSet presAssocID="{1666F1E1-7072-4DCA-AFBA-B9BE1D7C0E0E}" presName="parTx" presStyleLbl="revTx" presStyleIdx="0" presStyleCnt="5">
        <dgm:presLayoutVars>
          <dgm:chMax val="0"/>
          <dgm:chPref val="0"/>
        </dgm:presLayoutVars>
      </dgm:prSet>
      <dgm:spPr/>
    </dgm:pt>
    <dgm:pt modelId="{5A5623EA-98A0-48D8-B4D7-65492DACB0AF}" type="pres">
      <dgm:prSet presAssocID="{4BDDE946-773D-426A-88A9-1DC72E8CD09A}" presName="sibTrans" presStyleCnt="0"/>
      <dgm:spPr/>
    </dgm:pt>
    <dgm:pt modelId="{6BAF1DED-BE7E-4984-977B-62223412942C}" type="pres">
      <dgm:prSet presAssocID="{947FE332-845F-4584-9E6F-D45EED70BACF}" presName="compNode" presStyleCnt="0"/>
      <dgm:spPr/>
    </dgm:pt>
    <dgm:pt modelId="{AE4D5048-C626-4B13-A028-A85708B10EF0}" type="pres">
      <dgm:prSet presAssocID="{947FE332-845F-4584-9E6F-D45EED70BACF}" presName="bgRect" presStyleLbl="bgShp" presStyleIdx="1" presStyleCnt="5"/>
      <dgm:spPr/>
    </dgm:pt>
    <dgm:pt modelId="{A667AEF0-7B53-40B0-92B4-AF55F3307B02}" type="pres">
      <dgm:prSet presAssocID="{947FE332-845F-4584-9E6F-D45EED70BAC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 outline"/>
        </a:ext>
      </dgm:extLst>
    </dgm:pt>
    <dgm:pt modelId="{3538EBF8-A98D-41DD-8D69-C898DBD450C4}" type="pres">
      <dgm:prSet presAssocID="{947FE332-845F-4584-9E6F-D45EED70BACF}" presName="spaceRect" presStyleCnt="0"/>
      <dgm:spPr/>
    </dgm:pt>
    <dgm:pt modelId="{6A4B014B-504F-4CDC-BAA7-4B7F55660CDD}" type="pres">
      <dgm:prSet presAssocID="{947FE332-845F-4584-9E6F-D45EED70BACF}" presName="parTx" presStyleLbl="revTx" presStyleIdx="1" presStyleCnt="5">
        <dgm:presLayoutVars>
          <dgm:chMax val="0"/>
          <dgm:chPref val="0"/>
        </dgm:presLayoutVars>
      </dgm:prSet>
      <dgm:spPr/>
    </dgm:pt>
    <dgm:pt modelId="{C3F53244-7B4E-47BF-8ECD-83B6596306CB}" type="pres">
      <dgm:prSet presAssocID="{2F10E101-F0B1-4D6E-B4BD-397BA1C1305E}" presName="sibTrans" presStyleCnt="0"/>
      <dgm:spPr/>
    </dgm:pt>
    <dgm:pt modelId="{D052F76B-EF64-4A4A-9B9F-75D88125A4B9}" type="pres">
      <dgm:prSet presAssocID="{C97E9268-90E7-4030-A2F6-9B74D25A2FFA}" presName="compNode" presStyleCnt="0"/>
      <dgm:spPr/>
    </dgm:pt>
    <dgm:pt modelId="{B664E6A6-31C4-4851-8159-6809F408904A}" type="pres">
      <dgm:prSet presAssocID="{C97E9268-90E7-4030-A2F6-9B74D25A2FFA}" presName="bgRect" presStyleLbl="bgShp" presStyleIdx="2" presStyleCnt="5"/>
      <dgm:spPr/>
    </dgm:pt>
    <dgm:pt modelId="{2F7848B5-180D-4F93-AF66-504B02577398}" type="pres">
      <dgm:prSet presAssocID="{C97E9268-90E7-4030-A2F6-9B74D25A2FFA}" presName="iconRect" presStyleLbl="node1" presStyleIdx="2" presStyleCnt="5"/>
      <dgm:spPr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46D23FC8-0F34-4B8D-9461-7C87FB13786A}" type="pres">
      <dgm:prSet presAssocID="{C97E9268-90E7-4030-A2F6-9B74D25A2FFA}" presName="spaceRect" presStyleCnt="0"/>
      <dgm:spPr/>
    </dgm:pt>
    <dgm:pt modelId="{3A3A79C1-62BF-48B6-91ED-60AC4525D2FF}" type="pres">
      <dgm:prSet presAssocID="{C97E9268-90E7-4030-A2F6-9B74D25A2FFA}" presName="parTx" presStyleLbl="revTx" presStyleIdx="2" presStyleCnt="5">
        <dgm:presLayoutVars>
          <dgm:chMax val="0"/>
          <dgm:chPref val="0"/>
        </dgm:presLayoutVars>
      </dgm:prSet>
      <dgm:spPr/>
    </dgm:pt>
    <dgm:pt modelId="{73971934-2F7A-4027-913D-861A74677D70}" type="pres">
      <dgm:prSet presAssocID="{6067BA1D-F811-4477-BC96-D63E7F26555A}" presName="sibTrans" presStyleCnt="0"/>
      <dgm:spPr/>
    </dgm:pt>
    <dgm:pt modelId="{89F7B25A-C80B-4CB5-B4A4-72E912685393}" type="pres">
      <dgm:prSet presAssocID="{0B4486F9-0FD0-4DDB-AAD3-733079EC5F0E}" presName="compNode" presStyleCnt="0"/>
      <dgm:spPr/>
    </dgm:pt>
    <dgm:pt modelId="{7834562D-1609-4F90-A1DC-FA913CC84C40}" type="pres">
      <dgm:prSet presAssocID="{0B4486F9-0FD0-4DDB-AAD3-733079EC5F0E}" presName="bgRect" presStyleLbl="bgShp" presStyleIdx="3" presStyleCnt="5"/>
      <dgm:spPr/>
    </dgm:pt>
    <dgm:pt modelId="{9D231141-96A8-4CFE-8D1A-E8148D0FF3AC}" type="pres">
      <dgm:prSet presAssocID="{0B4486F9-0FD0-4DDB-AAD3-733079EC5F0E}" presName="iconRect" presStyleLbl="node1" presStyleIdx="3" presStyleCnt="5"/>
      <dgm:spPr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jector"/>
        </a:ext>
      </dgm:extLst>
    </dgm:pt>
    <dgm:pt modelId="{593D2852-FF0E-4373-B3AD-7A79D9AE52DA}" type="pres">
      <dgm:prSet presAssocID="{0B4486F9-0FD0-4DDB-AAD3-733079EC5F0E}" presName="spaceRect" presStyleCnt="0"/>
      <dgm:spPr/>
    </dgm:pt>
    <dgm:pt modelId="{3907131C-5626-40A6-850A-E7044A55B71D}" type="pres">
      <dgm:prSet presAssocID="{0B4486F9-0FD0-4DDB-AAD3-733079EC5F0E}" presName="parTx" presStyleLbl="revTx" presStyleIdx="3" presStyleCnt="5">
        <dgm:presLayoutVars>
          <dgm:chMax val="0"/>
          <dgm:chPref val="0"/>
        </dgm:presLayoutVars>
      </dgm:prSet>
      <dgm:spPr/>
    </dgm:pt>
    <dgm:pt modelId="{BBDAC826-96C7-48C8-801E-ADAFA5685E7A}" type="pres">
      <dgm:prSet presAssocID="{A3CFF242-0EE1-44B3-AB38-D672C26B1431}" presName="sibTrans" presStyleCnt="0"/>
      <dgm:spPr/>
    </dgm:pt>
    <dgm:pt modelId="{2E23CB1E-266F-47BC-85DF-F9A4399F4ADD}" type="pres">
      <dgm:prSet presAssocID="{CC27D8F1-C4B9-4B76-8D23-1B4458D58DAD}" presName="compNode" presStyleCnt="0"/>
      <dgm:spPr/>
    </dgm:pt>
    <dgm:pt modelId="{0D99E882-FDCD-4CF2-BF44-772926A0E8FE}" type="pres">
      <dgm:prSet presAssocID="{CC27D8F1-C4B9-4B76-8D23-1B4458D58DAD}" presName="bgRect" presStyleLbl="bgShp" presStyleIdx="4" presStyleCnt="5"/>
      <dgm:spPr/>
    </dgm:pt>
    <dgm:pt modelId="{80EBC85A-DE0E-4994-9F99-3880C68FB59A}" type="pres">
      <dgm:prSet presAssocID="{CC27D8F1-C4B9-4B76-8D23-1B4458D58DA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944385D3-054B-4FC6-BCC5-299307F9AA04}" type="pres">
      <dgm:prSet presAssocID="{CC27D8F1-C4B9-4B76-8D23-1B4458D58DAD}" presName="spaceRect" presStyleCnt="0"/>
      <dgm:spPr/>
    </dgm:pt>
    <dgm:pt modelId="{B0F887DD-3698-474F-99E7-D31507B7CF2C}" type="pres">
      <dgm:prSet presAssocID="{CC27D8F1-C4B9-4B76-8D23-1B4458D58DAD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EB37108-A7C0-4008-950D-F5416A0811F0}" srcId="{4A3B5DCB-8631-467A-B5DE-66C8AC9A119F}" destId="{947FE332-845F-4584-9E6F-D45EED70BACF}" srcOrd="1" destOrd="0" parTransId="{A1DFFC9E-6BB3-48CA-91E2-75CF6B9BA08C}" sibTransId="{2F10E101-F0B1-4D6E-B4BD-397BA1C1305E}"/>
    <dgm:cxn modelId="{129B9325-D675-4F40-88C3-0029C53F01E6}" type="presOf" srcId="{4A3B5DCB-8631-467A-B5DE-66C8AC9A119F}" destId="{F85D8D83-761D-4CFD-B75C-E8DA863E803C}" srcOrd="0" destOrd="0" presId="urn:microsoft.com/office/officeart/2018/2/layout/IconVerticalSolidList"/>
    <dgm:cxn modelId="{07D3D02A-333A-461B-B77A-E1C55A59D64B}" srcId="{4A3B5DCB-8631-467A-B5DE-66C8AC9A119F}" destId="{1666F1E1-7072-4DCA-AFBA-B9BE1D7C0E0E}" srcOrd="0" destOrd="0" parTransId="{68C4BF0B-9619-4099-BEC3-63D43BB44659}" sibTransId="{4BDDE946-773D-426A-88A9-1DC72E8CD09A}"/>
    <dgm:cxn modelId="{B3165E3E-60D6-4CFA-965A-D53F1F2ED729}" srcId="{4A3B5DCB-8631-467A-B5DE-66C8AC9A119F}" destId="{C97E9268-90E7-4030-A2F6-9B74D25A2FFA}" srcOrd="2" destOrd="0" parTransId="{E820453E-DD28-44C2-B9B9-D7CD5E8F3D77}" sibTransId="{6067BA1D-F811-4477-BC96-D63E7F26555A}"/>
    <dgm:cxn modelId="{1359E747-BCA7-4518-B980-8C04F6A3F139}" srcId="{4A3B5DCB-8631-467A-B5DE-66C8AC9A119F}" destId="{0B4486F9-0FD0-4DDB-AAD3-733079EC5F0E}" srcOrd="3" destOrd="0" parTransId="{F34EC53F-CDC2-4495-A159-6A4EE7C77398}" sibTransId="{A3CFF242-0EE1-44B3-AB38-D672C26B1431}"/>
    <dgm:cxn modelId="{1FB1FB69-68C4-4F3E-9F02-7563AC16D66F}" type="presOf" srcId="{947FE332-845F-4584-9E6F-D45EED70BACF}" destId="{6A4B014B-504F-4CDC-BAA7-4B7F55660CDD}" srcOrd="0" destOrd="0" presId="urn:microsoft.com/office/officeart/2018/2/layout/IconVerticalSolidList"/>
    <dgm:cxn modelId="{75DD1771-7C11-4C5C-BEFE-CE56001336E1}" type="presOf" srcId="{CC27D8F1-C4B9-4B76-8D23-1B4458D58DAD}" destId="{B0F887DD-3698-474F-99E7-D31507B7CF2C}" srcOrd="0" destOrd="0" presId="urn:microsoft.com/office/officeart/2018/2/layout/IconVerticalSolidList"/>
    <dgm:cxn modelId="{92E1B49E-7C62-4120-98FC-1FBDB694D543}" type="presOf" srcId="{0B4486F9-0FD0-4DDB-AAD3-733079EC5F0E}" destId="{3907131C-5626-40A6-850A-E7044A55B71D}" srcOrd="0" destOrd="0" presId="urn:microsoft.com/office/officeart/2018/2/layout/IconVerticalSolidList"/>
    <dgm:cxn modelId="{8943E9A7-4C06-4E5A-A2F5-A8E83508BDE0}" srcId="{4A3B5DCB-8631-467A-B5DE-66C8AC9A119F}" destId="{CC27D8F1-C4B9-4B76-8D23-1B4458D58DAD}" srcOrd="4" destOrd="0" parTransId="{0696EAB5-D8E1-49F6-84F6-07F2639355F4}" sibTransId="{0B0EBE38-DD33-4BFF-A51B-BF722EB2BD16}"/>
    <dgm:cxn modelId="{090DF9F1-DF5A-47C9-917F-8052D48BF9BA}" type="presOf" srcId="{1666F1E1-7072-4DCA-AFBA-B9BE1D7C0E0E}" destId="{A2733C73-27BB-452A-9D80-ACF6894AA6C7}" srcOrd="0" destOrd="0" presId="urn:microsoft.com/office/officeart/2018/2/layout/IconVerticalSolidList"/>
    <dgm:cxn modelId="{08347CF9-60CE-4DCE-8C8F-EC64F7EAC6CC}" type="presOf" srcId="{C97E9268-90E7-4030-A2F6-9B74D25A2FFA}" destId="{3A3A79C1-62BF-48B6-91ED-60AC4525D2FF}" srcOrd="0" destOrd="0" presId="urn:microsoft.com/office/officeart/2018/2/layout/IconVerticalSolidList"/>
    <dgm:cxn modelId="{434DBC44-A21D-4443-BDD6-55C78B7DCA44}" type="presParOf" srcId="{F85D8D83-761D-4CFD-B75C-E8DA863E803C}" destId="{5356941A-899F-470D-B059-CD931609B812}" srcOrd="0" destOrd="0" presId="urn:microsoft.com/office/officeart/2018/2/layout/IconVerticalSolidList"/>
    <dgm:cxn modelId="{1D4C4CEF-E9A7-4122-BA17-F06CE0E46204}" type="presParOf" srcId="{5356941A-899F-470D-B059-CD931609B812}" destId="{50E0BDD1-1878-4F73-AF35-9925A3A53750}" srcOrd="0" destOrd="0" presId="urn:microsoft.com/office/officeart/2018/2/layout/IconVerticalSolidList"/>
    <dgm:cxn modelId="{71410435-DD44-4F50-954B-3B9B0426CD5A}" type="presParOf" srcId="{5356941A-899F-470D-B059-CD931609B812}" destId="{5B53A89D-F128-46C9-BE25-0FAAD41BD033}" srcOrd="1" destOrd="0" presId="urn:microsoft.com/office/officeart/2018/2/layout/IconVerticalSolidList"/>
    <dgm:cxn modelId="{2B795BE2-CCAC-40C0-BB78-7E5112A9F89E}" type="presParOf" srcId="{5356941A-899F-470D-B059-CD931609B812}" destId="{16AB830D-883F-4EFB-BBF4-FB700A624184}" srcOrd="2" destOrd="0" presId="urn:microsoft.com/office/officeart/2018/2/layout/IconVerticalSolidList"/>
    <dgm:cxn modelId="{D2EF8694-09B2-462C-A9C5-BDB5F837978D}" type="presParOf" srcId="{5356941A-899F-470D-B059-CD931609B812}" destId="{A2733C73-27BB-452A-9D80-ACF6894AA6C7}" srcOrd="3" destOrd="0" presId="urn:microsoft.com/office/officeart/2018/2/layout/IconVerticalSolidList"/>
    <dgm:cxn modelId="{AD083A71-E4AB-494A-A386-E8E1507A7BC8}" type="presParOf" srcId="{F85D8D83-761D-4CFD-B75C-E8DA863E803C}" destId="{5A5623EA-98A0-48D8-B4D7-65492DACB0AF}" srcOrd="1" destOrd="0" presId="urn:microsoft.com/office/officeart/2018/2/layout/IconVerticalSolidList"/>
    <dgm:cxn modelId="{9C1EE3F1-1222-4C5E-8D30-84F00CDFF385}" type="presParOf" srcId="{F85D8D83-761D-4CFD-B75C-E8DA863E803C}" destId="{6BAF1DED-BE7E-4984-977B-62223412942C}" srcOrd="2" destOrd="0" presId="urn:microsoft.com/office/officeart/2018/2/layout/IconVerticalSolidList"/>
    <dgm:cxn modelId="{04DA194A-EC91-4277-A750-FE7CF6D59FF9}" type="presParOf" srcId="{6BAF1DED-BE7E-4984-977B-62223412942C}" destId="{AE4D5048-C626-4B13-A028-A85708B10EF0}" srcOrd="0" destOrd="0" presId="urn:microsoft.com/office/officeart/2018/2/layout/IconVerticalSolidList"/>
    <dgm:cxn modelId="{6DD8D755-8BFF-4BEC-A587-03A3C8BABDEB}" type="presParOf" srcId="{6BAF1DED-BE7E-4984-977B-62223412942C}" destId="{A667AEF0-7B53-40B0-92B4-AF55F3307B02}" srcOrd="1" destOrd="0" presId="urn:microsoft.com/office/officeart/2018/2/layout/IconVerticalSolidList"/>
    <dgm:cxn modelId="{0B1493E9-6AD8-4CD1-A94B-9CA7F9B54AAA}" type="presParOf" srcId="{6BAF1DED-BE7E-4984-977B-62223412942C}" destId="{3538EBF8-A98D-41DD-8D69-C898DBD450C4}" srcOrd="2" destOrd="0" presId="urn:microsoft.com/office/officeart/2018/2/layout/IconVerticalSolidList"/>
    <dgm:cxn modelId="{A3612D00-77D3-4003-941E-DF61E5C30131}" type="presParOf" srcId="{6BAF1DED-BE7E-4984-977B-62223412942C}" destId="{6A4B014B-504F-4CDC-BAA7-4B7F55660CDD}" srcOrd="3" destOrd="0" presId="urn:microsoft.com/office/officeart/2018/2/layout/IconVerticalSolidList"/>
    <dgm:cxn modelId="{9E258478-73B5-4CB4-872E-8FA88C60203B}" type="presParOf" srcId="{F85D8D83-761D-4CFD-B75C-E8DA863E803C}" destId="{C3F53244-7B4E-47BF-8ECD-83B6596306CB}" srcOrd="3" destOrd="0" presId="urn:microsoft.com/office/officeart/2018/2/layout/IconVerticalSolidList"/>
    <dgm:cxn modelId="{DBC865BA-ABFC-4F67-AE71-41343B9476D8}" type="presParOf" srcId="{F85D8D83-761D-4CFD-B75C-E8DA863E803C}" destId="{D052F76B-EF64-4A4A-9B9F-75D88125A4B9}" srcOrd="4" destOrd="0" presId="urn:microsoft.com/office/officeart/2018/2/layout/IconVerticalSolidList"/>
    <dgm:cxn modelId="{B4DD2EDE-6542-4324-A12B-B74C3FD374E0}" type="presParOf" srcId="{D052F76B-EF64-4A4A-9B9F-75D88125A4B9}" destId="{B664E6A6-31C4-4851-8159-6809F408904A}" srcOrd="0" destOrd="0" presId="urn:microsoft.com/office/officeart/2018/2/layout/IconVerticalSolidList"/>
    <dgm:cxn modelId="{5454F0F5-9F56-4584-B2C6-81B89A15818D}" type="presParOf" srcId="{D052F76B-EF64-4A4A-9B9F-75D88125A4B9}" destId="{2F7848B5-180D-4F93-AF66-504B02577398}" srcOrd="1" destOrd="0" presId="urn:microsoft.com/office/officeart/2018/2/layout/IconVerticalSolidList"/>
    <dgm:cxn modelId="{ED38105D-BA71-4488-810D-FAB584B3C125}" type="presParOf" srcId="{D052F76B-EF64-4A4A-9B9F-75D88125A4B9}" destId="{46D23FC8-0F34-4B8D-9461-7C87FB13786A}" srcOrd="2" destOrd="0" presId="urn:microsoft.com/office/officeart/2018/2/layout/IconVerticalSolidList"/>
    <dgm:cxn modelId="{31185CF2-0623-46B6-A42B-AE8C10CF1CE1}" type="presParOf" srcId="{D052F76B-EF64-4A4A-9B9F-75D88125A4B9}" destId="{3A3A79C1-62BF-48B6-91ED-60AC4525D2FF}" srcOrd="3" destOrd="0" presId="urn:microsoft.com/office/officeart/2018/2/layout/IconVerticalSolidList"/>
    <dgm:cxn modelId="{3927885F-A5B8-4076-9295-2BE564A1708A}" type="presParOf" srcId="{F85D8D83-761D-4CFD-B75C-E8DA863E803C}" destId="{73971934-2F7A-4027-913D-861A74677D70}" srcOrd="5" destOrd="0" presId="urn:microsoft.com/office/officeart/2018/2/layout/IconVerticalSolidList"/>
    <dgm:cxn modelId="{FF26F6F2-AA1E-44A2-BEBD-A09D995D1F83}" type="presParOf" srcId="{F85D8D83-761D-4CFD-B75C-E8DA863E803C}" destId="{89F7B25A-C80B-4CB5-B4A4-72E912685393}" srcOrd="6" destOrd="0" presId="urn:microsoft.com/office/officeart/2018/2/layout/IconVerticalSolidList"/>
    <dgm:cxn modelId="{3DE0D2C1-E0E7-419D-AA99-66B0F17CBA78}" type="presParOf" srcId="{89F7B25A-C80B-4CB5-B4A4-72E912685393}" destId="{7834562D-1609-4F90-A1DC-FA913CC84C40}" srcOrd="0" destOrd="0" presId="urn:microsoft.com/office/officeart/2018/2/layout/IconVerticalSolidList"/>
    <dgm:cxn modelId="{C87C5AD0-C23F-4B9E-A968-61A4E6581E96}" type="presParOf" srcId="{89F7B25A-C80B-4CB5-B4A4-72E912685393}" destId="{9D231141-96A8-4CFE-8D1A-E8148D0FF3AC}" srcOrd="1" destOrd="0" presId="urn:microsoft.com/office/officeart/2018/2/layout/IconVerticalSolidList"/>
    <dgm:cxn modelId="{0B29E422-A858-4F5F-9900-1266BD9F7C9C}" type="presParOf" srcId="{89F7B25A-C80B-4CB5-B4A4-72E912685393}" destId="{593D2852-FF0E-4373-B3AD-7A79D9AE52DA}" srcOrd="2" destOrd="0" presId="urn:microsoft.com/office/officeart/2018/2/layout/IconVerticalSolidList"/>
    <dgm:cxn modelId="{C3ACBD04-5EFE-46C5-BC44-2E86F916EA57}" type="presParOf" srcId="{89F7B25A-C80B-4CB5-B4A4-72E912685393}" destId="{3907131C-5626-40A6-850A-E7044A55B71D}" srcOrd="3" destOrd="0" presId="urn:microsoft.com/office/officeart/2018/2/layout/IconVerticalSolidList"/>
    <dgm:cxn modelId="{4E5A119C-E3B2-436F-AD86-DBEE8FE5A7D6}" type="presParOf" srcId="{F85D8D83-761D-4CFD-B75C-E8DA863E803C}" destId="{BBDAC826-96C7-48C8-801E-ADAFA5685E7A}" srcOrd="7" destOrd="0" presId="urn:microsoft.com/office/officeart/2018/2/layout/IconVerticalSolidList"/>
    <dgm:cxn modelId="{36B57279-3A20-40A2-BC27-CFF3E25BCC27}" type="presParOf" srcId="{F85D8D83-761D-4CFD-B75C-E8DA863E803C}" destId="{2E23CB1E-266F-47BC-85DF-F9A4399F4ADD}" srcOrd="8" destOrd="0" presId="urn:microsoft.com/office/officeart/2018/2/layout/IconVerticalSolidList"/>
    <dgm:cxn modelId="{389EE94B-320E-46C4-AAA4-7A0008F69A8B}" type="presParOf" srcId="{2E23CB1E-266F-47BC-85DF-F9A4399F4ADD}" destId="{0D99E882-FDCD-4CF2-BF44-772926A0E8FE}" srcOrd="0" destOrd="0" presId="urn:microsoft.com/office/officeart/2018/2/layout/IconVerticalSolidList"/>
    <dgm:cxn modelId="{896B6B44-AB0E-47BA-9106-95EE6B10086C}" type="presParOf" srcId="{2E23CB1E-266F-47BC-85DF-F9A4399F4ADD}" destId="{80EBC85A-DE0E-4994-9F99-3880C68FB59A}" srcOrd="1" destOrd="0" presId="urn:microsoft.com/office/officeart/2018/2/layout/IconVerticalSolidList"/>
    <dgm:cxn modelId="{86037C0D-9F05-4B41-BAF0-D5CF1B4E48BF}" type="presParOf" srcId="{2E23CB1E-266F-47BC-85DF-F9A4399F4ADD}" destId="{944385D3-054B-4FC6-BCC5-299307F9AA04}" srcOrd="2" destOrd="0" presId="urn:microsoft.com/office/officeart/2018/2/layout/IconVerticalSolidList"/>
    <dgm:cxn modelId="{5DABC2F9-A883-46BD-8C89-AD1E3CD1D3EF}" type="presParOf" srcId="{2E23CB1E-266F-47BC-85DF-F9A4399F4ADD}" destId="{B0F887DD-3698-474F-99E7-D31507B7CF2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5BA817-9B4E-4E32-92CF-CC315BDB03AF}" type="doc">
      <dgm:prSet loTypeId="urn:microsoft.com/office/officeart/2005/8/layout/defaul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9F81F25-AC7E-441A-9A43-9CF411F85729}">
      <dgm:prSet/>
      <dgm:spPr>
        <a:solidFill>
          <a:srgbClr val="782F40"/>
        </a:solidFill>
      </dgm:spPr>
      <dgm:t>
        <a:bodyPr/>
        <a:lstStyle/>
        <a:p>
          <a:r>
            <a:rPr lang="en-US">
              <a:latin typeface="Arial"/>
              <a:cs typeface="Arial"/>
            </a:rPr>
            <a:t>Sections must be mobile</a:t>
          </a:r>
        </a:p>
      </dgm:t>
    </dgm:pt>
    <dgm:pt modelId="{7DD9DA06-1E46-4DE6-972A-0B013668FEFC}" type="parTrans" cxnId="{87562693-46F1-4B40-8D28-95B3CB471634}">
      <dgm:prSet/>
      <dgm:spPr/>
      <dgm:t>
        <a:bodyPr/>
        <a:lstStyle/>
        <a:p>
          <a:endParaRPr lang="en-US"/>
        </a:p>
      </dgm:t>
    </dgm:pt>
    <dgm:pt modelId="{860FBF3C-BE4E-4F1A-BA20-BC35BDF7E83B}" type="sibTrans" cxnId="{87562693-46F1-4B40-8D28-95B3CB471634}">
      <dgm:prSet/>
      <dgm:spPr/>
      <dgm:t>
        <a:bodyPr/>
        <a:lstStyle/>
        <a:p>
          <a:endParaRPr lang="en-US"/>
        </a:p>
      </dgm:t>
    </dgm:pt>
    <dgm:pt modelId="{3E884FD4-DFE3-40DD-841B-845E3C0AAA7A}">
      <dgm:prSet/>
      <dgm:spPr>
        <a:solidFill>
          <a:srgbClr val="782F40"/>
        </a:solidFill>
      </dgm:spPr>
      <dgm:t>
        <a:bodyPr/>
        <a:lstStyle/>
        <a:p>
          <a:r>
            <a:rPr lang="en-US">
              <a:latin typeface="Arial"/>
              <a:cs typeface="Arial"/>
            </a:rPr>
            <a:t>Use Rockwell hardware and software</a:t>
          </a:r>
        </a:p>
      </dgm:t>
    </dgm:pt>
    <dgm:pt modelId="{BF788001-82CA-44E4-877A-2A859781DE20}" type="parTrans" cxnId="{ABED9CEE-8ACB-440E-9CFE-82F9E6503DE5}">
      <dgm:prSet/>
      <dgm:spPr/>
      <dgm:t>
        <a:bodyPr/>
        <a:lstStyle/>
        <a:p>
          <a:endParaRPr lang="en-US"/>
        </a:p>
      </dgm:t>
    </dgm:pt>
    <dgm:pt modelId="{2A3F259C-3F8A-4C90-A62D-6AB3BB098960}" type="sibTrans" cxnId="{ABED9CEE-8ACB-440E-9CFE-82F9E6503DE5}">
      <dgm:prSet/>
      <dgm:spPr/>
      <dgm:t>
        <a:bodyPr/>
        <a:lstStyle/>
        <a:p>
          <a:endParaRPr lang="en-US"/>
        </a:p>
      </dgm:t>
    </dgm:pt>
    <dgm:pt modelId="{DC5A0F64-491F-4C33-A02B-41ADD95C934F}">
      <dgm:prSet/>
      <dgm:spPr>
        <a:solidFill>
          <a:srgbClr val="782F40"/>
        </a:solidFill>
      </dgm:spPr>
      <dgm:t>
        <a:bodyPr/>
        <a:lstStyle/>
        <a:p>
          <a:r>
            <a:rPr lang="en-US">
              <a:latin typeface="Arial"/>
              <a:cs typeface="Arial"/>
            </a:rPr>
            <a:t>Engaging and interesting for all ages</a:t>
          </a:r>
        </a:p>
      </dgm:t>
    </dgm:pt>
    <dgm:pt modelId="{780377E4-91B2-43C5-9B45-C8089EDFCB77}" type="parTrans" cxnId="{39F519C0-77F6-40CB-B6B4-41F0928F6BAE}">
      <dgm:prSet/>
      <dgm:spPr/>
      <dgm:t>
        <a:bodyPr/>
        <a:lstStyle/>
        <a:p>
          <a:endParaRPr lang="en-US"/>
        </a:p>
      </dgm:t>
    </dgm:pt>
    <dgm:pt modelId="{61C59586-2084-408E-AB48-46433F24E961}" type="sibTrans" cxnId="{39F519C0-77F6-40CB-B6B4-41F0928F6BAE}">
      <dgm:prSet/>
      <dgm:spPr/>
      <dgm:t>
        <a:bodyPr/>
        <a:lstStyle/>
        <a:p>
          <a:endParaRPr lang="en-US"/>
        </a:p>
      </dgm:t>
    </dgm:pt>
    <dgm:pt modelId="{7AC7255F-19E3-45B9-8E8A-234ACF8FC8DB}">
      <dgm:prSet/>
      <dgm:spPr>
        <a:solidFill>
          <a:srgbClr val="782F40"/>
        </a:solidFill>
      </dgm:spPr>
      <dgm:t>
        <a:bodyPr/>
        <a:lstStyle/>
        <a:p>
          <a:r>
            <a:rPr lang="en-US">
              <a:latin typeface="Arial"/>
              <a:cs typeface="Arial"/>
            </a:rPr>
            <a:t>Output incorporates and shows Rockwell</a:t>
          </a:r>
        </a:p>
      </dgm:t>
    </dgm:pt>
    <dgm:pt modelId="{EF31CE58-CE40-4BBD-9C96-5C4438E7D536}" type="parTrans" cxnId="{EBED5167-30C9-416B-9CDB-8C369B49B221}">
      <dgm:prSet/>
      <dgm:spPr/>
      <dgm:t>
        <a:bodyPr/>
        <a:lstStyle/>
        <a:p>
          <a:endParaRPr lang="en-US"/>
        </a:p>
      </dgm:t>
    </dgm:pt>
    <dgm:pt modelId="{5D51FDAE-69B2-44CA-B5A4-2A079620FBD0}" type="sibTrans" cxnId="{EBED5167-30C9-416B-9CDB-8C369B49B221}">
      <dgm:prSet/>
      <dgm:spPr/>
      <dgm:t>
        <a:bodyPr/>
        <a:lstStyle/>
        <a:p>
          <a:endParaRPr lang="en-US"/>
        </a:p>
      </dgm:t>
    </dgm:pt>
    <dgm:pt modelId="{6C791D9F-7BCB-4886-9B56-651342C3E2F5}">
      <dgm:prSet/>
      <dgm:spPr>
        <a:solidFill>
          <a:srgbClr val="782F40"/>
        </a:solidFill>
      </dgm:spPr>
      <dgm:t>
        <a:bodyPr/>
        <a:lstStyle/>
        <a:p>
          <a:r>
            <a:rPr lang="en-US">
              <a:latin typeface="Arial"/>
              <a:cs typeface="Arial"/>
            </a:rPr>
            <a:t>Safe for all ages</a:t>
          </a:r>
        </a:p>
      </dgm:t>
    </dgm:pt>
    <dgm:pt modelId="{AF0C3688-5B72-4B74-BF21-B4B64DA0E29A}" type="parTrans" cxnId="{1FAE34D0-D003-4FB7-BE8F-D4FA1EC79394}">
      <dgm:prSet/>
      <dgm:spPr/>
      <dgm:t>
        <a:bodyPr/>
        <a:lstStyle/>
        <a:p>
          <a:endParaRPr lang="en-US"/>
        </a:p>
      </dgm:t>
    </dgm:pt>
    <dgm:pt modelId="{A0883D34-4C5E-4214-94EB-4C7B07BD2E82}" type="sibTrans" cxnId="{1FAE34D0-D003-4FB7-BE8F-D4FA1EC79394}">
      <dgm:prSet/>
      <dgm:spPr/>
      <dgm:t>
        <a:bodyPr/>
        <a:lstStyle/>
        <a:p>
          <a:endParaRPr lang="en-US"/>
        </a:p>
      </dgm:t>
    </dgm:pt>
    <dgm:pt modelId="{34D59ABA-DDE0-472D-8DF4-2240BD517228}">
      <dgm:prSet/>
      <dgm:spPr>
        <a:solidFill>
          <a:srgbClr val="782F40"/>
        </a:solidFill>
      </dgm:spPr>
      <dgm:t>
        <a:bodyPr/>
        <a:lstStyle/>
        <a:p>
          <a:r>
            <a:rPr lang="en-US">
              <a:latin typeface="Arial"/>
              <a:cs typeface="Arial"/>
            </a:rPr>
            <a:t>Moves fast enough to be engaging</a:t>
          </a:r>
        </a:p>
      </dgm:t>
    </dgm:pt>
    <dgm:pt modelId="{165202C5-04B6-4F27-B260-851DC7B91C96}" type="parTrans" cxnId="{2557D881-098B-41F6-A8EC-91E76D44E5AE}">
      <dgm:prSet/>
      <dgm:spPr/>
      <dgm:t>
        <a:bodyPr/>
        <a:lstStyle/>
        <a:p>
          <a:endParaRPr lang="en-US"/>
        </a:p>
      </dgm:t>
    </dgm:pt>
    <dgm:pt modelId="{BE20EFA1-A989-4262-8F3A-91124D886D34}" type="sibTrans" cxnId="{2557D881-098B-41F6-A8EC-91E76D44E5AE}">
      <dgm:prSet/>
      <dgm:spPr/>
      <dgm:t>
        <a:bodyPr/>
        <a:lstStyle/>
        <a:p>
          <a:endParaRPr lang="en-US"/>
        </a:p>
      </dgm:t>
    </dgm:pt>
    <dgm:pt modelId="{960E00C1-F40F-4FAB-8D40-81BD781BF718}">
      <dgm:prSet/>
      <dgm:spPr>
        <a:solidFill>
          <a:srgbClr val="782F40"/>
        </a:solidFill>
      </dgm:spPr>
      <dgm:t>
        <a:bodyPr/>
        <a:lstStyle/>
        <a:p>
          <a:r>
            <a:rPr lang="en-US">
              <a:latin typeface="Arial"/>
              <a:cs typeface="Arial"/>
            </a:rPr>
            <a:t>Controlled continuous cycle</a:t>
          </a:r>
        </a:p>
      </dgm:t>
    </dgm:pt>
    <dgm:pt modelId="{12D28333-143F-4379-B573-CDAFF2F0B58F}" type="parTrans" cxnId="{5AFEC5E4-2D49-4649-9F09-24BE875C4FBD}">
      <dgm:prSet/>
      <dgm:spPr/>
      <dgm:t>
        <a:bodyPr/>
        <a:lstStyle/>
        <a:p>
          <a:endParaRPr lang="en-US"/>
        </a:p>
      </dgm:t>
    </dgm:pt>
    <dgm:pt modelId="{E7250435-D018-45CB-9F1D-7EA41BF048C2}" type="sibTrans" cxnId="{5AFEC5E4-2D49-4649-9F09-24BE875C4FBD}">
      <dgm:prSet/>
      <dgm:spPr/>
      <dgm:t>
        <a:bodyPr/>
        <a:lstStyle/>
        <a:p>
          <a:endParaRPr lang="en-US"/>
        </a:p>
      </dgm:t>
    </dgm:pt>
    <dgm:pt modelId="{B2690F06-EBA3-4D07-AF3B-D80CD14FBE5D}">
      <dgm:prSet/>
      <dgm:spPr>
        <a:solidFill>
          <a:srgbClr val="782F40"/>
        </a:solidFill>
      </dgm:spPr>
      <dgm:t>
        <a:bodyPr/>
        <a:lstStyle/>
        <a:p>
          <a:r>
            <a:rPr lang="en-US">
              <a:latin typeface="Arial"/>
              <a:cs typeface="Arial"/>
            </a:rPr>
            <a:t>Easy to assemble</a:t>
          </a:r>
        </a:p>
      </dgm:t>
    </dgm:pt>
    <dgm:pt modelId="{91D165AC-1E67-4A59-97B2-408E27E0AE2C}" type="parTrans" cxnId="{C2ECE4B4-EAE4-4183-8E2B-F0ECEA1B7B38}">
      <dgm:prSet/>
      <dgm:spPr/>
      <dgm:t>
        <a:bodyPr/>
        <a:lstStyle/>
        <a:p>
          <a:endParaRPr lang="en-US"/>
        </a:p>
      </dgm:t>
    </dgm:pt>
    <dgm:pt modelId="{28F5D7E5-4547-4984-B17B-4FD1FBCD5C86}" type="sibTrans" cxnId="{C2ECE4B4-EAE4-4183-8E2B-F0ECEA1B7B38}">
      <dgm:prSet/>
      <dgm:spPr/>
      <dgm:t>
        <a:bodyPr/>
        <a:lstStyle/>
        <a:p>
          <a:endParaRPr lang="en-US"/>
        </a:p>
      </dgm:t>
    </dgm:pt>
    <dgm:pt modelId="{41101F8E-FFF8-464C-A895-CB70CF39B60F}" type="pres">
      <dgm:prSet presAssocID="{BF5BA817-9B4E-4E32-92CF-CC315BDB03AF}" presName="diagram" presStyleCnt="0">
        <dgm:presLayoutVars>
          <dgm:dir/>
          <dgm:resizeHandles val="exact"/>
        </dgm:presLayoutVars>
      </dgm:prSet>
      <dgm:spPr/>
    </dgm:pt>
    <dgm:pt modelId="{391BEE14-2704-8144-A803-1E0E34E1195E}" type="pres">
      <dgm:prSet presAssocID="{39F81F25-AC7E-441A-9A43-9CF411F85729}" presName="node" presStyleLbl="node1" presStyleIdx="0" presStyleCnt="8">
        <dgm:presLayoutVars>
          <dgm:bulletEnabled val="1"/>
        </dgm:presLayoutVars>
      </dgm:prSet>
      <dgm:spPr/>
    </dgm:pt>
    <dgm:pt modelId="{E6046C53-FD89-3F40-9AFD-7D870783C056}" type="pres">
      <dgm:prSet presAssocID="{860FBF3C-BE4E-4F1A-BA20-BC35BDF7E83B}" presName="sibTrans" presStyleCnt="0"/>
      <dgm:spPr/>
    </dgm:pt>
    <dgm:pt modelId="{1EC46EAD-7EF0-044E-AACA-60DB061934C4}" type="pres">
      <dgm:prSet presAssocID="{3E884FD4-DFE3-40DD-841B-845E3C0AAA7A}" presName="node" presStyleLbl="node1" presStyleIdx="1" presStyleCnt="8">
        <dgm:presLayoutVars>
          <dgm:bulletEnabled val="1"/>
        </dgm:presLayoutVars>
      </dgm:prSet>
      <dgm:spPr/>
    </dgm:pt>
    <dgm:pt modelId="{6B0D6758-8C7D-2643-BF8A-9C61D93189F5}" type="pres">
      <dgm:prSet presAssocID="{2A3F259C-3F8A-4C90-A62D-6AB3BB098960}" presName="sibTrans" presStyleCnt="0"/>
      <dgm:spPr/>
    </dgm:pt>
    <dgm:pt modelId="{555FAEF1-9B51-5448-A34A-DCEF769A62D3}" type="pres">
      <dgm:prSet presAssocID="{DC5A0F64-491F-4C33-A02B-41ADD95C934F}" presName="node" presStyleLbl="node1" presStyleIdx="2" presStyleCnt="8">
        <dgm:presLayoutVars>
          <dgm:bulletEnabled val="1"/>
        </dgm:presLayoutVars>
      </dgm:prSet>
      <dgm:spPr/>
    </dgm:pt>
    <dgm:pt modelId="{83DBBAF5-196E-FF4E-9AF0-1D10F7630709}" type="pres">
      <dgm:prSet presAssocID="{61C59586-2084-408E-AB48-46433F24E961}" presName="sibTrans" presStyleCnt="0"/>
      <dgm:spPr/>
    </dgm:pt>
    <dgm:pt modelId="{DCE65999-72F2-6842-ABD7-00B622A52413}" type="pres">
      <dgm:prSet presAssocID="{7AC7255F-19E3-45B9-8E8A-234ACF8FC8DB}" presName="node" presStyleLbl="node1" presStyleIdx="3" presStyleCnt="8">
        <dgm:presLayoutVars>
          <dgm:bulletEnabled val="1"/>
        </dgm:presLayoutVars>
      </dgm:prSet>
      <dgm:spPr/>
    </dgm:pt>
    <dgm:pt modelId="{A7E8EEFB-F8D2-F04F-A5D2-AD4E720A6FAB}" type="pres">
      <dgm:prSet presAssocID="{5D51FDAE-69B2-44CA-B5A4-2A079620FBD0}" presName="sibTrans" presStyleCnt="0"/>
      <dgm:spPr/>
    </dgm:pt>
    <dgm:pt modelId="{EF910E2A-FA49-334A-B666-FA42FEA7F395}" type="pres">
      <dgm:prSet presAssocID="{6C791D9F-7BCB-4886-9B56-651342C3E2F5}" presName="node" presStyleLbl="node1" presStyleIdx="4" presStyleCnt="8">
        <dgm:presLayoutVars>
          <dgm:bulletEnabled val="1"/>
        </dgm:presLayoutVars>
      </dgm:prSet>
      <dgm:spPr/>
    </dgm:pt>
    <dgm:pt modelId="{FEDD36F0-9FCF-F141-A31F-D4F641A33FB0}" type="pres">
      <dgm:prSet presAssocID="{A0883D34-4C5E-4214-94EB-4C7B07BD2E82}" presName="sibTrans" presStyleCnt="0"/>
      <dgm:spPr/>
    </dgm:pt>
    <dgm:pt modelId="{547F14B4-5DE4-404E-8833-CEF7EB3697ED}" type="pres">
      <dgm:prSet presAssocID="{34D59ABA-DDE0-472D-8DF4-2240BD517228}" presName="node" presStyleLbl="node1" presStyleIdx="5" presStyleCnt="8">
        <dgm:presLayoutVars>
          <dgm:bulletEnabled val="1"/>
        </dgm:presLayoutVars>
      </dgm:prSet>
      <dgm:spPr/>
    </dgm:pt>
    <dgm:pt modelId="{E34DCEA1-29A5-634D-BC3D-81F7509E608C}" type="pres">
      <dgm:prSet presAssocID="{BE20EFA1-A989-4262-8F3A-91124D886D34}" presName="sibTrans" presStyleCnt="0"/>
      <dgm:spPr/>
    </dgm:pt>
    <dgm:pt modelId="{B6713CDC-A623-3543-A4DA-E3C64FCB0F3D}" type="pres">
      <dgm:prSet presAssocID="{960E00C1-F40F-4FAB-8D40-81BD781BF718}" presName="node" presStyleLbl="node1" presStyleIdx="6" presStyleCnt="8">
        <dgm:presLayoutVars>
          <dgm:bulletEnabled val="1"/>
        </dgm:presLayoutVars>
      </dgm:prSet>
      <dgm:spPr/>
    </dgm:pt>
    <dgm:pt modelId="{BCBF1C75-04EF-F74F-B527-B1BDA7361136}" type="pres">
      <dgm:prSet presAssocID="{E7250435-D018-45CB-9F1D-7EA41BF048C2}" presName="sibTrans" presStyleCnt="0"/>
      <dgm:spPr/>
    </dgm:pt>
    <dgm:pt modelId="{225D148C-3A5E-6C4C-A72C-7463E27CB1FB}" type="pres">
      <dgm:prSet presAssocID="{B2690F06-EBA3-4D07-AF3B-D80CD14FBE5D}" presName="node" presStyleLbl="node1" presStyleIdx="7" presStyleCnt="8">
        <dgm:presLayoutVars>
          <dgm:bulletEnabled val="1"/>
        </dgm:presLayoutVars>
      </dgm:prSet>
      <dgm:spPr/>
    </dgm:pt>
  </dgm:ptLst>
  <dgm:cxnLst>
    <dgm:cxn modelId="{7B10571A-903D-0C47-B5CE-52C2C4C15608}" type="presOf" srcId="{6C791D9F-7BCB-4886-9B56-651342C3E2F5}" destId="{EF910E2A-FA49-334A-B666-FA42FEA7F395}" srcOrd="0" destOrd="0" presId="urn:microsoft.com/office/officeart/2005/8/layout/default"/>
    <dgm:cxn modelId="{5466984C-74C3-DA43-84DC-AEC5E60BF707}" type="presOf" srcId="{960E00C1-F40F-4FAB-8D40-81BD781BF718}" destId="{B6713CDC-A623-3543-A4DA-E3C64FCB0F3D}" srcOrd="0" destOrd="0" presId="urn:microsoft.com/office/officeart/2005/8/layout/default"/>
    <dgm:cxn modelId="{8064E953-B4CB-984D-A234-63D28B7176AA}" type="presOf" srcId="{BF5BA817-9B4E-4E32-92CF-CC315BDB03AF}" destId="{41101F8E-FFF8-464C-A895-CB70CF39B60F}" srcOrd="0" destOrd="0" presId="urn:microsoft.com/office/officeart/2005/8/layout/default"/>
    <dgm:cxn modelId="{EBED5167-30C9-416B-9CDB-8C369B49B221}" srcId="{BF5BA817-9B4E-4E32-92CF-CC315BDB03AF}" destId="{7AC7255F-19E3-45B9-8E8A-234ACF8FC8DB}" srcOrd="3" destOrd="0" parTransId="{EF31CE58-CE40-4BBD-9C96-5C4438E7D536}" sibTransId="{5D51FDAE-69B2-44CA-B5A4-2A079620FBD0}"/>
    <dgm:cxn modelId="{ECE9D36C-C211-DD44-AC9F-8F2CDE847677}" type="presOf" srcId="{34D59ABA-DDE0-472D-8DF4-2240BD517228}" destId="{547F14B4-5DE4-404E-8833-CEF7EB3697ED}" srcOrd="0" destOrd="0" presId="urn:microsoft.com/office/officeart/2005/8/layout/default"/>
    <dgm:cxn modelId="{2557D881-098B-41F6-A8EC-91E76D44E5AE}" srcId="{BF5BA817-9B4E-4E32-92CF-CC315BDB03AF}" destId="{34D59ABA-DDE0-472D-8DF4-2240BD517228}" srcOrd="5" destOrd="0" parTransId="{165202C5-04B6-4F27-B260-851DC7B91C96}" sibTransId="{BE20EFA1-A989-4262-8F3A-91124D886D34}"/>
    <dgm:cxn modelId="{87562693-46F1-4B40-8D28-95B3CB471634}" srcId="{BF5BA817-9B4E-4E32-92CF-CC315BDB03AF}" destId="{39F81F25-AC7E-441A-9A43-9CF411F85729}" srcOrd="0" destOrd="0" parTransId="{7DD9DA06-1E46-4DE6-972A-0B013668FEFC}" sibTransId="{860FBF3C-BE4E-4F1A-BA20-BC35BDF7E83B}"/>
    <dgm:cxn modelId="{1B7D9D95-8783-004C-82FF-DAD3782E1A8B}" type="presOf" srcId="{39F81F25-AC7E-441A-9A43-9CF411F85729}" destId="{391BEE14-2704-8144-A803-1E0E34E1195E}" srcOrd="0" destOrd="0" presId="urn:microsoft.com/office/officeart/2005/8/layout/default"/>
    <dgm:cxn modelId="{C2ECE4B4-EAE4-4183-8E2B-F0ECEA1B7B38}" srcId="{BF5BA817-9B4E-4E32-92CF-CC315BDB03AF}" destId="{B2690F06-EBA3-4D07-AF3B-D80CD14FBE5D}" srcOrd="7" destOrd="0" parTransId="{91D165AC-1E67-4A59-97B2-408E27E0AE2C}" sibTransId="{28F5D7E5-4547-4984-B17B-4FD1FBCD5C86}"/>
    <dgm:cxn modelId="{39F519C0-77F6-40CB-B6B4-41F0928F6BAE}" srcId="{BF5BA817-9B4E-4E32-92CF-CC315BDB03AF}" destId="{DC5A0F64-491F-4C33-A02B-41ADD95C934F}" srcOrd="2" destOrd="0" parTransId="{780377E4-91B2-43C5-9B45-C8089EDFCB77}" sibTransId="{61C59586-2084-408E-AB48-46433F24E961}"/>
    <dgm:cxn modelId="{1FAE34D0-D003-4FB7-BE8F-D4FA1EC79394}" srcId="{BF5BA817-9B4E-4E32-92CF-CC315BDB03AF}" destId="{6C791D9F-7BCB-4886-9B56-651342C3E2F5}" srcOrd="4" destOrd="0" parTransId="{AF0C3688-5B72-4B74-BF21-B4B64DA0E29A}" sibTransId="{A0883D34-4C5E-4214-94EB-4C7B07BD2E82}"/>
    <dgm:cxn modelId="{1E3490DE-59FB-B046-84B6-F2E8C29BEA9A}" type="presOf" srcId="{DC5A0F64-491F-4C33-A02B-41ADD95C934F}" destId="{555FAEF1-9B51-5448-A34A-DCEF769A62D3}" srcOrd="0" destOrd="0" presId="urn:microsoft.com/office/officeart/2005/8/layout/default"/>
    <dgm:cxn modelId="{5AFEC5E4-2D49-4649-9F09-24BE875C4FBD}" srcId="{BF5BA817-9B4E-4E32-92CF-CC315BDB03AF}" destId="{960E00C1-F40F-4FAB-8D40-81BD781BF718}" srcOrd="6" destOrd="0" parTransId="{12D28333-143F-4379-B573-CDAFF2F0B58F}" sibTransId="{E7250435-D018-45CB-9F1D-7EA41BF048C2}"/>
    <dgm:cxn modelId="{ABED9CEE-8ACB-440E-9CFE-82F9E6503DE5}" srcId="{BF5BA817-9B4E-4E32-92CF-CC315BDB03AF}" destId="{3E884FD4-DFE3-40DD-841B-845E3C0AAA7A}" srcOrd="1" destOrd="0" parTransId="{BF788001-82CA-44E4-877A-2A859781DE20}" sibTransId="{2A3F259C-3F8A-4C90-A62D-6AB3BB098960}"/>
    <dgm:cxn modelId="{EA92E7F3-F9EC-6D47-A9C2-3B778B23CBE1}" type="presOf" srcId="{B2690F06-EBA3-4D07-AF3B-D80CD14FBE5D}" destId="{225D148C-3A5E-6C4C-A72C-7463E27CB1FB}" srcOrd="0" destOrd="0" presId="urn:microsoft.com/office/officeart/2005/8/layout/default"/>
    <dgm:cxn modelId="{73DCD6F5-6B55-2D43-B083-B5F28AFA10AD}" type="presOf" srcId="{7AC7255F-19E3-45B9-8E8A-234ACF8FC8DB}" destId="{DCE65999-72F2-6842-ABD7-00B622A52413}" srcOrd="0" destOrd="0" presId="urn:microsoft.com/office/officeart/2005/8/layout/default"/>
    <dgm:cxn modelId="{EDA9EBF6-BA76-D04F-A80F-2E1CD0725CBD}" type="presOf" srcId="{3E884FD4-DFE3-40DD-841B-845E3C0AAA7A}" destId="{1EC46EAD-7EF0-044E-AACA-60DB061934C4}" srcOrd="0" destOrd="0" presId="urn:microsoft.com/office/officeart/2005/8/layout/default"/>
    <dgm:cxn modelId="{C005A700-AF11-DC4D-BB8D-70F2998F66D2}" type="presParOf" srcId="{41101F8E-FFF8-464C-A895-CB70CF39B60F}" destId="{391BEE14-2704-8144-A803-1E0E34E1195E}" srcOrd="0" destOrd="0" presId="urn:microsoft.com/office/officeart/2005/8/layout/default"/>
    <dgm:cxn modelId="{2CDDFB17-0618-354C-9319-60402481CB63}" type="presParOf" srcId="{41101F8E-FFF8-464C-A895-CB70CF39B60F}" destId="{E6046C53-FD89-3F40-9AFD-7D870783C056}" srcOrd="1" destOrd="0" presId="urn:microsoft.com/office/officeart/2005/8/layout/default"/>
    <dgm:cxn modelId="{2FED680D-660D-1448-885B-50FA4B42FE1A}" type="presParOf" srcId="{41101F8E-FFF8-464C-A895-CB70CF39B60F}" destId="{1EC46EAD-7EF0-044E-AACA-60DB061934C4}" srcOrd="2" destOrd="0" presId="urn:microsoft.com/office/officeart/2005/8/layout/default"/>
    <dgm:cxn modelId="{8C22F0AF-BBC9-F742-911A-AF6C695BF282}" type="presParOf" srcId="{41101F8E-FFF8-464C-A895-CB70CF39B60F}" destId="{6B0D6758-8C7D-2643-BF8A-9C61D93189F5}" srcOrd="3" destOrd="0" presId="urn:microsoft.com/office/officeart/2005/8/layout/default"/>
    <dgm:cxn modelId="{795D5A04-D572-F64F-9A1E-DBC2309DF710}" type="presParOf" srcId="{41101F8E-FFF8-464C-A895-CB70CF39B60F}" destId="{555FAEF1-9B51-5448-A34A-DCEF769A62D3}" srcOrd="4" destOrd="0" presId="urn:microsoft.com/office/officeart/2005/8/layout/default"/>
    <dgm:cxn modelId="{AEB81827-CC3D-E446-8839-BA852362CAD6}" type="presParOf" srcId="{41101F8E-FFF8-464C-A895-CB70CF39B60F}" destId="{83DBBAF5-196E-FF4E-9AF0-1D10F7630709}" srcOrd="5" destOrd="0" presId="urn:microsoft.com/office/officeart/2005/8/layout/default"/>
    <dgm:cxn modelId="{5C86C743-20D5-714F-A08F-E555C0DD80C8}" type="presParOf" srcId="{41101F8E-FFF8-464C-A895-CB70CF39B60F}" destId="{DCE65999-72F2-6842-ABD7-00B622A52413}" srcOrd="6" destOrd="0" presId="urn:microsoft.com/office/officeart/2005/8/layout/default"/>
    <dgm:cxn modelId="{B5B4EE13-74F6-9E40-A14D-AA16772D8798}" type="presParOf" srcId="{41101F8E-FFF8-464C-A895-CB70CF39B60F}" destId="{A7E8EEFB-F8D2-F04F-A5D2-AD4E720A6FAB}" srcOrd="7" destOrd="0" presId="urn:microsoft.com/office/officeart/2005/8/layout/default"/>
    <dgm:cxn modelId="{4186E2C7-1564-8F46-9C78-539B3A288285}" type="presParOf" srcId="{41101F8E-FFF8-464C-A895-CB70CF39B60F}" destId="{EF910E2A-FA49-334A-B666-FA42FEA7F395}" srcOrd="8" destOrd="0" presId="urn:microsoft.com/office/officeart/2005/8/layout/default"/>
    <dgm:cxn modelId="{C20271C3-CCEB-BB41-B222-A96CC5DD35A5}" type="presParOf" srcId="{41101F8E-FFF8-464C-A895-CB70CF39B60F}" destId="{FEDD36F0-9FCF-F141-A31F-D4F641A33FB0}" srcOrd="9" destOrd="0" presId="urn:microsoft.com/office/officeart/2005/8/layout/default"/>
    <dgm:cxn modelId="{8091D0FA-DA18-EB40-9023-ED719554FE34}" type="presParOf" srcId="{41101F8E-FFF8-464C-A895-CB70CF39B60F}" destId="{547F14B4-5DE4-404E-8833-CEF7EB3697ED}" srcOrd="10" destOrd="0" presId="urn:microsoft.com/office/officeart/2005/8/layout/default"/>
    <dgm:cxn modelId="{58366130-5A79-BA49-A4FE-870E739BFBB6}" type="presParOf" srcId="{41101F8E-FFF8-464C-A895-CB70CF39B60F}" destId="{E34DCEA1-29A5-634D-BC3D-81F7509E608C}" srcOrd="11" destOrd="0" presId="urn:microsoft.com/office/officeart/2005/8/layout/default"/>
    <dgm:cxn modelId="{BEBF3DC8-2F70-BB4A-98AB-B69941E05C29}" type="presParOf" srcId="{41101F8E-FFF8-464C-A895-CB70CF39B60F}" destId="{B6713CDC-A623-3543-A4DA-E3C64FCB0F3D}" srcOrd="12" destOrd="0" presId="urn:microsoft.com/office/officeart/2005/8/layout/default"/>
    <dgm:cxn modelId="{9FA1E6DD-B536-8441-B08B-83009EFA5509}" type="presParOf" srcId="{41101F8E-FFF8-464C-A895-CB70CF39B60F}" destId="{BCBF1C75-04EF-F74F-B527-B1BDA7361136}" srcOrd="13" destOrd="0" presId="urn:microsoft.com/office/officeart/2005/8/layout/default"/>
    <dgm:cxn modelId="{32C619F0-839F-1E4A-9E54-04EED9329132}" type="presParOf" srcId="{41101F8E-FFF8-464C-A895-CB70CF39B60F}" destId="{225D148C-3A5E-6C4C-A72C-7463E27CB1FB}" srcOrd="14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8F7B1E-6B9F-4AE1-900C-99DCFDA9BE6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844476-00AE-47F4-B7FC-AFE61A827145}">
      <dgm:prSet/>
      <dgm:spPr/>
      <dgm:t>
        <a:bodyPr/>
        <a:lstStyle/>
        <a:p>
          <a:pPr rtl="0"/>
          <a:r>
            <a:rPr lang="en-US">
              <a:latin typeface="Arial"/>
              <a:cs typeface="Arial"/>
            </a:rPr>
            <a:t>Receive information from sensors </a:t>
          </a:r>
        </a:p>
      </dgm:t>
    </dgm:pt>
    <dgm:pt modelId="{63D8BEBB-3ED9-45B5-8A9E-CCC147FBE0EE}" type="parTrans" cxnId="{DF0D7F5D-88AE-4C2E-BFE2-A1D7780A8499}">
      <dgm:prSet/>
      <dgm:spPr/>
      <dgm:t>
        <a:bodyPr/>
        <a:lstStyle/>
        <a:p>
          <a:endParaRPr lang="en-US"/>
        </a:p>
      </dgm:t>
    </dgm:pt>
    <dgm:pt modelId="{6FBF5B83-B57E-48ED-969E-52849DFFC31C}" type="sibTrans" cxnId="{DF0D7F5D-88AE-4C2E-BFE2-A1D7780A8499}">
      <dgm:prSet/>
      <dgm:spPr/>
      <dgm:t>
        <a:bodyPr/>
        <a:lstStyle/>
        <a:p>
          <a:endParaRPr lang="en-US"/>
        </a:p>
      </dgm:t>
    </dgm:pt>
    <dgm:pt modelId="{DEBD9DF2-DEE8-41B9-A735-A2F5BF78BDF2}">
      <dgm:prSet/>
      <dgm:spPr/>
      <dgm:t>
        <a:bodyPr/>
        <a:lstStyle/>
        <a:p>
          <a:pPr rtl="0"/>
          <a:r>
            <a:rPr lang="en-US">
              <a:latin typeface="Arial"/>
              <a:cs typeface="Arial"/>
            </a:rPr>
            <a:t>Analyze and compute data </a:t>
          </a:r>
        </a:p>
      </dgm:t>
    </dgm:pt>
    <dgm:pt modelId="{B9A04C50-C669-40E8-A342-3B3CB46C8FB2}" type="parTrans" cxnId="{984CD07F-5D4A-41EB-AB20-7B3C56C6FD58}">
      <dgm:prSet/>
      <dgm:spPr/>
      <dgm:t>
        <a:bodyPr/>
        <a:lstStyle/>
        <a:p>
          <a:endParaRPr lang="en-US"/>
        </a:p>
      </dgm:t>
    </dgm:pt>
    <dgm:pt modelId="{1E08C6A1-90CF-4008-9562-434770A44E34}" type="sibTrans" cxnId="{984CD07F-5D4A-41EB-AB20-7B3C56C6FD58}">
      <dgm:prSet/>
      <dgm:spPr/>
      <dgm:t>
        <a:bodyPr/>
        <a:lstStyle/>
        <a:p>
          <a:endParaRPr lang="en-US"/>
        </a:p>
      </dgm:t>
    </dgm:pt>
    <dgm:pt modelId="{E370E603-51AF-4A9E-BD9C-917A2DABCD43}">
      <dgm:prSet/>
      <dgm:spPr/>
      <dgm:t>
        <a:bodyPr/>
        <a:lstStyle/>
        <a:p>
          <a:r>
            <a:rPr lang="en-US">
              <a:latin typeface="Arial"/>
              <a:cs typeface="Arial"/>
            </a:rPr>
            <a:t>Send instruction to output device</a:t>
          </a:r>
        </a:p>
      </dgm:t>
    </dgm:pt>
    <dgm:pt modelId="{1EA25983-579A-4A24-9CA6-1F2873C03C77}" type="parTrans" cxnId="{313DCF8A-CAEF-4F22-B807-E239057DBB30}">
      <dgm:prSet/>
      <dgm:spPr/>
      <dgm:t>
        <a:bodyPr/>
        <a:lstStyle/>
        <a:p>
          <a:endParaRPr lang="en-US"/>
        </a:p>
      </dgm:t>
    </dgm:pt>
    <dgm:pt modelId="{1AE12A22-3200-4394-81A0-FF9475EE7BBE}" type="sibTrans" cxnId="{313DCF8A-CAEF-4F22-B807-E239057DBB30}">
      <dgm:prSet/>
      <dgm:spPr/>
      <dgm:t>
        <a:bodyPr/>
        <a:lstStyle/>
        <a:p>
          <a:endParaRPr lang="en-US"/>
        </a:p>
      </dgm:t>
    </dgm:pt>
    <dgm:pt modelId="{ACACA9AF-C935-4BE3-8CDB-E644DDF9F0BE}">
      <dgm:prSet/>
      <dgm:spPr/>
      <dgm:t>
        <a:bodyPr/>
        <a:lstStyle/>
        <a:p>
          <a:r>
            <a:rPr lang="en-US">
              <a:latin typeface="Arial"/>
              <a:cs typeface="Arial"/>
            </a:rPr>
            <a:t>Quality check</a:t>
          </a:r>
        </a:p>
      </dgm:t>
    </dgm:pt>
    <dgm:pt modelId="{E08A772F-E3B6-44A5-BB17-E079B69EFBE5}" type="parTrans" cxnId="{4D37743F-D6BB-483D-AFFB-49EAE883A790}">
      <dgm:prSet/>
      <dgm:spPr/>
      <dgm:t>
        <a:bodyPr/>
        <a:lstStyle/>
        <a:p>
          <a:endParaRPr lang="en-US"/>
        </a:p>
      </dgm:t>
    </dgm:pt>
    <dgm:pt modelId="{D8668BC7-C5B7-4B39-BFD4-5A3390BFD75F}" type="sibTrans" cxnId="{4D37743F-D6BB-483D-AFFB-49EAE883A790}">
      <dgm:prSet/>
      <dgm:spPr/>
      <dgm:t>
        <a:bodyPr/>
        <a:lstStyle/>
        <a:p>
          <a:endParaRPr lang="en-US"/>
        </a:p>
      </dgm:t>
    </dgm:pt>
    <dgm:pt modelId="{AEA6858D-0D90-4963-B5D0-B1C6F65E9A9F}">
      <dgm:prSet/>
      <dgm:spPr/>
      <dgm:t>
        <a:bodyPr/>
        <a:lstStyle/>
        <a:p>
          <a:r>
            <a:rPr lang="en-US">
              <a:latin typeface="Arial"/>
              <a:cs typeface="Arial"/>
            </a:rPr>
            <a:t>Maintains rigidity</a:t>
          </a:r>
        </a:p>
      </dgm:t>
    </dgm:pt>
    <dgm:pt modelId="{582B1FB6-9F44-43A7-B08C-AE45DEF57391}" type="parTrans" cxnId="{9CBF6FE8-48B9-4B0C-8AE9-9A22714BD691}">
      <dgm:prSet/>
      <dgm:spPr/>
      <dgm:t>
        <a:bodyPr/>
        <a:lstStyle/>
        <a:p>
          <a:endParaRPr lang="en-US"/>
        </a:p>
      </dgm:t>
    </dgm:pt>
    <dgm:pt modelId="{2EC8A4B4-2DC1-4A11-84F4-D182EEF01DF9}" type="sibTrans" cxnId="{9CBF6FE8-48B9-4B0C-8AE9-9A22714BD691}">
      <dgm:prSet/>
      <dgm:spPr/>
      <dgm:t>
        <a:bodyPr/>
        <a:lstStyle/>
        <a:p>
          <a:endParaRPr lang="en-US"/>
        </a:p>
      </dgm:t>
    </dgm:pt>
    <dgm:pt modelId="{629B36FC-C49B-4B86-A98D-2659E81C0A9F}">
      <dgm:prSet/>
      <dgm:spPr/>
      <dgm:t>
        <a:bodyPr/>
        <a:lstStyle/>
        <a:p>
          <a:pPr rtl="0"/>
          <a:r>
            <a:rPr lang="en-US">
              <a:latin typeface="Arial"/>
              <a:cs typeface="Arial"/>
            </a:rPr>
            <a:t>Maintains stability </a:t>
          </a:r>
        </a:p>
      </dgm:t>
    </dgm:pt>
    <dgm:pt modelId="{F566B6C6-01BA-49C9-B0EC-0506CBDE5A0E}" type="parTrans" cxnId="{F11021B1-5C33-48A4-BF99-54A7F8F8F277}">
      <dgm:prSet/>
      <dgm:spPr/>
      <dgm:t>
        <a:bodyPr/>
        <a:lstStyle/>
        <a:p>
          <a:endParaRPr lang="en-US"/>
        </a:p>
      </dgm:t>
    </dgm:pt>
    <dgm:pt modelId="{245980E3-A684-4DF2-AA17-4D9FF3708329}" type="sibTrans" cxnId="{F11021B1-5C33-48A4-BF99-54A7F8F8F277}">
      <dgm:prSet/>
      <dgm:spPr/>
      <dgm:t>
        <a:bodyPr/>
        <a:lstStyle/>
        <a:p>
          <a:endParaRPr lang="en-US"/>
        </a:p>
      </dgm:t>
    </dgm:pt>
    <dgm:pt modelId="{0AD2705C-CDB8-4CF5-B6CB-B71895ECCAD7}">
      <dgm:prSet/>
      <dgm:spPr/>
      <dgm:t>
        <a:bodyPr/>
        <a:lstStyle/>
        <a:p>
          <a:r>
            <a:rPr lang="en-US">
              <a:latin typeface="Arial"/>
              <a:cs typeface="Arial"/>
            </a:rPr>
            <a:t>Mobile</a:t>
          </a:r>
        </a:p>
      </dgm:t>
    </dgm:pt>
    <dgm:pt modelId="{F9B531F3-3D68-4325-9CAA-B4B8EE80A894}" type="parTrans" cxnId="{684AC7B0-6616-4D92-9E7C-EA1A4D25E812}">
      <dgm:prSet/>
      <dgm:spPr/>
      <dgm:t>
        <a:bodyPr/>
        <a:lstStyle/>
        <a:p>
          <a:endParaRPr lang="en-US"/>
        </a:p>
      </dgm:t>
    </dgm:pt>
    <dgm:pt modelId="{FA52AAD5-8308-48F2-9D28-0BF5E37C822F}" type="sibTrans" cxnId="{684AC7B0-6616-4D92-9E7C-EA1A4D25E812}">
      <dgm:prSet/>
      <dgm:spPr/>
      <dgm:t>
        <a:bodyPr/>
        <a:lstStyle/>
        <a:p>
          <a:endParaRPr lang="en-US"/>
        </a:p>
      </dgm:t>
    </dgm:pt>
    <dgm:pt modelId="{9FD057EB-698C-42BE-8CBC-37248929A48F}">
      <dgm:prSet/>
      <dgm:spPr/>
      <dgm:t>
        <a:bodyPr/>
        <a:lstStyle/>
        <a:p>
          <a:pPr rtl="0"/>
          <a:r>
            <a:rPr lang="en-US">
              <a:latin typeface="Arial"/>
              <a:cs typeface="Arial"/>
            </a:rPr>
            <a:t>Displays manufacturing process </a:t>
          </a:r>
        </a:p>
      </dgm:t>
    </dgm:pt>
    <dgm:pt modelId="{0BE03A13-ACC4-4BC5-BF85-0835A69CDBBD}" type="parTrans" cxnId="{E1E0284C-4A88-49E4-98A6-EC1ABC3B9E21}">
      <dgm:prSet/>
      <dgm:spPr/>
      <dgm:t>
        <a:bodyPr/>
        <a:lstStyle/>
        <a:p>
          <a:endParaRPr lang="en-US"/>
        </a:p>
      </dgm:t>
    </dgm:pt>
    <dgm:pt modelId="{7CCBA421-C107-4062-89CB-8E70330B1F07}" type="sibTrans" cxnId="{E1E0284C-4A88-49E4-98A6-EC1ABC3B9E21}">
      <dgm:prSet/>
      <dgm:spPr/>
      <dgm:t>
        <a:bodyPr/>
        <a:lstStyle/>
        <a:p>
          <a:endParaRPr lang="en-US"/>
        </a:p>
      </dgm:t>
    </dgm:pt>
    <dgm:pt modelId="{615AA6DE-7476-49BA-AA8C-205294152BE5}">
      <dgm:prSet/>
      <dgm:spPr/>
      <dgm:t>
        <a:bodyPr/>
        <a:lstStyle/>
        <a:p>
          <a:r>
            <a:rPr lang="en-US">
              <a:latin typeface="Arial"/>
              <a:cs typeface="Arial"/>
            </a:rPr>
            <a:t>Reinforcement</a:t>
          </a:r>
        </a:p>
      </dgm:t>
    </dgm:pt>
    <dgm:pt modelId="{624AC0C8-40E3-453F-9FBE-9F137E77F5EA}" type="parTrans" cxnId="{C698B0BF-643D-4332-AF8B-2AA8BE23403D}">
      <dgm:prSet/>
      <dgm:spPr/>
      <dgm:t>
        <a:bodyPr/>
        <a:lstStyle/>
        <a:p>
          <a:endParaRPr lang="en-US"/>
        </a:p>
      </dgm:t>
    </dgm:pt>
    <dgm:pt modelId="{FB026911-E280-4988-A43F-E31D2B2F650F}" type="sibTrans" cxnId="{C698B0BF-643D-4332-AF8B-2AA8BE23403D}">
      <dgm:prSet/>
      <dgm:spPr/>
      <dgm:t>
        <a:bodyPr/>
        <a:lstStyle/>
        <a:p>
          <a:endParaRPr lang="en-US"/>
        </a:p>
      </dgm:t>
    </dgm:pt>
    <dgm:pt modelId="{7DD50AEA-D358-4023-A4BE-5ED06A436441}">
      <dgm:prSet/>
      <dgm:spPr/>
      <dgm:t>
        <a:bodyPr/>
        <a:lstStyle/>
        <a:p>
          <a:r>
            <a:rPr lang="en-US">
              <a:latin typeface="Arial"/>
              <a:cs typeface="Arial"/>
            </a:rPr>
            <a:t>Engaging</a:t>
          </a:r>
        </a:p>
      </dgm:t>
    </dgm:pt>
    <dgm:pt modelId="{C1B7D68D-9B65-4240-BA80-89A2EA16487D}" type="parTrans" cxnId="{BD146F25-3855-4346-B7DC-695C564ABB23}">
      <dgm:prSet/>
      <dgm:spPr/>
      <dgm:t>
        <a:bodyPr/>
        <a:lstStyle/>
        <a:p>
          <a:endParaRPr lang="en-US"/>
        </a:p>
      </dgm:t>
    </dgm:pt>
    <dgm:pt modelId="{69BC33A1-EA49-4B47-8722-A035E2506C4C}" type="sibTrans" cxnId="{BD146F25-3855-4346-B7DC-695C564ABB23}">
      <dgm:prSet/>
      <dgm:spPr/>
      <dgm:t>
        <a:bodyPr/>
        <a:lstStyle/>
        <a:p>
          <a:endParaRPr lang="en-US"/>
        </a:p>
      </dgm:t>
    </dgm:pt>
    <dgm:pt modelId="{0A474104-DB3C-4879-876C-9563F0AF9234}">
      <dgm:prSet/>
      <dgm:spPr/>
      <dgm:t>
        <a:bodyPr/>
        <a:lstStyle/>
        <a:p>
          <a:r>
            <a:rPr lang="en-US">
              <a:latin typeface="Arial"/>
              <a:cs typeface="Arial"/>
            </a:rPr>
            <a:t>Manufacture</a:t>
          </a:r>
        </a:p>
      </dgm:t>
    </dgm:pt>
    <dgm:pt modelId="{3FFC1965-A8F7-449A-9AE6-3C3507822C88}" type="parTrans" cxnId="{62AF6AE8-0037-471A-9B17-A4757EFD2E2F}">
      <dgm:prSet/>
      <dgm:spPr/>
      <dgm:t>
        <a:bodyPr/>
        <a:lstStyle/>
        <a:p>
          <a:endParaRPr lang="en-US"/>
        </a:p>
      </dgm:t>
    </dgm:pt>
    <dgm:pt modelId="{42017C35-666B-46C4-8058-DFFFBCD567F3}" type="sibTrans" cxnId="{62AF6AE8-0037-471A-9B17-A4757EFD2E2F}">
      <dgm:prSet/>
      <dgm:spPr/>
      <dgm:t>
        <a:bodyPr/>
        <a:lstStyle/>
        <a:p>
          <a:endParaRPr lang="en-US"/>
        </a:p>
      </dgm:t>
    </dgm:pt>
    <dgm:pt modelId="{102EBBC3-0FE5-DA42-9B5A-374E900547BE}" type="pres">
      <dgm:prSet presAssocID="{FF8F7B1E-6B9F-4AE1-900C-99DCFDA9BE6C}" presName="diagram" presStyleCnt="0">
        <dgm:presLayoutVars>
          <dgm:dir/>
          <dgm:resizeHandles val="exact"/>
        </dgm:presLayoutVars>
      </dgm:prSet>
      <dgm:spPr/>
    </dgm:pt>
    <dgm:pt modelId="{71A36764-55B7-204C-BADA-4A5F6238BF62}" type="pres">
      <dgm:prSet presAssocID="{30844476-00AE-47F4-B7FC-AFE61A827145}" presName="node" presStyleLbl="node1" presStyleIdx="0" presStyleCnt="11">
        <dgm:presLayoutVars>
          <dgm:bulletEnabled val="1"/>
        </dgm:presLayoutVars>
      </dgm:prSet>
      <dgm:spPr/>
    </dgm:pt>
    <dgm:pt modelId="{74DBDB3F-DE3C-0046-8FE8-9D40670CAD0D}" type="pres">
      <dgm:prSet presAssocID="{6FBF5B83-B57E-48ED-969E-52849DFFC31C}" presName="sibTrans" presStyleCnt="0"/>
      <dgm:spPr/>
    </dgm:pt>
    <dgm:pt modelId="{E58B82F7-40CA-154F-BA10-00C181A7E979}" type="pres">
      <dgm:prSet presAssocID="{DEBD9DF2-DEE8-41B9-A735-A2F5BF78BDF2}" presName="node" presStyleLbl="node1" presStyleIdx="1" presStyleCnt="11">
        <dgm:presLayoutVars>
          <dgm:bulletEnabled val="1"/>
        </dgm:presLayoutVars>
      </dgm:prSet>
      <dgm:spPr/>
    </dgm:pt>
    <dgm:pt modelId="{3A0C03BE-9173-C144-A88D-92DC2F0FB9B4}" type="pres">
      <dgm:prSet presAssocID="{1E08C6A1-90CF-4008-9562-434770A44E34}" presName="sibTrans" presStyleCnt="0"/>
      <dgm:spPr/>
    </dgm:pt>
    <dgm:pt modelId="{6B163260-036A-924A-AAD0-673C0212CD34}" type="pres">
      <dgm:prSet presAssocID="{E370E603-51AF-4A9E-BD9C-917A2DABCD43}" presName="node" presStyleLbl="node1" presStyleIdx="2" presStyleCnt="11">
        <dgm:presLayoutVars>
          <dgm:bulletEnabled val="1"/>
        </dgm:presLayoutVars>
      </dgm:prSet>
      <dgm:spPr/>
    </dgm:pt>
    <dgm:pt modelId="{D8C4AD93-C5AA-DC40-8EBD-650424068E51}" type="pres">
      <dgm:prSet presAssocID="{1AE12A22-3200-4394-81A0-FF9475EE7BBE}" presName="sibTrans" presStyleCnt="0"/>
      <dgm:spPr/>
    </dgm:pt>
    <dgm:pt modelId="{8A19F47D-BDA6-3A48-A975-2B9D816FBD71}" type="pres">
      <dgm:prSet presAssocID="{ACACA9AF-C935-4BE3-8CDB-E644DDF9F0BE}" presName="node" presStyleLbl="node1" presStyleIdx="3" presStyleCnt="11" custLinFactNeighborY="-420">
        <dgm:presLayoutVars>
          <dgm:bulletEnabled val="1"/>
        </dgm:presLayoutVars>
      </dgm:prSet>
      <dgm:spPr/>
    </dgm:pt>
    <dgm:pt modelId="{0CC871EC-D5D1-9545-B19C-C1F5709E7A46}" type="pres">
      <dgm:prSet presAssocID="{D8668BC7-C5B7-4B39-BFD4-5A3390BFD75F}" presName="sibTrans" presStyleCnt="0"/>
      <dgm:spPr/>
    </dgm:pt>
    <dgm:pt modelId="{7569223F-2FF8-574D-A89A-9ED8CF8D1D3A}" type="pres">
      <dgm:prSet presAssocID="{AEA6858D-0D90-4963-B5D0-B1C6F65E9A9F}" presName="node" presStyleLbl="node1" presStyleIdx="4" presStyleCnt="11">
        <dgm:presLayoutVars>
          <dgm:bulletEnabled val="1"/>
        </dgm:presLayoutVars>
      </dgm:prSet>
      <dgm:spPr/>
    </dgm:pt>
    <dgm:pt modelId="{2CF7EDC3-F5BA-B74A-83A8-1098363CE872}" type="pres">
      <dgm:prSet presAssocID="{2EC8A4B4-2DC1-4A11-84F4-D182EEF01DF9}" presName="sibTrans" presStyleCnt="0"/>
      <dgm:spPr/>
    </dgm:pt>
    <dgm:pt modelId="{3A9301F9-D2A1-3F4F-B7E3-3B1689BDF85E}" type="pres">
      <dgm:prSet presAssocID="{629B36FC-C49B-4B86-A98D-2659E81C0A9F}" presName="node" presStyleLbl="node1" presStyleIdx="5" presStyleCnt="11">
        <dgm:presLayoutVars>
          <dgm:bulletEnabled val="1"/>
        </dgm:presLayoutVars>
      </dgm:prSet>
      <dgm:spPr/>
    </dgm:pt>
    <dgm:pt modelId="{000EAF73-7DB0-EB4C-AAA7-767E6033F467}" type="pres">
      <dgm:prSet presAssocID="{245980E3-A684-4DF2-AA17-4D9FF3708329}" presName="sibTrans" presStyleCnt="0"/>
      <dgm:spPr/>
    </dgm:pt>
    <dgm:pt modelId="{0F0D3BC7-545B-7A44-855C-098AF0B19691}" type="pres">
      <dgm:prSet presAssocID="{0AD2705C-CDB8-4CF5-B6CB-B71895ECCAD7}" presName="node" presStyleLbl="node1" presStyleIdx="6" presStyleCnt="11">
        <dgm:presLayoutVars>
          <dgm:bulletEnabled val="1"/>
        </dgm:presLayoutVars>
      </dgm:prSet>
      <dgm:spPr/>
    </dgm:pt>
    <dgm:pt modelId="{9C6CA2BC-9DE0-7441-A753-2182A6DFD0B2}" type="pres">
      <dgm:prSet presAssocID="{FA52AAD5-8308-48F2-9D28-0BF5E37C822F}" presName="sibTrans" presStyleCnt="0"/>
      <dgm:spPr/>
    </dgm:pt>
    <dgm:pt modelId="{1BD5B81B-695C-134F-971E-9F4AD909D606}" type="pres">
      <dgm:prSet presAssocID="{9FD057EB-698C-42BE-8CBC-37248929A48F}" presName="node" presStyleLbl="node1" presStyleIdx="7" presStyleCnt="11">
        <dgm:presLayoutVars>
          <dgm:bulletEnabled val="1"/>
        </dgm:presLayoutVars>
      </dgm:prSet>
      <dgm:spPr/>
    </dgm:pt>
    <dgm:pt modelId="{3C9DDD23-7A02-9E42-A107-5BC6B7973D7A}" type="pres">
      <dgm:prSet presAssocID="{7CCBA421-C107-4062-89CB-8E70330B1F07}" presName="sibTrans" presStyleCnt="0"/>
      <dgm:spPr/>
    </dgm:pt>
    <dgm:pt modelId="{B8B30718-4193-1D4F-900F-E7EE16245760}" type="pres">
      <dgm:prSet presAssocID="{615AA6DE-7476-49BA-AA8C-205294152BE5}" presName="node" presStyleLbl="node1" presStyleIdx="8" presStyleCnt="11">
        <dgm:presLayoutVars>
          <dgm:bulletEnabled val="1"/>
        </dgm:presLayoutVars>
      </dgm:prSet>
      <dgm:spPr/>
    </dgm:pt>
    <dgm:pt modelId="{CA46A29A-3116-7B4F-BBC1-9337E5DF9765}" type="pres">
      <dgm:prSet presAssocID="{FB026911-E280-4988-A43F-E31D2B2F650F}" presName="sibTrans" presStyleCnt="0"/>
      <dgm:spPr/>
    </dgm:pt>
    <dgm:pt modelId="{1CCD4997-12B5-AF46-9F09-7504A13E3BBB}" type="pres">
      <dgm:prSet presAssocID="{7DD50AEA-D358-4023-A4BE-5ED06A436441}" presName="node" presStyleLbl="node1" presStyleIdx="9" presStyleCnt="11">
        <dgm:presLayoutVars>
          <dgm:bulletEnabled val="1"/>
        </dgm:presLayoutVars>
      </dgm:prSet>
      <dgm:spPr/>
    </dgm:pt>
    <dgm:pt modelId="{5EB174B2-027C-A74B-9104-295CA6C99980}" type="pres">
      <dgm:prSet presAssocID="{69BC33A1-EA49-4B47-8722-A035E2506C4C}" presName="sibTrans" presStyleCnt="0"/>
      <dgm:spPr/>
    </dgm:pt>
    <dgm:pt modelId="{FC014E93-A8C9-0846-954F-B1820AA4F3B3}" type="pres">
      <dgm:prSet presAssocID="{0A474104-DB3C-4879-876C-9563F0AF9234}" presName="node" presStyleLbl="node1" presStyleIdx="10" presStyleCnt="11">
        <dgm:presLayoutVars>
          <dgm:bulletEnabled val="1"/>
        </dgm:presLayoutVars>
      </dgm:prSet>
      <dgm:spPr/>
    </dgm:pt>
  </dgm:ptLst>
  <dgm:cxnLst>
    <dgm:cxn modelId="{07886E25-EB8F-204C-BFAC-E7245B5B6DE7}" type="presOf" srcId="{DEBD9DF2-DEE8-41B9-A735-A2F5BF78BDF2}" destId="{E58B82F7-40CA-154F-BA10-00C181A7E979}" srcOrd="0" destOrd="0" presId="urn:microsoft.com/office/officeart/2005/8/layout/default"/>
    <dgm:cxn modelId="{BD146F25-3855-4346-B7DC-695C564ABB23}" srcId="{FF8F7B1E-6B9F-4AE1-900C-99DCFDA9BE6C}" destId="{7DD50AEA-D358-4023-A4BE-5ED06A436441}" srcOrd="9" destOrd="0" parTransId="{C1B7D68D-9B65-4240-BA80-89A2EA16487D}" sibTransId="{69BC33A1-EA49-4B47-8722-A035E2506C4C}"/>
    <dgm:cxn modelId="{CAA7F52B-FCC1-E74B-9E5E-9F0ED2FA5450}" type="presOf" srcId="{615AA6DE-7476-49BA-AA8C-205294152BE5}" destId="{B8B30718-4193-1D4F-900F-E7EE16245760}" srcOrd="0" destOrd="0" presId="urn:microsoft.com/office/officeart/2005/8/layout/default"/>
    <dgm:cxn modelId="{D1D1452E-A892-0B46-8AC9-D4CF588792CF}" type="presOf" srcId="{7DD50AEA-D358-4023-A4BE-5ED06A436441}" destId="{1CCD4997-12B5-AF46-9F09-7504A13E3BBB}" srcOrd="0" destOrd="0" presId="urn:microsoft.com/office/officeart/2005/8/layout/default"/>
    <dgm:cxn modelId="{5091CB2F-1B79-3C42-A7B4-B41E40E27B53}" type="presOf" srcId="{9FD057EB-698C-42BE-8CBC-37248929A48F}" destId="{1BD5B81B-695C-134F-971E-9F4AD909D606}" srcOrd="0" destOrd="0" presId="urn:microsoft.com/office/officeart/2005/8/layout/default"/>
    <dgm:cxn modelId="{C9A6AB36-868D-7245-8A1C-8FD1AF5335B6}" type="presOf" srcId="{629B36FC-C49B-4B86-A98D-2659E81C0A9F}" destId="{3A9301F9-D2A1-3F4F-B7E3-3B1689BDF85E}" srcOrd="0" destOrd="0" presId="urn:microsoft.com/office/officeart/2005/8/layout/default"/>
    <dgm:cxn modelId="{99EA553E-1BAC-A748-9A5D-29C66311379A}" type="presOf" srcId="{ACACA9AF-C935-4BE3-8CDB-E644DDF9F0BE}" destId="{8A19F47D-BDA6-3A48-A975-2B9D816FBD71}" srcOrd="0" destOrd="0" presId="urn:microsoft.com/office/officeart/2005/8/layout/default"/>
    <dgm:cxn modelId="{4D37743F-D6BB-483D-AFFB-49EAE883A790}" srcId="{FF8F7B1E-6B9F-4AE1-900C-99DCFDA9BE6C}" destId="{ACACA9AF-C935-4BE3-8CDB-E644DDF9F0BE}" srcOrd="3" destOrd="0" parTransId="{E08A772F-E3B6-44A5-BB17-E079B69EFBE5}" sibTransId="{D8668BC7-C5B7-4B39-BFD4-5A3390BFD75F}"/>
    <dgm:cxn modelId="{E1E0284C-4A88-49E4-98A6-EC1ABC3B9E21}" srcId="{FF8F7B1E-6B9F-4AE1-900C-99DCFDA9BE6C}" destId="{9FD057EB-698C-42BE-8CBC-37248929A48F}" srcOrd="7" destOrd="0" parTransId="{0BE03A13-ACC4-4BC5-BF85-0835A69CDBBD}" sibTransId="{7CCBA421-C107-4062-89CB-8E70330B1F07}"/>
    <dgm:cxn modelId="{C53E474F-29BB-DF4F-A2ED-DCEA8E08F0CE}" type="presOf" srcId="{FF8F7B1E-6B9F-4AE1-900C-99DCFDA9BE6C}" destId="{102EBBC3-0FE5-DA42-9B5A-374E900547BE}" srcOrd="0" destOrd="0" presId="urn:microsoft.com/office/officeart/2005/8/layout/default"/>
    <dgm:cxn modelId="{DF0D7F5D-88AE-4C2E-BFE2-A1D7780A8499}" srcId="{FF8F7B1E-6B9F-4AE1-900C-99DCFDA9BE6C}" destId="{30844476-00AE-47F4-B7FC-AFE61A827145}" srcOrd="0" destOrd="0" parTransId="{63D8BEBB-3ED9-45B5-8A9E-CCC147FBE0EE}" sibTransId="{6FBF5B83-B57E-48ED-969E-52849DFFC31C}"/>
    <dgm:cxn modelId="{984CD07F-5D4A-41EB-AB20-7B3C56C6FD58}" srcId="{FF8F7B1E-6B9F-4AE1-900C-99DCFDA9BE6C}" destId="{DEBD9DF2-DEE8-41B9-A735-A2F5BF78BDF2}" srcOrd="1" destOrd="0" parTransId="{B9A04C50-C669-40E8-A342-3B3CB46C8FB2}" sibTransId="{1E08C6A1-90CF-4008-9562-434770A44E34}"/>
    <dgm:cxn modelId="{70845285-3086-8B49-846E-B9A2B8C5E420}" type="presOf" srcId="{0A474104-DB3C-4879-876C-9563F0AF9234}" destId="{FC014E93-A8C9-0846-954F-B1820AA4F3B3}" srcOrd="0" destOrd="0" presId="urn:microsoft.com/office/officeart/2005/8/layout/default"/>
    <dgm:cxn modelId="{313DCF8A-CAEF-4F22-B807-E239057DBB30}" srcId="{FF8F7B1E-6B9F-4AE1-900C-99DCFDA9BE6C}" destId="{E370E603-51AF-4A9E-BD9C-917A2DABCD43}" srcOrd="2" destOrd="0" parTransId="{1EA25983-579A-4A24-9CA6-1F2873C03C77}" sibTransId="{1AE12A22-3200-4394-81A0-FF9475EE7BBE}"/>
    <dgm:cxn modelId="{6F1CE78A-2F33-6341-AC7D-148DDCD3016A}" type="presOf" srcId="{E370E603-51AF-4A9E-BD9C-917A2DABCD43}" destId="{6B163260-036A-924A-AAD0-673C0212CD34}" srcOrd="0" destOrd="0" presId="urn:microsoft.com/office/officeart/2005/8/layout/default"/>
    <dgm:cxn modelId="{C4777FA5-5D77-3048-B0CE-CEBC787D3FEF}" type="presOf" srcId="{AEA6858D-0D90-4963-B5D0-B1C6F65E9A9F}" destId="{7569223F-2FF8-574D-A89A-9ED8CF8D1D3A}" srcOrd="0" destOrd="0" presId="urn:microsoft.com/office/officeart/2005/8/layout/default"/>
    <dgm:cxn modelId="{684AC7B0-6616-4D92-9E7C-EA1A4D25E812}" srcId="{FF8F7B1E-6B9F-4AE1-900C-99DCFDA9BE6C}" destId="{0AD2705C-CDB8-4CF5-B6CB-B71895ECCAD7}" srcOrd="6" destOrd="0" parTransId="{F9B531F3-3D68-4325-9CAA-B4B8EE80A894}" sibTransId="{FA52AAD5-8308-48F2-9D28-0BF5E37C822F}"/>
    <dgm:cxn modelId="{F11021B1-5C33-48A4-BF99-54A7F8F8F277}" srcId="{FF8F7B1E-6B9F-4AE1-900C-99DCFDA9BE6C}" destId="{629B36FC-C49B-4B86-A98D-2659E81C0A9F}" srcOrd="5" destOrd="0" parTransId="{F566B6C6-01BA-49C9-B0EC-0506CBDE5A0E}" sibTransId="{245980E3-A684-4DF2-AA17-4D9FF3708329}"/>
    <dgm:cxn modelId="{C698B0BF-643D-4332-AF8B-2AA8BE23403D}" srcId="{FF8F7B1E-6B9F-4AE1-900C-99DCFDA9BE6C}" destId="{615AA6DE-7476-49BA-AA8C-205294152BE5}" srcOrd="8" destOrd="0" parTransId="{624AC0C8-40E3-453F-9FBE-9F137E77F5EA}" sibTransId="{FB026911-E280-4988-A43F-E31D2B2F650F}"/>
    <dgm:cxn modelId="{F2E034C3-32FC-2741-89B0-32BD9EEC9089}" type="presOf" srcId="{0AD2705C-CDB8-4CF5-B6CB-B71895ECCAD7}" destId="{0F0D3BC7-545B-7A44-855C-098AF0B19691}" srcOrd="0" destOrd="0" presId="urn:microsoft.com/office/officeart/2005/8/layout/default"/>
    <dgm:cxn modelId="{7C7FCDC6-C74D-7B48-8AA2-02ABB756C27A}" type="presOf" srcId="{30844476-00AE-47F4-B7FC-AFE61A827145}" destId="{71A36764-55B7-204C-BADA-4A5F6238BF62}" srcOrd="0" destOrd="0" presId="urn:microsoft.com/office/officeart/2005/8/layout/default"/>
    <dgm:cxn modelId="{62AF6AE8-0037-471A-9B17-A4757EFD2E2F}" srcId="{FF8F7B1E-6B9F-4AE1-900C-99DCFDA9BE6C}" destId="{0A474104-DB3C-4879-876C-9563F0AF9234}" srcOrd="10" destOrd="0" parTransId="{3FFC1965-A8F7-449A-9AE6-3C3507822C88}" sibTransId="{42017C35-666B-46C4-8058-DFFFBCD567F3}"/>
    <dgm:cxn modelId="{9CBF6FE8-48B9-4B0C-8AE9-9A22714BD691}" srcId="{FF8F7B1E-6B9F-4AE1-900C-99DCFDA9BE6C}" destId="{AEA6858D-0D90-4963-B5D0-B1C6F65E9A9F}" srcOrd="4" destOrd="0" parTransId="{582B1FB6-9F44-43A7-B08C-AE45DEF57391}" sibTransId="{2EC8A4B4-2DC1-4A11-84F4-D182EEF01DF9}"/>
    <dgm:cxn modelId="{702938F0-E474-4B4F-BD83-ED5E0837B4E7}" type="presParOf" srcId="{102EBBC3-0FE5-DA42-9B5A-374E900547BE}" destId="{71A36764-55B7-204C-BADA-4A5F6238BF62}" srcOrd="0" destOrd="0" presId="urn:microsoft.com/office/officeart/2005/8/layout/default"/>
    <dgm:cxn modelId="{9A99F23A-4D0B-444D-AA7C-C683C5EA21B4}" type="presParOf" srcId="{102EBBC3-0FE5-DA42-9B5A-374E900547BE}" destId="{74DBDB3F-DE3C-0046-8FE8-9D40670CAD0D}" srcOrd="1" destOrd="0" presId="urn:microsoft.com/office/officeart/2005/8/layout/default"/>
    <dgm:cxn modelId="{6DA0EAC6-4BDA-104D-A389-80D0FF6AD550}" type="presParOf" srcId="{102EBBC3-0FE5-DA42-9B5A-374E900547BE}" destId="{E58B82F7-40CA-154F-BA10-00C181A7E979}" srcOrd="2" destOrd="0" presId="urn:microsoft.com/office/officeart/2005/8/layout/default"/>
    <dgm:cxn modelId="{DB99DE0F-9EBF-2F48-809D-80B3EFBB27BF}" type="presParOf" srcId="{102EBBC3-0FE5-DA42-9B5A-374E900547BE}" destId="{3A0C03BE-9173-C144-A88D-92DC2F0FB9B4}" srcOrd="3" destOrd="0" presId="urn:microsoft.com/office/officeart/2005/8/layout/default"/>
    <dgm:cxn modelId="{1F6BC68C-2422-A049-900B-B7D30C253B92}" type="presParOf" srcId="{102EBBC3-0FE5-DA42-9B5A-374E900547BE}" destId="{6B163260-036A-924A-AAD0-673C0212CD34}" srcOrd="4" destOrd="0" presId="urn:microsoft.com/office/officeart/2005/8/layout/default"/>
    <dgm:cxn modelId="{AEFC350C-73D5-CE4C-A19C-1F53CEEF366D}" type="presParOf" srcId="{102EBBC3-0FE5-DA42-9B5A-374E900547BE}" destId="{D8C4AD93-C5AA-DC40-8EBD-650424068E51}" srcOrd="5" destOrd="0" presId="urn:microsoft.com/office/officeart/2005/8/layout/default"/>
    <dgm:cxn modelId="{1F0E2757-E540-B34A-915E-EC9C9194A182}" type="presParOf" srcId="{102EBBC3-0FE5-DA42-9B5A-374E900547BE}" destId="{8A19F47D-BDA6-3A48-A975-2B9D816FBD71}" srcOrd="6" destOrd="0" presId="urn:microsoft.com/office/officeart/2005/8/layout/default"/>
    <dgm:cxn modelId="{4EF36525-1A3C-1045-B61C-FE761DDE978B}" type="presParOf" srcId="{102EBBC3-0FE5-DA42-9B5A-374E900547BE}" destId="{0CC871EC-D5D1-9545-B19C-C1F5709E7A46}" srcOrd="7" destOrd="0" presId="urn:microsoft.com/office/officeart/2005/8/layout/default"/>
    <dgm:cxn modelId="{B171C19C-9E8A-D64B-B2FB-A2E66646DAE8}" type="presParOf" srcId="{102EBBC3-0FE5-DA42-9B5A-374E900547BE}" destId="{7569223F-2FF8-574D-A89A-9ED8CF8D1D3A}" srcOrd="8" destOrd="0" presId="urn:microsoft.com/office/officeart/2005/8/layout/default"/>
    <dgm:cxn modelId="{4749D46B-EC1F-F749-A629-3201762F88E8}" type="presParOf" srcId="{102EBBC3-0FE5-DA42-9B5A-374E900547BE}" destId="{2CF7EDC3-F5BA-B74A-83A8-1098363CE872}" srcOrd="9" destOrd="0" presId="urn:microsoft.com/office/officeart/2005/8/layout/default"/>
    <dgm:cxn modelId="{68E2E09F-8152-DC43-B7B9-53535CC9E3E0}" type="presParOf" srcId="{102EBBC3-0FE5-DA42-9B5A-374E900547BE}" destId="{3A9301F9-D2A1-3F4F-B7E3-3B1689BDF85E}" srcOrd="10" destOrd="0" presId="urn:microsoft.com/office/officeart/2005/8/layout/default"/>
    <dgm:cxn modelId="{74817BF7-393E-B44E-905F-88580FF9E3A3}" type="presParOf" srcId="{102EBBC3-0FE5-DA42-9B5A-374E900547BE}" destId="{000EAF73-7DB0-EB4C-AAA7-767E6033F467}" srcOrd="11" destOrd="0" presId="urn:microsoft.com/office/officeart/2005/8/layout/default"/>
    <dgm:cxn modelId="{04F9C9F9-C1D1-C842-932F-BF0D5F64C14C}" type="presParOf" srcId="{102EBBC3-0FE5-DA42-9B5A-374E900547BE}" destId="{0F0D3BC7-545B-7A44-855C-098AF0B19691}" srcOrd="12" destOrd="0" presId="urn:microsoft.com/office/officeart/2005/8/layout/default"/>
    <dgm:cxn modelId="{39E398EE-DA11-8649-B7F1-1D7EFF4F177E}" type="presParOf" srcId="{102EBBC3-0FE5-DA42-9B5A-374E900547BE}" destId="{9C6CA2BC-9DE0-7441-A753-2182A6DFD0B2}" srcOrd="13" destOrd="0" presId="urn:microsoft.com/office/officeart/2005/8/layout/default"/>
    <dgm:cxn modelId="{6B7CBAAF-2273-0B4A-AD3E-3AA390A0B99C}" type="presParOf" srcId="{102EBBC3-0FE5-DA42-9B5A-374E900547BE}" destId="{1BD5B81B-695C-134F-971E-9F4AD909D606}" srcOrd="14" destOrd="0" presId="urn:microsoft.com/office/officeart/2005/8/layout/default"/>
    <dgm:cxn modelId="{B705BE9E-518F-334E-B0F9-056B7D818FA4}" type="presParOf" srcId="{102EBBC3-0FE5-DA42-9B5A-374E900547BE}" destId="{3C9DDD23-7A02-9E42-A107-5BC6B7973D7A}" srcOrd="15" destOrd="0" presId="urn:microsoft.com/office/officeart/2005/8/layout/default"/>
    <dgm:cxn modelId="{7C0F1A01-862F-6A4D-8B82-3725EABC0346}" type="presParOf" srcId="{102EBBC3-0FE5-DA42-9B5A-374E900547BE}" destId="{B8B30718-4193-1D4F-900F-E7EE16245760}" srcOrd="16" destOrd="0" presId="urn:microsoft.com/office/officeart/2005/8/layout/default"/>
    <dgm:cxn modelId="{7D9C68D0-58D0-B045-BAF0-C7ACACADB3EA}" type="presParOf" srcId="{102EBBC3-0FE5-DA42-9B5A-374E900547BE}" destId="{CA46A29A-3116-7B4F-BBC1-9337E5DF9765}" srcOrd="17" destOrd="0" presId="urn:microsoft.com/office/officeart/2005/8/layout/default"/>
    <dgm:cxn modelId="{2455546E-5EA3-4948-BB72-FB1CCA224A76}" type="presParOf" srcId="{102EBBC3-0FE5-DA42-9B5A-374E900547BE}" destId="{1CCD4997-12B5-AF46-9F09-7504A13E3BBB}" srcOrd="18" destOrd="0" presId="urn:microsoft.com/office/officeart/2005/8/layout/default"/>
    <dgm:cxn modelId="{F065A5EE-5F02-074A-9A3C-0CE9717745BE}" type="presParOf" srcId="{102EBBC3-0FE5-DA42-9B5A-374E900547BE}" destId="{5EB174B2-027C-A74B-9104-295CA6C99980}" srcOrd="19" destOrd="0" presId="urn:microsoft.com/office/officeart/2005/8/layout/default"/>
    <dgm:cxn modelId="{8C60359B-6D0D-E040-89DB-93527A21FD43}" type="presParOf" srcId="{102EBBC3-0FE5-DA42-9B5A-374E900547BE}" destId="{FC014E93-A8C9-0846-954F-B1820AA4F3B3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F5BA817-9B4E-4E32-92CF-CC315BDB03AF}" type="doc">
      <dgm:prSet loTypeId="urn:microsoft.com/office/officeart/2005/8/layout/defaul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9F81F25-AC7E-441A-9A43-9CF411F85729}">
      <dgm:prSet/>
      <dgm:spPr>
        <a:solidFill>
          <a:srgbClr val="782F40"/>
        </a:solidFill>
      </dgm:spPr>
      <dgm:t>
        <a:bodyPr/>
        <a:lstStyle/>
        <a:p>
          <a:r>
            <a:rPr lang="en-US">
              <a:latin typeface="Arial"/>
              <a:cs typeface="Arial"/>
            </a:rPr>
            <a:t>Sections must be mobile</a:t>
          </a:r>
        </a:p>
      </dgm:t>
    </dgm:pt>
    <dgm:pt modelId="{7DD9DA06-1E46-4DE6-972A-0B013668FEFC}" type="parTrans" cxnId="{87562693-46F1-4B40-8D28-95B3CB471634}">
      <dgm:prSet/>
      <dgm:spPr/>
      <dgm:t>
        <a:bodyPr/>
        <a:lstStyle/>
        <a:p>
          <a:endParaRPr lang="en-US"/>
        </a:p>
      </dgm:t>
    </dgm:pt>
    <dgm:pt modelId="{860FBF3C-BE4E-4F1A-BA20-BC35BDF7E83B}" type="sibTrans" cxnId="{87562693-46F1-4B40-8D28-95B3CB471634}">
      <dgm:prSet/>
      <dgm:spPr/>
      <dgm:t>
        <a:bodyPr/>
        <a:lstStyle/>
        <a:p>
          <a:endParaRPr lang="en-US"/>
        </a:p>
      </dgm:t>
    </dgm:pt>
    <dgm:pt modelId="{3E884FD4-DFE3-40DD-841B-845E3C0AAA7A}">
      <dgm:prSet/>
      <dgm:spPr>
        <a:solidFill>
          <a:srgbClr val="782F40"/>
        </a:solidFill>
      </dgm:spPr>
      <dgm:t>
        <a:bodyPr/>
        <a:lstStyle/>
        <a:p>
          <a:r>
            <a:rPr lang="en-US">
              <a:latin typeface="Arial"/>
              <a:cs typeface="Arial"/>
            </a:rPr>
            <a:t>Use Rockwell hardware and software</a:t>
          </a:r>
        </a:p>
      </dgm:t>
    </dgm:pt>
    <dgm:pt modelId="{BF788001-82CA-44E4-877A-2A859781DE20}" type="parTrans" cxnId="{ABED9CEE-8ACB-440E-9CFE-82F9E6503DE5}">
      <dgm:prSet/>
      <dgm:spPr/>
      <dgm:t>
        <a:bodyPr/>
        <a:lstStyle/>
        <a:p>
          <a:endParaRPr lang="en-US"/>
        </a:p>
      </dgm:t>
    </dgm:pt>
    <dgm:pt modelId="{2A3F259C-3F8A-4C90-A62D-6AB3BB098960}" type="sibTrans" cxnId="{ABED9CEE-8ACB-440E-9CFE-82F9E6503DE5}">
      <dgm:prSet/>
      <dgm:spPr/>
      <dgm:t>
        <a:bodyPr/>
        <a:lstStyle/>
        <a:p>
          <a:endParaRPr lang="en-US"/>
        </a:p>
      </dgm:t>
    </dgm:pt>
    <dgm:pt modelId="{DC5A0F64-491F-4C33-A02B-41ADD95C934F}">
      <dgm:prSet/>
      <dgm:spPr>
        <a:solidFill>
          <a:srgbClr val="782F40"/>
        </a:solidFill>
      </dgm:spPr>
      <dgm:t>
        <a:bodyPr/>
        <a:lstStyle/>
        <a:p>
          <a:r>
            <a:rPr lang="en-US">
              <a:latin typeface="Arial"/>
              <a:cs typeface="Arial"/>
            </a:rPr>
            <a:t>Engaging and interesting for all ages</a:t>
          </a:r>
        </a:p>
      </dgm:t>
    </dgm:pt>
    <dgm:pt modelId="{780377E4-91B2-43C5-9B45-C8089EDFCB77}" type="parTrans" cxnId="{39F519C0-77F6-40CB-B6B4-41F0928F6BAE}">
      <dgm:prSet/>
      <dgm:spPr/>
      <dgm:t>
        <a:bodyPr/>
        <a:lstStyle/>
        <a:p>
          <a:endParaRPr lang="en-US"/>
        </a:p>
      </dgm:t>
    </dgm:pt>
    <dgm:pt modelId="{61C59586-2084-408E-AB48-46433F24E961}" type="sibTrans" cxnId="{39F519C0-77F6-40CB-B6B4-41F0928F6BAE}">
      <dgm:prSet/>
      <dgm:spPr/>
      <dgm:t>
        <a:bodyPr/>
        <a:lstStyle/>
        <a:p>
          <a:endParaRPr lang="en-US"/>
        </a:p>
      </dgm:t>
    </dgm:pt>
    <dgm:pt modelId="{7AC7255F-19E3-45B9-8E8A-234ACF8FC8DB}">
      <dgm:prSet/>
      <dgm:spPr>
        <a:solidFill>
          <a:srgbClr val="782F40"/>
        </a:solidFill>
      </dgm:spPr>
      <dgm:t>
        <a:bodyPr/>
        <a:lstStyle/>
        <a:p>
          <a:r>
            <a:rPr lang="en-US">
              <a:latin typeface="Arial"/>
              <a:cs typeface="Arial"/>
            </a:rPr>
            <a:t>Output incorporates and shows Rockwell</a:t>
          </a:r>
        </a:p>
      </dgm:t>
    </dgm:pt>
    <dgm:pt modelId="{EF31CE58-CE40-4BBD-9C96-5C4438E7D536}" type="parTrans" cxnId="{EBED5167-30C9-416B-9CDB-8C369B49B221}">
      <dgm:prSet/>
      <dgm:spPr/>
      <dgm:t>
        <a:bodyPr/>
        <a:lstStyle/>
        <a:p>
          <a:endParaRPr lang="en-US"/>
        </a:p>
      </dgm:t>
    </dgm:pt>
    <dgm:pt modelId="{5D51FDAE-69B2-44CA-B5A4-2A079620FBD0}" type="sibTrans" cxnId="{EBED5167-30C9-416B-9CDB-8C369B49B221}">
      <dgm:prSet/>
      <dgm:spPr/>
      <dgm:t>
        <a:bodyPr/>
        <a:lstStyle/>
        <a:p>
          <a:endParaRPr lang="en-US"/>
        </a:p>
      </dgm:t>
    </dgm:pt>
    <dgm:pt modelId="{6C791D9F-7BCB-4886-9B56-651342C3E2F5}">
      <dgm:prSet/>
      <dgm:spPr>
        <a:solidFill>
          <a:srgbClr val="782F40"/>
        </a:solidFill>
      </dgm:spPr>
      <dgm:t>
        <a:bodyPr/>
        <a:lstStyle/>
        <a:p>
          <a:r>
            <a:rPr lang="en-US">
              <a:latin typeface="Arial"/>
              <a:cs typeface="Arial"/>
            </a:rPr>
            <a:t>Safe for all ages</a:t>
          </a:r>
        </a:p>
      </dgm:t>
    </dgm:pt>
    <dgm:pt modelId="{AF0C3688-5B72-4B74-BF21-B4B64DA0E29A}" type="parTrans" cxnId="{1FAE34D0-D003-4FB7-BE8F-D4FA1EC79394}">
      <dgm:prSet/>
      <dgm:spPr/>
      <dgm:t>
        <a:bodyPr/>
        <a:lstStyle/>
        <a:p>
          <a:endParaRPr lang="en-US"/>
        </a:p>
      </dgm:t>
    </dgm:pt>
    <dgm:pt modelId="{A0883D34-4C5E-4214-94EB-4C7B07BD2E82}" type="sibTrans" cxnId="{1FAE34D0-D003-4FB7-BE8F-D4FA1EC79394}">
      <dgm:prSet/>
      <dgm:spPr/>
      <dgm:t>
        <a:bodyPr/>
        <a:lstStyle/>
        <a:p>
          <a:endParaRPr lang="en-US"/>
        </a:p>
      </dgm:t>
    </dgm:pt>
    <dgm:pt modelId="{34D59ABA-DDE0-472D-8DF4-2240BD517228}">
      <dgm:prSet/>
      <dgm:spPr>
        <a:solidFill>
          <a:srgbClr val="782F40"/>
        </a:solidFill>
      </dgm:spPr>
      <dgm:t>
        <a:bodyPr/>
        <a:lstStyle/>
        <a:p>
          <a:r>
            <a:rPr lang="en-US">
              <a:latin typeface="Arial"/>
              <a:cs typeface="Arial"/>
            </a:rPr>
            <a:t>Moves fast enough to be engaging</a:t>
          </a:r>
        </a:p>
      </dgm:t>
    </dgm:pt>
    <dgm:pt modelId="{165202C5-04B6-4F27-B260-851DC7B91C96}" type="parTrans" cxnId="{2557D881-098B-41F6-A8EC-91E76D44E5AE}">
      <dgm:prSet/>
      <dgm:spPr/>
      <dgm:t>
        <a:bodyPr/>
        <a:lstStyle/>
        <a:p>
          <a:endParaRPr lang="en-US"/>
        </a:p>
      </dgm:t>
    </dgm:pt>
    <dgm:pt modelId="{BE20EFA1-A989-4262-8F3A-91124D886D34}" type="sibTrans" cxnId="{2557D881-098B-41F6-A8EC-91E76D44E5AE}">
      <dgm:prSet/>
      <dgm:spPr/>
      <dgm:t>
        <a:bodyPr/>
        <a:lstStyle/>
        <a:p>
          <a:endParaRPr lang="en-US"/>
        </a:p>
      </dgm:t>
    </dgm:pt>
    <dgm:pt modelId="{960E00C1-F40F-4FAB-8D40-81BD781BF718}">
      <dgm:prSet/>
      <dgm:spPr>
        <a:solidFill>
          <a:srgbClr val="782F40"/>
        </a:solidFill>
      </dgm:spPr>
      <dgm:t>
        <a:bodyPr/>
        <a:lstStyle/>
        <a:p>
          <a:r>
            <a:rPr lang="en-US">
              <a:latin typeface="Arial"/>
              <a:cs typeface="Arial"/>
            </a:rPr>
            <a:t>Controlled continuous cycle</a:t>
          </a:r>
        </a:p>
      </dgm:t>
    </dgm:pt>
    <dgm:pt modelId="{12D28333-143F-4379-B573-CDAFF2F0B58F}" type="parTrans" cxnId="{5AFEC5E4-2D49-4649-9F09-24BE875C4FBD}">
      <dgm:prSet/>
      <dgm:spPr/>
      <dgm:t>
        <a:bodyPr/>
        <a:lstStyle/>
        <a:p>
          <a:endParaRPr lang="en-US"/>
        </a:p>
      </dgm:t>
    </dgm:pt>
    <dgm:pt modelId="{E7250435-D018-45CB-9F1D-7EA41BF048C2}" type="sibTrans" cxnId="{5AFEC5E4-2D49-4649-9F09-24BE875C4FBD}">
      <dgm:prSet/>
      <dgm:spPr/>
      <dgm:t>
        <a:bodyPr/>
        <a:lstStyle/>
        <a:p>
          <a:endParaRPr lang="en-US"/>
        </a:p>
      </dgm:t>
    </dgm:pt>
    <dgm:pt modelId="{B2690F06-EBA3-4D07-AF3B-D80CD14FBE5D}">
      <dgm:prSet/>
      <dgm:spPr>
        <a:solidFill>
          <a:srgbClr val="782F40"/>
        </a:solidFill>
      </dgm:spPr>
      <dgm:t>
        <a:bodyPr/>
        <a:lstStyle/>
        <a:p>
          <a:r>
            <a:rPr lang="en-US">
              <a:latin typeface="Arial"/>
              <a:cs typeface="Arial"/>
            </a:rPr>
            <a:t>Easy to assemble</a:t>
          </a:r>
        </a:p>
      </dgm:t>
    </dgm:pt>
    <dgm:pt modelId="{91D165AC-1E67-4A59-97B2-408E27E0AE2C}" type="parTrans" cxnId="{C2ECE4B4-EAE4-4183-8E2B-F0ECEA1B7B38}">
      <dgm:prSet/>
      <dgm:spPr/>
      <dgm:t>
        <a:bodyPr/>
        <a:lstStyle/>
        <a:p>
          <a:endParaRPr lang="en-US"/>
        </a:p>
      </dgm:t>
    </dgm:pt>
    <dgm:pt modelId="{28F5D7E5-4547-4984-B17B-4FD1FBCD5C86}" type="sibTrans" cxnId="{C2ECE4B4-EAE4-4183-8E2B-F0ECEA1B7B38}">
      <dgm:prSet/>
      <dgm:spPr/>
      <dgm:t>
        <a:bodyPr/>
        <a:lstStyle/>
        <a:p>
          <a:endParaRPr lang="en-US"/>
        </a:p>
      </dgm:t>
    </dgm:pt>
    <dgm:pt modelId="{41101F8E-FFF8-464C-A895-CB70CF39B60F}" type="pres">
      <dgm:prSet presAssocID="{BF5BA817-9B4E-4E32-92CF-CC315BDB03AF}" presName="diagram" presStyleCnt="0">
        <dgm:presLayoutVars>
          <dgm:dir/>
          <dgm:resizeHandles val="exact"/>
        </dgm:presLayoutVars>
      </dgm:prSet>
      <dgm:spPr/>
    </dgm:pt>
    <dgm:pt modelId="{391BEE14-2704-8144-A803-1E0E34E1195E}" type="pres">
      <dgm:prSet presAssocID="{39F81F25-AC7E-441A-9A43-9CF411F85729}" presName="node" presStyleLbl="node1" presStyleIdx="0" presStyleCnt="8">
        <dgm:presLayoutVars>
          <dgm:bulletEnabled val="1"/>
        </dgm:presLayoutVars>
      </dgm:prSet>
      <dgm:spPr/>
    </dgm:pt>
    <dgm:pt modelId="{E6046C53-FD89-3F40-9AFD-7D870783C056}" type="pres">
      <dgm:prSet presAssocID="{860FBF3C-BE4E-4F1A-BA20-BC35BDF7E83B}" presName="sibTrans" presStyleCnt="0"/>
      <dgm:spPr/>
    </dgm:pt>
    <dgm:pt modelId="{1EC46EAD-7EF0-044E-AACA-60DB061934C4}" type="pres">
      <dgm:prSet presAssocID="{3E884FD4-DFE3-40DD-841B-845E3C0AAA7A}" presName="node" presStyleLbl="node1" presStyleIdx="1" presStyleCnt="8">
        <dgm:presLayoutVars>
          <dgm:bulletEnabled val="1"/>
        </dgm:presLayoutVars>
      </dgm:prSet>
      <dgm:spPr/>
    </dgm:pt>
    <dgm:pt modelId="{6B0D6758-8C7D-2643-BF8A-9C61D93189F5}" type="pres">
      <dgm:prSet presAssocID="{2A3F259C-3F8A-4C90-A62D-6AB3BB098960}" presName="sibTrans" presStyleCnt="0"/>
      <dgm:spPr/>
    </dgm:pt>
    <dgm:pt modelId="{555FAEF1-9B51-5448-A34A-DCEF769A62D3}" type="pres">
      <dgm:prSet presAssocID="{DC5A0F64-491F-4C33-A02B-41ADD95C934F}" presName="node" presStyleLbl="node1" presStyleIdx="2" presStyleCnt="8">
        <dgm:presLayoutVars>
          <dgm:bulletEnabled val="1"/>
        </dgm:presLayoutVars>
      </dgm:prSet>
      <dgm:spPr/>
    </dgm:pt>
    <dgm:pt modelId="{83DBBAF5-196E-FF4E-9AF0-1D10F7630709}" type="pres">
      <dgm:prSet presAssocID="{61C59586-2084-408E-AB48-46433F24E961}" presName="sibTrans" presStyleCnt="0"/>
      <dgm:spPr/>
    </dgm:pt>
    <dgm:pt modelId="{DCE65999-72F2-6842-ABD7-00B622A52413}" type="pres">
      <dgm:prSet presAssocID="{7AC7255F-19E3-45B9-8E8A-234ACF8FC8DB}" presName="node" presStyleLbl="node1" presStyleIdx="3" presStyleCnt="8">
        <dgm:presLayoutVars>
          <dgm:bulletEnabled val="1"/>
        </dgm:presLayoutVars>
      </dgm:prSet>
      <dgm:spPr/>
    </dgm:pt>
    <dgm:pt modelId="{A7E8EEFB-F8D2-F04F-A5D2-AD4E720A6FAB}" type="pres">
      <dgm:prSet presAssocID="{5D51FDAE-69B2-44CA-B5A4-2A079620FBD0}" presName="sibTrans" presStyleCnt="0"/>
      <dgm:spPr/>
    </dgm:pt>
    <dgm:pt modelId="{EF910E2A-FA49-334A-B666-FA42FEA7F395}" type="pres">
      <dgm:prSet presAssocID="{6C791D9F-7BCB-4886-9B56-651342C3E2F5}" presName="node" presStyleLbl="node1" presStyleIdx="4" presStyleCnt="8" custLinFactNeighborX="798" custLinFactNeighborY="4193">
        <dgm:presLayoutVars>
          <dgm:bulletEnabled val="1"/>
        </dgm:presLayoutVars>
      </dgm:prSet>
      <dgm:spPr/>
    </dgm:pt>
    <dgm:pt modelId="{FEDD36F0-9FCF-F141-A31F-D4F641A33FB0}" type="pres">
      <dgm:prSet presAssocID="{A0883D34-4C5E-4214-94EB-4C7B07BD2E82}" presName="sibTrans" presStyleCnt="0"/>
      <dgm:spPr/>
    </dgm:pt>
    <dgm:pt modelId="{547F14B4-5DE4-404E-8833-CEF7EB3697ED}" type="pres">
      <dgm:prSet presAssocID="{34D59ABA-DDE0-472D-8DF4-2240BD517228}" presName="node" presStyleLbl="node1" presStyleIdx="5" presStyleCnt="8" custLinFactNeighborX="512" custLinFactNeighborY="4193">
        <dgm:presLayoutVars>
          <dgm:bulletEnabled val="1"/>
        </dgm:presLayoutVars>
      </dgm:prSet>
      <dgm:spPr/>
    </dgm:pt>
    <dgm:pt modelId="{E34DCEA1-29A5-634D-BC3D-81F7509E608C}" type="pres">
      <dgm:prSet presAssocID="{BE20EFA1-A989-4262-8F3A-91124D886D34}" presName="sibTrans" presStyleCnt="0"/>
      <dgm:spPr/>
    </dgm:pt>
    <dgm:pt modelId="{B6713CDC-A623-3543-A4DA-E3C64FCB0F3D}" type="pres">
      <dgm:prSet presAssocID="{960E00C1-F40F-4FAB-8D40-81BD781BF718}" presName="node" presStyleLbl="node1" presStyleIdx="6" presStyleCnt="8">
        <dgm:presLayoutVars>
          <dgm:bulletEnabled val="1"/>
        </dgm:presLayoutVars>
      </dgm:prSet>
      <dgm:spPr/>
    </dgm:pt>
    <dgm:pt modelId="{BCBF1C75-04EF-F74F-B527-B1BDA7361136}" type="pres">
      <dgm:prSet presAssocID="{E7250435-D018-45CB-9F1D-7EA41BF048C2}" presName="sibTrans" presStyleCnt="0"/>
      <dgm:spPr/>
    </dgm:pt>
    <dgm:pt modelId="{225D148C-3A5E-6C4C-A72C-7463E27CB1FB}" type="pres">
      <dgm:prSet presAssocID="{B2690F06-EBA3-4D07-AF3B-D80CD14FBE5D}" presName="node" presStyleLbl="node1" presStyleIdx="7" presStyleCnt="8">
        <dgm:presLayoutVars>
          <dgm:bulletEnabled val="1"/>
        </dgm:presLayoutVars>
      </dgm:prSet>
      <dgm:spPr/>
    </dgm:pt>
  </dgm:ptLst>
  <dgm:cxnLst>
    <dgm:cxn modelId="{7B10571A-903D-0C47-B5CE-52C2C4C15608}" type="presOf" srcId="{6C791D9F-7BCB-4886-9B56-651342C3E2F5}" destId="{EF910E2A-FA49-334A-B666-FA42FEA7F395}" srcOrd="0" destOrd="0" presId="urn:microsoft.com/office/officeart/2005/8/layout/default"/>
    <dgm:cxn modelId="{5466984C-74C3-DA43-84DC-AEC5E60BF707}" type="presOf" srcId="{960E00C1-F40F-4FAB-8D40-81BD781BF718}" destId="{B6713CDC-A623-3543-A4DA-E3C64FCB0F3D}" srcOrd="0" destOrd="0" presId="urn:microsoft.com/office/officeart/2005/8/layout/default"/>
    <dgm:cxn modelId="{8064E953-B4CB-984D-A234-63D28B7176AA}" type="presOf" srcId="{BF5BA817-9B4E-4E32-92CF-CC315BDB03AF}" destId="{41101F8E-FFF8-464C-A895-CB70CF39B60F}" srcOrd="0" destOrd="0" presId="urn:microsoft.com/office/officeart/2005/8/layout/default"/>
    <dgm:cxn modelId="{EBED5167-30C9-416B-9CDB-8C369B49B221}" srcId="{BF5BA817-9B4E-4E32-92CF-CC315BDB03AF}" destId="{7AC7255F-19E3-45B9-8E8A-234ACF8FC8DB}" srcOrd="3" destOrd="0" parTransId="{EF31CE58-CE40-4BBD-9C96-5C4438E7D536}" sibTransId="{5D51FDAE-69B2-44CA-B5A4-2A079620FBD0}"/>
    <dgm:cxn modelId="{ECE9D36C-C211-DD44-AC9F-8F2CDE847677}" type="presOf" srcId="{34D59ABA-DDE0-472D-8DF4-2240BD517228}" destId="{547F14B4-5DE4-404E-8833-CEF7EB3697ED}" srcOrd="0" destOrd="0" presId="urn:microsoft.com/office/officeart/2005/8/layout/default"/>
    <dgm:cxn modelId="{2557D881-098B-41F6-A8EC-91E76D44E5AE}" srcId="{BF5BA817-9B4E-4E32-92CF-CC315BDB03AF}" destId="{34D59ABA-DDE0-472D-8DF4-2240BD517228}" srcOrd="5" destOrd="0" parTransId="{165202C5-04B6-4F27-B260-851DC7B91C96}" sibTransId="{BE20EFA1-A989-4262-8F3A-91124D886D34}"/>
    <dgm:cxn modelId="{87562693-46F1-4B40-8D28-95B3CB471634}" srcId="{BF5BA817-9B4E-4E32-92CF-CC315BDB03AF}" destId="{39F81F25-AC7E-441A-9A43-9CF411F85729}" srcOrd="0" destOrd="0" parTransId="{7DD9DA06-1E46-4DE6-972A-0B013668FEFC}" sibTransId="{860FBF3C-BE4E-4F1A-BA20-BC35BDF7E83B}"/>
    <dgm:cxn modelId="{1B7D9D95-8783-004C-82FF-DAD3782E1A8B}" type="presOf" srcId="{39F81F25-AC7E-441A-9A43-9CF411F85729}" destId="{391BEE14-2704-8144-A803-1E0E34E1195E}" srcOrd="0" destOrd="0" presId="urn:microsoft.com/office/officeart/2005/8/layout/default"/>
    <dgm:cxn modelId="{C2ECE4B4-EAE4-4183-8E2B-F0ECEA1B7B38}" srcId="{BF5BA817-9B4E-4E32-92CF-CC315BDB03AF}" destId="{B2690F06-EBA3-4D07-AF3B-D80CD14FBE5D}" srcOrd="7" destOrd="0" parTransId="{91D165AC-1E67-4A59-97B2-408E27E0AE2C}" sibTransId="{28F5D7E5-4547-4984-B17B-4FD1FBCD5C86}"/>
    <dgm:cxn modelId="{39F519C0-77F6-40CB-B6B4-41F0928F6BAE}" srcId="{BF5BA817-9B4E-4E32-92CF-CC315BDB03AF}" destId="{DC5A0F64-491F-4C33-A02B-41ADD95C934F}" srcOrd="2" destOrd="0" parTransId="{780377E4-91B2-43C5-9B45-C8089EDFCB77}" sibTransId="{61C59586-2084-408E-AB48-46433F24E961}"/>
    <dgm:cxn modelId="{1FAE34D0-D003-4FB7-BE8F-D4FA1EC79394}" srcId="{BF5BA817-9B4E-4E32-92CF-CC315BDB03AF}" destId="{6C791D9F-7BCB-4886-9B56-651342C3E2F5}" srcOrd="4" destOrd="0" parTransId="{AF0C3688-5B72-4B74-BF21-B4B64DA0E29A}" sibTransId="{A0883D34-4C5E-4214-94EB-4C7B07BD2E82}"/>
    <dgm:cxn modelId="{1E3490DE-59FB-B046-84B6-F2E8C29BEA9A}" type="presOf" srcId="{DC5A0F64-491F-4C33-A02B-41ADD95C934F}" destId="{555FAEF1-9B51-5448-A34A-DCEF769A62D3}" srcOrd="0" destOrd="0" presId="urn:microsoft.com/office/officeart/2005/8/layout/default"/>
    <dgm:cxn modelId="{5AFEC5E4-2D49-4649-9F09-24BE875C4FBD}" srcId="{BF5BA817-9B4E-4E32-92CF-CC315BDB03AF}" destId="{960E00C1-F40F-4FAB-8D40-81BD781BF718}" srcOrd="6" destOrd="0" parTransId="{12D28333-143F-4379-B573-CDAFF2F0B58F}" sibTransId="{E7250435-D018-45CB-9F1D-7EA41BF048C2}"/>
    <dgm:cxn modelId="{ABED9CEE-8ACB-440E-9CFE-82F9E6503DE5}" srcId="{BF5BA817-9B4E-4E32-92CF-CC315BDB03AF}" destId="{3E884FD4-DFE3-40DD-841B-845E3C0AAA7A}" srcOrd="1" destOrd="0" parTransId="{BF788001-82CA-44E4-877A-2A859781DE20}" sibTransId="{2A3F259C-3F8A-4C90-A62D-6AB3BB098960}"/>
    <dgm:cxn modelId="{EA92E7F3-F9EC-6D47-A9C2-3B778B23CBE1}" type="presOf" srcId="{B2690F06-EBA3-4D07-AF3B-D80CD14FBE5D}" destId="{225D148C-3A5E-6C4C-A72C-7463E27CB1FB}" srcOrd="0" destOrd="0" presId="urn:microsoft.com/office/officeart/2005/8/layout/default"/>
    <dgm:cxn modelId="{73DCD6F5-6B55-2D43-B083-B5F28AFA10AD}" type="presOf" srcId="{7AC7255F-19E3-45B9-8E8A-234ACF8FC8DB}" destId="{DCE65999-72F2-6842-ABD7-00B622A52413}" srcOrd="0" destOrd="0" presId="urn:microsoft.com/office/officeart/2005/8/layout/default"/>
    <dgm:cxn modelId="{EDA9EBF6-BA76-D04F-A80F-2E1CD0725CBD}" type="presOf" srcId="{3E884FD4-DFE3-40DD-841B-845E3C0AAA7A}" destId="{1EC46EAD-7EF0-044E-AACA-60DB061934C4}" srcOrd="0" destOrd="0" presId="urn:microsoft.com/office/officeart/2005/8/layout/default"/>
    <dgm:cxn modelId="{C005A700-AF11-DC4D-BB8D-70F2998F66D2}" type="presParOf" srcId="{41101F8E-FFF8-464C-A895-CB70CF39B60F}" destId="{391BEE14-2704-8144-A803-1E0E34E1195E}" srcOrd="0" destOrd="0" presId="urn:microsoft.com/office/officeart/2005/8/layout/default"/>
    <dgm:cxn modelId="{2CDDFB17-0618-354C-9319-60402481CB63}" type="presParOf" srcId="{41101F8E-FFF8-464C-A895-CB70CF39B60F}" destId="{E6046C53-FD89-3F40-9AFD-7D870783C056}" srcOrd="1" destOrd="0" presId="urn:microsoft.com/office/officeart/2005/8/layout/default"/>
    <dgm:cxn modelId="{2FED680D-660D-1448-885B-50FA4B42FE1A}" type="presParOf" srcId="{41101F8E-FFF8-464C-A895-CB70CF39B60F}" destId="{1EC46EAD-7EF0-044E-AACA-60DB061934C4}" srcOrd="2" destOrd="0" presId="urn:microsoft.com/office/officeart/2005/8/layout/default"/>
    <dgm:cxn modelId="{8C22F0AF-BBC9-F742-911A-AF6C695BF282}" type="presParOf" srcId="{41101F8E-FFF8-464C-A895-CB70CF39B60F}" destId="{6B0D6758-8C7D-2643-BF8A-9C61D93189F5}" srcOrd="3" destOrd="0" presId="urn:microsoft.com/office/officeart/2005/8/layout/default"/>
    <dgm:cxn modelId="{795D5A04-D572-F64F-9A1E-DBC2309DF710}" type="presParOf" srcId="{41101F8E-FFF8-464C-A895-CB70CF39B60F}" destId="{555FAEF1-9B51-5448-A34A-DCEF769A62D3}" srcOrd="4" destOrd="0" presId="urn:microsoft.com/office/officeart/2005/8/layout/default"/>
    <dgm:cxn modelId="{AEB81827-CC3D-E446-8839-BA852362CAD6}" type="presParOf" srcId="{41101F8E-FFF8-464C-A895-CB70CF39B60F}" destId="{83DBBAF5-196E-FF4E-9AF0-1D10F7630709}" srcOrd="5" destOrd="0" presId="urn:microsoft.com/office/officeart/2005/8/layout/default"/>
    <dgm:cxn modelId="{5C86C743-20D5-714F-A08F-E555C0DD80C8}" type="presParOf" srcId="{41101F8E-FFF8-464C-A895-CB70CF39B60F}" destId="{DCE65999-72F2-6842-ABD7-00B622A52413}" srcOrd="6" destOrd="0" presId="urn:microsoft.com/office/officeart/2005/8/layout/default"/>
    <dgm:cxn modelId="{B5B4EE13-74F6-9E40-A14D-AA16772D8798}" type="presParOf" srcId="{41101F8E-FFF8-464C-A895-CB70CF39B60F}" destId="{A7E8EEFB-F8D2-F04F-A5D2-AD4E720A6FAB}" srcOrd="7" destOrd="0" presId="urn:microsoft.com/office/officeart/2005/8/layout/default"/>
    <dgm:cxn modelId="{4186E2C7-1564-8F46-9C78-539B3A288285}" type="presParOf" srcId="{41101F8E-FFF8-464C-A895-CB70CF39B60F}" destId="{EF910E2A-FA49-334A-B666-FA42FEA7F395}" srcOrd="8" destOrd="0" presId="urn:microsoft.com/office/officeart/2005/8/layout/default"/>
    <dgm:cxn modelId="{C20271C3-CCEB-BB41-B222-A96CC5DD35A5}" type="presParOf" srcId="{41101F8E-FFF8-464C-A895-CB70CF39B60F}" destId="{FEDD36F0-9FCF-F141-A31F-D4F641A33FB0}" srcOrd="9" destOrd="0" presId="urn:microsoft.com/office/officeart/2005/8/layout/default"/>
    <dgm:cxn modelId="{8091D0FA-DA18-EB40-9023-ED719554FE34}" type="presParOf" srcId="{41101F8E-FFF8-464C-A895-CB70CF39B60F}" destId="{547F14B4-5DE4-404E-8833-CEF7EB3697ED}" srcOrd="10" destOrd="0" presId="urn:microsoft.com/office/officeart/2005/8/layout/default"/>
    <dgm:cxn modelId="{58366130-5A79-BA49-A4FE-870E739BFBB6}" type="presParOf" srcId="{41101F8E-FFF8-464C-A895-CB70CF39B60F}" destId="{E34DCEA1-29A5-634D-BC3D-81F7509E608C}" srcOrd="11" destOrd="0" presId="urn:microsoft.com/office/officeart/2005/8/layout/default"/>
    <dgm:cxn modelId="{BEBF3DC8-2F70-BB4A-98AB-B69941E05C29}" type="presParOf" srcId="{41101F8E-FFF8-464C-A895-CB70CF39B60F}" destId="{B6713CDC-A623-3543-A4DA-E3C64FCB0F3D}" srcOrd="12" destOrd="0" presId="urn:microsoft.com/office/officeart/2005/8/layout/default"/>
    <dgm:cxn modelId="{9FA1E6DD-B536-8441-B08B-83009EFA5509}" type="presParOf" srcId="{41101F8E-FFF8-464C-A895-CB70CF39B60F}" destId="{BCBF1C75-04EF-F74F-B527-B1BDA7361136}" srcOrd="13" destOrd="0" presId="urn:microsoft.com/office/officeart/2005/8/layout/default"/>
    <dgm:cxn modelId="{32C619F0-839F-1E4A-9E54-04EED9329132}" type="presParOf" srcId="{41101F8E-FFF8-464C-A895-CB70CF39B60F}" destId="{225D148C-3A5E-6C4C-A72C-7463E27CB1FB}" srcOrd="14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0C9CD3F-0C5D-6B4D-8BCD-E55EE5A3D5B9}" type="doc">
      <dgm:prSet loTypeId="urn:microsoft.com/office/officeart/2005/8/layout/default" loCatId="list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02375A9B-11CE-8A40-8868-29530AB8E936}">
      <dgm:prSet/>
      <dgm:spPr/>
      <dgm:t>
        <a:bodyPr/>
        <a:lstStyle/>
        <a:p>
          <a:r>
            <a:rPr lang="en-US">
              <a:latin typeface="Arial"/>
              <a:cs typeface="Arial"/>
            </a:rPr>
            <a:t>Metal pin with paper</a:t>
          </a:r>
        </a:p>
      </dgm:t>
    </dgm:pt>
    <dgm:pt modelId="{4BB0D606-2D2F-3646-ABED-9107121FB793}" type="parTrans" cxnId="{5E780E70-E84F-4E47-91AD-9D485FEF9EBA}">
      <dgm:prSet/>
      <dgm:spPr/>
      <dgm:t>
        <a:bodyPr/>
        <a:lstStyle/>
        <a:p>
          <a:endParaRPr lang="en-US"/>
        </a:p>
      </dgm:t>
    </dgm:pt>
    <dgm:pt modelId="{CD3A5CD3-31E0-EE43-BB26-7B67A142EB53}" type="sibTrans" cxnId="{5E780E70-E84F-4E47-91AD-9D485FEF9EBA}">
      <dgm:prSet/>
      <dgm:spPr/>
      <dgm:t>
        <a:bodyPr/>
        <a:lstStyle/>
        <a:p>
          <a:endParaRPr lang="en-US"/>
        </a:p>
      </dgm:t>
    </dgm:pt>
    <dgm:pt modelId="{CC667185-A292-7F49-AEBF-B0BBD7CEE9A4}">
      <dgm:prSet/>
      <dgm:spPr/>
      <dgm:t>
        <a:bodyPr/>
        <a:lstStyle/>
        <a:p>
          <a:r>
            <a:rPr lang="en-US">
              <a:latin typeface="Arial"/>
              <a:cs typeface="Arial"/>
            </a:rPr>
            <a:t>Electronics kit: puzzle</a:t>
          </a:r>
        </a:p>
      </dgm:t>
    </dgm:pt>
    <dgm:pt modelId="{55403E3C-40DA-C84B-B70C-D4FA3C8DED47}" type="parTrans" cxnId="{811D09B5-3F44-2844-BABE-C1BE7A3C54D1}">
      <dgm:prSet/>
      <dgm:spPr/>
      <dgm:t>
        <a:bodyPr/>
        <a:lstStyle/>
        <a:p>
          <a:endParaRPr lang="en-US"/>
        </a:p>
      </dgm:t>
    </dgm:pt>
    <dgm:pt modelId="{C25A0E1D-F734-7347-A08C-170BA4C08605}" type="sibTrans" cxnId="{811D09B5-3F44-2844-BABE-C1BE7A3C54D1}">
      <dgm:prSet/>
      <dgm:spPr/>
      <dgm:t>
        <a:bodyPr/>
        <a:lstStyle/>
        <a:p>
          <a:endParaRPr lang="en-US"/>
        </a:p>
      </dgm:t>
    </dgm:pt>
    <dgm:pt modelId="{D8C7513F-9737-3949-8705-B6088EFABFF9}">
      <dgm:prSet/>
      <dgm:spPr/>
      <dgm:t>
        <a:bodyPr/>
        <a:lstStyle/>
        <a:p>
          <a:r>
            <a:rPr lang="en-US">
              <a:latin typeface="Arial"/>
              <a:cs typeface="Arial"/>
            </a:rPr>
            <a:t>Toy car kit: punch out</a:t>
          </a:r>
        </a:p>
      </dgm:t>
    </dgm:pt>
    <dgm:pt modelId="{BDF81B3F-F6DA-0C4D-90A5-44DF5A3C6513}" type="parTrans" cxnId="{30B6F1A0-7903-294C-9078-FE1EE5EBFBA4}">
      <dgm:prSet/>
      <dgm:spPr/>
      <dgm:t>
        <a:bodyPr/>
        <a:lstStyle/>
        <a:p>
          <a:endParaRPr lang="en-US"/>
        </a:p>
      </dgm:t>
    </dgm:pt>
    <dgm:pt modelId="{F491A851-C217-2D44-B63C-8474A3BDA14E}" type="sibTrans" cxnId="{30B6F1A0-7903-294C-9078-FE1EE5EBFBA4}">
      <dgm:prSet/>
      <dgm:spPr/>
      <dgm:t>
        <a:bodyPr/>
        <a:lstStyle/>
        <a:p>
          <a:endParaRPr lang="en-US"/>
        </a:p>
      </dgm:t>
    </dgm:pt>
    <dgm:pt modelId="{50D4B509-C2AF-914C-95A9-2981266A3E21}">
      <dgm:prSet/>
      <dgm:spPr/>
      <dgm:t>
        <a:bodyPr/>
        <a:lstStyle/>
        <a:p>
          <a:r>
            <a:rPr lang="en-US">
              <a:latin typeface="Arial"/>
              <a:cs typeface="Arial"/>
            </a:rPr>
            <a:t>Personal engraving: key chain</a:t>
          </a:r>
        </a:p>
      </dgm:t>
    </dgm:pt>
    <dgm:pt modelId="{50E74AEA-56ED-154F-A955-0E39A9369AD6}" type="parTrans" cxnId="{3EACFFE3-9DF5-734A-BDB8-F7591B99D8D7}">
      <dgm:prSet/>
      <dgm:spPr/>
      <dgm:t>
        <a:bodyPr/>
        <a:lstStyle/>
        <a:p>
          <a:endParaRPr lang="en-US"/>
        </a:p>
      </dgm:t>
    </dgm:pt>
    <dgm:pt modelId="{F3B778BA-F4C8-9042-9750-504A59438947}" type="sibTrans" cxnId="{3EACFFE3-9DF5-734A-BDB8-F7591B99D8D7}">
      <dgm:prSet/>
      <dgm:spPr/>
      <dgm:t>
        <a:bodyPr/>
        <a:lstStyle/>
        <a:p>
          <a:endParaRPr lang="en-US"/>
        </a:p>
      </dgm:t>
    </dgm:pt>
    <dgm:pt modelId="{11FBB762-B71D-BA42-9AD9-D00DAA915AA5}">
      <dgm:prSet/>
      <dgm:spPr/>
      <dgm:t>
        <a:bodyPr/>
        <a:lstStyle/>
        <a:p>
          <a:r>
            <a:rPr lang="en-US">
              <a:latin typeface="Arial"/>
              <a:cs typeface="Arial"/>
            </a:rPr>
            <a:t>Penny smasher</a:t>
          </a:r>
        </a:p>
      </dgm:t>
    </dgm:pt>
    <dgm:pt modelId="{6A1FD9AF-6C11-0045-9E0D-FDAF2B3AB53C}" type="parTrans" cxnId="{45398D2E-1C33-B74B-B92F-67EA17840A82}">
      <dgm:prSet/>
      <dgm:spPr/>
      <dgm:t>
        <a:bodyPr/>
        <a:lstStyle/>
        <a:p>
          <a:endParaRPr lang="en-US"/>
        </a:p>
      </dgm:t>
    </dgm:pt>
    <dgm:pt modelId="{48977E0F-AB94-C942-907E-4BA2135D4F58}" type="sibTrans" cxnId="{45398D2E-1C33-B74B-B92F-67EA17840A82}">
      <dgm:prSet/>
      <dgm:spPr/>
      <dgm:t>
        <a:bodyPr/>
        <a:lstStyle/>
        <a:p>
          <a:endParaRPr lang="en-US"/>
        </a:p>
      </dgm:t>
    </dgm:pt>
    <dgm:pt modelId="{F94D5E49-6FB1-4A48-BA07-F345B2C8ACED}">
      <dgm:prSet/>
      <dgm:spPr/>
      <dgm:t>
        <a:bodyPr/>
        <a:lstStyle/>
        <a:p>
          <a:r>
            <a:rPr lang="en-US">
              <a:latin typeface="Arial"/>
              <a:cs typeface="Arial"/>
            </a:rPr>
            <a:t>Metal pin: Rhythmic</a:t>
          </a:r>
        </a:p>
      </dgm:t>
    </dgm:pt>
    <dgm:pt modelId="{02D3DC4B-BE54-6E4B-B717-E418DC0AD8AD}" type="parTrans" cxnId="{CAB0A200-B09D-2842-AC34-60EAC9497AC1}">
      <dgm:prSet/>
      <dgm:spPr/>
      <dgm:t>
        <a:bodyPr/>
        <a:lstStyle/>
        <a:p>
          <a:endParaRPr lang="en-US"/>
        </a:p>
      </dgm:t>
    </dgm:pt>
    <dgm:pt modelId="{BCF19656-6A64-A046-81AD-D942A76666CE}" type="sibTrans" cxnId="{CAB0A200-B09D-2842-AC34-60EAC9497AC1}">
      <dgm:prSet/>
      <dgm:spPr/>
      <dgm:t>
        <a:bodyPr/>
        <a:lstStyle/>
        <a:p>
          <a:endParaRPr lang="en-US"/>
        </a:p>
      </dgm:t>
    </dgm:pt>
    <dgm:pt modelId="{91B5D62A-CD16-2A45-B5A9-D7D8A7ADA2F3}">
      <dgm:prSet/>
      <dgm:spPr/>
      <dgm:t>
        <a:bodyPr/>
        <a:lstStyle/>
        <a:p>
          <a:r>
            <a:rPr lang="en-US">
              <a:latin typeface="Arial"/>
              <a:cs typeface="Arial"/>
            </a:rPr>
            <a:t>Electronics kit: resistor sorting</a:t>
          </a:r>
        </a:p>
      </dgm:t>
    </dgm:pt>
    <dgm:pt modelId="{64D06B56-6CD4-C54A-BAA1-FDE671B4DA7A}" type="parTrans" cxnId="{DD93E0D9-848E-F24A-A2D6-23332ECB12E9}">
      <dgm:prSet/>
      <dgm:spPr/>
      <dgm:t>
        <a:bodyPr/>
        <a:lstStyle/>
        <a:p>
          <a:endParaRPr lang="en-US"/>
        </a:p>
      </dgm:t>
    </dgm:pt>
    <dgm:pt modelId="{56AB6C8E-83BF-0B45-9699-B40CDD37F793}" type="sibTrans" cxnId="{DD93E0D9-848E-F24A-A2D6-23332ECB12E9}">
      <dgm:prSet/>
      <dgm:spPr/>
      <dgm:t>
        <a:bodyPr/>
        <a:lstStyle/>
        <a:p>
          <a:endParaRPr lang="en-US"/>
        </a:p>
      </dgm:t>
    </dgm:pt>
    <dgm:pt modelId="{BE74D49C-AA76-2940-82AA-6BBC91F3D677}">
      <dgm:prSet phldr="0"/>
      <dgm:spPr/>
      <dgm:t>
        <a:bodyPr/>
        <a:lstStyle/>
        <a:p>
          <a:pPr rtl="0"/>
          <a:r>
            <a:rPr lang="en-US">
              <a:latin typeface="Arial"/>
              <a:cs typeface="Arial"/>
            </a:rPr>
            <a:t>Toy car: Picked by user</a:t>
          </a:r>
        </a:p>
      </dgm:t>
    </dgm:pt>
    <dgm:pt modelId="{86539556-B60E-D545-A03B-AA4A91F59704}" type="sibTrans" cxnId="{0038FC4D-A7F4-8546-9A3C-97F502E24102}">
      <dgm:prSet/>
      <dgm:spPr/>
      <dgm:t>
        <a:bodyPr/>
        <a:lstStyle/>
        <a:p>
          <a:endParaRPr lang="en-US"/>
        </a:p>
      </dgm:t>
    </dgm:pt>
    <dgm:pt modelId="{F6FEF672-BAAC-5048-9C95-6E88DF7A5375}" type="parTrans" cxnId="{0038FC4D-A7F4-8546-9A3C-97F502E24102}">
      <dgm:prSet/>
      <dgm:spPr/>
      <dgm:t>
        <a:bodyPr/>
        <a:lstStyle/>
        <a:p>
          <a:endParaRPr lang="en-US"/>
        </a:p>
      </dgm:t>
    </dgm:pt>
    <dgm:pt modelId="{221020DE-7FAA-624F-8DE6-9C2F63A601D1}" type="pres">
      <dgm:prSet presAssocID="{00C9CD3F-0C5D-6B4D-8BCD-E55EE5A3D5B9}" presName="diagram" presStyleCnt="0">
        <dgm:presLayoutVars>
          <dgm:dir/>
          <dgm:resizeHandles val="exact"/>
        </dgm:presLayoutVars>
      </dgm:prSet>
      <dgm:spPr/>
    </dgm:pt>
    <dgm:pt modelId="{D90F379B-3C41-934A-BF93-085DE4C30E52}" type="pres">
      <dgm:prSet presAssocID="{02375A9B-11CE-8A40-8868-29530AB8E936}" presName="node" presStyleLbl="node1" presStyleIdx="0" presStyleCnt="8">
        <dgm:presLayoutVars>
          <dgm:bulletEnabled val="1"/>
        </dgm:presLayoutVars>
      </dgm:prSet>
      <dgm:spPr/>
    </dgm:pt>
    <dgm:pt modelId="{E5F08B60-06E2-B343-8B27-0D04C361ADC7}" type="pres">
      <dgm:prSet presAssocID="{CD3A5CD3-31E0-EE43-BB26-7B67A142EB53}" presName="sibTrans" presStyleCnt="0"/>
      <dgm:spPr/>
    </dgm:pt>
    <dgm:pt modelId="{30DE3C17-117A-8148-8AF2-6E12F7457E98}" type="pres">
      <dgm:prSet presAssocID="{CC667185-A292-7F49-AEBF-B0BBD7CEE9A4}" presName="node" presStyleLbl="node1" presStyleIdx="1" presStyleCnt="8">
        <dgm:presLayoutVars>
          <dgm:bulletEnabled val="1"/>
        </dgm:presLayoutVars>
      </dgm:prSet>
      <dgm:spPr/>
    </dgm:pt>
    <dgm:pt modelId="{FA094A0B-3E7F-634E-A10C-814DACFA4A49}" type="pres">
      <dgm:prSet presAssocID="{C25A0E1D-F734-7347-A08C-170BA4C08605}" presName="sibTrans" presStyleCnt="0"/>
      <dgm:spPr/>
    </dgm:pt>
    <dgm:pt modelId="{E53111E7-A10B-FA4D-87FD-1FB4D4EB9516}" type="pres">
      <dgm:prSet presAssocID="{D8C7513F-9737-3949-8705-B6088EFABFF9}" presName="node" presStyleLbl="node1" presStyleIdx="2" presStyleCnt="8">
        <dgm:presLayoutVars>
          <dgm:bulletEnabled val="1"/>
        </dgm:presLayoutVars>
      </dgm:prSet>
      <dgm:spPr/>
    </dgm:pt>
    <dgm:pt modelId="{6E89B6B8-8DF9-6D44-8E12-BF6F9F8E0D87}" type="pres">
      <dgm:prSet presAssocID="{F491A851-C217-2D44-B63C-8474A3BDA14E}" presName="sibTrans" presStyleCnt="0"/>
      <dgm:spPr/>
    </dgm:pt>
    <dgm:pt modelId="{726ACDF3-7753-BE47-8568-11DA5FAC13D8}" type="pres">
      <dgm:prSet presAssocID="{50D4B509-C2AF-914C-95A9-2981266A3E21}" presName="node" presStyleLbl="node1" presStyleIdx="3" presStyleCnt="8">
        <dgm:presLayoutVars>
          <dgm:bulletEnabled val="1"/>
        </dgm:presLayoutVars>
      </dgm:prSet>
      <dgm:spPr/>
    </dgm:pt>
    <dgm:pt modelId="{6F6EDB08-63B8-E644-BDFF-76F0685A939A}" type="pres">
      <dgm:prSet presAssocID="{F3B778BA-F4C8-9042-9750-504A59438947}" presName="sibTrans" presStyleCnt="0"/>
      <dgm:spPr/>
    </dgm:pt>
    <dgm:pt modelId="{28E7CE92-C818-1041-A052-58BC817CECA8}" type="pres">
      <dgm:prSet presAssocID="{11FBB762-B71D-BA42-9AD9-D00DAA915AA5}" presName="node" presStyleLbl="node1" presStyleIdx="4" presStyleCnt="8">
        <dgm:presLayoutVars>
          <dgm:bulletEnabled val="1"/>
        </dgm:presLayoutVars>
      </dgm:prSet>
      <dgm:spPr/>
    </dgm:pt>
    <dgm:pt modelId="{98CF354A-5045-A145-8EF5-6509FFB38C3E}" type="pres">
      <dgm:prSet presAssocID="{48977E0F-AB94-C942-907E-4BA2135D4F58}" presName="sibTrans" presStyleCnt="0"/>
      <dgm:spPr/>
    </dgm:pt>
    <dgm:pt modelId="{0D7F9999-BFB0-9940-8636-ACA40E074821}" type="pres">
      <dgm:prSet presAssocID="{F94D5E49-6FB1-4A48-BA07-F345B2C8ACED}" presName="node" presStyleLbl="node1" presStyleIdx="5" presStyleCnt="8">
        <dgm:presLayoutVars>
          <dgm:bulletEnabled val="1"/>
        </dgm:presLayoutVars>
      </dgm:prSet>
      <dgm:spPr/>
    </dgm:pt>
    <dgm:pt modelId="{71BC928C-83EE-D44F-878F-CF5AEE1D0BB4}" type="pres">
      <dgm:prSet presAssocID="{BCF19656-6A64-A046-81AD-D942A76666CE}" presName="sibTrans" presStyleCnt="0"/>
      <dgm:spPr/>
    </dgm:pt>
    <dgm:pt modelId="{FB152217-2C3D-EA46-9B06-5394422F4060}" type="pres">
      <dgm:prSet presAssocID="{91B5D62A-CD16-2A45-B5A9-D7D8A7ADA2F3}" presName="node" presStyleLbl="node1" presStyleIdx="6" presStyleCnt="8">
        <dgm:presLayoutVars>
          <dgm:bulletEnabled val="1"/>
        </dgm:presLayoutVars>
      </dgm:prSet>
      <dgm:spPr/>
    </dgm:pt>
    <dgm:pt modelId="{26F20924-F21E-E84A-9E51-CA58F0889B98}" type="pres">
      <dgm:prSet presAssocID="{56AB6C8E-83BF-0B45-9699-B40CDD37F793}" presName="sibTrans" presStyleCnt="0"/>
      <dgm:spPr/>
    </dgm:pt>
    <dgm:pt modelId="{8FE0ED0C-4733-F343-9E76-02B4CF0707B8}" type="pres">
      <dgm:prSet presAssocID="{BE74D49C-AA76-2940-82AA-6BBC91F3D677}" presName="node" presStyleLbl="node1" presStyleIdx="7" presStyleCnt="8">
        <dgm:presLayoutVars>
          <dgm:bulletEnabled val="1"/>
        </dgm:presLayoutVars>
      </dgm:prSet>
      <dgm:spPr/>
    </dgm:pt>
  </dgm:ptLst>
  <dgm:cxnLst>
    <dgm:cxn modelId="{CAB0A200-B09D-2842-AC34-60EAC9497AC1}" srcId="{00C9CD3F-0C5D-6B4D-8BCD-E55EE5A3D5B9}" destId="{F94D5E49-6FB1-4A48-BA07-F345B2C8ACED}" srcOrd="5" destOrd="0" parTransId="{02D3DC4B-BE54-6E4B-B717-E418DC0AD8AD}" sibTransId="{BCF19656-6A64-A046-81AD-D942A76666CE}"/>
    <dgm:cxn modelId="{1D5D9613-C913-F545-8381-CDF3BD34E031}" type="presOf" srcId="{00C9CD3F-0C5D-6B4D-8BCD-E55EE5A3D5B9}" destId="{221020DE-7FAA-624F-8DE6-9C2F63A601D1}" srcOrd="0" destOrd="0" presId="urn:microsoft.com/office/officeart/2005/8/layout/default"/>
    <dgm:cxn modelId="{45398D2E-1C33-B74B-B92F-67EA17840A82}" srcId="{00C9CD3F-0C5D-6B4D-8BCD-E55EE5A3D5B9}" destId="{11FBB762-B71D-BA42-9AD9-D00DAA915AA5}" srcOrd="4" destOrd="0" parTransId="{6A1FD9AF-6C11-0045-9E0D-FDAF2B3AB53C}" sibTransId="{48977E0F-AB94-C942-907E-4BA2135D4F58}"/>
    <dgm:cxn modelId="{0038FC4D-A7F4-8546-9A3C-97F502E24102}" srcId="{00C9CD3F-0C5D-6B4D-8BCD-E55EE5A3D5B9}" destId="{BE74D49C-AA76-2940-82AA-6BBC91F3D677}" srcOrd="7" destOrd="0" parTransId="{F6FEF672-BAAC-5048-9C95-6E88DF7A5375}" sibTransId="{86539556-B60E-D545-A03B-AA4A91F59704}"/>
    <dgm:cxn modelId="{6A1DE04E-7DFD-4E07-90A2-8D183636D6DE}" type="presOf" srcId="{F94D5E49-6FB1-4A48-BA07-F345B2C8ACED}" destId="{0D7F9999-BFB0-9940-8636-ACA40E074821}" srcOrd="0" destOrd="0" presId="urn:microsoft.com/office/officeart/2005/8/layout/default"/>
    <dgm:cxn modelId="{C653AB4F-34C0-4EE4-9AFE-8DCE077ABB44}" type="presOf" srcId="{CC667185-A292-7F49-AEBF-B0BBD7CEE9A4}" destId="{30DE3C17-117A-8148-8AF2-6E12F7457E98}" srcOrd="0" destOrd="0" presId="urn:microsoft.com/office/officeart/2005/8/layout/default"/>
    <dgm:cxn modelId="{B0AD8950-9116-4010-9C88-21CB0C744D3B}" type="presOf" srcId="{02375A9B-11CE-8A40-8868-29530AB8E936}" destId="{D90F379B-3C41-934A-BF93-085DE4C30E52}" srcOrd="0" destOrd="0" presId="urn:microsoft.com/office/officeart/2005/8/layout/default"/>
    <dgm:cxn modelId="{7B16B85A-5189-4AB2-8F82-D5E4A539310D}" type="presOf" srcId="{BE74D49C-AA76-2940-82AA-6BBC91F3D677}" destId="{8FE0ED0C-4733-F343-9E76-02B4CF0707B8}" srcOrd="0" destOrd="0" presId="urn:microsoft.com/office/officeart/2005/8/layout/default"/>
    <dgm:cxn modelId="{A132C363-46E0-442C-856C-4A0D133FFAAF}" type="presOf" srcId="{91B5D62A-CD16-2A45-B5A9-D7D8A7ADA2F3}" destId="{FB152217-2C3D-EA46-9B06-5394422F4060}" srcOrd="0" destOrd="0" presId="urn:microsoft.com/office/officeart/2005/8/layout/default"/>
    <dgm:cxn modelId="{5E780E70-E84F-4E47-91AD-9D485FEF9EBA}" srcId="{00C9CD3F-0C5D-6B4D-8BCD-E55EE5A3D5B9}" destId="{02375A9B-11CE-8A40-8868-29530AB8E936}" srcOrd="0" destOrd="0" parTransId="{4BB0D606-2D2F-3646-ABED-9107121FB793}" sibTransId="{CD3A5CD3-31E0-EE43-BB26-7B67A142EB53}"/>
    <dgm:cxn modelId="{8AD3EC8B-BC6B-467D-8767-48B211B7B79D}" type="presOf" srcId="{50D4B509-C2AF-914C-95A9-2981266A3E21}" destId="{726ACDF3-7753-BE47-8568-11DA5FAC13D8}" srcOrd="0" destOrd="0" presId="urn:microsoft.com/office/officeart/2005/8/layout/default"/>
    <dgm:cxn modelId="{5B42F58F-4C3F-42E2-802F-97DCD352E4CB}" type="presOf" srcId="{11FBB762-B71D-BA42-9AD9-D00DAA915AA5}" destId="{28E7CE92-C818-1041-A052-58BC817CECA8}" srcOrd="0" destOrd="0" presId="urn:microsoft.com/office/officeart/2005/8/layout/default"/>
    <dgm:cxn modelId="{B1380896-F863-44DD-BEBE-D24214BE4338}" type="presOf" srcId="{D8C7513F-9737-3949-8705-B6088EFABFF9}" destId="{E53111E7-A10B-FA4D-87FD-1FB4D4EB9516}" srcOrd="0" destOrd="0" presId="urn:microsoft.com/office/officeart/2005/8/layout/default"/>
    <dgm:cxn modelId="{30B6F1A0-7903-294C-9078-FE1EE5EBFBA4}" srcId="{00C9CD3F-0C5D-6B4D-8BCD-E55EE5A3D5B9}" destId="{D8C7513F-9737-3949-8705-B6088EFABFF9}" srcOrd="2" destOrd="0" parTransId="{BDF81B3F-F6DA-0C4D-90A5-44DF5A3C6513}" sibTransId="{F491A851-C217-2D44-B63C-8474A3BDA14E}"/>
    <dgm:cxn modelId="{811D09B5-3F44-2844-BABE-C1BE7A3C54D1}" srcId="{00C9CD3F-0C5D-6B4D-8BCD-E55EE5A3D5B9}" destId="{CC667185-A292-7F49-AEBF-B0BBD7CEE9A4}" srcOrd="1" destOrd="0" parTransId="{55403E3C-40DA-C84B-B70C-D4FA3C8DED47}" sibTransId="{C25A0E1D-F734-7347-A08C-170BA4C08605}"/>
    <dgm:cxn modelId="{DD93E0D9-848E-F24A-A2D6-23332ECB12E9}" srcId="{00C9CD3F-0C5D-6B4D-8BCD-E55EE5A3D5B9}" destId="{91B5D62A-CD16-2A45-B5A9-D7D8A7ADA2F3}" srcOrd="6" destOrd="0" parTransId="{64D06B56-6CD4-C54A-BAA1-FDE671B4DA7A}" sibTransId="{56AB6C8E-83BF-0B45-9699-B40CDD37F793}"/>
    <dgm:cxn modelId="{3EACFFE3-9DF5-734A-BDB8-F7591B99D8D7}" srcId="{00C9CD3F-0C5D-6B4D-8BCD-E55EE5A3D5B9}" destId="{50D4B509-C2AF-914C-95A9-2981266A3E21}" srcOrd="3" destOrd="0" parTransId="{50E74AEA-56ED-154F-A955-0E39A9369AD6}" sibTransId="{F3B778BA-F4C8-9042-9750-504A59438947}"/>
    <dgm:cxn modelId="{91B0D6CA-3315-4AD4-B8A4-B8F1CDE0645F}" type="presParOf" srcId="{221020DE-7FAA-624F-8DE6-9C2F63A601D1}" destId="{D90F379B-3C41-934A-BF93-085DE4C30E52}" srcOrd="0" destOrd="0" presId="urn:microsoft.com/office/officeart/2005/8/layout/default"/>
    <dgm:cxn modelId="{9FAAB87A-8E81-4BC9-A96B-22239CC76607}" type="presParOf" srcId="{221020DE-7FAA-624F-8DE6-9C2F63A601D1}" destId="{E5F08B60-06E2-B343-8B27-0D04C361ADC7}" srcOrd="1" destOrd="0" presId="urn:microsoft.com/office/officeart/2005/8/layout/default"/>
    <dgm:cxn modelId="{2755D903-CCD1-4894-AE2D-93990B965544}" type="presParOf" srcId="{221020DE-7FAA-624F-8DE6-9C2F63A601D1}" destId="{30DE3C17-117A-8148-8AF2-6E12F7457E98}" srcOrd="2" destOrd="0" presId="urn:microsoft.com/office/officeart/2005/8/layout/default"/>
    <dgm:cxn modelId="{6D15FA69-F2BD-4448-82A4-25B34A1EB177}" type="presParOf" srcId="{221020DE-7FAA-624F-8DE6-9C2F63A601D1}" destId="{FA094A0B-3E7F-634E-A10C-814DACFA4A49}" srcOrd="3" destOrd="0" presId="urn:microsoft.com/office/officeart/2005/8/layout/default"/>
    <dgm:cxn modelId="{2C44E7BF-2EA3-433A-A938-4D880E90C1F4}" type="presParOf" srcId="{221020DE-7FAA-624F-8DE6-9C2F63A601D1}" destId="{E53111E7-A10B-FA4D-87FD-1FB4D4EB9516}" srcOrd="4" destOrd="0" presId="urn:microsoft.com/office/officeart/2005/8/layout/default"/>
    <dgm:cxn modelId="{90E58B75-FA5B-4C6D-9D01-9F2BD1F5E80E}" type="presParOf" srcId="{221020DE-7FAA-624F-8DE6-9C2F63A601D1}" destId="{6E89B6B8-8DF9-6D44-8E12-BF6F9F8E0D87}" srcOrd="5" destOrd="0" presId="urn:microsoft.com/office/officeart/2005/8/layout/default"/>
    <dgm:cxn modelId="{1077DF64-4F34-4594-A6B7-DF7E6E0EDD6F}" type="presParOf" srcId="{221020DE-7FAA-624F-8DE6-9C2F63A601D1}" destId="{726ACDF3-7753-BE47-8568-11DA5FAC13D8}" srcOrd="6" destOrd="0" presId="urn:microsoft.com/office/officeart/2005/8/layout/default"/>
    <dgm:cxn modelId="{0E7483A1-48C0-44DA-82C0-BD6418827DE0}" type="presParOf" srcId="{221020DE-7FAA-624F-8DE6-9C2F63A601D1}" destId="{6F6EDB08-63B8-E644-BDFF-76F0685A939A}" srcOrd="7" destOrd="0" presId="urn:microsoft.com/office/officeart/2005/8/layout/default"/>
    <dgm:cxn modelId="{F05C50E4-E9AB-4D45-8604-7F555CBA53BD}" type="presParOf" srcId="{221020DE-7FAA-624F-8DE6-9C2F63A601D1}" destId="{28E7CE92-C818-1041-A052-58BC817CECA8}" srcOrd="8" destOrd="0" presId="urn:microsoft.com/office/officeart/2005/8/layout/default"/>
    <dgm:cxn modelId="{575921F6-15EA-4932-929C-6E1343DDAC3D}" type="presParOf" srcId="{221020DE-7FAA-624F-8DE6-9C2F63A601D1}" destId="{98CF354A-5045-A145-8EF5-6509FFB38C3E}" srcOrd="9" destOrd="0" presId="urn:microsoft.com/office/officeart/2005/8/layout/default"/>
    <dgm:cxn modelId="{1EA0912F-F50F-447A-9130-995BA4B68D11}" type="presParOf" srcId="{221020DE-7FAA-624F-8DE6-9C2F63A601D1}" destId="{0D7F9999-BFB0-9940-8636-ACA40E074821}" srcOrd="10" destOrd="0" presId="urn:microsoft.com/office/officeart/2005/8/layout/default"/>
    <dgm:cxn modelId="{44FA9084-F7B4-4247-B2C0-6AEAE3EB178A}" type="presParOf" srcId="{221020DE-7FAA-624F-8DE6-9C2F63A601D1}" destId="{71BC928C-83EE-D44F-878F-CF5AEE1D0BB4}" srcOrd="11" destOrd="0" presId="urn:microsoft.com/office/officeart/2005/8/layout/default"/>
    <dgm:cxn modelId="{D144CC7E-C5FC-4E5D-9303-BE1F1BDA89AF}" type="presParOf" srcId="{221020DE-7FAA-624F-8DE6-9C2F63A601D1}" destId="{FB152217-2C3D-EA46-9B06-5394422F4060}" srcOrd="12" destOrd="0" presId="urn:microsoft.com/office/officeart/2005/8/layout/default"/>
    <dgm:cxn modelId="{A079AC3C-8E46-4A3D-80E7-ECAEEC294353}" type="presParOf" srcId="{221020DE-7FAA-624F-8DE6-9C2F63A601D1}" destId="{26F20924-F21E-E84A-9E51-CA58F0889B98}" srcOrd="13" destOrd="0" presId="urn:microsoft.com/office/officeart/2005/8/layout/default"/>
    <dgm:cxn modelId="{8B3F16B5-022C-4040-AE34-EF98459BC51E}" type="presParOf" srcId="{221020DE-7FAA-624F-8DE6-9C2F63A601D1}" destId="{8FE0ED0C-4733-F343-9E76-02B4CF0707B8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8F7B1E-6B9F-4AE1-900C-99DCFDA9BE6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844476-00AE-47F4-B7FC-AFE61A827145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Receive information from sensors </a:t>
          </a:r>
        </a:p>
      </dgm:t>
    </dgm:pt>
    <dgm:pt modelId="{63D8BEBB-3ED9-45B5-8A9E-CCC147FBE0EE}" type="parTrans" cxnId="{DF0D7F5D-88AE-4C2E-BFE2-A1D7780A8499}">
      <dgm:prSet/>
      <dgm:spPr/>
      <dgm:t>
        <a:bodyPr/>
        <a:lstStyle/>
        <a:p>
          <a:endParaRPr lang="en-US"/>
        </a:p>
      </dgm:t>
    </dgm:pt>
    <dgm:pt modelId="{6FBF5B83-B57E-48ED-969E-52849DFFC31C}" type="sibTrans" cxnId="{DF0D7F5D-88AE-4C2E-BFE2-A1D7780A8499}">
      <dgm:prSet/>
      <dgm:spPr/>
      <dgm:t>
        <a:bodyPr/>
        <a:lstStyle/>
        <a:p>
          <a:endParaRPr lang="en-US"/>
        </a:p>
      </dgm:t>
    </dgm:pt>
    <dgm:pt modelId="{ACACA9AF-C935-4BE3-8CDB-E644DDF9F0BE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Quality check</a:t>
          </a:r>
        </a:p>
      </dgm:t>
    </dgm:pt>
    <dgm:pt modelId="{E08A772F-E3B6-44A5-BB17-E079B69EFBE5}" type="parTrans" cxnId="{4D37743F-D6BB-483D-AFFB-49EAE883A790}">
      <dgm:prSet/>
      <dgm:spPr/>
      <dgm:t>
        <a:bodyPr/>
        <a:lstStyle/>
        <a:p>
          <a:endParaRPr lang="en-US"/>
        </a:p>
      </dgm:t>
    </dgm:pt>
    <dgm:pt modelId="{D8668BC7-C5B7-4B39-BFD4-5A3390BFD75F}" type="sibTrans" cxnId="{4D37743F-D6BB-483D-AFFB-49EAE883A790}">
      <dgm:prSet/>
      <dgm:spPr/>
      <dgm:t>
        <a:bodyPr/>
        <a:lstStyle/>
        <a:p>
          <a:endParaRPr lang="en-US"/>
        </a:p>
      </dgm:t>
    </dgm:pt>
    <dgm:pt modelId="{629B36FC-C49B-4B86-A98D-2659E81C0A9F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Maintains stability </a:t>
          </a:r>
        </a:p>
      </dgm:t>
    </dgm:pt>
    <dgm:pt modelId="{F566B6C6-01BA-49C9-B0EC-0506CBDE5A0E}" type="parTrans" cxnId="{F11021B1-5C33-48A4-BF99-54A7F8F8F277}">
      <dgm:prSet/>
      <dgm:spPr/>
      <dgm:t>
        <a:bodyPr/>
        <a:lstStyle/>
        <a:p>
          <a:endParaRPr lang="en-US"/>
        </a:p>
      </dgm:t>
    </dgm:pt>
    <dgm:pt modelId="{245980E3-A684-4DF2-AA17-4D9FF3708329}" type="sibTrans" cxnId="{F11021B1-5C33-48A4-BF99-54A7F8F8F277}">
      <dgm:prSet/>
      <dgm:spPr/>
      <dgm:t>
        <a:bodyPr/>
        <a:lstStyle/>
        <a:p>
          <a:endParaRPr lang="en-US"/>
        </a:p>
      </dgm:t>
    </dgm:pt>
    <dgm:pt modelId="{9FD057EB-698C-42BE-8CBC-37248929A48F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Displays manufacturing process </a:t>
          </a:r>
        </a:p>
      </dgm:t>
    </dgm:pt>
    <dgm:pt modelId="{0BE03A13-ACC4-4BC5-BF85-0835A69CDBBD}" type="parTrans" cxnId="{E1E0284C-4A88-49E4-98A6-EC1ABC3B9E21}">
      <dgm:prSet/>
      <dgm:spPr/>
      <dgm:t>
        <a:bodyPr/>
        <a:lstStyle/>
        <a:p>
          <a:endParaRPr lang="en-US"/>
        </a:p>
      </dgm:t>
    </dgm:pt>
    <dgm:pt modelId="{7CCBA421-C107-4062-89CB-8E70330B1F07}" type="sibTrans" cxnId="{E1E0284C-4A88-49E4-98A6-EC1ABC3B9E21}">
      <dgm:prSet/>
      <dgm:spPr/>
      <dgm:t>
        <a:bodyPr/>
        <a:lstStyle/>
        <a:p>
          <a:endParaRPr lang="en-US"/>
        </a:p>
      </dgm:t>
    </dgm:pt>
    <dgm:pt modelId="{7DD50AEA-D358-4023-A4BE-5ED06A436441}">
      <dgm:prSet/>
      <dgm:spPr/>
      <dgm:t>
        <a:bodyPr/>
        <a:lstStyle/>
        <a:p>
          <a:r>
            <a:rPr lang="en-US"/>
            <a:t>Engaging</a:t>
          </a:r>
        </a:p>
      </dgm:t>
    </dgm:pt>
    <dgm:pt modelId="{C1B7D68D-9B65-4240-BA80-89A2EA16487D}" type="parTrans" cxnId="{BD146F25-3855-4346-B7DC-695C564ABB23}">
      <dgm:prSet/>
      <dgm:spPr/>
      <dgm:t>
        <a:bodyPr/>
        <a:lstStyle/>
        <a:p>
          <a:endParaRPr lang="en-US"/>
        </a:p>
      </dgm:t>
    </dgm:pt>
    <dgm:pt modelId="{69BC33A1-EA49-4B47-8722-A035E2506C4C}" type="sibTrans" cxnId="{BD146F25-3855-4346-B7DC-695C564ABB23}">
      <dgm:prSet/>
      <dgm:spPr/>
      <dgm:t>
        <a:bodyPr/>
        <a:lstStyle/>
        <a:p>
          <a:endParaRPr lang="en-US"/>
        </a:p>
      </dgm:t>
    </dgm:pt>
    <dgm:pt modelId="{102EBBC3-0FE5-DA42-9B5A-374E900547BE}" type="pres">
      <dgm:prSet presAssocID="{FF8F7B1E-6B9F-4AE1-900C-99DCFDA9BE6C}" presName="diagram" presStyleCnt="0">
        <dgm:presLayoutVars>
          <dgm:dir/>
          <dgm:resizeHandles val="exact"/>
        </dgm:presLayoutVars>
      </dgm:prSet>
      <dgm:spPr/>
    </dgm:pt>
    <dgm:pt modelId="{71A36764-55B7-204C-BADA-4A5F6238BF62}" type="pres">
      <dgm:prSet presAssocID="{30844476-00AE-47F4-B7FC-AFE61A827145}" presName="node" presStyleLbl="node1" presStyleIdx="0" presStyleCnt="5">
        <dgm:presLayoutVars>
          <dgm:bulletEnabled val="1"/>
        </dgm:presLayoutVars>
      </dgm:prSet>
      <dgm:spPr/>
    </dgm:pt>
    <dgm:pt modelId="{74DBDB3F-DE3C-0046-8FE8-9D40670CAD0D}" type="pres">
      <dgm:prSet presAssocID="{6FBF5B83-B57E-48ED-969E-52849DFFC31C}" presName="sibTrans" presStyleCnt="0"/>
      <dgm:spPr/>
    </dgm:pt>
    <dgm:pt modelId="{8A19F47D-BDA6-3A48-A975-2B9D816FBD71}" type="pres">
      <dgm:prSet presAssocID="{ACACA9AF-C935-4BE3-8CDB-E644DDF9F0BE}" presName="node" presStyleLbl="node1" presStyleIdx="1" presStyleCnt="5" custLinFactX="-9376" custLinFactY="5942" custLinFactNeighborX="-100000" custLinFactNeighborY="100000">
        <dgm:presLayoutVars>
          <dgm:bulletEnabled val="1"/>
        </dgm:presLayoutVars>
      </dgm:prSet>
      <dgm:spPr/>
    </dgm:pt>
    <dgm:pt modelId="{0CC871EC-D5D1-9545-B19C-C1F5709E7A46}" type="pres">
      <dgm:prSet presAssocID="{D8668BC7-C5B7-4B39-BFD4-5A3390BFD75F}" presName="sibTrans" presStyleCnt="0"/>
      <dgm:spPr/>
    </dgm:pt>
    <dgm:pt modelId="{3A9301F9-D2A1-3F4F-B7E3-3B1689BDF85E}" type="pres">
      <dgm:prSet presAssocID="{629B36FC-C49B-4B86-A98D-2659E81C0A9F}" presName="node" presStyleLbl="node1" presStyleIdx="2" presStyleCnt="5" custLinFactX="8606" custLinFactY="-17985" custLinFactNeighborX="100000" custLinFactNeighborY="-100000">
        <dgm:presLayoutVars>
          <dgm:bulletEnabled val="1"/>
        </dgm:presLayoutVars>
      </dgm:prSet>
      <dgm:spPr/>
    </dgm:pt>
    <dgm:pt modelId="{000EAF73-7DB0-EB4C-AAA7-767E6033F467}" type="pres">
      <dgm:prSet presAssocID="{245980E3-A684-4DF2-AA17-4D9FF3708329}" presName="sibTrans" presStyleCnt="0"/>
      <dgm:spPr/>
    </dgm:pt>
    <dgm:pt modelId="{1BD5B81B-695C-134F-971E-9F4AD909D606}" type="pres">
      <dgm:prSet presAssocID="{9FD057EB-698C-42BE-8CBC-37248929A48F}" presName="node" presStyleLbl="node1" presStyleIdx="3" presStyleCnt="5" custLinFactNeighborX="-1394" custLinFactNeighborY="-10725">
        <dgm:presLayoutVars>
          <dgm:bulletEnabled val="1"/>
        </dgm:presLayoutVars>
      </dgm:prSet>
      <dgm:spPr/>
    </dgm:pt>
    <dgm:pt modelId="{3C9DDD23-7A02-9E42-A107-5BC6B7973D7A}" type="pres">
      <dgm:prSet presAssocID="{7CCBA421-C107-4062-89CB-8E70330B1F07}" presName="sibTrans" presStyleCnt="0"/>
      <dgm:spPr/>
    </dgm:pt>
    <dgm:pt modelId="{1CCD4997-12B5-AF46-9F09-7504A13E3BBB}" type="pres">
      <dgm:prSet presAssocID="{7DD50AEA-D358-4023-A4BE-5ED06A436441}" presName="node" presStyleLbl="node1" presStyleIdx="4" presStyleCnt="5" custLinFactNeighborX="-1299" custLinFactNeighborY="-18312">
        <dgm:presLayoutVars>
          <dgm:bulletEnabled val="1"/>
        </dgm:presLayoutVars>
      </dgm:prSet>
      <dgm:spPr/>
    </dgm:pt>
  </dgm:ptLst>
  <dgm:cxnLst>
    <dgm:cxn modelId="{BD146F25-3855-4346-B7DC-695C564ABB23}" srcId="{FF8F7B1E-6B9F-4AE1-900C-99DCFDA9BE6C}" destId="{7DD50AEA-D358-4023-A4BE-5ED06A436441}" srcOrd="4" destOrd="0" parTransId="{C1B7D68D-9B65-4240-BA80-89A2EA16487D}" sibTransId="{69BC33A1-EA49-4B47-8722-A035E2506C4C}"/>
    <dgm:cxn modelId="{D1D1452E-A892-0B46-8AC9-D4CF588792CF}" type="presOf" srcId="{7DD50AEA-D358-4023-A4BE-5ED06A436441}" destId="{1CCD4997-12B5-AF46-9F09-7504A13E3BBB}" srcOrd="0" destOrd="0" presId="urn:microsoft.com/office/officeart/2005/8/layout/default"/>
    <dgm:cxn modelId="{5091CB2F-1B79-3C42-A7B4-B41E40E27B53}" type="presOf" srcId="{9FD057EB-698C-42BE-8CBC-37248929A48F}" destId="{1BD5B81B-695C-134F-971E-9F4AD909D606}" srcOrd="0" destOrd="0" presId="urn:microsoft.com/office/officeart/2005/8/layout/default"/>
    <dgm:cxn modelId="{C9A6AB36-868D-7245-8A1C-8FD1AF5335B6}" type="presOf" srcId="{629B36FC-C49B-4B86-A98D-2659E81C0A9F}" destId="{3A9301F9-D2A1-3F4F-B7E3-3B1689BDF85E}" srcOrd="0" destOrd="0" presId="urn:microsoft.com/office/officeart/2005/8/layout/default"/>
    <dgm:cxn modelId="{99EA553E-1BAC-A748-9A5D-29C66311379A}" type="presOf" srcId="{ACACA9AF-C935-4BE3-8CDB-E644DDF9F0BE}" destId="{8A19F47D-BDA6-3A48-A975-2B9D816FBD71}" srcOrd="0" destOrd="0" presId="urn:microsoft.com/office/officeart/2005/8/layout/default"/>
    <dgm:cxn modelId="{4D37743F-D6BB-483D-AFFB-49EAE883A790}" srcId="{FF8F7B1E-6B9F-4AE1-900C-99DCFDA9BE6C}" destId="{ACACA9AF-C935-4BE3-8CDB-E644DDF9F0BE}" srcOrd="1" destOrd="0" parTransId="{E08A772F-E3B6-44A5-BB17-E079B69EFBE5}" sibTransId="{D8668BC7-C5B7-4B39-BFD4-5A3390BFD75F}"/>
    <dgm:cxn modelId="{E1E0284C-4A88-49E4-98A6-EC1ABC3B9E21}" srcId="{FF8F7B1E-6B9F-4AE1-900C-99DCFDA9BE6C}" destId="{9FD057EB-698C-42BE-8CBC-37248929A48F}" srcOrd="3" destOrd="0" parTransId="{0BE03A13-ACC4-4BC5-BF85-0835A69CDBBD}" sibTransId="{7CCBA421-C107-4062-89CB-8E70330B1F07}"/>
    <dgm:cxn modelId="{C53E474F-29BB-DF4F-A2ED-DCEA8E08F0CE}" type="presOf" srcId="{FF8F7B1E-6B9F-4AE1-900C-99DCFDA9BE6C}" destId="{102EBBC3-0FE5-DA42-9B5A-374E900547BE}" srcOrd="0" destOrd="0" presId="urn:microsoft.com/office/officeart/2005/8/layout/default"/>
    <dgm:cxn modelId="{DF0D7F5D-88AE-4C2E-BFE2-A1D7780A8499}" srcId="{FF8F7B1E-6B9F-4AE1-900C-99DCFDA9BE6C}" destId="{30844476-00AE-47F4-B7FC-AFE61A827145}" srcOrd="0" destOrd="0" parTransId="{63D8BEBB-3ED9-45B5-8A9E-CCC147FBE0EE}" sibTransId="{6FBF5B83-B57E-48ED-969E-52849DFFC31C}"/>
    <dgm:cxn modelId="{F11021B1-5C33-48A4-BF99-54A7F8F8F277}" srcId="{FF8F7B1E-6B9F-4AE1-900C-99DCFDA9BE6C}" destId="{629B36FC-C49B-4B86-A98D-2659E81C0A9F}" srcOrd="2" destOrd="0" parTransId="{F566B6C6-01BA-49C9-B0EC-0506CBDE5A0E}" sibTransId="{245980E3-A684-4DF2-AA17-4D9FF3708329}"/>
    <dgm:cxn modelId="{7C7FCDC6-C74D-7B48-8AA2-02ABB756C27A}" type="presOf" srcId="{30844476-00AE-47F4-B7FC-AFE61A827145}" destId="{71A36764-55B7-204C-BADA-4A5F6238BF62}" srcOrd="0" destOrd="0" presId="urn:microsoft.com/office/officeart/2005/8/layout/default"/>
    <dgm:cxn modelId="{702938F0-E474-4B4F-BD83-ED5E0837B4E7}" type="presParOf" srcId="{102EBBC3-0FE5-DA42-9B5A-374E900547BE}" destId="{71A36764-55B7-204C-BADA-4A5F6238BF62}" srcOrd="0" destOrd="0" presId="urn:microsoft.com/office/officeart/2005/8/layout/default"/>
    <dgm:cxn modelId="{9A99F23A-4D0B-444D-AA7C-C683C5EA21B4}" type="presParOf" srcId="{102EBBC3-0FE5-DA42-9B5A-374E900547BE}" destId="{74DBDB3F-DE3C-0046-8FE8-9D40670CAD0D}" srcOrd="1" destOrd="0" presId="urn:microsoft.com/office/officeart/2005/8/layout/default"/>
    <dgm:cxn modelId="{1F0E2757-E540-B34A-915E-EC9C9194A182}" type="presParOf" srcId="{102EBBC3-0FE5-DA42-9B5A-374E900547BE}" destId="{8A19F47D-BDA6-3A48-A975-2B9D816FBD71}" srcOrd="2" destOrd="0" presId="urn:microsoft.com/office/officeart/2005/8/layout/default"/>
    <dgm:cxn modelId="{4EF36525-1A3C-1045-B61C-FE761DDE978B}" type="presParOf" srcId="{102EBBC3-0FE5-DA42-9B5A-374E900547BE}" destId="{0CC871EC-D5D1-9545-B19C-C1F5709E7A46}" srcOrd="3" destOrd="0" presId="urn:microsoft.com/office/officeart/2005/8/layout/default"/>
    <dgm:cxn modelId="{68E2E09F-8152-DC43-B7B9-53535CC9E3E0}" type="presParOf" srcId="{102EBBC3-0FE5-DA42-9B5A-374E900547BE}" destId="{3A9301F9-D2A1-3F4F-B7E3-3B1689BDF85E}" srcOrd="4" destOrd="0" presId="urn:microsoft.com/office/officeart/2005/8/layout/default"/>
    <dgm:cxn modelId="{74817BF7-393E-B44E-905F-88580FF9E3A3}" type="presParOf" srcId="{102EBBC3-0FE5-DA42-9B5A-374E900547BE}" destId="{000EAF73-7DB0-EB4C-AAA7-767E6033F467}" srcOrd="5" destOrd="0" presId="urn:microsoft.com/office/officeart/2005/8/layout/default"/>
    <dgm:cxn modelId="{6B7CBAAF-2273-0B4A-AD3E-3AA390A0B99C}" type="presParOf" srcId="{102EBBC3-0FE5-DA42-9B5A-374E900547BE}" destId="{1BD5B81B-695C-134F-971E-9F4AD909D606}" srcOrd="6" destOrd="0" presId="urn:microsoft.com/office/officeart/2005/8/layout/default"/>
    <dgm:cxn modelId="{B705BE9E-518F-334E-B0F9-056B7D818FA4}" type="presParOf" srcId="{102EBBC3-0FE5-DA42-9B5A-374E900547BE}" destId="{3C9DDD23-7A02-9E42-A107-5BC6B7973D7A}" srcOrd="7" destOrd="0" presId="urn:microsoft.com/office/officeart/2005/8/layout/default"/>
    <dgm:cxn modelId="{2455546E-5EA3-4948-BB72-FB1CCA224A76}" type="presParOf" srcId="{102EBBC3-0FE5-DA42-9B5A-374E900547BE}" destId="{1CCD4997-12B5-AF46-9F09-7504A13E3BB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F8F7B1E-6B9F-4AE1-900C-99DCFDA9BE6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844476-00AE-47F4-B7FC-AFE61A827145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Receive information from sensors </a:t>
          </a:r>
        </a:p>
      </dgm:t>
    </dgm:pt>
    <dgm:pt modelId="{63D8BEBB-3ED9-45B5-8A9E-CCC147FBE0EE}" type="parTrans" cxnId="{DF0D7F5D-88AE-4C2E-BFE2-A1D7780A8499}">
      <dgm:prSet/>
      <dgm:spPr/>
      <dgm:t>
        <a:bodyPr/>
        <a:lstStyle/>
        <a:p>
          <a:endParaRPr lang="en-US"/>
        </a:p>
      </dgm:t>
    </dgm:pt>
    <dgm:pt modelId="{6FBF5B83-B57E-48ED-969E-52849DFFC31C}" type="sibTrans" cxnId="{DF0D7F5D-88AE-4C2E-BFE2-A1D7780A8499}">
      <dgm:prSet/>
      <dgm:spPr/>
      <dgm:t>
        <a:bodyPr/>
        <a:lstStyle/>
        <a:p>
          <a:endParaRPr lang="en-US"/>
        </a:p>
      </dgm:t>
    </dgm:pt>
    <dgm:pt modelId="{ACACA9AF-C935-4BE3-8CDB-E644DDF9F0BE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Quality check</a:t>
          </a:r>
        </a:p>
      </dgm:t>
    </dgm:pt>
    <dgm:pt modelId="{E08A772F-E3B6-44A5-BB17-E079B69EFBE5}" type="parTrans" cxnId="{4D37743F-D6BB-483D-AFFB-49EAE883A790}">
      <dgm:prSet/>
      <dgm:spPr/>
      <dgm:t>
        <a:bodyPr/>
        <a:lstStyle/>
        <a:p>
          <a:endParaRPr lang="en-US"/>
        </a:p>
      </dgm:t>
    </dgm:pt>
    <dgm:pt modelId="{D8668BC7-C5B7-4B39-BFD4-5A3390BFD75F}" type="sibTrans" cxnId="{4D37743F-D6BB-483D-AFFB-49EAE883A790}">
      <dgm:prSet/>
      <dgm:spPr/>
      <dgm:t>
        <a:bodyPr/>
        <a:lstStyle/>
        <a:p>
          <a:endParaRPr lang="en-US"/>
        </a:p>
      </dgm:t>
    </dgm:pt>
    <dgm:pt modelId="{629B36FC-C49B-4B86-A98D-2659E81C0A9F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Maintains stability </a:t>
          </a:r>
        </a:p>
      </dgm:t>
    </dgm:pt>
    <dgm:pt modelId="{F566B6C6-01BA-49C9-B0EC-0506CBDE5A0E}" type="parTrans" cxnId="{F11021B1-5C33-48A4-BF99-54A7F8F8F277}">
      <dgm:prSet/>
      <dgm:spPr/>
      <dgm:t>
        <a:bodyPr/>
        <a:lstStyle/>
        <a:p>
          <a:endParaRPr lang="en-US"/>
        </a:p>
      </dgm:t>
    </dgm:pt>
    <dgm:pt modelId="{245980E3-A684-4DF2-AA17-4D9FF3708329}" type="sibTrans" cxnId="{F11021B1-5C33-48A4-BF99-54A7F8F8F277}">
      <dgm:prSet/>
      <dgm:spPr/>
      <dgm:t>
        <a:bodyPr/>
        <a:lstStyle/>
        <a:p>
          <a:endParaRPr lang="en-US"/>
        </a:p>
      </dgm:t>
    </dgm:pt>
    <dgm:pt modelId="{9FD057EB-698C-42BE-8CBC-37248929A48F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Displays manufacturing process </a:t>
          </a:r>
        </a:p>
      </dgm:t>
    </dgm:pt>
    <dgm:pt modelId="{0BE03A13-ACC4-4BC5-BF85-0835A69CDBBD}" type="parTrans" cxnId="{E1E0284C-4A88-49E4-98A6-EC1ABC3B9E21}">
      <dgm:prSet/>
      <dgm:spPr/>
      <dgm:t>
        <a:bodyPr/>
        <a:lstStyle/>
        <a:p>
          <a:endParaRPr lang="en-US"/>
        </a:p>
      </dgm:t>
    </dgm:pt>
    <dgm:pt modelId="{7CCBA421-C107-4062-89CB-8E70330B1F07}" type="sibTrans" cxnId="{E1E0284C-4A88-49E4-98A6-EC1ABC3B9E21}">
      <dgm:prSet/>
      <dgm:spPr/>
      <dgm:t>
        <a:bodyPr/>
        <a:lstStyle/>
        <a:p>
          <a:endParaRPr lang="en-US"/>
        </a:p>
      </dgm:t>
    </dgm:pt>
    <dgm:pt modelId="{7DD50AEA-D358-4023-A4BE-5ED06A436441}">
      <dgm:prSet/>
      <dgm:spPr/>
      <dgm:t>
        <a:bodyPr/>
        <a:lstStyle/>
        <a:p>
          <a:r>
            <a:rPr lang="en-US"/>
            <a:t>Engaging</a:t>
          </a:r>
        </a:p>
      </dgm:t>
    </dgm:pt>
    <dgm:pt modelId="{C1B7D68D-9B65-4240-BA80-89A2EA16487D}" type="parTrans" cxnId="{BD146F25-3855-4346-B7DC-695C564ABB23}">
      <dgm:prSet/>
      <dgm:spPr/>
      <dgm:t>
        <a:bodyPr/>
        <a:lstStyle/>
        <a:p>
          <a:endParaRPr lang="en-US"/>
        </a:p>
      </dgm:t>
    </dgm:pt>
    <dgm:pt modelId="{69BC33A1-EA49-4B47-8722-A035E2506C4C}" type="sibTrans" cxnId="{BD146F25-3855-4346-B7DC-695C564ABB23}">
      <dgm:prSet/>
      <dgm:spPr/>
      <dgm:t>
        <a:bodyPr/>
        <a:lstStyle/>
        <a:p>
          <a:endParaRPr lang="en-US"/>
        </a:p>
      </dgm:t>
    </dgm:pt>
    <dgm:pt modelId="{102EBBC3-0FE5-DA42-9B5A-374E900547BE}" type="pres">
      <dgm:prSet presAssocID="{FF8F7B1E-6B9F-4AE1-900C-99DCFDA9BE6C}" presName="diagram" presStyleCnt="0">
        <dgm:presLayoutVars>
          <dgm:dir/>
          <dgm:resizeHandles val="exact"/>
        </dgm:presLayoutVars>
      </dgm:prSet>
      <dgm:spPr/>
    </dgm:pt>
    <dgm:pt modelId="{71A36764-55B7-204C-BADA-4A5F6238BF62}" type="pres">
      <dgm:prSet presAssocID="{30844476-00AE-47F4-B7FC-AFE61A827145}" presName="node" presStyleLbl="node1" presStyleIdx="0" presStyleCnt="5">
        <dgm:presLayoutVars>
          <dgm:bulletEnabled val="1"/>
        </dgm:presLayoutVars>
      </dgm:prSet>
      <dgm:spPr/>
    </dgm:pt>
    <dgm:pt modelId="{74DBDB3F-DE3C-0046-8FE8-9D40670CAD0D}" type="pres">
      <dgm:prSet presAssocID="{6FBF5B83-B57E-48ED-969E-52849DFFC31C}" presName="sibTrans" presStyleCnt="0"/>
      <dgm:spPr/>
    </dgm:pt>
    <dgm:pt modelId="{8A19F47D-BDA6-3A48-A975-2B9D816FBD71}" type="pres">
      <dgm:prSet presAssocID="{ACACA9AF-C935-4BE3-8CDB-E644DDF9F0BE}" presName="node" presStyleLbl="node1" presStyleIdx="1" presStyleCnt="5" custLinFactX="-9376" custLinFactY="5942" custLinFactNeighborX="-100000" custLinFactNeighborY="100000">
        <dgm:presLayoutVars>
          <dgm:bulletEnabled val="1"/>
        </dgm:presLayoutVars>
      </dgm:prSet>
      <dgm:spPr/>
    </dgm:pt>
    <dgm:pt modelId="{0CC871EC-D5D1-9545-B19C-C1F5709E7A46}" type="pres">
      <dgm:prSet presAssocID="{D8668BC7-C5B7-4B39-BFD4-5A3390BFD75F}" presName="sibTrans" presStyleCnt="0"/>
      <dgm:spPr/>
    </dgm:pt>
    <dgm:pt modelId="{3A9301F9-D2A1-3F4F-B7E3-3B1689BDF85E}" type="pres">
      <dgm:prSet presAssocID="{629B36FC-C49B-4B86-A98D-2659E81C0A9F}" presName="node" presStyleLbl="node1" presStyleIdx="2" presStyleCnt="5" custLinFactX="8606" custLinFactY="-17985" custLinFactNeighborX="100000" custLinFactNeighborY="-100000">
        <dgm:presLayoutVars>
          <dgm:bulletEnabled val="1"/>
        </dgm:presLayoutVars>
      </dgm:prSet>
      <dgm:spPr/>
    </dgm:pt>
    <dgm:pt modelId="{000EAF73-7DB0-EB4C-AAA7-767E6033F467}" type="pres">
      <dgm:prSet presAssocID="{245980E3-A684-4DF2-AA17-4D9FF3708329}" presName="sibTrans" presStyleCnt="0"/>
      <dgm:spPr/>
    </dgm:pt>
    <dgm:pt modelId="{1BD5B81B-695C-134F-971E-9F4AD909D606}" type="pres">
      <dgm:prSet presAssocID="{9FD057EB-698C-42BE-8CBC-37248929A48F}" presName="node" presStyleLbl="node1" presStyleIdx="3" presStyleCnt="5" custLinFactNeighborX="-1394" custLinFactNeighborY="-10725">
        <dgm:presLayoutVars>
          <dgm:bulletEnabled val="1"/>
        </dgm:presLayoutVars>
      </dgm:prSet>
      <dgm:spPr/>
    </dgm:pt>
    <dgm:pt modelId="{3C9DDD23-7A02-9E42-A107-5BC6B7973D7A}" type="pres">
      <dgm:prSet presAssocID="{7CCBA421-C107-4062-89CB-8E70330B1F07}" presName="sibTrans" presStyleCnt="0"/>
      <dgm:spPr/>
    </dgm:pt>
    <dgm:pt modelId="{1CCD4997-12B5-AF46-9F09-7504A13E3BBB}" type="pres">
      <dgm:prSet presAssocID="{7DD50AEA-D358-4023-A4BE-5ED06A436441}" presName="node" presStyleLbl="node1" presStyleIdx="4" presStyleCnt="5" custLinFactNeighborX="-1299" custLinFactNeighborY="-18312">
        <dgm:presLayoutVars>
          <dgm:bulletEnabled val="1"/>
        </dgm:presLayoutVars>
      </dgm:prSet>
      <dgm:spPr/>
    </dgm:pt>
  </dgm:ptLst>
  <dgm:cxnLst>
    <dgm:cxn modelId="{BD146F25-3855-4346-B7DC-695C564ABB23}" srcId="{FF8F7B1E-6B9F-4AE1-900C-99DCFDA9BE6C}" destId="{7DD50AEA-D358-4023-A4BE-5ED06A436441}" srcOrd="4" destOrd="0" parTransId="{C1B7D68D-9B65-4240-BA80-89A2EA16487D}" sibTransId="{69BC33A1-EA49-4B47-8722-A035E2506C4C}"/>
    <dgm:cxn modelId="{D1D1452E-A892-0B46-8AC9-D4CF588792CF}" type="presOf" srcId="{7DD50AEA-D358-4023-A4BE-5ED06A436441}" destId="{1CCD4997-12B5-AF46-9F09-7504A13E3BBB}" srcOrd="0" destOrd="0" presId="urn:microsoft.com/office/officeart/2005/8/layout/default"/>
    <dgm:cxn modelId="{5091CB2F-1B79-3C42-A7B4-B41E40E27B53}" type="presOf" srcId="{9FD057EB-698C-42BE-8CBC-37248929A48F}" destId="{1BD5B81B-695C-134F-971E-9F4AD909D606}" srcOrd="0" destOrd="0" presId="urn:microsoft.com/office/officeart/2005/8/layout/default"/>
    <dgm:cxn modelId="{C9A6AB36-868D-7245-8A1C-8FD1AF5335B6}" type="presOf" srcId="{629B36FC-C49B-4B86-A98D-2659E81C0A9F}" destId="{3A9301F9-D2A1-3F4F-B7E3-3B1689BDF85E}" srcOrd="0" destOrd="0" presId="urn:microsoft.com/office/officeart/2005/8/layout/default"/>
    <dgm:cxn modelId="{99EA553E-1BAC-A748-9A5D-29C66311379A}" type="presOf" srcId="{ACACA9AF-C935-4BE3-8CDB-E644DDF9F0BE}" destId="{8A19F47D-BDA6-3A48-A975-2B9D816FBD71}" srcOrd="0" destOrd="0" presId="urn:microsoft.com/office/officeart/2005/8/layout/default"/>
    <dgm:cxn modelId="{4D37743F-D6BB-483D-AFFB-49EAE883A790}" srcId="{FF8F7B1E-6B9F-4AE1-900C-99DCFDA9BE6C}" destId="{ACACA9AF-C935-4BE3-8CDB-E644DDF9F0BE}" srcOrd="1" destOrd="0" parTransId="{E08A772F-E3B6-44A5-BB17-E079B69EFBE5}" sibTransId="{D8668BC7-C5B7-4B39-BFD4-5A3390BFD75F}"/>
    <dgm:cxn modelId="{E1E0284C-4A88-49E4-98A6-EC1ABC3B9E21}" srcId="{FF8F7B1E-6B9F-4AE1-900C-99DCFDA9BE6C}" destId="{9FD057EB-698C-42BE-8CBC-37248929A48F}" srcOrd="3" destOrd="0" parTransId="{0BE03A13-ACC4-4BC5-BF85-0835A69CDBBD}" sibTransId="{7CCBA421-C107-4062-89CB-8E70330B1F07}"/>
    <dgm:cxn modelId="{C53E474F-29BB-DF4F-A2ED-DCEA8E08F0CE}" type="presOf" srcId="{FF8F7B1E-6B9F-4AE1-900C-99DCFDA9BE6C}" destId="{102EBBC3-0FE5-DA42-9B5A-374E900547BE}" srcOrd="0" destOrd="0" presId="urn:microsoft.com/office/officeart/2005/8/layout/default"/>
    <dgm:cxn modelId="{DF0D7F5D-88AE-4C2E-BFE2-A1D7780A8499}" srcId="{FF8F7B1E-6B9F-4AE1-900C-99DCFDA9BE6C}" destId="{30844476-00AE-47F4-B7FC-AFE61A827145}" srcOrd="0" destOrd="0" parTransId="{63D8BEBB-3ED9-45B5-8A9E-CCC147FBE0EE}" sibTransId="{6FBF5B83-B57E-48ED-969E-52849DFFC31C}"/>
    <dgm:cxn modelId="{F11021B1-5C33-48A4-BF99-54A7F8F8F277}" srcId="{FF8F7B1E-6B9F-4AE1-900C-99DCFDA9BE6C}" destId="{629B36FC-C49B-4B86-A98D-2659E81C0A9F}" srcOrd="2" destOrd="0" parTransId="{F566B6C6-01BA-49C9-B0EC-0506CBDE5A0E}" sibTransId="{245980E3-A684-4DF2-AA17-4D9FF3708329}"/>
    <dgm:cxn modelId="{7C7FCDC6-C74D-7B48-8AA2-02ABB756C27A}" type="presOf" srcId="{30844476-00AE-47F4-B7FC-AFE61A827145}" destId="{71A36764-55B7-204C-BADA-4A5F6238BF62}" srcOrd="0" destOrd="0" presId="urn:microsoft.com/office/officeart/2005/8/layout/default"/>
    <dgm:cxn modelId="{702938F0-E474-4B4F-BD83-ED5E0837B4E7}" type="presParOf" srcId="{102EBBC3-0FE5-DA42-9B5A-374E900547BE}" destId="{71A36764-55B7-204C-BADA-4A5F6238BF62}" srcOrd="0" destOrd="0" presId="urn:microsoft.com/office/officeart/2005/8/layout/default"/>
    <dgm:cxn modelId="{9A99F23A-4D0B-444D-AA7C-C683C5EA21B4}" type="presParOf" srcId="{102EBBC3-0FE5-DA42-9B5A-374E900547BE}" destId="{74DBDB3F-DE3C-0046-8FE8-9D40670CAD0D}" srcOrd="1" destOrd="0" presId="urn:microsoft.com/office/officeart/2005/8/layout/default"/>
    <dgm:cxn modelId="{1F0E2757-E540-B34A-915E-EC9C9194A182}" type="presParOf" srcId="{102EBBC3-0FE5-DA42-9B5A-374E900547BE}" destId="{8A19F47D-BDA6-3A48-A975-2B9D816FBD71}" srcOrd="2" destOrd="0" presId="urn:microsoft.com/office/officeart/2005/8/layout/default"/>
    <dgm:cxn modelId="{4EF36525-1A3C-1045-B61C-FE761DDE978B}" type="presParOf" srcId="{102EBBC3-0FE5-DA42-9B5A-374E900547BE}" destId="{0CC871EC-D5D1-9545-B19C-C1F5709E7A46}" srcOrd="3" destOrd="0" presId="urn:microsoft.com/office/officeart/2005/8/layout/default"/>
    <dgm:cxn modelId="{68E2E09F-8152-DC43-B7B9-53535CC9E3E0}" type="presParOf" srcId="{102EBBC3-0FE5-DA42-9B5A-374E900547BE}" destId="{3A9301F9-D2A1-3F4F-B7E3-3B1689BDF85E}" srcOrd="4" destOrd="0" presId="urn:microsoft.com/office/officeart/2005/8/layout/default"/>
    <dgm:cxn modelId="{74817BF7-393E-B44E-905F-88580FF9E3A3}" type="presParOf" srcId="{102EBBC3-0FE5-DA42-9B5A-374E900547BE}" destId="{000EAF73-7DB0-EB4C-AAA7-767E6033F467}" srcOrd="5" destOrd="0" presId="urn:microsoft.com/office/officeart/2005/8/layout/default"/>
    <dgm:cxn modelId="{6B7CBAAF-2273-0B4A-AD3E-3AA390A0B99C}" type="presParOf" srcId="{102EBBC3-0FE5-DA42-9B5A-374E900547BE}" destId="{1BD5B81B-695C-134F-971E-9F4AD909D606}" srcOrd="6" destOrd="0" presId="urn:microsoft.com/office/officeart/2005/8/layout/default"/>
    <dgm:cxn modelId="{B705BE9E-518F-334E-B0F9-056B7D818FA4}" type="presParOf" srcId="{102EBBC3-0FE5-DA42-9B5A-374E900547BE}" destId="{3C9DDD23-7A02-9E42-A107-5BC6B7973D7A}" srcOrd="7" destOrd="0" presId="urn:microsoft.com/office/officeart/2005/8/layout/default"/>
    <dgm:cxn modelId="{2455546E-5EA3-4948-BB72-FB1CCA224A76}" type="presParOf" srcId="{102EBBC3-0FE5-DA42-9B5A-374E900547BE}" destId="{1CCD4997-12B5-AF46-9F09-7504A13E3BB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0C9CD3F-0C5D-6B4D-8BCD-E55EE5A3D5B9}" type="doc">
      <dgm:prSet loTypeId="urn:microsoft.com/office/officeart/2005/8/layout/default" loCatId="list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02375A9B-11CE-8A40-8868-29530AB8E936}">
      <dgm:prSet/>
      <dgm:spPr/>
      <dgm:t>
        <a:bodyPr/>
        <a:lstStyle/>
        <a:p>
          <a:r>
            <a:rPr lang="en-US">
              <a:latin typeface="Arial"/>
              <a:cs typeface="Arial"/>
            </a:rPr>
            <a:t>Metal pin with paper</a:t>
          </a:r>
        </a:p>
      </dgm:t>
    </dgm:pt>
    <dgm:pt modelId="{4BB0D606-2D2F-3646-ABED-9107121FB793}" type="parTrans" cxnId="{5E780E70-E84F-4E47-91AD-9D485FEF9EBA}">
      <dgm:prSet/>
      <dgm:spPr/>
      <dgm:t>
        <a:bodyPr/>
        <a:lstStyle/>
        <a:p>
          <a:endParaRPr lang="en-US"/>
        </a:p>
      </dgm:t>
    </dgm:pt>
    <dgm:pt modelId="{CD3A5CD3-31E0-EE43-BB26-7B67A142EB53}" type="sibTrans" cxnId="{5E780E70-E84F-4E47-91AD-9D485FEF9EBA}">
      <dgm:prSet/>
      <dgm:spPr/>
      <dgm:t>
        <a:bodyPr/>
        <a:lstStyle/>
        <a:p>
          <a:endParaRPr lang="en-US"/>
        </a:p>
      </dgm:t>
    </dgm:pt>
    <dgm:pt modelId="{CC667185-A292-7F49-AEBF-B0BBD7CEE9A4}">
      <dgm:prSet/>
      <dgm:spPr/>
      <dgm:t>
        <a:bodyPr/>
        <a:lstStyle/>
        <a:p>
          <a:r>
            <a:rPr lang="en-US">
              <a:latin typeface="Arial"/>
              <a:cs typeface="Arial"/>
            </a:rPr>
            <a:t>Electronics kit: puzzle</a:t>
          </a:r>
        </a:p>
      </dgm:t>
    </dgm:pt>
    <dgm:pt modelId="{55403E3C-40DA-C84B-B70C-D4FA3C8DED47}" type="parTrans" cxnId="{811D09B5-3F44-2844-BABE-C1BE7A3C54D1}">
      <dgm:prSet/>
      <dgm:spPr/>
      <dgm:t>
        <a:bodyPr/>
        <a:lstStyle/>
        <a:p>
          <a:endParaRPr lang="en-US"/>
        </a:p>
      </dgm:t>
    </dgm:pt>
    <dgm:pt modelId="{C25A0E1D-F734-7347-A08C-170BA4C08605}" type="sibTrans" cxnId="{811D09B5-3F44-2844-BABE-C1BE7A3C54D1}">
      <dgm:prSet/>
      <dgm:spPr/>
      <dgm:t>
        <a:bodyPr/>
        <a:lstStyle/>
        <a:p>
          <a:endParaRPr lang="en-US"/>
        </a:p>
      </dgm:t>
    </dgm:pt>
    <dgm:pt modelId="{D8C7513F-9737-3949-8705-B6088EFABFF9}">
      <dgm:prSet/>
      <dgm:spPr/>
      <dgm:t>
        <a:bodyPr/>
        <a:lstStyle/>
        <a:p>
          <a:r>
            <a:rPr lang="en-US">
              <a:latin typeface="Arial"/>
              <a:cs typeface="Arial"/>
            </a:rPr>
            <a:t>Toy car kit: punch out</a:t>
          </a:r>
        </a:p>
      </dgm:t>
    </dgm:pt>
    <dgm:pt modelId="{BDF81B3F-F6DA-0C4D-90A5-44DF5A3C6513}" type="parTrans" cxnId="{30B6F1A0-7903-294C-9078-FE1EE5EBFBA4}">
      <dgm:prSet/>
      <dgm:spPr/>
      <dgm:t>
        <a:bodyPr/>
        <a:lstStyle/>
        <a:p>
          <a:endParaRPr lang="en-US"/>
        </a:p>
      </dgm:t>
    </dgm:pt>
    <dgm:pt modelId="{F491A851-C217-2D44-B63C-8474A3BDA14E}" type="sibTrans" cxnId="{30B6F1A0-7903-294C-9078-FE1EE5EBFBA4}">
      <dgm:prSet/>
      <dgm:spPr/>
      <dgm:t>
        <a:bodyPr/>
        <a:lstStyle/>
        <a:p>
          <a:endParaRPr lang="en-US"/>
        </a:p>
      </dgm:t>
    </dgm:pt>
    <dgm:pt modelId="{50D4B509-C2AF-914C-95A9-2981266A3E21}">
      <dgm:prSet/>
      <dgm:spPr/>
      <dgm:t>
        <a:bodyPr/>
        <a:lstStyle/>
        <a:p>
          <a:r>
            <a:rPr lang="en-US">
              <a:latin typeface="Arial"/>
              <a:cs typeface="Arial"/>
            </a:rPr>
            <a:t>Personal engraving: key chain</a:t>
          </a:r>
        </a:p>
      </dgm:t>
    </dgm:pt>
    <dgm:pt modelId="{50E74AEA-56ED-154F-A955-0E39A9369AD6}" type="parTrans" cxnId="{3EACFFE3-9DF5-734A-BDB8-F7591B99D8D7}">
      <dgm:prSet/>
      <dgm:spPr/>
      <dgm:t>
        <a:bodyPr/>
        <a:lstStyle/>
        <a:p>
          <a:endParaRPr lang="en-US"/>
        </a:p>
      </dgm:t>
    </dgm:pt>
    <dgm:pt modelId="{F3B778BA-F4C8-9042-9750-504A59438947}" type="sibTrans" cxnId="{3EACFFE3-9DF5-734A-BDB8-F7591B99D8D7}">
      <dgm:prSet/>
      <dgm:spPr/>
      <dgm:t>
        <a:bodyPr/>
        <a:lstStyle/>
        <a:p>
          <a:endParaRPr lang="en-US"/>
        </a:p>
      </dgm:t>
    </dgm:pt>
    <dgm:pt modelId="{11FBB762-B71D-BA42-9AD9-D00DAA915AA5}">
      <dgm:prSet/>
      <dgm:spPr/>
      <dgm:t>
        <a:bodyPr/>
        <a:lstStyle/>
        <a:p>
          <a:r>
            <a:rPr lang="en-US">
              <a:latin typeface="Arial"/>
              <a:cs typeface="Arial"/>
            </a:rPr>
            <a:t>Penny smasher</a:t>
          </a:r>
        </a:p>
      </dgm:t>
    </dgm:pt>
    <dgm:pt modelId="{6A1FD9AF-6C11-0045-9E0D-FDAF2B3AB53C}" type="parTrans" cxnId="{45398D2E-1C33-B74B-B92F-67EA17840A82}">
      <dgm:prSet/>
      <dgm:spPr/>
      <dgm:t>
        <a:bodyPr/>
        <a:lstStyle/>
        <a:p>
          <a:endParaRPr lang="en-US"/>
        </a:p>
      </dgm:t>
    </dgm:pt>
    <dgm:pt modelId="{48977E0F-AB94-C942-907E-4BA2135D4F58}" type="sibTrans" cxnId="{45398D2E-1C33-B74B-B92F-67EA17840A82}">
      <dgm:prSet/>
      <dgm:spPr/>
      <dgm:t>
        <a:bodyPr/>
        <a:lstStyle/>
        <a:p>
          <a:endParaRPr lang="en-US"/>
        </a:p>
      </dgm:t>
    </dgm:pt>
    <dgm:pt modelId="{F94D5E49-6FB1-4A48-BA07-F345B2C8ACED}">
      <dgm:prSet/>
      <dgm:spPr/>
      <dgm:t>
        <a:bodyPr/>
        <a:lstStyle/>
        <a:p>
          <a:r>
            <a:rPr lang="en-US">
              <a:latin typeface="Arial"/>
              <a:cs typeface="Arial"/>
            </a:rPr>
            <a:t>Metal pin: Rhythmic</a:t>
          </a:r>
        </a:p>
      </dgm:t>
    </dgm:pt>
    <dgm:pt modelId="{02D3DC4B-BE54-6E4B-B717-E418DC0AD8AD}" type="parTrans" cxnId="{CAB0A200-B09D-2842-AC34-60EAC9497AC1}">
      <dgm:prSet/>
      <dgm:spPr/>
      <dgm:t>
        <a:bodyPr/>
        <a:lstStyle/>
        <a:p>
          <a:endParaRPr lang="en-US"/>
        </a:p>
      </dgm:t>
    </dgm:pt>
    <dgm:pt modelId="{BCF19656-6A64-A046-81AD-D942A76666CE}" type="sibTrans" cxnId="{CAB0A200-B09D-2842-AC34-60EAC9497AC1}">
      <dgm:prSet/>
      <dgm:spPr/>
      <dgm:t>
        <a:bodyPr/>
        <a:lstStyle/>
        <a:p>
          <a:endParaRPr lang="en-US"/>
        </a:p>
      </dgm:t>
    </dgm:pt>
    <dgm:pt modelId="{91B5D62A-CD16-2A45-B5A9-D7D8A7ADA2F3}">
      <dgm:prSet/>
      <dgm:spPr/>
      <dgm:t>
        <a:bodyPr/>
        <a:lstStyle/>
        <a:p>
          <a:r>
            <a:rPr lang="en-US">
              <a:latin typeface="Arial"/>
              <a:cs typeface="Arial"/>
            </a:rPr>
            <a:t>Electronics kit: resistor sorting</a:t>
          </a:r>
        </a:p>
      </dgm:t>
    </dgm:pt>
    <dgm:pt modelId="{64D06B56-6CD4-C54A-BAA1-FDE671B4DA7A}" type="parTrans" cxnId="{DD93E0D9-848E-F24A-A2D6-23332ECB12E9}">
      <dgm:prSet/>
      <dgm:spPr/>
      <dgm:t>
        <a:bodyPr/>
        <a:lstStyle/>
        <a:p>
          <a:endParaRPr lang="en-US"/>
        </a:p>
      </dgm:t>
    </dgm:pt>
    <dgm:pt modelId="{56AB6C8E-83BF-0B45-9699-B40CDD37F793}" type="sibTrans" cxnId="{DD93E0D9-848E-F24A-A2D6-23332ECB12E9}">
      <dgm:prSet/>
      <dgm:spPr/>
      <dgm:t>
        <a:bodyPr/>
        <a:lstStyle/>
        <a:p>
          <a:endParaRPr lang="en-US"/>
        </a:p>
      </dgm:t>
    </dgm:pt>
    <dgm:pt modelId="{BE74D49C-AA76-2940-82AA-6BBC91F3D677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86539556-B60E-D545-A03B-AA4A91F59704}" type="sibTrans" cxnId="{0038FC4D-A7F4-8546-9A3C-97F502E24102}">
      <dgm:prSet/>
      <dgm:spPr/>
      <dgm:t>
        <a:bodyPr/>
        <a:lstStyle/>
        <a:p>
          <a:endParaRPr lang="en-US"/>
        </a:p>
      </dgm:t>
    </dgm:pt>
    <dgm:pt modelId="{F6FEF672-BAAC-5048-9C95-6E88DF7A5375}" type="parTrans" cxnId="{0038FC4D-A7F4-8546-9A3C-97F502E24102}">
      <dgm:prSet/>
      <dgm:spPr/>
      <dgm:t>
        <a:bodyPr/>
        <a:lstStyle/>
        <a:p>
          <a:endParaRPr lang="en-US"/>
        </a:p>
      </dgm:t>
    </dgm:pt>
    <dgm:pt modelId="{221020DE-7FAA-624F-8DE6-9C2F63A601D1}" type="pres">
      <dgm:prSet presAssocID="{00C9CD3F-0C5D-6B4D-8BCD-E55EE5A3D5B9}" presName="diagram" presStyleCnt="0">
        <dgm:presLayoutVars>
          <dgm:dir/>
          <dgm:resizeHandles val="exact"/>
        </dgm:presLayoutVars>
      </dgm:prSet>
      <dgm:spPr/>
    </dgm:pt>
    <dgm:pt modelId="{D90F379B-3C41-934A-BF93-085DE4C30E52}" type="pres">
      <dgm:prSet presAssocID="{02375A9B-11CE-8A40-8868-29530AB8E936}" presName="node" presStyleLbl="node1" presStyleIdx="0" presStyleCnt="8">
        <dgm:presLayoutVars>
          <dgm:bulletEnabled val="1"/>
        </dgm:presLayoutVars>
      </dgm:prSet>
      <dgm:spPr/>
    </dgm:pt>
    <dgm:pt modelId="{E5F08B60-06E2-B343-8B27-0D04C361ADC7}" type="pres">
      <dgm:prSet presAssocID="{CD3A5CD3-31E0-EE43-BB26-7B67A142EB53}" presName="sibTrans" presStyleCnt="0"/>
      <dgm:spPr/>
    </dgm:pt>
    <dgm:pt modelId="{30DE3C17-117A-8148-8AF2-6E12F7457E98}" type="pres">
      <dgm:prSet presAssocID="{CC667185-A292-7F49-AEBF-B0BBD7CEE9A4}" presName="node" presStyleLbl="node1" presStyleIdx="1" presStyleCnt="8">
        <dgm:presLayoutVars>
          <dgm:bulletEnabled val="1"/>
        </dgm:presLayoutVars>
      </dgm:prSet>
      <dgm:spPr/>
    </dgm:pt>
    <dgm:pt modelId="{FA094A0B-3E7F-634E-A10C-814DACFA4A49}" type="pres">
      <dgm:prSet presAssocID="{C25A0E1D-F734-7347-A08C-170BA4C08605}" presName="sibTrans" presStyleCnt="0"/>
      <dgm:spPr/>
    </dgm:pt>
    <dgm:pt modelId="{E53111E7-A10B-FA4D-87FD-1FB4D4EB9516}" type="pres">
      <dgm:prSet presAssocID="{D8C7513F-9737-3949-8705-B6088EFABFF9}" presName="node" presStyleLbl="node1" presStyleIdx="2" presStyleCnt="8">
        <dgm:presLayoutVars>
          <dgm:bulletEnabled val="1"/>
        </dgm:presLayoutVars>
      </dgm:prSet>
      <dgm:spPr/>
    </dgm:pt>
    <dgm:pt modelId="{6E89B6B8-8DF9-6D44-8E12-BF6F9F8E0D87}" type="pres">
      <dgm:prSet presAssocID="{F491A851-C217-2D44-B63C-8474A3BDA14E}" presName="sibTrans" presStyleCnt="0"/>
      <dgm:spPr/>
    </dgm:pt>
    <dgm:pt modelId="{726ACDF3-7753-BE47-8568-11DA5FAC13D8}" type="pres">
      <dgm:prSet presAssocID="{50D4B509-C2AF-914C-95A9-2981266A3E21}" presName="node" presStyleLbl="node1" presStyleIdx="3" presStyleCnt="8">
        <dgm:presLayoutVars>
          <dgm:bulletEnabled val="1"/>
        </dgm:presLayoutVars>
      </dgm:prSet>
      <dgm:spPr/>
    </dgm:pt>
    <dgm:pt modelId="{6F6EDB08-63B8-E644-BDFF-76F0685A939A}" type="pres">
      <dgm:prSet presAssocID="{F3B778BA-F4C8-9042-9750-504A59438947}" presName="sibTrans" presStyleCnt="0"/>
      <dgm:spPr/>
    </dgm:pt>
    <dgm:pt modelId="{28E7CE92-C818-1041-A052-58BC817CECA8}" type="pres">
      <dgm:prSet presAssocID="{11FBB762-B71D-BA42-9AD9-D00DAA915AA5}" presName="node" presStyleLbl="node1" presStyleIdx="4" presStyleCnt="8">
        <dgm:presLayoutVars>
          <dgm:bulletEnabled val="1"/>
        </dgm:presLayoutVars>
      </dgm:prSet>
      <dgm:spPr/>
    </dgm:pt>
    <dgm:pt modelId="{98CF354A-5045-A145-8EF5-6509FFB38C3E}" type="pres">
      <dgm:prSet presAssocID="{48977E0F-AB94-C942-907E-4BA2135D4F58}" presName="sibTrans" presStyleCnt="0"/>
      <dgm:spPr/>
    </dgm:pt>
    <dgm:pt modelId="{0D7F9999-BFB0-9940-8636-ACA40E074821}" type="pres">
      <dgm:prSet presAssocID="{F94D5E49-6FB1-4A48-BA07-F345B2C8ACED}" presName="node" presStyleLbl="node1" presStyleIdx="5" presStyleCnt="8">
        <dgm:presLayoutVars>
          <dgm:bulletEnabled val="1"/>
        </dgm:presLayoutVars>
      </dgm:prSet>
      <dgm:spPr/>
    </dgm:pt>
    <dgm:pt modelId="{71BC928C-83EE-D44F-878F-CF5AEE1D0BB4}" type="pres">
      <dgm:prSet presAssocID="{BCF19656-6A64-A046-81AD-D942A76666CE}" presName="sibTrans" presStyleCnt="0"/>
      <dgm:spPr/>
    </dgm:pt>
    <dgm:pt modelId="{FB152217-2C3D-EA46-9B06-5394422F4060}" type="pres">
      <dgm:prSet presAssocID="{91B5D62A-CD16-2A45-B5A9-D7D8A7ADA2F3}" presName="node" presStyleLbl="node1" presStyleIdx="6" presStyleCnt="8">
        <dgm:presLayoutVars>
          <dgm:bulletEnabled val="1"/>
        </dgm:presLayoutVars>
      </dgm:prSet>
      <dgm:spPr/>
    </dgm:pt>
    <dgm:pt modelId="{26F20924-F21E-E84A-9E51-CA58F0889B98}" type="pres">
      <dgm:prSet presAssocID="{56AB6C8E-83BF-0B45-9699-B40CDD37F793}" presName="sibTrans" presStyleCnt="0"/>
      <dgm:spPr/>
    </dgm:pt>
    <dgm:pt modelId="{8FE0ED0C-4733-F343-9E76-02B4CF0707B8}" type="pres">
      <dgm:prSet presAssocID="{BE74D49C-AA76-2940-82AA-6BBC91F3D677}" presName="node" presStyleLbl="node1" presStyleIdx="7" presStyleCnt="8">
        <dgm:presLayoutVars>
          <dgm:bulletEnabled val="1"/>
        </dgm:presLayoutVars>
      </dgm:prSet>
      <dgm:spPr/>
    </dgm:pt>
  </dgm:ptLst>
  <dgm:cxnLst>
    <dgm:cxn modelId="{CAB0A200-B09D-2842-AC34-60EAC9497AC1}" srcId="{00C9CD3F-0C5D-6B4D-8BCD-E55EE5A3D5B9}" destId="{F94D5E49-6FB1-4A48-BA07-F345B2C8ACED}" srcOrd="5" destOrd="0" parTransId="{02D3DC4B-BE54-6E4B-B717-E418DC0AD8AD}" sibTransId="{BCF19656-6A64-A046-81AD-D942A76666CE}"/>
    <dgm:cxn modelId="{C654EB05-8CEA-5D45-871E-8340A2A697E6}" type="presOf" srcId="{91B5D62A-CD16-2A45-B5A9-D7D8A7ADA2F3}" destId="{FB152217-2C3D-EA46-9B06-5394422F4060}" srcOrd="0" destOrd="0" presId="urn:microsoft.com/office/officeart/2005/8/layout/default"/>
    <dgm:cxn modelId="{8C6C9810-15C7-7843-83D8-8F349FC5F901}" type="presOf" srcId="{BE74D49C-AA76-2940-82AA-6BBC91F3D677}" destId="{8FE0ED0C-4733-F343-9E76-02B4CF0707B8}" srcOrd="0" destOrd="0" presId="urn:microsoft.com/office/officeart/2005/8/layout/default"/>
    <dgm:cxn modelId="{1D5D9613-C913-F545-8381-CDF3BD34E031}" type="presOf" srcId="{00C9CD3F-0C5D-6B4D-8BCD-E55EE5A3D5B9}" destId="{221020DE-7FAA-624F-8DE6-9C2F63A601D1}" srcOrd="0" destOrd="0" presId="urn:microsoft.com/office/officeart/2005/8/layout/default"/>
    <dgm:cxn modelId="{45398D2E-1C33-B74B-B92F-67EA17840A82}" srcId="{00C9CD3F-0C5D-6B4D-8BCD-E55EE5A3D5B9}" destId="{11FBB762-B71D-BA42-9AD9-D00DAA915AA5}" srcOrd="4" destOrd="0" parTransId="{6A1FD9AF-6C11-0045-9E0D-FDAF2B3AB53C}" sibTransId="{48977E0F-AB94-C942-907E-4BA2135D4F58}"/>
    <dgm:cxn modelId="{0DC2AC3A-5415-684A-9DC3-1BF7994AF96A}" type="presOf" srcId="{50D4B509-C2AF-914C-95A9-2981266A3E21}" destId="{726ACDF3-7753-BE47-8568-11DA5FAC13D8}" srcOrd="0" destOrd="0" presId="urn:microsoft.com/office/officeart/2005/8/layout/default"/>
    <dgm:cxn modelId="{13BDD142-B2CA-F446-BDDD-6EE4636EEE46}" type="presOf" srcId="{D8C7513F-9737-3949-8705-B6088EFABFF9}" destId="{E53111E7-A10B-FA4D-87FD-1FB4D4EB9516}" srcOrd="0" destOrd="0" presId="urn:microsoft.com/office/officeart/2005/8/layout/default"/>
    <dgm:cxn modelId="{0038FC4D-A7F4-8546-9A3C-97F502E24102}" srcId="{00C9CD3F-0C5D-6B4D-8BCD-E55EE5A3D5B9}" destId="{BE74D49C-AA76-2940-82AA-6BBC91F3D677}" srcOrd="7" destOrd="0" parTransId="{F6FEF672-BAAC-5048-9C95-6E88DF7A5375}" sibTransId="{86539556-B60E-D545-A03B-AA4A91F59704}"/>
    <dgm:cxn modelId="{63CABD69-A018-A74A-A279-CA28083DB95B}" type="presOf" srcId="{F94D5E49-6FB1-4A48-BA07-F345B2C8ACED}" destId="{0D7F9999-BFB0-9940-8636-ACA40E074821}" srcOrd="0" destOrd="0" presId="urn:microsoft.com/office/officeart/2005/8/layout/default"/>
    <dgm:cxn modelId="{5E780E70-E84F-4E47-91AD-9D485FEF9EBA}" srcId="{00C9CD3F-0C5D-6B4D-8BCD-E55EE5A3D5B9}" destId="{02375A9B-11CE-8A40-8868-29530AB8E936}" srcOrd="0" destOrd="0" parTransId="{4BB0D606-2D2F-3646-ABED-9107121FB793}" sibTransId="{CD3A5CD3-31E0-EE43-BB26-7B67A142EB53}"/>
    <dgm:cxn modelId="{B8EBA77A-E79A-F649-AA90-7D2DD37825C4}" type="presOf" srcId="{11FBB762-B71D-BA42-9AD9-D00DAA915AA5}" destId="{28E7CE92-C818-1041-A052-58BC817CECA8}" srcOrd="0" destOrd="0" presId="urn:microsoft.com/office/officeart/2005/8/layout/default"/>
    <dgm:cxn modelId="{30B6F1A0-7903-294C-9078-FE1EE5EBFBA4}" srcId="{00C9CD3F-0C5D-6B4D-8BCD-E55EE5A3D5B9}" destId="{D8C7513F-9737-3949-8705-B6088EFABFF9}" srcOrd="2" destOrd="0" parTransId="{BDF81B3F-F6DA-0C4D-90A5-44DF5A3C6513}" sibTransId="{F491A851-C217-2D44-B63C-8474A3BDA14E}"/>
    <dgm:cxn modelId="{811D09B5-3F44-2844-BABE-C1BE7A3C54D1}" srcId="{00C9CD3F-0C5D-6B4D-8BCD-E55EE5A3D5B9}" destId="{CC667185-A292-7F49-AEBF-B0BBD7CEE9A4}" srcOrd="1" destOrd="0" parTransId="{55403E3C-40DA-C84B-B70C-D4FA3C8DED47}" sibTransId="{C25A0E1D-F734-7347-A08C-170BA4C08605}"/>
    <dgm:cxn modelId="{BADDBEC1-9696-5345-B161-C31075DEC77B}" type="presOf" srcId="{02375A9B-11CE-8A40-8868-29530AB8E936}" destId="{D90F379B-3C41-934A-BF93-085DE4C30E52}" srcOrd="0" destOrd="0" presId="urn:microsoft.com/office/officeart/2005/8/layout/default"/>
    <dgm:cxn modelId="{DD93E0D9-848E-F24A-A2D6-23332ECB12E9}" srcId="{00C9CD3F-0C5D-6B4D-8BCD-E55EE5A3D5B9}" destId="{91B5D62A-CD16-2A45-B5A9-D7D8A7ADA2F3}" srcOrd="6" destOrd="0" parTransId="{64D06B56-6CD4-C54A-BAA1-FDE671B4DA7A}" sibTransId="{56AB6C8E-83BF-0B45-9699-B40CDD37F793}"/>
    <dgm:cxn modelId="{3EACFFE3-9DF5-734A-BDB8-F7591B99D8D7}" srcId="{00C9CD3F-0C5D-6B4D-8BCD-E55EE5A3D5B9}" destId="{50D4B509-C2AF-914C-95A9-2981266A3E21}" srcOrd="3" destOrd="0" parTransId="{50E74AEA-56ED-154F-A955-0E39A9369AD6}" sibTransId="{F3B778BA-F4C8-9042-9750-504A59438947}"/>
    <dgm:cxn modelId="{6AA239F8-48E9-BA4A-BB22-02CF21F1AF81}" type="presOf" srcId="{CC667185-A292-7F49-AEBF-B0BBD7CEE9A4}" destId="{30DE3C17-117A-8148-8AF2-6E12F7457E98}" srcOrd="0" destOrd="0" presId="urn:microsoft.com/office/officeart/2005/8/layout/default"/>
    <dgm:cxn modelId="{E18CF1F6-4D57-9A4B-A8E2-CCCFDD22FCBC}" type="presParOf" srcId="{221020DE-7FAA-624F-8DE6-9C2F63A601D1}" destId="{D90F379B-3C41-934A-BF93-085DE4C30E52}" srcOrd="0" destOrd="0" presId="urn:microsoft.com/office/officeart/2005/8/layout/default"/>
    <dgm:cxn modelId="{2FC09E1C-5A84-5149-B5CD-5B3ABA3E3423}" type="presParOf" srcId="{221020DE-7FAA-624F-8DE6-9C2F63A601D1}" destId="{E5F08B60-06E2-B343-8B27-0D04C361ADC7}" srcOrd="1" destOrd="0" presId="urn:microsoft.com/office/officeart/2005/8/layout/default"/>
    <dgm:cxn modelId="{F4E556CC-8C96-5145-9033-CEE97C7F885D}" type="presParOf" srcId="{221020DE-7FAA-624F-8DE6-9C2F63A601D1}" destId="{30DE3C17-117A-8148-8AF2-6E12F7457E98}" srcOrd="2" destOrd="0" presId="urn:microsoft.com/office/officeart/2005/8/layout/default"/>
    <dgm:cxn modelId="{9F21F076-FED4-1540-92AF-4234E8F4F8B7}" type="presParOf" srcId="{221020DE-7FAA-624F-8DE6-9C2F63A601D1}" destId="{FA094A0B-3E7F-634E-A10C-814DACFA4A49}" srcOrd="3" destOrd="0" presId="urn:microsoft.com/office/officeart/2005/8/layout/default"/>
    <dgm:cxn modelId="{854B8228-C8CB-C24B-906D-D62DC5E3822F}" type="presParOf" srcId="{221020DE-7FAA-624F-8DE6-9C2F63A601D1}" destId="{E53111E7-A10B-FA4D-87FD-1FB4D4EB9516}" srcOrd="4" destOrd="0" presId="urn:microsoft.com/office/officeart/2005/8/layout/default"/>
    <dgm:cxn modelId="{AC205FDE-9001-A741-BF6B-8F73D3AC39B5}" type="presParOf" srcId="{221020DE-7FAA-624F-8DE6-9C2F63A601D1}" destId="{6E89B6B8-8DF9-6D44-8E12-BF6F9F8E0D87}" srcOrd="5" destOrd="0" presId="urn:microsoft.com/office/officeart/2005/8/layout/default"/>
    <dgm:cxn modelId="{E76DCEC5-8D44-FD48-9C28-092BFE253963}" type="presParOf" srcId="{221020DE-7FAA-624F-8DE6-9C2F63A601D1}" destId="{726ACDF3-7753-BE47-8568-11DA5FAC13D8}" srcOrd="6" destOrd="0" presId="urn:microsoft.com/office/officeart/2005/8/layout/default"/>
    <dgm:cxn modelId="{C95020C0-D6F7-4B4F-A9F7-AB9D544693C1}" type="presParOf" srcId="{221020DE-7FAA-624F-8DE6-9C2F63A601D1}" destId="{6F6EDB08-63B8-E644-BDFF-76F0685A939A}" srcOrd="7" destOrd="0" presId="urn:microsoft.com/office/officeart/2005/8/layout/default"/>
    <dgm:cxn modelId="{731A7849-A1CD-C942-BF44-04F2CBB6AA13}" type="presParOf" srcId="{221020DE-7FAA-624F-8DE6-9C2F63A601D1}" destId="{28E7CE92-C818-1041-A052-58BC817CECA8}" srcOrd="8" destOrd="0" presId="urn:microsoft.com/office/officeart/2005/8/layout/default"/>
    <dgm:cxn modelId="{9F059F3E-21FA-8D4B-B7E6-34482F096F70}" type="presParOf" srcId="{221020DE-7FAA-624F-8DE6-9C2F63A601D1}" destId="{98CF354A-5045-A145-8EF5-6509FFB38C3E}" srcOrd="9" destOrd="0" presId="urn:microsoft.com/office/officeart/2005/8/layout/default"/>
    <dgm:cxn modelId="{E4034939-69C4-074B-978A-E88E9D50EFC1}" type="presParOf" srcId="{221020DE-7FAA-624F-8DE6-9C2F63A601D1}" destId="{0D7F9999-BFB0-9940-8636-ACA40E074821}" srcOrd="10" destOrd="0" presId="urn:microsoft.com/office/officeart/2005/8/layout/default"/>
    <dgm:cxn modelId="{D5C26DC3-F0B3-124C-9A2B-06EB8FDEAEE6}" type="presParOf" srcId="{221020DE-7FAA-624F-8DE6-9C2F63A601D1}" destId="{71BC928C-83EE-D44F-878F-CF5AEE1D0BB4}" srcOrd="11" destOrd="0" presId="urn:microsoft.com/office/officeart/2005/8/layout/default"/>
    <dgm:cxn modelId="{5CDA2C59-42AE-6C4F-88BA-A5E9354F7665}" type="presParOf" srcId="{221020DE-7FAA-624F-8DE6-9C2F63A601D1}" destId="{FB152217-2C3D-EA46-9B06-5394422F4060}" srcOrd="12" destOrd="0" presId="urn:microsoft.com/office/officeart/2005/8/layout/default"/>
    <dgm:cxn modelId="{EBB28174-8176-344C-A8E8-786207E70E48}" type="presParOf" srcId="{221020DE-7FAA-624F-8DE6-9C2F63A601D1}" destId="{26F20924-F21E-E84A-9E51-CA58F0889B98}" srcOrd="13" destOrd="0" presId="urn:microsoft.com/office/officeart/2005/8/layout/default"/>
    <dgm:cxn modelId="{B5D6874B-C989-EB41-BD34-A4FDCE03B00B}" type="presParOf" srcId="{221020DE-7FAA-624F-8DE6-9C2F63A601D1}" destId="{8FE0ED0C-4733-F343-9E76-02B4CF0707B8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101E74-CB58-42C0-8A2B-C620ED0ADB04}">
      <dsp:nvSpPr>
        <dsp:cNvPr id="0" name=""/>
        <dsp:cNvSpPr/>
      </dsp:nvSpPr>
      <dsp:spPr>
        <a:xfrm>
          <a:off x="0" y="530"/>
          <a:ext cx="9601200" cy="12415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5716D3-B932-4D9B-8C76-BB2443A0623D}">
      <dsp:nvSpPr>
        <dsp:cNvPr id="0" name=""/>
        <dsp:cNvSpPr/>
      </dsp:nvSpPr>
      <dsp:spPr>
        <a:xfrm>
          <a:off x="375576" y="279885"/>
          <a:ext cx="682866" cy="6828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F811A3-D44A-413D-8EF1-63DE47D37C16}">
      <dsp:nvSpPr>
        <dsp:cNvPr id="0" name=""/>
        <dsp:cNvSpPr/>
      </dsp:nvSpPr>
      <dsp:spPr>
        <a:xfrm>
          <a:off x="1434019" y="530"/>
          <a:ext cx="8167180" cy="1241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00" tIns="131400" rIns="131400" bIns="13140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/>
              <a:cs typeface="Arial"/>
            </a:rPr>
            <a:t>Metal Pin: A moving assembly system with paper design.</a:t>
          </a:r>
        </a:p>
      </dsp:txBody>
      <dsp:txXfrm>
        <a:off x="1434019" y="530"/>
        <a:ext cx="8167180" cy="1241575"/>
      </dsp:txXfrm>
    </dsp:sp>
    <dsp:sp modelId="{3008B2CF-6265-4D8B-BDD5-A841FC64AD1D}">
      <dsp:nvSpPr>
        <dsp:cNvPr id="0" name=""/>
        <dsp:cNvSpPr/>
      </dsp:nvSpPr>
      <dsp:spPr>
        <a:xfrm>
          <a:off x="0" y="1552499"/>
          <a:ext cx="9601200" cy="12415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6B0910-442C-4D7C-B644-1B9DEB8976E9}">
      <dsp:nvSpPr>
        <dsp:cNvPr id="0" name=""/>
        <dsp:cNvSpPr/>
      </dsp:nvSpPr>
      <dsp:spPr>
        <a:xfrm>
          <a:off x="375576" y="1831854"/>
          <a:ext cx="682866" cy="6828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748342-0967-42A2-A31B-CD387BC9B438}">
      <dsp:nvSpPr>
        <dsp:cNvPr id="0" name=""/>
        <dsp:cNvSpPr/>
      </dsp:nvSpPr>
      <dsp:spPr>
        <a:xfrm>
          <a:off x="1434019" y="1552499"/>
          <a:ext cx="8167180" cy="1241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00" tIns="131400" rIns="131400" bIns="13140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/>
              <a:cs typeface="Arial"/>
            </a:rPr>
            <a:t>Electronics Kit: Produce puzzle that has a functional circuit with LED and pushbutton with a rotating bin system (like soup scene in Ratatouille).</a:t>
          </a:r>
        </a:p>
      </dsp:txBody>
      <dsp:txXfrm>
        <a:off x="1434019" y="1552499"/>
        <a:ext cx="8167180" cy="1241575"/>
      </dsp:txXfrm>
    </dsp:sp>
    <dsp:sp modelId="{90A523E3-8057-41A2-A0E4-B4836D2E4CF5}">
      <dsp:nvSpPr>
        <dsp:cNvPr id="0" name=""/>
        <dsp:cNvSpPr/>
      </dsp:nvSpPr>
      <dsp:spPr>
        <a:xfrm>
          <a:off x="0" y="3104469"/>
          <a:ext cx="9601200" cy="12415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A18FEF-0CD4-4D26-909A-B54388C22D83}">
      <dsp:nvSpPr>
        <dsp:cNvPr id="0" name=""/>
        <dsp:cNvSpPr/>
      </dsp:nvSpPr>
      <dsp:spPr>
        <a:xfrm>
          <a:off x="375576" y="3383823"/>
          <a:ext cx="682866" cy="6828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861E20-8859-4A96-A6CD-F0BD6CBB499F}">
      <dsp:nvSpPr>
        <dsp:cNvPr id="0" name=""/>
        <dsp:cNvSpPr/>
      </dsp:nvSpPr>
      <dsp:spPr>
        <a:xfrm>
          <a:off x="1434019" y="3104469"/>
          <a:ext cx="8167180" cy="1241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00" tIns="131400" rIns="131400" bIns="13140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/>
              <a:cs typeface="Arial"/>
            </a:rPr>
            <a:t>Toy Car Kit: Box with chassis, body, engine, transmission, etc. Make a “punch out” model of a car using a press.</a:t>
          </a:r>
        </a:p>
      </dsp:txBody>
      <dsp:txXfrm>
        <a:off x="1434019" y="3104469"/>
        <a:ext cx="8167180" cy="124157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A36764-55B7-204C-BADA-4A5F6238BF62}">
      <dsp:nvSpPr>
        <dsp:cNvPr id="0" name=""/>
        <dsp:cNvSpPr/>
      </dsp:nvSpPr>
      <dsp:spPr>
        <a:xfrm>
          <a:off x="468" y="216859"/>
          <a:ext cx="1827745" cy="10966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Receive information from sensors </a:t>
          </a:r>
        </a:p>
      </dsp:txBody>
      <dsp:txXfrm>
        <a:off x="468" y="216859"/>
        <a:ext cx="1827745" cy="1096647"/>
      </dsp:txXfrm>
    </dsp:sp>
    <dsp:sp modelId="{8A19F47D-BDA6-3A48-A975-2B9D816FBD71}">
      <dsp:nvSpPr>
        <dsp:cNvPr id="0" name=""/>
        <dsp:cNvSpPr/>
      </dsp:nvSpPr>
      <dsp:spPr>
        <a:xfrm>
          <a:off x="11873" y="1378669"/>
          <a:ext cx="1827745" cy="10966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Quality check</a:t>
          </a:r>
        </a:p>
      </dsp:txBody>
      <dsp:txXfrm>
        <a:off x="11873" y="1378669"/>
        <a:ext cx="1827745" cy="1096647"/>
      </dsp:txXfrm>
    </dsp:sp>
    <dsp:sp modelId="{3A9301F9-D2A1-3F4F-B7E3-3B1689BDF85E}">
      <dsp:nvSpPr>
        <dsp:cNvPr id="0" name=""/>
        <dsp:cNvSpPr/>
      </dsp:nvSpPr>
      <dsp:spPr>
        <a:xfrm>
          <a:off x="1985509" y="202402"/>
          <a:ext cx="1827745" cy="10966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Maintains stability </a:t>
          </a:r>
        </a:p>
      </dsp:txBody>
      <dsp:txXfrm>
        <a:off x="1985509" y="202402"/>
        <a:ext cx="1827745" cy="1096647"/>
      </dsp:txXfrm>
    </dsp:sp>
    <dsp:sp modelId="{1BD5B81B-695C-134F-971E-9F4AD909D606}">
      <dsp:nvSpPr>
        <dsp:cNvPr id="0" name=""/>
        <dsp:cNvSpPr/>
      </dsp:nvSpPr>
      <dsp:spPr>
        <a:xfrm>
          <a:off x="1985509" y="1378666"/>
          <a:ext cx="1827745" cy="10966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Displays manufacturing process </a:t>
          </a:r>
        </a:p>
      </dsp:txBody>
      <dsp:txXfrm>
        <a:off x="1985509" y="1378666"/>
        <a:ext cx="1827745" cy="1096647"/>
      </dsp:txXfrm>
    </dsp:sp>
    <dsp:sp modelId="{1CCD4997-12B5-AF46-9F09-7504A13E3BBB}">
      <dsp:nvSpPr>
        <dsp:cNvPr id="0" name=""/>
        <dsp:cNvSpPr/>
      </dsp:nvSpPr>
      <dsp:spPr>
        <a:xfrm>
          <a:off x="981986" y="2574885"/>
          <a:ext cx="1827745" cy="10966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Engaging</a:t>
          </a:r>
        </a:p>
      </dsp:txBody>
      <dsp:txXfrm>
        <a:off x="981986" y="2574885"/>
        <a:ext cx="1827745" cy="109664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0F379B-3C41-934A-BF93-085DE4C30E52}">
      <dsp:nvSpPr>
        <dsp:cNvPr id="0" name=""/>
        <dsp:cNvSpPr/>
      </dsp:nvSpPr>
      <dsp:spPr>
        <a:xfrm>
          <a:off x="486680" y="2165"/>
          <a:ext cx="1449937" cy="869962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Metal pin with paper</a:t>
          </a:r>
        </a:p>
      </dsp:txBody>
      <dsp:txXfrm>
        <a:off x="486680" y="2165"/>
        <a:ext cx="1449937" cy="869962"/>
      </dsp:txXfrm>
    </dsp:sp>
    <dsp:sp modelId="{30DE3C17-117A-8148-8AF2-6E12F7457E98}">
      <dsp:nvSpPr>
        <dsp:cNvPr id="0" name=""/>
        <dsp:cNvSpPr/>
      </dsp:nvSpPr>
      <dsp:spPr>
        <a:xfrm>
          <a:off x="2081611" y="2165"/>
          <a:ext cx="1449937" cy="869962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5714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Electronics kit: puzzle</a:t>
          </a:r>
        </a:p>
      </dsp:txBody>
      <dsp:txXfrm>
        <a:off x="2081611" y="2165"/>
        <a:ext cx="1449937" cy="869962"/>
      </dsp:txXfrm>
    </dsp:sp>
    <dsp:sp modelId="{E53111E7-A10B-FA4D-87FD-1FB4D4EB9516}">
      <dsp:nvSpPr>
        <dsp:cNvPr id="0" name=""/>
        <dsp:cNvSpPr/>
      </dsp:nvSpPr>
      <dsp:spPr>
        <a:xfrm>
          <a:off x="486680" y="1017122"/>
          <a:ext cx="1449937" cy="869962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11429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Toy car kit: punch out</a:t>
          </a:r>
        </a:p>
      </dsp:txBody>
      <dsp:txXfrm>
        <a:off x="486680" y="1017122"/>
        <a:ext cx="1449937" cy="869962"/>
      </dsp:txXfrm>
    </dsp:sp>
    <dsp:sp modelId="{726ACDF3-7753-BE47-8568-11DA5FAC13D8}">
      <dsp:nvSpPr>
        <dsp:cNvPr id="0" name=""/>
        <dsp:cNvSpPr/>
      </dsp:nvSpPr>
      <dsp:spPr>
        <a:xfrm>
          <a:off x="2081611" y="1017122"/>
          <a:ext cx="1449937" cy="869962"/>
        </a:xfrm>
        <a:prstGeom prst="rect">
          <a:avLst/>
        </a:prstGeom>
        <a:solidFill>
          <a:schemeClr val="bg1">
            <a:alpha val="7285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Personal engraving: key chain</a:t>
          </a:r>
        </a:p>
      </dsp:txBody>
      <dsp:txXfrm>
        <a:off x="2081611" y="1017122"/>
        <a:ext cx="1449937" cy="869962"/>
      </dsp:txXfrm>
    </dsp:sp>
    <dsp:sp modelId="{28E7CE92-C818-1041-A052-58BC817CECA8}">
      <dsp:nvSpPr>
        <dsp:cNvPr id="0" name=""/>
        <dsp:cNvSpPr/>
      </dsp:nvSpPr>
      <dsp:spPr>
        <a:xfrm>
          <a:off x="486680" y="2032078"/>
          <a:ext cx="1449937" cy="869962"/>
        </a:xfrm>
        <a:prstGeom prst="rect">
          <a:avLst/>
        </a:prstGeom>
        <a:solidFill>
          <a:schemeClr val="bg1">
            <a:alpha val="6714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Penny smasher</a:t>
          </a:r>
        </a:p>
      </dsp:txBody>
      <dsp:txXfrm>
        <a:off x="486680" y="2032078"/>
        <a:ext cx="1449937" cy="869962"/>
      </dsp:txXfrm>
    </dsp:sp>
    <dsp:sp modelId="{0D7F9999-BFB0-9940-8636-ACA40E074821}">
      <dsp:nvSpPr>
        <dsp:cNvPr id="0" name=""/>
        <dsp:cNvSpPr/>
      </dsp:nvSpPr>
      <dsp:spPr>
        <a:xfrm>
          <a:off x="2081611" y="2032078"/>
          <a:ext cx="1449937" cy="869962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28571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Metal pin: Rhythmic</a:t>
          </a:r>
        </a:p>
      </dsp:txBody>
      <dsp:txXfrm>
        <a:off x="2081611" y="2032078"/>
        <a:ext cx="1449937" cy="869962"/>
      </dsp:txXfrm>
    </dsp:sp>
    <dsp:sp modelId="{FB152217-2C3D-EA46-9B06-5394422F4060}">
      <dsp:nvSpPr>
        <dsp:cNvPr id="0" name=""/>
        <dsp:cNvSpPr/>
      </dsp:nvSpPr>
      <dsp:spPr>
        <a:xfrm>
          <a:off x="486680" y="3047034"/>
          <a:ext cx="1449937" cy="869962"/>
        </a:xfrm>
        <a:prstGeom prst="rect">
          <a:avLst/>
        </a:prstGeom>
        <a:solidFill>
          <a:schemeClr val="bg1">
            <a:alpha val="55714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Electronics kit: resistor sorting</a:t>
          </a:r>
        </a:p>
      </dsp:txBody>
      <dsp:txXfrm>
        <a:off x="486680" y="3047034"/>
        <a:ext cx="1449937" cy="869962"/>
      </dsp:txXfrm>
    </dsp:sp>
    <dsp:sp modelId="{8FE0ED0C-4733-F343-9E76-02B4CF0707B8}">
      <dsp:nvSpPr>
        <dsp:cNvPr id="0" name=""/>
        <dsp:cNvSpPr/>
      </dsp:nvSpPr>
      <dsp:spPr>
        <a:xfrm>
          <a:off x="2081611" y="3047034"/>
          <a:ext cx="1449937" cy="869962"/>
        </a:xfrm>
        <a:prstGeom prst="rect">
          <a:avLst/>
        </a:prstGeom>
        <a:solidFill>
          <a:schemeClr val="bg1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Arial"/>
            <a:cs typeface="Arial"/>
          </a:endParaRPr>
        </a:p>
      </dsp:txBody>
      <dsp:txXfrm>
        <a:off x="2081611" y="3047034"/>
        <a:ext cx="1449937" cy="86996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A36764-55B7-204C-BADA-4A5F6238BF62}">
      <dsp:nvSpPr>
        <dsp:cNvPr id="0" name=""/>
        <dsp:cNvSpPr/>
      </dsp:nvSpPr>
      <dsp:spPr>
        <a:xfrm>
          <a:off x="636787" y="22305"/>
          <a:ext cx="1159451" cy="6956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 pitchFamily="34" charset="0"/>
              <a:cs typeface="Arial" panose="020B0604020202020204" pitchFamily="34" charset="0"/>
            </a:rPr>
            <a:t>Displays manufacturing process </a:t>
          </a:r>
        </a:p>
      </dsp:txBody>
      <dsp:txXfrm>
        <a:off x="636787" y="22305"/>
        <a:ext cx="1159451" cy="695671"/>
      </dsp:txXfrm>
    </dsp:sp>
    <dsp:sp modelId="{8A19F47D-BDA6-3A48-A975-2B9D816FBD71}">
      <dsp:nvSpPr>
        <dsp:cNvPr id="0" name=""/>
        <dsp:cNvSpPr/>
      </dsp:nvSpPr>
      <dsp:spPr>
        <a:xfrm>
          <a:off x="624601" y="1577093"/>
          <a:ext cx="1159451" cy="6956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 pitchFamily="34" charset="0"/>
              <a:cs typeface="Arial" panose="020B0604020202020204" pitchFamily="34" charset="0"/>
            </a:rPr>
            <a:t>Engaging</a:t>
          </a:r>
        </a:p>
      </dsp:txBody>
      <dsp:txXfrm>
        <a:off x="624601" y="1577093"/>
        <a:ext cx="1159451" cy="695671"/>
      </dsp:txXfrm>
    </dsp:sp>
    <dsp:sp modelId="{3A9301F9-D2A1-3F4F-B7E3-3B1689BDF85E}">
      <dsp:nvSpPr>
        <dsp:cNvPr id="0" name=""/>
        <dsp:cNvSpPr/>
      </dsp:nvSpPr>
      <dsp:spPr>
        <a:xfrm>
          <a:off x="626665" y="797459"/>
          <a:ext cx="1159451" cy="6956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 pitchFamily="34" charset="0"/>
              <a:cs typeface="Arial" panose="020B0604020202020204" pitchFamily="34" charset="0"/>
            </a:rPr>
            <a:t>Maintains stability </a:t>
          </a:r>
        </a:p>
      </dsp:txBody>
      <dsp:txXfrm>
        <a:off x="626665" y="797459"/>
        <a:ext cx="1159451" cy="695671"/>
      </dsp:txXfrm>
    </dsp:sp>
    <dsp:sp modelId="{1BD5B81B-695C-134F-971E-9F4AD909D606}">
      <dsp:nvSpPr>
        <dsp:cNvPr id="0" name=""/>
        <dsp:cNvSpPr/>
      </dsp:nvSpPr>
      <dsp:spPr>
        <a:xfrm>
          <a:off x="609470" y="2355252"/>
          <a:ext cx="1159451" cy="6956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 pitchFamily="34" charset="0"/>
              <a:cs typeface="Arial" panose="020B0604020202020204" pitchFamily="34" charset="0"/>
            </a:rPr>
            <a:t>Quality check</a:t>
          </a:r>
        </a:p>
      </dsp:txBody>
      <dsp:txXfrm>
        <a:off x="609470" y="2355252"/>
        <a:ext cx="1159451" cy="695671"/>
      </dsp:txXfrm>
    </dsp:sp>
    <dsp:sp modelId="{1CCD4997-12B5-AF46-9F09-7504A13E3BBB}">
      <dsp:nvSpPr>
        <dsp:cNvPr id="0" name=""/>
        <dsp:cNvSpPr/>
      </dsp:nvSpPr>
      <dsp:spPr>
        <a:xfrm>
          <a:off x="610571" y="3114088"/>
          <a:ext cx="1159451" cy="6956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 pitchFamily="34" charset="0"/>
              <a:cs typeface="Arial" panose="020B0604020202020204" pitchFamily="34" charset="0"/>
            </a:rPr>
            <a:t>Receive information from sensors </a:t>
          </a:r>
        </a:p>
      </dsp:txBody>
      <dsp:txXfrm>
        <a:off x="610571" y="3114088"/>
        <a:ext cx="1159451" cy="6956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0BDD1-1878-4F73-AF35-9925A3A53750}">
      <dsp:nvSpPr>
        <dsp:cNvPr id="0" name=""/>
        <dsp:cNvSpPr/>
      </dsp:nvSpPr>
      <dsp:spPr>
        <a:xfrm>
          <a:off x="0" y="3395"/>
          <a:ext cx="9601200" cy="72329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53A89D-F128-46C9-BE25-0FAAD41BD033}">
      <dsp:nvSpPr>
        <dsp:cNvPr id="0" name=""/>
        <dsp:cNvSpPr/>
      </dsp:nvSpPr>
      <dsp:spPr>
        <a:xfrm>
          <a:off x="218797" y="166137"/>
          <a:ext cx="397813" cy="3978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33C73-27BB-452A-9D80-ACF6894AA6C7}">
      <dsp:nvSpPr>
        <dsp:cNvPr id="0" name=""/>
        <dsp:cNvSpPr/>
      </dsp:nvSpPr>
      <dsp:spPr>
        <a:xfrm>
          <a:off x="835408" y="3395"/>
          <a:ext cx="8765791" cy="72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9" tIns="76549" rIns="76549" bIns="7654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/>
              <a:cs typeface="Arial"/>
            </a:rPr>
            <a:t>Personalization engraving: templates on a key chain by branding.</a:t>
          </a:r>
        </a:p>
      </dsp:txBody>
      <dsp:txXfrm>
        <a:off x="835408" y="3395"/>
        <a:ext cx="8765791" cy="723297"/>
      </dsp:txXfrm>
    </dsp:sp>
    <dsp:sp modelId="{AE4D5048-C626-4B13-A028-A85708B10EF0}">
      <dsp:nvSpPr>
        <dsp:cNvPr id="0" name=""/>
        <dsp:cNvSpPr/>
      </dsp:nvSpPr>
      <dsp:spPr>
        <a:xfrm>
          <a:off x="0" y="907517"/>
          <a:ext cx="9601200" cy="72329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67AEF0-7B53-40B0-92B4-AF55F3307B02}">
      <dsp:nvSpPr>
        <dsp:cNvPr id="0" name=""/>
        <dsp:cNvSpPr/>
      </dsp:nvSpPr>
      <dsp:spPr>
        <a:xfrm>
          <a:off x="218797" y="1070259"/>
          <a:ext cx="397813" cy="3978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4B014B-504F-4CDC-BAA7-4B7F55660CDD}">
      <dsp:nvSpPr>
        <dsp:cNvPr id="0" name=""/>
        <dsp:cNvSpPr/>
      </dsp:nvSpPr>
      <dsp:spPr>
        <a:xfrm>
          <a:off x="835408" y="907517"/>
          <a:ext cx="8765791" cy="72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9" tIns="76549" rIns="76549" bIns="7654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/>
              <a:cs typeface="Arial"/>
            </a:rPr>
            <a:t>Penny smasher: two cylinders that smash penny and one has different templates with a motor.</a:t>
          </a:r>
        </a:p>
      </dsp:txBody>
      <dsp:txXfrm>
        <a:off x="835408" y="907517"/>
        <a:ext cx="8765791" cy="723297"/>
      </dsp:txXfrm>
    </dsp:sp>
    <dsp:sp modelId="{B664E6A6-31C4-4851-8159-6809F408904A}">
      <dsp:nvSpPr>
        <dsp:cNvPr id="0" name=""/>
        <dsp:cNvSpPr/>
      </dsp:nvSpPr>
      <dsp:spPr>
        <a:xfrm>
          <a:off x="0" y="1811638"/>
          <a:ext cx="9601200" cy="72329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848B5-180D-4F93-AF66-504B02577398}">
      <dsp:nvSpPr>
        <dsp:cNvPr id="0" name=""/>
        <dsp:cNvSpPr/>
      </dsp:nvSpPr>
      <dsp:spPr>
        <a:xfrm>
          <a:off x="218797" y="1974380"/>
          <a:ext cx="397813" cy="397813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3A79C1-62BF-48B6-91ED-60AC4525D2FF}">
      <dsp:nvSpPr>
        <dsp:cNvPr id="0" name=""/>
        <dsp:cNvSpPr/>
      </dsp:nvSpPr>
      <dsp:spPr>
        <a:xfrm>
          <a:off x="835408" y="1811638"/>
          <a:ext cx="8765791" cy="72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9" tIns="76549" rIns="76549" bIns="7654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/>
              <a:cs typeface="Arial"/>
            </a:rPr>
            <a:t>Metal Pin: assembly of top and bottom pins done in an iterative fashion.</a:t>
          </a:r>
        </a:p>
      </dsp:txBody>
      <dsp:txXfrm>
        <a:off x="835408" y="1811638"/>
        <a:ext cx="8765791" cy="723297"/>
      </dsp:txXfrm>
    </dsp:sp>
    <dsp:sp modelId="{7834562D-1609-4F90-A1DC-FA913CC84C40}">
      <dsp:nvSpPr>
        <dsp:cNvPr id="0" name=""/>
        <dsp:cNvSpPr/>
      </dsp:nvSpPr>
      <dsp:spPr>
        <a:xfrm>
          <a:off x="0" y="2715760"/>
          <a:ext cx="9601200" cy="72329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231141-96A8-4CFE-8D1A-E8148D0FF3AC}">
      <dsp:nvSpPr>
        <dsp:cNvPr id="0" name=""/>
        <dsp:cNvSpPr/>
      </dsp:nvSpPr>
      <dsp:spPr>
        <a:xfrm>
          <a:off x="218797" y="2878502"/>
          <a:ext cx="397813" cy="397813"/>
        </a:xfrm>
        <a:prstGeom prst="rect">
          <a:avLst/>
        </a:prstGeom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07131C-5626-40A6-850A-E7044A55B71D}">
      <dsp:nvSpPr>
        <dsp:cNvPr id="0" name=""/>
        <dsp:cNvSpPr/>
      </dsp:nvSpPr>
      <dsp:spPr>
        <a:xfrm>
          <a:off x="835408" y="2715760"/>
          <a:ext cx="8765791" cy="72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9" tIns="76549" rIns="76549" bIns="7654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/>
              <a:cs typeface="Arial"/>
            </a:rPr>
            <a:t>Electronics kit: resistor color sorting.</a:t>
          </a:r>
        </a:p>
      </dsp:txBody>
      <dsp:txXfrm>
        <a:off x="835408" y="2715760"/>
        <a:ext cx="8765791" cy="723297"/>
      </dsp:txXfrm>
    </dsp:sp>
    <dsp:sp modelId="{0D99E882-FDCD-4CF2-BF44-772926A0E8FE}">
      <dsp:nvSpPr>
        <dsp:cNvPr id="0" name=""/>
        <dsp:cNvSpPr/>
      </dsp:nvSpPr>
      <dsp:spPr>
        <a:xfrm>
          <a:off x="0" y="3619881"/>
          <a:ext cx="9601200" cy="72329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EBC85A-DE0E-4994-9F99-3880C68FB59A}">
      <dsp:nvSpPr>
        <dsp:cNvPr id="0" name=""/>
        <dsp:cNvSpPr/>
      </dsp:nvSpPr>
      <dsp:spPr>
        <a:xfrm>
          <a:off x="218797" y="3782623"/>
          <a:ext cx="397813" cy="39781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F887DD-3698-474F-99E7-D31507B7CF2C}">
      <dsp:nvSpPr>
        <dsp:cNvPr id="0" name=""/>
        <dsp:cNvSpPr/>
      </dsp:nvSpPr>
      <dsp:spPr>
        <a:xfrm>
          <a:off x="835408" y="3619881"/>
          <a:ext cx="8765791" cy="72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9" tIns="76549" rIns="76549" bIns="7654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/>
              <a:cs typeface="Arial"/>
            </a:rPr>
            <a:t>Toy car: chassis, transmission, engine, body (all picked by user).</a:t>
          </a:r>
        </a:p>
      </dsp:txBody>
      <dsp:txXfrm>
        <a:off x="835408" y="3619881"/>
        <a:ext cx="8765791" cy="7232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BEE14-2704-8144-A803-1E0E34E1195E}">
      <dsp:nvSpPr>
        <dsp:cNvPr id="0" name=""/>
        <dsp:cNvSpPr/>
      </dsp:nvSpPr>
      <dsp:spPr>
        <a:xfrm>
          <a:off x="2812" y="722793"/>
          <a:ext cx="2231528" cy="1338917"/>
        </a:xfrm>
        <a:prstGeom prst="rect">
          <a:avLst/>
        </a:prstGeom>
        <a:solidFill>
          <a:srgbClr val="782F4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/>
              <a:cs typeface="Arial"/>
            </a:rPr>
            <a:t>Sections must be mobile</a:t>
          </a:r>
        </a:p>
      </dsp:txBody>
      <dsp:txXfrm>
        <a:off x="2812" y="722793"/>
        <a:ext cx="2231528" cy="1338917"/>
      </dsp:txXfrm>
    </dsp:sp>
    <dsp:sp modelId="{1EC46EAD-7EF0-044E-AACA-60DB061934C4}">
      <dsp:nvSpPr>
        <dsp:cNvPr id="0" name=""/>
        <dsp:cNvSpPr/>
      </dsp:nvSpPr>
      <dsp:spPr>
        <a:xfrm>
          <a:off x="2457494" y="722793"/>
          <a:ext cx="2231528" cy="1338917"/>
        </a:xfrm>
        <a:prstGeom prst="rect">
          <a:avLst/>
        </a:prstGeom>
        <a:solidFill>
          <a:srgbClr val="782F4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/>
              <a:cs typeface="Arial"/>
            </a:rPr>
            <a:t>Use Rockwell hardware and software</a:t>
          </a:r>
        </a:p>
      </dsp:txBody>
      <dsp:txXfrm>
        <a:off x="2457494" y="722793"/>
        <a:ext cx="2231528" cy="1338917"/>
      </dsp:txXfrm>
    </dsp:sp>
    <dsp:sp modelId="{555FAEF1-9B51-5448-A34A-DCEF769A62D3}">
      <dsp:nvSpPr>
        <dsp:cNvPr id="0" name=""/>
        <dsp:cNvSpPr/>
      </dsp:nvSpPr>
      <dsp:spPr>
        <a:xfrm>
          <a:off x="4912176" y="722793"/>
          <a:ext cx="2231528" cy="1338917"/>
        </a:xfrm>
        <a:prstGeom prst="rect">
          <a:avLst/>
        </a:prstGeom>
        <a:solidFill>
          <a:srgbClr val="782F4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/>
              <a:cs typeface="Arial"/>
            </a:rPr>
            <a:t>Engaging and interesting for all ages</a:t>
          </a:r>
        </a:p>
      </dsp:txBody>
      <dsp:txXfrm>
        <a:off x="4912176" y="722793"/>
        <a:ext cx="2231528" cy="1338917"/>
      </dsp:txXfrm>
    </dsp:sp>
    <dsp:sp modelId="{DCE65999-72F2-6842-ABD7-00B622A52413}">
      <dsp:nvSpPr>
        <dsp:cNvPr id="0" name=""/>
        <dsp:cNvSpPr/>
      </dsp:nvSpPr>
      <dsp:spPr>
        <a:xfrm>
          <a:off x="7366858" y="722793"/>
          <a:ext cx="2231528" cy="1338917"/>
        </a:xfrm>
        <a:prstGeom prst="rect">
          <a:avLst/>
        </a:prstGeom>
        <a:solidFill>
          <a:srgbClr val="782F4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/>
              <a:cs typeface="Arial"/>
            </a:rPr>
            <a:t>Output incorporates and shows Rockwell</a:t>
          </a:r>
        </a:p>
      </dsp:txBody>
      <dsp:txXfrm>
        <a:off x="7366858" y="722793"/>
        <a:ext cx="2231528" cy="1338917"/>
      </dsp:txXfrm>
    </dsp:sp>
    <dsp:sp modelId="{EF910E2A-FA49-334A-B666-FA42FEA7F395}">
      <dsp:nvSpPr>
        <dsp:cNvPr id="0" name=""/>
        <dsp:cNvSpPr/>
      </dsp:nvSpPr>
      <dsp:spPr>
        <a:xfrm>
          <a:off x="2812" y="2284863"/>
          <a:ext cx="2231528" cy="1338917"/>
        </a:xfrm>
        <a:prstGeom prst="rect">
          <a:avLst/>
        </a:prstGeom>
        <a:solidFill>
          <a:srgbClr val="782F4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/>
              <a:cs typeface="Arial"/>
            </a:rPr>
            <a:t>Safe for all ages</a:t>
          </a:r>
        </a:p>
      </dsp:txBody>
      <dsp:txXfrm>
        <a:off x="2812" y="2284863"/>
        <a:ext cx="2231528" cy="1338917"/>
      </dsp:txXfrm>
    </dsp:sp>
    <dsp:sp modelId="{547F14B4-5DE4-404E-8833-CEF7EB3697ED}">
      <dsp:nvSpPr>
        <dsp:cNvPr id="0" name=""/>
        <dsp:cNvSpPr/>
      </dsp:nvSpPr>
      <dsp:spPr>
        <a:xfrm>
          <a:off x="2457494" y="2284863"/>
          <a:ext cx="2231528" cy="1338917"/>
        </a:xfrm>
        <a:prstGeom prst="rect">
          <a:avLst/>
        </a:prstGeom>
        <a:solidFill>
          <a:srgbClr val="782F4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/>
              <a:cs typeface="Arial"/>
            </a:rPr>
            <a:t>Moves fast enough to be engaging</a:t>
          </a:r>
        </a:p>
      </dsp:txBody>
      <dsp:txXfrm>
        <a:off x="2457494" y="2284863"/>
        <a:ext cx="2231528" cy="1338917"/>
      </dsp:txXfrm>
    </dsp:sp>
    <dsp:sp modelId="{B6713CDC-A623-3543-A4DA-E3C64FCB0F3D}">
      <dsp:nvSpPr>
        <dsp:cNvPr id="0" name=""/>
        <dsp:cNvSpPr/>
      </dsp:nvSpPr>
      <dsp:spPr>
        <a:xfrm>
          <a:off x="4912176" y="2284863"/>
          <a:ext cx="2231528" cy="1338917"/>
        </a:xfrm>
        <a:prstGeom prst="rect">
          <a:avLst/>
        </a:prstGeom>
        <a:solidFill>
          <a:srgbClr val="782F4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/>
              <a:cs typeface="Arial"/>
            </a:rPr>
            <a:t>Controlled continuous cycle</a:t>
          </a:r>
        </a:p>
      </dsp:txBody>
      <dsp:txXfrm>
        <a:off x="4912176" y="2284863"/>
        <a:ext cx="2231528" cy="1338917"/>
      </dsp:txXfrm>
    </dsp:sp>
    <dsp:sp modelId="{225D148C-3A5E-6C4C-A72C-7463E27CB1FB}">
      <dsp:nvSpPr>
        <dsp:cNvPr id="0" name=""/>
        <dsp:cNvSpPr/>
      </dsp:nvSpPr>
      <dsp:spPr>
        <a:xfrm>
          <a:off x="7366858" y="2284863"/>
          <a:ext cx="2231528" cy="1338917"/>
        </a:xfrm>
        <a:prstGeom prst="rect">
          <a:avLst/>
        </a:prstGeom>
        <a:solidFill>
          <a:srgbClr val="782F4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/>
              <a:cs typeface="Arial"/>
            </a:rPr>
            <a:t>Easy to assemble</a:t>
          </a:r>
        </a:p>
      </dsp:txBody>
      <dsp:txXfrm>
        <a:off x="7366858" y="2284863"/>
        <a:ext cx="2231528" cy="13389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A36764-55B7-204C-BADA-4A5F6238BF62}">
      <dsp:nvSpPr>
        <dsp:cNvPr id="0" name=""/>
        <dsp:cNvSpPr/>
      </dsp:nvSpPr>
      <dsp:spPr>
        <a:xfrm>
          <a:off x="0" y="333045"/>
          <a:ext cx="1408895" cy="8453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/>
              <a:cs typeface="Arial"/>
            </a:rPr>
            <a:t>Receive information from sensors </a:t>
          </a:r>
        </a:p>
      </dsp:txBody>
      <dsp:txXfrm>
        <a:off x="0" y="333045"/>
        <a:ext cx="1408895" cy="845337"/>
      </dsp:txXfrm>
    </dsp:sp>
    <dsp:sp modelId="{E58B82F7-40CA-154F-BA10-00C181A7E979}">
      <dsp:nvSpPr>
        <dsp:cNvPr id="0" name=""/>
        <dsp:cNvSpPr/>
      </dsp:nvSpPr>
      <dsp:spPr>
        <a:xfrm>
          <a:off x="1549785" y="333045"/>
          <a:ext cx="1408895" cy="8453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/>
              <a:cs typeface="Arial"/>
            </a:rPr>
            <a:t>Analyze and compute data </a:t>
          </a:r>
        </a:p>
      </dsp:txBody>
      <dsp:txXfrm>
        <a:off x="1549785" y="333045"/>
        <a:ext cx="1408895" cy="845337"/>
      </dsp:txXfrm>
    </dsp:sp>
    <dsp:sp modelId="{6B163260-036A-924A-AAD0-673C0212CD34}">
      <dsp:nvSpPr>
        <dsp:cNvPr id="0" name=""/>
        <dsp:cNvSpPr/>
      </dsp:nvSpPr>
      <dsp:spPr>
        <a:xfrm>
          <a:off x="3099571" y="333045"/>
          <a:ext cx="1408895" cy="8453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/>
              <a:cs typeface="Arial"/>
            </a:rPr>
            <a:t>Send instruction to output device</a:t>
          </a:r>
        </a:p>
      </dsp:txBody>
      <dsp:txXfrm>
        <a:off x="3099571" y="333045"/>
        <a:ext cx="1408895" cy="845337"/>
      </dsp:txXfrm>
    </dsp:sp>
    <dsp:sp modelId="{8A19F47D-BDA6-3A48-A975-2B9D816FBD71}">
      <dsp:nvSpPr>
        <dsp:cNvPr id="0" name=""/>
        <dsp:cNvSpPr/>
      </dsp:nvSpPr>
      <dsp:spPr>
        <a:xfrm>
          <a:off x="0" y="1315722"/>
          <a:ext cx="1408895" cy="8453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/>
              <a:cs typeface="Arial"/>
            </a:rPr>
            <a:t>Quality check</a:t>
          </a:r>
        </a:p>
      </dsp:txBody>
      <dsp:txXfrm>
        <a:off x="0" y="1315722"/>
        <a:ext cx="1408895" cy="845337"/>
      </dsp:txXfrm>
    </dsp:sp>
    <dsp:sp modelId="{7569223F-2FF8-574D-A89A-9ED8CF8D1D3A}">
      <dsp:nvSpPr>
        <dsp:cNvPr id="0" name=""/>
        <dsp:cNvSpPr/>
      </dsp:nvSpPr>
      <dsp:spPr>
        <a:xfrm>
          <a:off x="1549785" y="1319273"/>
          <a:ext cx="1408895" cy="8453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/>
              <a:cs typeface="Arial"/>
            </a:rPr>
            <a:t>Maintains rigidity</a:t>
          </a:r>
        </a:p>
      </dsp:txBody>
      <dsp:txXfrm>
        <a:off x="1549785" y="1319273"/>
        <a:ext cx="1408895" cy="845337"/>
      </dsp:txXfrm>
    </dsp:sp>
    <dsp:sp modelId="{3A9301F9-D2A1-3F4F-B7E3-3B1689BDF85E}">
      <dsp:nvSpPr>
        <dsp:cNvPr id="0" name=""/>
        <dsp:cNvSpPr/>
      </dsp:nvSpPr>
      <dsp:spPr>
        <a:xfrm>
          <a:off x="3099571" y="1319273"/>
          <a:ext cx="1408895" cy="8453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/>
              <a:cs typeface="Arial"/>
            </a:rPr>
            <a:t>Maintains stability </a:t>
          </a:r>
        </a:p>
      </dsp:txBody>
      <dsp:txXfrm>
        <a:off x="3099571" y="1319273"/>
        <a:ext cx="1408895" cy="845337"/>
      </dsp:txXfrm>
    </dsp:sp>
    <dsp:sp modelId="{0F0D3BC7-545B-7A44-855C-098AF0B19691}">
      <dsp:nvSpPr>
        <dsp:cNvPr id="0" name=""/>
        <dsp:cNvSpPr/>
      </dsp:nvSpPr>
      <dsp:spPr>
        <a:xfrm>
          <a:off x="0" y="2305500"/>
          <a:ext cx="1408895" cy="8453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/>
              <a:cs typeface="Arial"/>
            </a:rPr>
            <a:t>Mobile</a:t>
          </a:r>
        </a:p>
      </dsp:txBody>
      <dsp:txXfrm>
        <a:off x="0" y="2305500"/>
        <a:ext cx="1408895" cy="845337"/>
      </dsp:txXfrm>
    </dsp:sp>
    <dsp:sp modelId="{1BD5B81B-695C-134F-971E-9F4AD909D606}">
      <dsp:nvSpPr>
        <dsp:cNvPr id="0" name=""/>
        <dsp:cNvSpPr/>
      </dsp:nvSpPr>
      <dsp:spPr>
        <a:xfrm>
          <a:off x="1549785" y="2305500"/>
          <a:ext cx="1408895" cy="8453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/>
              <a:cs typeface="Arial"/>
            </a:rPr>
            <a:t>Displays manufacturing process </a:t>
          </a:r>
        </a:p>
      </dsp:txBody>
      <dsp:txXfrm>
        <a:off x="1549785" y="2305500"/>
        <a:ext cx="1408895" cy="845337"/>
      </dsp:txXfrm>
    </dsp:sp>
    <dsp:sp modelId="{B8B30718-4193-1D4F-900F-E7EE16245760}">
      <dsp:nvSpPr>
        <dsp:cNvPr id="0" name=""/>
        <dsp:cNvSpPr/>
      </dsp:nvSpPr>
      <dsp:spPr>
        <a:xfrm>
          <a:off x="3099571" y="2305500"/>
          <a:ext cx="1408895" cy="8453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/>
              <a:cs typeface="Arial"/>
            </a:rPr>
            <a:t>Reinforcement</a:t>
          </a:r>
        </a:p>
      </dsp:txBody>
      <dsp:txXfrm>
        <a:off x="3099571" y="2305500"/>
        <a:ext cx="1408895" cy="845337"/>
      </dsp:txXfrm>
    </dsp:sp>
    <dsp:sp modelId="{1CCD4997-12B5-AF46-9F09-7504A13E3BBB}">
      <dsp:nvSpPr>
        <dsp:cNvPr id="0" name=""/>
        <dsp:cNvSpPr/>
      </dsp:nvSpPr>
      <dsp:spPr>
        <a:xfrm>
          <a:off x="774892" y="3291727"/>
          <a:ext cx="1408895" cy="8453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/>
              <a:cs typeface="Arial"/>
            </a:rPr>
            <a:t>Engaging</a:t>
          </a:r>
        </a:p>
      </dsp:txBody>
      <dsp:txXfrm>
        <a:off x="774892" y="3291727"/>
        <a:ext cx="1408895" cy="845337"/>
      </dsp:txXfrm>
    </dsp:sp>
    <dsp:sp modelId="{FC014E93-A8C9-0846-954F-B1820AA4F3B3}">
      <dsp:nvSpPr>
        <dsp:cNvPr id="0" name=""/>
        <dsp:cNvSpPr/>
      </dsp:nvSpPr>
      <dsp:spPr>
        <a:xfrm>
          <a:off x="2324678" y="3291727"/>
          <a:ext cx="1408895" cy="8453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/>
              <a:cs typeface="Arial"/>
            </a:rPr>
            <a:t>Manufacture</a:t>
          </a:r>
        </a:p>
      </dsp:txBody>
      <dsp:txXfrm>
        <a:off x="2324678" y="3291727"/>
        <a:ext cx="1408895" cy="8453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BEE14-2704-8144-A803-1E0E34E1195E}">
      <dsp:nvSpPr>
        <dsp:cNvPr id="0" name=""/>
        <dsp:cNvSpPr/>
      </dsp:nvSpPr>
      <dsp:spPr>
        <a:xfrm>
          <a:off x="574741" y="249"/>
          <a:ext cx="1488253" cy="892951"/>
        </a:xfrm>
        <a:prstGeom prst="rect">
          <a:avLst/>
        </a:prstGeom>
        <a:solidFill>
          <a:srgbClr val="782F4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Sections must be mobile</a:t>
          </a:r>
        </a:p>
      </dsp:txBody>
      <dsp:txXfrm>
        <a:off x="574741" y="249"/>
        <a:ext cx="1488253" cy="892951"/>
      </dsp:txXfrm>
    </dsp:sp>
    <dsp:sp modelId="{1EC46EAD-7EF0-044E-AACA-60DB061934C4}">
      <dsp:nvSpPr>
        <dsp:cNvPr id="0" name=""/>
        <dsp:cNvSpPr/>
      </dsp:nvSpPr>
      <dsp:spPr>
        <a:xfrm>
          <a:off x="2211819" y="249"/>
          <a:ext cx="1488253" cy="892951"/>
        </a:xfrm>
        <a:prstGeom prst="rect">
          <a:avLst/>
        </a:prstGeom>
        <a:solidFill>
          <a:srgbClr val="782F4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Use Rockwell hardware and software</a:t>
          </a:r>
        </a:p>
      </dsp:txBody>
      <dsp:txXfrm>
        <a:off x="2211819" y="249"/>
        <a:ext cx="1488253" cy="892951"/>
      </dsp:txXfrm>
    </dsp:sp>
    <dsp:sp modelId="{555FAEF1-9B51-5448-A34A-DCEF769A62D3}">
      <dsp:nvSpPr>
        <dsp:cNvPr id="0" name=""/>
        <dsp:cNvSpPr/>
      </dsp:nvSpPr>
      <dsp:spPr>
        <a:xfrm>
          <a:off x="574741" y="1042026"/>
          <a:ext cx="1488253" cy="892951"/>
        </a:xfrm>
        <a:prstGeom prst="rect">
          <a:avLst/>
        </a:prstGeom>
        <a:solidFill>
          <a:srgbClr val="782F4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Engaging and interesting for all ages</a:t>
          </a:r>
        </a:p>
      </dsp:txBody>
      <dsp:txXfrm>
        <a:off x="574741" y="1042026"/>
        <a:ext cx="1488253" cy="892951"/>
      </dsp:txXfrm>
    </dsp:sp>
    <dsp:sp modelId="{DCE65999-72F2-6842-ABD7-00B622A52413}">
      <dsp:nvSpPr>
        <dsp:cNvPr id="0" name=""/>
        <dsp:cNvSpPr/>
      </dsp:nvSpPr>
      <dsp:spPr>
        <a:xfrm>
          <a:off x="2211819" y="1042026"/>
          <a:ext cx="1488253" cy="892951"/>
        </a:xfrm>
        <a:prstGeom prst="rect">
          <a:avLst/>
        </a:prstGeom>
        <a:solidFill>
          <a:srgbClr val="782F4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Output incorporates and shows Rockwell</a:t>
          </a:r>
        </a:p>
      </dsp:txBody>
      <dsp:txXfrm>
        <a:off x="2211819" y="1042026"/>
        <a:ext cx="1488253" cy="892951"/>
      </dsp:txXfrm>
    </dsp:sp>
    <dsp:sp modelId="{EF910E2A-FA49-334A-B666-FA42FEA7F395}">
      <dsp:nvSpPr>
        <dsp:cNvPr id="0" name=""/>
        <dsp:cNvSpPr/>
      </dsp:nvSpPr>
      <dsp:spPr>
        <a:xfrm>
          <a:off x="586617" y="2121245"/>
          <a:ext cx="1488253" cy="892951"/>
        </a:xfrm>
        <a:prstGeom prst="rect">
          <a:avLst/>
        </a:prstGeom>
        <a:solidFill>
          <a:srgbClr val="782F4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Safe for all ages</a:t>
          </a:r>
        </a:p>
      </dsp:txBody>
      <dsp:txXfrm>
        <a:off x="586617" y="2121245"/>
        <a:ext cx="1488253" cy="892951"/>
      </dsp:txXfrm>
    </dsp:sp>
    <dsp:sp modelId="{547F14B4-5DE4-404E-8833-CEF7EB3697ED}">
      <dsp:nvSpPr>
        <dsp:cNvPr id="0" name=""/>
        <dsp:cNvSpPr/>
      </dsp:nvSpPr>
      <dsp:spPr>
        <a:xfrm>
          <a:off x="2219439" y="2121245"/>
          <a:ext cx="1488253" cy="892951"/>
        </a:xfrm>
        <a:prstGeom prst="rect">
          <a:avLst/>
        </a:prstGeom>
        <a:solidFill>
          <a:srgbClr val="782F4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Moves fast enough to be engaging</a:t>
          </a:r>
        </a:p>
      </dsp:txBody>
      <dsp:txXfrm>
        <a:off x="2219439" y="2121245"/>
        <a:ext cx="1488253" cy="892951"/>
      </dsp:txXfrm>
    </dsp:sp>
    <dsp:sp modelId="{B6713CDC-A623-3543-A4DA-E3C64FCB0F3D}">
      <dsp:nvSpPr>
        <dsp:cNvPr id="0" name=""/>
        <dsp:cNvSpPr/>
      </dsp:nvSpPr>
      <dsp:spPr>
        <a:xfrm>
          <a:off x="574741" y="3125581"/>
          <a:ext cx="1488253" cy="892951"/>
        </a:xfrm>
        <a:prstGeom prst="rect">
          <a:avLst/>
        </a:prstGeom>
        <a:solidFill>
          <a:srgbClr val="782F4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Controlled continuous cycle</a:t>
          </a:r>
        </a:p>
      </dsp:txBody>
      <dsp:txXfrm>
        <a:off x="574741" y="3125581"/>
        <a:ext cx="1488253" cy="892951"/>
      </dsp:txXfrm>
    </dsp:sp>
    <dsp:sp modelId="{225D148C-3A5E-6C4C-A72C-7463E27CB1FB}">
      <dsp:nvSpPr>
        <dsp:cNvPr id="0" name=""/>
        <dsp:cNvSpPr/>
      </dsp:nvSpPr>
      <dsp:spPr>
        <a:xfrm>
          <a:off x="2211819" y="3125581"/>
          <a:ext cx="1488253" cy="892951"/>
        </a:xfrm>
        <a:prstGeom prst="rect">
          <a:avLst/>
        </a:prstGeom>
        <a:solidFill>
          <a:srgbClr val="782F4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Easy to assemble</a:t>
          </a:r>
        </a:p>
      </dsp:txBody>
      <dsp:txXfrm>
        <a:off x="2211819" y="3125581"/>
        <a:ext cx="1488253" cy="8929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0F379B-3C41-934A-BF93-085DE4C30E52}">
      <dsp:nvSpPr>
        <dsp:cNvPr id="0" name=""/>
        <dsp:cNvSpPr/>
      </dsp:nvSpPr>
      <dsp:spPr>
        <a:xfrm>
          <a:off x="486680" y="2165"/>
          <a:ext cx="1449937" cy="869962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Metal pin with paper</a:t>
          </a:r>
        </a:p>
      </dsp:txBody>
      <dsp:txXfrm>
        <a:off x="486680" y="2165"/>
        <a:ext cx="1449937" cy="869962"/>
      </dsp:txXfrm>
    </dsp:sp>
    <dsp:sp modelId="{30DE3C17-117A-8148-8AF2-6E12F7457E98}">
      <dsp:nvSpPr>
        <dsp:cNvPr id="0" name=""/>
        <dsp:cNvSpPr/>
      </dsp:nvSpPr>
      <dsp:spPr>
        <a:xfrm>
          <a:off x="2081611" y="2165"/>
          <a:ext cx="1449937" cy="869962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5714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Electronics kit: puzzle</a:t>
          </a:r>
        </a:p>
      </dsp:txBody>
      <dsp:txXfrm>
        <a:off x="2081611" y="2165"/>
        <a:ext cx="1449937" cy="869962"/>
      </dsp:txXfrm>
    </dsp:sp>
    <dsp:sp modelId="{E53111E7-A10B-FA4D-87FD-1FB4D4EB9516}">
      <dsp:nvSpPr>
        <dsp:cNvPr id="0" name=""/>
        <dsp:cNvSpPr/>
      </dsp:nvSpPr>
      <dsp:spPr>
        <a:xfrm>
          <a:off x="486680" y="1017122"/>
          <a:ext cx="1449937" cy="869962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11429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Toy car kit: punch out</a:t>
          </a:r>
        </a:p>
      </dsp:txBody>
      <dsp:txXfrm>
        <a:off x="486680" y="1017122"/>
        <a:ext cx="1449937" cy="869962"/>
      </dsp:txXfrm>
    </dsp:sp>
    <dsp:sp modelId="{726ACDF3-7753-BE47-8568-11DA5FAC13D8}">
      <dsp:nvSpPr>
        <dsp:cNvPr id="0" name=""/>
        <dsp:cNvSpPr/>
      </dsp:nvSpPr>
      <dsp:spPr>
        <a:xfrm>
          <a:off x="2081611" y="1017122"/>
          <a:ext cx="1449937" cy="869962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1714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Personal engraving: key chain</a:t>
          </a:r>
        </a:p>
      </dsp:txBody>
      <dsp:txXfrm>
        <a:off x="2081611" y="1017122"/>
        <a:ext cx="1449937" cy="869962"/>
      </dsp:txXfrm>
    </dsp:sp>
    <dsp:sp modelId="{28E7CE92-C818-1041-A052-58BC817CECA8}">
      <dsp:nvSpPr>
        <dsp:cNvPr id="0" name=""/>
        <dsp:cNvSpPr/>
      </dsp:nvSpPr>
      <dsp:spPr>
        <a:xfrm>
          <a:off x="486680" y="2032078"/>
          <a:ext cx="1449937" cy="869962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2285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Penny smasher</a:t>
          </a:r>
        </a:p>
      </dsp:txBody>
      <dsp:txXfrm>
        <a:off x="486680" y="2032078"/>
        <a:ext cx="1449937" cy="869962"/>
      </dsp:txXfrm>
    </dsp:sp>
    <dsp:sp modelId="{0D7F9999-BFB0-9940-8636-ACA40E074821}">
      <dsp:nvSpPr>
        <dsp:cNvPr id="0" name=""/>
        <dsp:cNvSpPr/>
      </dsp:nvSpPr>
      <dsp:spPr>
        <a:xfrm>
          <a:off x="2081611" y="2032078"/>
          <a:ext cx="1449937" cy="869962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28571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Metal pin: Rhythmic</a:t>
          </a:r>
        </a:p>
      </dsp:txBody>
      <dsp:txXfrm>
        <a:off x="2081611" y="2032078"/>
        <a:ext cx="1449937" cy="869962"/>
      </dsp:txXfrm>
    </dsp:sp>
    <dsp:sp modelId="{FB152217-2C3D-EA46-9B06-5394422F4060}">
      <dsp:nvSpPr>
        <dsp:cNvPr id="0" name=""/>
        <dsp:cNvSpPr/>
      </dsp:nvSpPr>
      <dsp:spPr>
        <a:xfrm>
          <a:off x="486680" y="3047034"/>
          <a:ext cx="1449937" cy="869962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34286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Electronics kit: resistor sorting</a:t>
          </a:r>
        </a:p>
      </dsp:txBody>
      <dsp:txXfrm>
        <a:off x="486680" y="3047034"/>
        <a:ext cx="1449937" cy="869962"/>
      </dsp:txXfrm>
    </dsp:sp>
    <dsp:sp modelId="{8FE0ED0C-4733-F343-9E76-02B4CF0707B8}">
      <dsp:nvSpPr>
        <dsp:cNvPr id="0" name=""/>
        <dsp:cNvSpPr/>
      </dsp:nvSpPr>
      <dsp:spPr>
        <a:xfrm>
          <a:off x="2081611" y="3047034"/>
          <a:ext cx="1449937" cy="869962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Toy car: Picked by user</a:t>
          </a:r>
        </a:p>
      </dsp:txBody>
      <dsp:txXfrm>
        <a:off x="2081611" y="3047034"/>
        <a:ext cx="1449937" cy="8699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A36764-55B7-204C-BADA-4A5F6238BF62}">
      <dsp:nvSpPr>
        <dsp:cNvPr id="0" name=""/>
        <dsp:cNvSpPr/>
      </dsp:nvSpPr>
      <dsp:spPr>
        <a:xfrm>
          <a:off x="468" y="216859"/>
          <a:ext cx="1827745" cy="10966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Receive information from sensors </a:t>
          </a:r>
        </a:p>
      </dsp:txBody>
      <dsp:txXfrm>
        <a:off x="468" y="216859"/>
        <a:ext cx="1827745" cy="1096647"/>
      </dsp:txXfrm>
    </dsp:sp>
    <dsp:sp modelId="{8A19F47D-BDA6-3A48-A975-2B9D816FBD71}">
      <dsp:nvSpPr>
        <dsp:cNvPr id="0" name=""/>
        <dsp:cNvSpPr/>
      </dsp:nvSpPr>
      <dsp:spPr>
        <a:xfrm>
          <a:off x="11873" y="1378669"/>
          <a:ext cx="1827745" cy="10966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Quality check</a:t>
          </a:r>
        </a:p>
      </dsp:txBody>
      <dsp:txXfrm>
        <a:off x="11873" y="1378669"/>
        <a:ext cx="1827745" cy="1096647"/>
      </dsp:txXfrm>
    </dsp:sp>
    <dsp:sp modelId="{3A9301F9-D2A1-3F4F-B7E3-3B1689BDF85E}">
      <dsp:nvSpPr>
        <dsp:cNvPr id="0" name=""/>
        <dsp:cNvSpPr/>
      </dsp:nvSpPr>
      <dsp:spPr>
        <a:xfrm>
          <a:off x="1985509" y="202402"/>
          <a:ext cx="1827745" cy="10966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Maintains stability </a:t>
          </a:r>
        </a:p>
      </dsp:txBody>
      <dsp:txXfrm>
        <a:off x="1985509" y="202402"/>
        <a:ext cx="1827745" cy="1096647"/>
      </dsp:txXfrm>
    </dsp:sp>
    <dsp:sp modelId="{1BD5B81B-695C-134F-971E-9F4AD909D606}">
      <dsp:nvSpPr>
        <dsp:cNvPr id="0" name=""/>
        <dsp:cNvSpPr/>
      </dsp:nvSpPr>
      <dsp:spPr>
        <a:xfrm>
          <a:off x="1985509" y="1378666"/>
          <a:ext cx="1827745" cy="10966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Displays manufacturing process </a:t>
          </a:r>
        </a:p>
      </dsp:txBody>
      <dsp:txXfrm>
        <a:off x="1985509" y="1378666"/>
        <a:ext cx="1827745" cy="1096647"/>
      </dsp:txXfrm>
    </dsp:sp>
    <dsp:sp modelId="{1CCD4997-12B5-AF46-9F09-7504A13E3BBB}">
      <dsp:nvSpPr>
        <dsp:cNvPr id="0" name=""/>
        <dsp:cNvSpPr/>
      </dsp:nvSpPr>
      <dsp:spPr>
        <a:xfrm>
          <a:off x="981986" y="2574885"/>
          <a:ext cx="1827745" cy="10966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Engaging</a:t>
          </a:r>
        </a:p>
      </dsp:txBody>
      <dsp:txXfrm>
        <a:off x="981986" y="2574885"/>
        <a:ext cx="1827745" cy="10966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A36764-55B7-204C-BADA-4A5F6238BF62}">
      <dsp:nvSpPr>
        <dsp:cNvPr id="0" name=""/>
        <dsp:cNvSpPr/>
      </dsp:nvSpPr>
      <dsp:spPr>
        <a:xfrm>
          <a:off x="468" y="216859"/>
          <a:ext cx="1827745" cy="10966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Receive information from sensors </a:t>
          </a:r>
        </a:p>
      </dsp:txBody>
      <dsp:txXfrm>
        <a:off x="468" y="216859"/>
        <a:ext cx="1827745" cy="1096647"/>
      </dsp:txXfrm>
    </dsp:sp>
    <dsp:sp modelId="{8A19F47D-BDA6-3A48-A975-2B9D816FBD71}">
      <dsp:nvSpPr>
        <dsp:cNvPr id="0" name=""/>
        <dsp:cNvSpPr/>
      </dsp:nvSpPr>
      <dsp:spPr>
        <a:xfrm>
          <a:off x="11873" y="1378669"/>
          <a:ext cx="1827745" cy="10966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Quality check</a:t>
          </a:r>
        </a:p>
      </dsp:txBody>
      <dsp:txXfrm>
        <a:off x="11873" y="1378669"/>
        <a:ext cx="1827745" cy="1096647"/>
      </dsp:txXfrm>
    </dsp:sp>
    <dsp:sp modelId="{3A9301F9-D2A1-3F4F-B7E3-3B1689BDF85E}">
      <dsp:nvSpPr>
        <dsp:cNvPr id="0" name=""/>
        <dsp:cNvSpPr/>
      </dsp:nvSpPr>
      <dsp:spPr>
        <a:xfrm>
          <a:off x="1985509" y="202402"/>
          <a:ext cx="1827745" cy="10966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Maintains stability </a:t>
          </a:r>
        </a:p>
      </dsp:txBody>
      <dsp:txXfrm>
        <a:off x="1985509" y="202402"/>
        <a:ext cx="1827745" cy="1096647"/>
      </dsp:txXfrm>
    </dsp:sp>
    <dsp:sp modelId="{1BD5B81B-695C-134F-971E-9F4AD909D606}">
      <dsp:nvSpPr>
        <dsp:cNvPr id="0" name=""/>
        <dsp:cNvSpPr/>
      </dsp:nvSpPr>
      <dsp:spPr>
        <a:xfrm>
          <a:off x="1985509" y="1378666"/>
          <a:ext cx="1827745" cy="10966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Displays manufacturing process </a:t>
          </a:r>
        </a:p>
      </dsp:txBody>
      <dsp:txXfrm>
        <a:off x="1985509" y="1378666"/>
        <a:ext cx="1827745" cy="1096647"/>
      </dsp:txXfrm>
    </dsp:sp>
    <dsp:sp modelId="{1CCD4997-12B5-AF46-9F09-7504A13E3BBB}">
      <dsp:nvSpPr>
        <dsp:cNvPr id="0" name=""/>
        <dsp:cNvSpPr/>
      </dsp:nvSpPr>
      <dsp:spPr>
        <a:xfrm>
          <a:off x="981986" y="2574885"/>
          <a:ext cx="1827745" cy="10966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Engaging</a:t>
          </a:r>
        </a:p>
      </dsp:txBody>
      <dsp:txXfrm>
        <a:off x="981986" y="2574885"/>
        <a:ext cx="1827745" cy="109664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0F379B-3C41-934A-BF93-085DE4C30E52}">
      <dsp:nvSpPr>
        <dsp:cNvPr id="0" name=""/>
        <dsp:cNvSpPr/>
      </dsp:nvSpPr>
      <dsp:spPr>
        <a:xfrm>
          <a:off x="486680" y="2165"/>
          <a:ext cx="1449937" cy="869962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Metal pin with paper</a:t>
          </a:r>
        </a:p>
      </dsp:txBody>
      <dsp:txXfrm>
        <a:off x="486680" y="2165"/>
        <a:ext cx="1449937" cy="869962"/>
      </dsp:txXfrm>
    </dsp:sp>
    <dsp:sp modelId="{30DE3C17-117A-8148-8AF2-6E12F7457E98}">
      <dsp:nvSpPr>
        <dsp:cNvPr id="0" name=""/>
        <dsp:cNvSpPr/>
      </dsp:nvSpPr>
      <dsp:spPr>
        <a:xfrm>
          <a:off x="2081611" y="2165"/>
          <a:ext cx="1449937" cy="869962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5714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Electronics kit: puzzle</a:t>
          </a:r>
        </a:p>
      </dsp:txBody>
      <dsp:txXfrm>
        <a:off x="2081611" y="2165"/>
        <a:ext cx="1449937" cy="869962"/>
      </dsp:txXfrm>
    </dsp:sp>
    <dsp:sp modelId="{E53111E7-A10B-FA4D-87FD-1FB4D4EB9516}">
      <dsp:nvSpPr>
        <dsp:cNvPr id="0" name=""/>
        <dsp:cNvSpPr/>
      </dsp:nvSpPr>
      <dsp:spPr>
        <a:xfrm>
          <a:off x="486680" y="1017122"/>
          <a:ext cx="1449937" cy="869962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11429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Toy car kit: punch out</a:t>
          </a:r>
        </a:p>
      </dsp:txBody>
      <dsp:txXfrm>
        <a:off x="486680" y="1017122"/>
        <a:ext cx="1449937" cy="869962"/>
      </dsp:txXfrm>
    </dsp:sp>
    <dsp:sp modelId="{726ACDF3-7753-BE47-8568-11DA5FAC13D8}">
      <dsp:nvSpPr>
        <dsp:cNvPr id="0" name=""/>
        <dsp:cNvSpPr/>
      </dsp:nvSpPr>
      <dsp:spPr>
        <a:xfrm>
          <a:off x="2081611" y="1017122"/>
          <a:ext cx="1449937" cy="869962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1714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Personal engraving: key chain</a:t>
          </a:r>
        </a:p>
      </dsp:txBody>
      <dsp:txXfrm>
        <a:off x="2081611" y="1017122"/>
        <a:ext cx="1449937" cy="869962"/>
      </dsp:txXfrm>
    </dsp:sp>
    <dsp:sp modelId="{28E7CE92-C818-1041-A052-58BC817CECA8}">
      <dsp:nvSpPr>
        <dsp:cNvPr id="0" name=""/>
        <dsp:cNvSpPr/>
      </dsp:nvSpPr>
      <dsp:spPr>
        <a:xfrm>
          <a:off x="486680" y="2032078"/>
          <a:ext cx="1449937" cy="869962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2285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Penny smasher</a:t>
          </a:r>
        </a:p>
      </dsp:txBody>
      <dsp:txXfrm>
        <a:off x="486680" y="2032078"/>
        <a:ext cx="1449937" cy="869962"/>
      </dsp:txXfrm>
    </dsp:sp>
    <dsp:sp modelId="{0D7F9999-BFB0-9940-8636-ACA40E074821}">
      <dsp:nvSpPr>
        <dsp:cNvPr id="0" name=""/>
        <dsp:cNvSpPr/>
      </dsp:nvSpPr>
      <dsp:spPr>
        <a:xfrm>
          <a:off x="2081611" y="2032078"/>
          <a:ext cx="1449937" cy="869962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28571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Metal pin: Rhythmic</a:t>
          </a:r>
        </a:p>
      </dsp:txBody>
      <dsp:txXfrm>
        <a:off x="2081611" y="2032078"/>
        <a:ext cx="1449937" cy="869962"/>
      </dsp:txXfrm>
    </dsp:sp>
    <dsp:sp modelId="{FB152217-2C3D-EA46-9B06-5394422F4060}">
      <dsp:nvSpPr>
        <dsp:cNvPr id="0" name=""/>
        <dsp:cNvSpPr/>
      </dsp:nvSpPr>
      <dsp:spPr>
        <a:xfrm>
          <a:off x="486680" y="3047034"/>
          <a:ext cx="1449937" cy="869962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34286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Electronics kit: resistor sorting</a:t>
          </a:r>
        </a:p>
      </dsp:txBody>
      <dsp:txXfrm>
        <a:off x="486680" y="3047034"/>
        <a:ext cx="1449937" cy="869962"/>
      </dsp:txXfrm>
    </dsp:sp>
    <dsp:sp modelId="{8FE0ED0C-4733-F343-9E76-02B4CF0707B8}">
      <dsp:nvSpPr>
        <dsp:cNvPr id="0" name=""/>
        <dsp:cNvSpPr/>
      </dsp:nvSpPr>
      <dsp:spPr>
        <a:xfrm>
          <a:off x="2081611" y="3047034"/>
          <a:ext cx="1449937" cy="869962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Arial"/>
            <a:cs typeface="Arial"/>
          </a:endParaRPr>
        </a:p>
      </dsp:txBody>
      <dsp:txXfrm>
        <a:off x="2081611" y="3047034"/>
        <a:ext cx="1449937" cy="869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Compare customer needs against each other to determine the importance weight factor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34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Compare critical </a:t>
            </a:r>
            <a:r>
              <a:rPr lang="en-US" err="1"/>
              <a:t>eng</a:t>
            </a:r>
            <a:r>
              <a:rPr lang="en-US"/>
              <a:t> req to get criteria weights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70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at least 20-point font in Room A105, B134, and B136</a:t>
            </a:r>
          </a:p>
          <a:p>
            <a:r>
              <a:rPr lang="en-US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11/15/23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11/15/23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11/15/23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031B726-3AC9-1FE5-8F6E-D601254CCAE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11/15/23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11/15/23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11/15/23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11/15/23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11/15/23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11/15/23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031B726-3AC9-1FE5-8F6E-D601254CCAE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45696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11/15/23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11/15/23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11/15/23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9EC29E-894E-9FF1-A6A7-272BF086D3C1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17" name="Diagonal Stripe 16">
            <a:extLst>
              <a:ext uri="{FF2B5EF4-FFF2-40B4-BE49-F238E27FC236}">
                <a16:creationId xmlns:a16="http://schemas.microsoft.com/office/drawing/2014/main" id="{0B619F45-0103-F301-0229-BD7A441D2DBB}"/>
              </a:ext>
            </a:extLst>
          </p:cNvPr>
          <p:cNvSpPr/>
          <p:nvPr userDrawn="1"/>
        </p:nvSpPr>
        <p:spPr>
          <a:xfrm flipH="1">
            <a:off x="10678508" y="725214"/>
            <a:ext cx="1532465" cy="1423931"/>
          </a:xfrm>
          <a:prstGeom prst="diagStripe">
            <a:avLst>
              <a:gd name="adj" fmla="val 50671"/>
            </a:avLst>
          </a:prstGeom>
          <a:solidFill>
            <a:srgbClr val="782F40">
              <a:alpha val="28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iagonal Stripe 18">
            <a:extLst>
              <a:ext uri="{FF2B5EF4-FFF2-40B4-BE49-F238E27FC236}">
                <a16:creationId xmlns:a16="http://schemas.microsoft.com/office/drawing/2014/main" id="{434A750A-3F86-1FD5-F797-C1FBC2B60BF6}"/>
              </a:ext>
            </a:extLst>
          </p:cNvPr>
          <p:cNvSpPr/>
          <p:nvPr userDrawn="1"/>
        </p:nvSpPr>
        <p:spPr>
          <a:xfrm flipH="1">
            <a:off x="10964330" y="0"/>
            <a:ext cx="1246641" cy="1177160"/>
          </a:xfrm>
          <a:prstGeom prst="diagStripe">
            <a:avLst/>
          </a:prstGeom>
          <a:solidFill>
            <a:srgbClr val="782F40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11/15/23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1" r:id="rId6"/>
    <p:sldLayoutId id="2147483662" r:id="rId7"/>
    <p:sldLayoutId id="2147483663" r:id="rId8"/>
    <p:sldLayoutId id="2147483660" r:id="rId9"/>
    <p:sldLayoutId id="2147483664" r:id="rId10"/>
    <p:sldLayoutId id="2147483656" r:id="rId11"/>
    <p:sldLayoutId id="2147483661" r:id="rId12"/>
    <p:sldLayoutId id="2147483658" r:id="rId13"/>
    <p:sldLayoutId id="2147483659" r:id="rId14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tx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11/15/23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54.png"/><Relationship Id="rId7" Type="http://schemas.openxmlformats.org/officeDocument/2006/relationships/diagramQuickStyle" Target="../diagrams/quickStyle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image" Target="../media/image55.png"/><Relationship Id="rId9" Type="http://schemas.microsoft.com/office/2007/relationships/diagramDrawing" Target="../diagrams/drawing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10" Type="http://schemas.openxmlformats.org/officeDocument/2006/relationships/image" Target="../media/image65.sv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A98657A-6FD2-A346-6456-FE7CA89F9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804" y="2255795"/>
            <a:ext cx="8328338" cy="101494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3600">
                <a:latin typeface="Arial Black"/>
              </a:rPr>
              <a:t>Team 522 – Rockwell Automation Manufacturing Device for Students</a:t>
            </a:r>
            <a:endParaRPr lang="en-US" sz="36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3DA0E5-0D98-83CA-305E-E08A54C60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8769" y="4094923"/>
            <a:ext cx="6192592" cy="591955"/>
          </a:xfrm>
        </p:spPr>
        <p:txBody>
          <a:bodyPr>
            <a:noAutofit/>
          </a:bodyPr>
          <a:lstStyle/>
          <a:p>
            <a:r>
              <a:rPr lang="en-US" sz="2000">
                <a:latin typeface="Arial"/>
                <a:cs typeface="Arial"/>
              </a:rPr>
              <a:t>Luis Garcia, Caleb Mears, Maria Rojas, Chloe Keiran, Caden Schwartz, Mark Hanna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066863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6C06D66D-7015-A0A6-3B0C-C02A501C6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Caden Schwartz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02CD05-35D1-5143-A575-33FB590D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2E20F18-833A-4542-A439-FC39BC210022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BB4A3B-1F9B-A149-95F8-D81CA67F0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/>
              <a:t>High Fidelity Concepts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16A1B698-F8D0-7788-63D1-A3153594D8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3409951"/>
              </p:ext>
            </p:extLst>
          </p:nvPr>
        </p:nvGraphicFramePr>
        <p:xfrm>
          <a:off x="533400" y="1825625"/>
          <a:ext cx="96012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7912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2CB9DBFE-E279-1B07-B505-92D6E9BD1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Caden Schwartz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02CD05-35D1-5143-A575-33FB590D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2E20F18-833A-4542-A439-FC39BC210022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BB4A3B-1F9B-A149-95F8-D81CA67F0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/>
              <a:t>Medium Fidelity Concepts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0D0284AD-D586-3482-CD8D-24663D5E8D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319104"/>
              </p:ext>
            </p:extLst>
          </p:nvPr>
        </p:nvGraphicFramePr>
        <p:xfrm>
          <a:off x="533400" y="1825625"/>
          <a:ext cx="96012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934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44D664D5-36C4-B67B-19F9-7D85E2655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Caden Schwartz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E81EE7-1F8E-5144-97A8-519795AD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2E20F18-833A-4542-A439-FC39BC210022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4FDCD6-594C-9C4F-8A38-9B12BBE70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13426"/>
            <a:ext cx="9601200" cy="960276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Binary</a:t>
            </a:r>
            <a:r>
              <a:rPr lang="en-US" b="1" kern="1200">
                <a:latin typeface="+mj-lt"/>
                <a:ea typeface="+mn-ea"/>
                <a:cs typeface="+mj-cs"/>
              </a:rPr>
              <a:t> Pairwise Comparison</a:t>
            </a:r>
          </a:p>
        </p:txBody>
      </p:sp>
      <p:graphicFrame>
        <p:nvGraphicFramePr>
          <p:cNvPr id="30" name="TextBox 7">
            <a:extLst>
              <a:ext uri="{FF2B5EF4-FFF2-40B4-BE49-F238E27FC236}">
                <a16:creationId xmlns:a16="http://schemas.microsoft.com/office/drawing/2014/main" id="{421161E9-D7B5-823B-5522-23E0725A07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0488739"/>
              </p:ext>
            </p:extLst>
          </p:nvPr>
        </p:nvGraphicFramePr>
        <p:xfrm>
          <a:off x="533400" y="1825625"/>
          <a:ext cx="96012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E6FD3AC-0A12-C445-A16B-A6820E4F4CF7}"/>
              </a:ext>
            </a:extLst>
          </p:cNvPr>
          <p:cNvSpPr txBox="1"/>
          <p:nvPr/>
        </p:nvSpPr>
        <p:spPr>
          <a:xfrm>
            <a:off x="3537236" y="1658451"/>
            <a:ext cx="3578275" cy="523220"/>
          </a:xfrm>
          <a:prstGeom prst="rect">
            <a:avLst/>
          </a:prstGeom>
          <a:noFill/>
          <a:ln w="3810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 Black"/>
              </a:rPr>
              <a:t>Customer Needs</a:t>
            </a:r>
          </a:p>
        </p:txBody>
      </p:sp>
    </p:spTree>
    <p:extLst>
      <p:ext uri="{BB962C8B-B14F-4D97-AF65-F5344CB8AC3E}">
        <p14:creationId xmlns:p14="http://schemas.microsoft.com/office/powerpoint/2010/main" val="985520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D896324D-EF58-657B-A044-2388EF8FC5F7}"/>
              </a:ext>
            </a:extLst>
          </p:cNvPr>
          <p:cNvSpPr/>
          <p:nvPr/>
        </p:nvSpPr>
        <p:spPr>
          <a:xfrm rot="5400000">
            <a:off x="2516748" y="4336750"/>
            <a:ext cx="1060704" cy="914400"/>
          </a:xfrm>
          <a:prstGeom prst="triangle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8E3AEF6-759F-D709-8B30-C9E6CC4C1E79}"/>
              </a:ext>
            </a:extLst>
          </p:cNvPr>
          <p:cNvSpPr/>
          <p:nvPr/>
        </p:nvSpPr>
        <p:spPr>
          <a:xfrm rot="5400000">
            <a:off x="5622258" y="4336751"/>
            <a:ext cx="1060704" cy="914400"/>
          </a:xfrm>
          <a:prstGeom prst="triangle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A0C442D5-808D-DFED-6BE2-07F1E9D929F6}"/>
              </a:ext>
            </a:extLst>
          </p:cNvPr>
          <p:cNvSpPr/>
          <p:nvPr/>
        </p:nvSpPr>
        <p:spPr>
          <a:xfrm rot="5400000">
            <a:off x="5622258" y="2108259"/>
            <a:ext cx="1060704" cy="914400"/>
          </a:xfrm>
          <a:prstGeom prst="triangle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EAED1925-63A7-F5AE-65A2-05B8710BEB10}"/>
              </a:ext>
            </a:extLst>
          </p:cNvPr>
          <p:cNvSpPr/>
          <p:nvPr/>
        </p:nvSpPr>
        <p:spPr>
          <a:xfrm rot="5400000">
            <a:off x="8684636" y="2108260"/>
            <a:ext cx="1060704" cy="914400"/>
          </a:xfrm>
          <a:prstGeom prst="triangle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7EEDD094-B2E8-B4CA-DC01-E24641C4C2EB}"/>
              </a:ext>
            </a:extLst>
          </p:cNvPr>
          <p:cNvSpPr/>
          <p:nvPr/>
        </p:nvSpPr>
        <p:spPr>
          <a:xfrm rot="5400000">
            <a:off x="2516749" y="2108260"/>
            <a:ext cx="1060704" cy="914400"/>
          </a:xfrm>
          <a:prstGeom prst="triangle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052EFD-8CA7-C29F-BA6D-CBC61265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EDC987-91CF-B9AC-7A44-FEC4E23C9B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2A96A9-D869-3094-11E8-DC2236DB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Maria Rojas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25DF985-6082-972A-2B87-F0E0D7BA65A0}"/>
              </a:ext>
            </a:extLst>
          </p:cNvPr>
          <p:cNvSpPr/>
          <p:nvPr/>
        </p:nvSpPr>
        <p:spPr>
          <a:xfrm>
            <a:off x="534838" y="1864743"/>
            <a:ext cx="2510287" cy="138885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/>
                <a:ea typeface="Calibri"/>
                <a:cs typeface="Calibri"/>
              </a:rPr>
              <a:t>Concept Generation</a:t>
            </a:r>
            <a:endParaRPr lang="en-US" b="1">
              <a:latin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F6F39B7-F05C-B30D-940D-824792285153}"/>
              </a:ext>
            </a:extLst>
          </p:cNvPr>
          <p:cNvSpPr/>
          <p:nvPr/>
        </p:nvSpPr>
        <p:spPr>
          <a:xfrm>
            <a:off x="3669102" y="1864742"/>
            <a:ext cx="2510287" cy="1388853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Arial"/>
                <a:ea typeface="Calibri"/>
                <a:cs typeface="Calibri"/>
              </a:rPr>
              <a:t>Binary Pairwise Comparison</a:t>
            </a:r>
            <a:endParaRPr lang="en-US" b="1" err="1">
              <a:latin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0065362-AE4F-4520-7A53-92C64937BEFE}"/>
              </a:ext>
            </a:extLst>
          </p:cNvPr>
          <p:cNvSpPr/>
          <p:nvPr/>
        </p:nvSpPr>
        <p:spPr>
          <a:xfrm>
            <a:off x="6702724" y="1864742"/>
            <a:ext cx="2510287" cy="138885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Arial"/>
                <a:ea typeface="Calibri"/>
                <a:cs typeface="Calibri"/>
              </a:rPr>
              <a:t>House of Quality</a:t>
            </a:r>
            <a:endParaRPr lang="en-US" b="1">
              <a:latin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376F77-0F2D-8068-2306-EAB607FEFFB5}"/>
              </a:ext>
            </a:extLst>
          </p:cNvPr>
          <p:cNvSpPr/>
          <p:nvPr/>
        </p:nvSpPr>
        <p:spPr>
          <a:xfrm>
            <a:off x="534837" y="4093232"/>
            <a:ext cx="2510288" cy="1388853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Arial"/>
                <a:ea typeface="Calibri"/>
                <a:cs typeface="Calibri"/>
              </a:rPr>
              <a:t>Pugh Chart</a:t>
            </a:r>
            <a:endParaRPr lang="en-US" b="1">
              <a:latin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1F279D7-525A-E597-8621-A4953805A36B}"/>
              </a:ext>
            </a:extLst>
          </p:cNvPr>
          <p:cNvSpPr/>
          <p:nvPr/>
        </p:nvSpPr>
        <p:spPr>
          <a:xfrm>
            <a:off x="3669101" y="4093233"/>
            <a:ext cx="2510287" cy="138885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Arial"/>
                <a:ea typeface="Calibri"/>
                <a:cs typeface="Calibri"/>
              </a:rPr>
              <a:t>Analytical Hierarchy Process</a:t>
            </a:r>
            <a:endParaRPr lang="en-US" b="1">
              <a:latin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92F28CA-ED1D-C1DC-25DF-59A2A91570B4}"/>
              </a:ext>
            </a:extLst>
          </p:cNvPr>
          <p:cNvSpPr/>
          <p:nvPr/>
        </p:nvSpPr>
        <p:spPr>
          <a:xfrm>
            <a:off x="6702723" y="4093232"/>
            <a:ext cx="2510287" cy="1388853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Arial"/>
                <a:ea typeface="Calibri"/>
                <a:cs typeface="Calibri"/>
              </a:rPr>
              <a:t>Final Selection</a:t>
            </a:r>
            <a:endParaRPr lang="en-US" b="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400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946B2-36E8-A047-9C81-AE33837B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b="1" kern="1200">
                <a:latin typeface="+mj-lt"/>
                <a:ea typeface="+mn-ea"/>
                <a:cs typeface="+mj-cs"/>
              </a:rPr>
              <a:t>House of Quality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C720E1-967F-D447-9468-41A8FD7A53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2E20F18-833A-4542-A439-FC39BC210022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79E386F6-F5DF-0233-5140-134786872F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01903" y="1575105"/>
            <a:ext cx="4208813" cy="394753"/>
          </a:xfrm>
          <a:ln w="38100">
            <a:solidFill>
              <a:srgbClr val="782F40"/>
            </a:solidFill>
          </a:ln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b="1"/>
              <a:t>  </a:t>
            </a:r>
            <a:r>
              <a:rPr lang="en-US" sz="2000" b="1">
                <a:latin typeface="Arial Black"/>
                <a:cs typeface="Arial"/>
              </a:rPr>
              <a:t>Engineering Requirements</a:t>
            </a:r>
            <a:endParaRPr lang="en-US"/>
          </a:p>
        </p:txBody>
      </p:sp>
      <p:graphicFrame>
        <p:nvGraphicFramePr>
          <p:cNvPr id="15" name="TextBox 3">
            <a:extLst>
              <a:ext uri="{FF2B5EF4-FFF2-40B4-BE49-F238E27FC236}">
                <a16:creationId xmlns:a16="http://schemas.microsoft.com/office/drawing/2014/main" id="{39099FBB-328B-B860-A853-83FDC8CE55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9377779"/>
              </p:ext>
            </p:extLst>
          </p:nvPr>
        </p:nvGraphicFramePr>
        <p:xfrm>
          <a:off x="5542306" y="1907829"/>
          <a:ext cx="4508467" cy="447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TextBox 7">
            <a:extLst>
              <a:ext uri="{FF2B5EF4-FFF2-40B4-BE49-F238E27FC236}">
                <a16:creationId xmlns:a16="http://schemas.microsoft.com/office/drawing/2014/main" id="{C861FDA3-8E4C-D749-BAF6-620E3D4640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4766809"/>
              </p:ext>
            </p:extLst>
          </p:nvPr>
        </p:nvGraphicFramePr>
        <p:xfrm>
          <a:off x="510729" y="2264450"/>
          <a:ext cx="4274814" cy="4018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975926E-B82A-9A47-B417-D00FDF9D4382}"/>
              </a:ext>
            </a:extLst>
          </p:cNvPr>
          <p:cNvSpPr txBox="1"/>
          <p:nvPr/>
        </p:nvSpPr>
        <p:spPr>
          <a:xfrm>
            <a:off x="1327809" y="1579353"/>
            <a:ext cx="2646918" cy="400110"/>
          </a:xfrm>
          <a:prstGeom prst="rect">
            <a:avLst/>
          </a:prstGeom>
          <a:noFill/>
          <a:ln w="38100">
            <a:solidFill>
              <a:srgbClr val="782F4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latin typeface="Arial Black"/>
              </a:rPr>
              <a:t>Customer Needs</a:t>
            </a:r>
          </a:p>
        </p:txBody>
      </p:sp>
      <p:sp>
        <p:nvSpPr>
          <p:cNvPr id="360" name="Footer Placeholder 359">
            <a:extLst>
              <a:ext uri="{FF2B5EF4-FFF2-40B4-BE49-F238E27FC236}">
                <a16:creationId xmlns:a16="http://schemas.microsoft.com/office/drawing/2014/main" id="{5E4E3F03-9828-2396-4FBA-83AE2911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​Maria Rojas</a:t>
            </a:r>
          </a:p>
        </p:txBody>
      </p:sp>
    </p:spTree>
    <p:extLst>
      <p:ext uri="{BB962C8B-B14F-4D97-AF65-F5344CB8AC3E}">
        <p14:creationId xmlns:p14="http://schemas.microsoft.com/office/powerpoint/2010/main" val="2120326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946B2-36E8-A047-9C81-AE33837B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b="1" kern="1200">
                <a:latin typeface="+mj-lt"/>
                <a:ea typeface="+mn-ea"/>
                <a:cs typeface="+mj-cs"/>
              </a:rPr>
              <a:t>Pugh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C720E1-967F-D447-9468-41A8FD7A53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2E20F18-833A-4542-A439-FC39BC210022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0E5B75C5-D489-FAD7-7128-B00666135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 sz="1200" baseline="0">
                <a:solidFill>
                  <a:srgbClr val="898989"/>
                </a:solidFill>
                <a:latin typeface="Calibri"/>
              </a:rPr>
              <a:t>Maria Rojas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23BB40-C353-9140-91D5-D12E8907082C}"/>
              </a:ext>
            </a:extLst>
          </p:cNvPr>
          <p:cNvSpPr txBox="1"/>
          <p:nvPr/>
        </p:nvSpPr>
        <p:spPr>
          <a:xfrm>
            <a:off x="8962467" y="5138646"/>
            <a:ext cx="137442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 Car: Picked by user</a:t>
            </a:r>
          </a:p>
        </p:txBody>
      </p:sp>
      <p:sp>
        <p:nvSpPr>
          <p:cNvPr id="945" name="TextBox 944">
            <a:extLst>
              <a:ext uri="{FF2B5EF4-FFF2-40B4-BE49-F238E27FC236}">
                <a16:creationId xmlns:a16="http://schemas.microsoft.com/office/drawing/2014/main" id="{DDD3B383-3D47-EB01-D571-6C852F1C282F}"/>
              </a:ext>
            </a:extLst>
          </p:cNvPr>
          <p:cNvSpPr txBox="1"/>
          <p:nvPr/>
        </p:nvSpPr>
        <p:spPr>
          <a:xfrm>
            <a:off x="7487682" y="1508926"/>
            <a:ext cx="2748848" cy="461665"/>
          </a:xfrm>
          <a:prstGeom prst="rect">
            <a:avLst/>
          </a:prstGeom>
          <a:noFill/>
          <a:ln w="3810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Design Concepts</a:t>
            </a:r>
          </a:p>
        </p:txBody>
      </p:sp>
      <p:graphicFrame>
        <p:nvGraphicFramePr>
          <p:cNvPr id="947" name="Diagram 946">
            <a:extLst>
              <a:ext uri="{FF2B5EF4-FFF2-40B4-BE49-F238E27FC236}">
                <a16:creationId xmlns:a16="http://schemas.microsoft.com/office/drawing/2014/main" id="{A141D67E-45F6-5535-64E4-FD1A7ABFAA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665362"/>
              </p:ext>
            </p:extLst>
          </p:nvPr>
        </p:nvGraphicFramePr>
        <p:xfrm>
          <a:off x="6852991" y="2086877"/>
          <a:ext cx="4018230" cy="3919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32" name="TextBox 3">
            <a:extLst>
              <a:ext uri="{FF2B5EF4-FFF2-40B4-BE49-F238E27FC236}">
                <a16:creationId xmlns:a16="http://schemas.microsoft.com/office/drawing/2014/main" id="{55C9C1E3-2F80-5DDE-2767-EB47D09ECF5D}"/>
              </a:ext>
            </a:extLst>
          </p:cNvPr>
          <p:cNvGraphicFramePr/>
          <p:nvPr/>
        </p:nvGraphicFramePr>
        <p:xfrm>
          <a:off x="751205" y="2011622"/>
          <a:ext cx="3839202" cy="4089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40" name="Content Placeholder 4">
            <a:extLst>
              <a:ext uri="{FF2B5EF4-FFF2-40B4-BE49-F238E27FC236}">
                <a16:creationId xmlns:a16="http://schemas.microsoft.com/office/drawing/2014/main" id="{D06259BE-8855-8B5F-4B42-91256DBABF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2947" y="1511087"/>
            <a:ext cx="5429150" cy="472906"/>
          </a:xfrm>
          <a:ln w="38100">
            <a:solidFill>
              <a:srgbClr val="782F4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Critical Engineering Requirements</a:t>
            </a:r>
          </a:p>
        </p:txBody>
      </p:sp>
    </p:spTree>
    <p:extLst>
      <p:ext uri="{BB962C8B-B14F-4D97-AF65-F5344CB8AC3E}">
        <p14:creationId xmlns:p14="http://schemas.microsoft.com/office/powerpoint/2010/main" val="3050174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946B2-36E8-A047-9C81-AE33837B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b="1" kern="1200">
                <a:latin typeface="+mj-lt"/>
                <a:ea typeface="+mn-ea"/>
                <a:cs typeface="+mj-cs"/>
              </a:rPr>
              <a:t>Pugh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C720E1-967F-D447-9468-41A8FD7A53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2E20F18-833A-4542-A439-FC39BC210022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0E5B75C5-D489-FAD7-7128-B00666135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Maria Rojas</a:t>
            </a:r>
            <a:endParaRPr lang="en-US"/>
          </a:p>
        </p:txBody>
      </p:sp>
      <p:graphicFrame>
        <p:nvGraphicFramePr>
          <p:cNvPr id="15" name="TextBox 3">
            <a:extLst>
              <a:ext uri="{FF2B5EF4-FFF2-40B4-BE49-F238E27FC236}">
                <a16:creationId xmlns:a16="http://schemas.microsoft.com/office/drawing/2014/main" id="{39099FBB-328B-B860-A853-83FDC8CE55E6}"/>
              </a:ext>
            </a:extLst>
          </p:cNvPr>
          <p:cNvGraphicFramePr/>
          <p:nvPr/>
        </p:nvGraphicFramePr>
        <p:xfrm>
          <a:off x="751205" y="2011622"/>
          <a:ext cx="3839202" cy="4089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975926E-B82A-9A47-B417-D00FDF9D4382}"/>
              </a:ext>
            </a:extLst>
          </p:cNvPr>
          <p:cNvSpPr txBox="1"/>
          <p:nvPr/>
        </p:nvSpPr>
        <p:spPr>
          <a:xfrm>
            <a:off x="7487682" y="1508926"/>
            <a:ext cx="2748848" cy="461665"/>
          </a:xfrm>
          <a:prstGeom prst="rect">
            <a:avLst/>
          </a:prstGeom>
          <a:noFill/>
          <a:ln w="3810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Design Concepts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01BA0E4-C84E-104D-B37A-59D313B0A6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5763741"/>
              </p:ext>
            </p:extLst>
          </p:nvPr>
        </p:nvGraphicFramePr>
        <p:xfrm>
          <a:off x="6852991" y="2086877"/>
          <a:ext cx="4018230" cy="3919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A23BB40-C353-9140-91D5-D12E8907082C}"/>
              </a:ext>
            </a:extLst>
          </p:cNvPr>
          <p:cNvSpPr txBox="1"/>
          <p:nvPr/>
        </p:nvSpPr>
        <p:spPr>
          <a:xfrm>
            <a:off x="8962467" y="5138646"/>
            <a:ext cx="1374424" cy="8771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700" b="1">
                <a:solidFill>
                  <a:schemeClr val="bg1"/>
                </a:solidFill>
                <a:latin typeface="Arial"/>
                <a:cs typeface="Arial"/>
              </a:rPr>
              <a:t>Toy Car: Picked by user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6C7C3D-B33B-E34E-AC7D-0DAC5169E4B7}"/>
              </a:ext>
            </a:extLst>
          </p:cNvPr>
          <p:cNvSpPr txBox="1"/>
          <p:nvPr/>
        </p:nvSpPr>
        <p:spPr>
          <a:xfrm>
            <a:off x="5382129" y="3304270"/>
            <a:ext cx="1206159" cy="461665"/>
          </a:xfrm>
          <a:prstGeom prst="rect">
            <a:avLst/>
          </a:prstGeom>
          <a:noFill/>
          <a:ln w="3810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Datum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9D845E-00BB-D645-A302-5540F3978067}"/>
              </a:ext>
            </a:extLst>
          </p:cNvPr>
          <p:cNvSpPr txBox="1"/>
          <p:nvPr/>
        </p:nvSpPr>
        <p:spPr>
          <a:xfrm>
            <a:off x="5123048" y="3912861"/>
            <a:ext cx="1724320" cy="1200329"/>
          </a:xfrm>
          <a:prstGeom prst="rect">
            <a:avLst/>
          </a:prstGeom>
          <a:solidFill>
            <a:srgbClr val="782F40"/>
          </a:solidFill>
          <a:ln w="571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Rockwell Dream Machine</a:t>
            </a:r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7" name="Content Placeholder 4">
            <a:extLst>
              <a:ext uri="{FF2B5EF4-FFF2-40B4-BE49-F238E27FC236}">
                <a16:creationId xmlns:a16="http://schemas.microsoft.com/office/drawing/2014/main" id="{C5CF083C-C097-828F-293D-0326A4781A64}"/>
              </a:ext>
            </a:extLst>
          </p:cNvPr>
          <p:cNvSpPr txBox="1">
            <a:spLocks/>
          </p:cNvSpPr>
          <p:nvPr/>
        </p:nvSpPr>
        <p:spPr>
          <a:xfrm>
            <a:off x="262947" y="1511087"/>
            <a:ext cx="5429150" cy="472906"/>
          </a:xfrm>
          <a:prstGeom prst="rect">
            <a:avLst/>
          </a:prstGeom>
          <a:ln w="38100">
            <a:solidFill>
              <a:srgbClr val="782F40"/>
            </a:solidFill>
          </a:ln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Critical Engineering Requirements</a:t>
            </a:r>
          </a:p>
        </p:txBody>
      </p:sp>
    </p:spTree>
    <p:extLst>
      <p:ext uri="{BB962C8B-B14F-4D97-AF65-F5344CB8AC3E}">
        <p14:creationId xmlns:p14="http://schemas.microsoft.com/office/powerpoint/2010/main" val="3407014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A23BB40-C353-9140-91D5-D12E8907082C}"/>
              </a:ext>
            </a:extLst>
          </p:cNvPr>
          <p:cNvSpPr txBox="1"/>
          <p:nvPr/>
        </p:nvSpPr>
        <p:spPr>
          <a:xfrm>
            <a:off x="5117426" y="3907358"/>
            <a:ext cx="1729942" cy="1200329"/>
          </a:xfrm>
          <a:prstGeom prst="rect">
            <a:avLst/>
          </a:prstGeom>
          <a:solidFill>
            <a:srgbClr val="782F40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 Car: Picked by user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946B2-36E8-A047-9C81-AE33837B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b="1" kern="1200">
                <a:latin typeface="+mj-lt"/>
                <a:ea typeface="+mn-ea"/>
                <a:cs typeface="+mj-cs"/>
              </a:rPr>
              <a:t>Pugh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C720E1-967F-D447-9468-41A8FD7A53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2E20F18-833A-4542-A439-FC39BC210022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0E5B75C5-D489-FAD7-7128-B00666135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 sz="1200" baseline="0">
                <a:solidFill>
                  <a:srgbClr val="898989"/>
                </a:solidFill>
                <a:latin typeface="Calibri"/>
              </a:rPr>
              <a:t>Maria Rojas</a:t>
            </a:r>
            <a:endParaRPr lang="en-US"/>
          </a:p>
        </p:txBody>
      </p:sp>
      <p:graphicFrame>
        <p:nvGraphicFramePr>
          <p:cNvPr id="15" name="TextBox 3">
            <a:extLst>
              <a:ext uri="{FF2B5EF4-FFF2-40B4-BE49-F238E27FC236}">
                <a16:creationId xmlns:a16="http://schemas.microsoft.com/office/drawing/2014/main" id="{39099FBB-328B-B860-A853-83FDC8CE55E6}"/>
              </a:ext>
            </a:extLst>
          </p:cNvPr>
          <p:cNvGraphicFramePr/>
          <p:nvPr/>
        </p:nvGraphicFramePr>
        <p:xfrm>
          <a:off x="751205" y="2011622"/>
          <a:ext cx="3839202" cy="4089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975926E-B82A-9A47-B417-D00FDF9D4382}"/>
              </a:ext>
            </a:extLst>
          </p:cNvPr>
          <p:cNvSpPr txBox="1"/>
          <p:nvPr/>
        </p:nvSpPr>
        <p:spPr>
          <a:xfrm>
            <a:off x="7487682" y="1508926"/>
            <a:ext cx="2748848" cy="461665"/>
          </a:xfrm>
          <a:prstGeom prst="rect">
            <a:avLst/>
          </a:prstGeom>
          <a:noFill/>
          <a:ln w="3810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Design Concepts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01BA0E4-C84E-104D-B37A-59D313B0A6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3633646"/>
              </p:ext>
            </p:extLst>
          </p:nvPr>
        </p:nvGraphicFramePr>
        <p:xfrm>
          <a:off x="6852991" y="2096646"/>
          <a:ext cx="4018230" cy="3919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E6C7C3D-B33B-E34E-AC7D-0DAC5169E4B7}"/>
              </a:ext>
            </a:extLst>
          </p:cNvPr>
          <p:cNvSpPr txBox="1"/>
          <p:nvPr/>
        </p:nvSpPr>
        <p:spPr>
          <a:xfrm>
            <a:off x="5382129" y="3304270"/>
            <a:ext cx="1206159" cy="461665"/>
          </a:xfrm>
          <a:prstGeom prst="rect">
            <a:avLst/>
          </a:prstGeom>
          <a:noFill/>
          <a:ln w="3810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Datum</a:t>
            </a:r>
          </a:p>
        </p:txBody>
      </p:sp>
      <p:sp>
        <p:nvSpPr>
          <p:cNvPr id="192" name="Content Placeholder 4">
            <a:extLst>
              <a:ext uri="{FF2B5EF4-FFF2-40B4-BE49-F238E27FC236}">
                <a16:creationId xmlns:a16="http://schemas.microsoft.com/office/drawing/2014/main" id="{FB44D6CB-A81E-8645-9822-4FB0A898256B}"/>
              </a:ext>
            </a:extLst>
          </p:cNvPr>
          <p:cNvSpPr txBox="1">
            <a:spLocks/>
          </p:cNvSpPr>
          <p:nvPr/>
        </p:nvSpPr>
        <p:spPr>
          <a:xfrm>
            <a:off x="262947" y="1511087"/>
            <a:ext cx="5429150" cy="472906"/>
          </a:xfrm>
          <a:prstGeom prst="rect">
            <a:avLst/>
          </a:prstGeom>
          <a:ln w="38100">
            <a:solidFill>
              <a:srgbClr val="782F40"/>
            </a:solidFill>
          </a:ln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Critical Engineering Requirements</a:t>
            </a:r>
          </a:p>
        </p:txBody>
      </p:sp>
    </p:spTree>
    <p:extLst>
      <p:ext uri="{BB962C8B-B14F-4D97-AF65-F5344CB8AC3E}">
        <p14:creationId xmlns:p14="http://schemas.microsoft.com/office/powerpoint/2010/main" val="3750648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54E4C18B-E524-7C4B-96B9-AC9379B72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66689" y="2956996"/>
            <a:ext cx="6380673" cy="2359123"/>
          </a:xfrm>
          <a:prstGeom prst="rect">
            <a:avLst/>
          </a:prstGeom>
          <a:noFill/>
        </p:spPr>
      </p:pic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36EA461A-5B19-CD77-418E-323EDC3BF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 sz="1200" baseline="0">
                <a:solidFill>
                  <a:srgbClr val="898989"/>
                </a:solidFill>
                <a:latin typeface="Calibri"/>
              </a:rPr>
              <a:t>Maria Rojas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537C32-4E12-A448-BEA3-69CD93FE1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2E20F18-833A-4542-A439-FC39BC210022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95BE6B-8CEB-9C48-B257-9F3642B5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 fontScale="90000"/>
          </a:bodyPr>
          <a:lstStyle/>
          <a:p>
            <a:r>
              <a:rPr lang="en-US"/>
              <a:t>Analytical Hierarchy Process: AHP</a:t>
            </a:r>
          </a:p>
        </p:txBody>
      </p:sp>
      <p:pic>
        <p:nvPicPr>
          <p:cNvPr id="6" name="Picture 5" descr="A screenshot of a calculator&#10;&#10;Description automatically generated">
            <a:extLst>
              <a:ext uri="{FF2B5EF4-FFF2-40B4-BE49-F238E27FC236}">
                <a16:creationId xmlns:a16="http://schemas.microsoft.com/office/drawing/2014/main" id="{9CF024F0-F1DF-2C47-97C9-DEDD4648A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300" y="3184057"/>
            <a:ext cx="990600" cy="1905000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B93C3D7A-735D-2F4A-8487-7CB2EDD55E49}"/>
              </a:ext>
            </a:extLst>
          </p:cNvPr>
          <p:cNvSpPr txBox="1">
            <a:spLocks/>
          </p:cNvSpPr>
          <p:nvPr/>
        </p:nvSpPr>
        <p:spPr>
          <a:xfrm>
            <a:off x="578578" y="1628319"/>
            <a:ext cx="2588111" cy="668832"/>
          </a:xfrm>
          <a:prstGeom prst="rect">
            <a:avLst/>
          </a:prstGeom>
          <a:ln w="38100">
            <a:solidFill>
              <a:srgbClr val="782F4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Critical Engineering Requirements</a:t>
            </a:r>
          </a:p>
        </p:txBody>
      </p:sp>
      <p:graphicFrame>
        <p:nvGraphicFramePr>
          <p:cNvPr id="10" name="TextBox 3">
            <a:extLst>
              <a:ext uri="{FF2B5EF4-FFF2-40B4-BE49-F238E27FC236}">
                <a16:creationId xmlns:a16="http://schemas.microsoft.com/office/drawing/2014/main" id="{A148E6EB-D26F-B64E-909A-26886F72D9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7150401"/>
              </p:ext>
            </p:extLst>
          </p:nvPr>
        </p:nvGraphicFramePr>
        <p:xfrm>
          <a:off x="667275" y="2365981"/>
          <a:ext cx="2410718" cy="3943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65379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78FFC4EA-8322-7436-287D-454D86C41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 sz="1200" baseline="0">
                <a:solidFill>
                  <a:srgbClr val="898989"/>
                </a:solidFill>
                <a:latin typeface="Calibri"/>
              </a:rPr>
              <a:t>Maria Rojas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10D43C-448D-6949-BD26-A7556CF10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2E20F18-833A-4542-A439-FC39BC210022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BD9E21-C5FC-BB43-A42C-45FDED5D8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/>
              <a:t>Final Selection</a:t>
            </a:r>
          </a:p>
        </p:txBody>
      </p:sp>
      <p:pic>
        <p:nvPicPr>
          <p:cNvPr id="5" name="Picture 4" descr="A table with numbers and a black text&#10;&#10;Description automatically generated">
            <a:extLst>
              <a:ext uri="{FF2B5EF4-FFF2-40B4-BE49-F238E27FC236}">
                <a16:creationId xmlns:a16="http://schemas.microsoft.com/office/drawing/2014/main" id="{940BF071-6623-54BB-5EF1-6F5E6BCDB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777" y="2138679"/>
            <a:ext cx="6553199" cy="139310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220AA3-9553-2DDA-0E61-82BF359763F8}"/>
              </a:ext>
            </a:extLst>
          </p:cNvPr>
          <p:cNvSpPr/>
          <p:nvPr/>
        </p:nvSpPr>
        <p:spPr>
          <a:xfrm>
            <a:off x="532410" y="1833747"/>
            <a:ext cx="3200400" cy="3625932"/>
          </a:xfrm>
          <a:prstGeom prst="round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atin typeface="Arial"/>
                <a:cs typeface="Calibri"/>
              </a:rPr>
              <a:t>Metal Pin</a:t>
            </a:r>
          </a:p>
          <a:p>
            <a:pPr marL="342900" indent="-342900">
              <a:buFont typeface="Arial"/>
              <a:buChar char="•"/>
            </a:pPr>
            <a:r>
              <a:rPr lang="en-US" sz="2000" b="1">
                <a:latin typeface="Arial"/>
                <a:cs typeface="Calibri"/>
              </a:rPr>
              <a:t>Highest alternative value</a:t>
            </a:r>
          </a:p>
          <a:p>
            <a:pPr marL="342900" indent="-342900">
              <a:buFont typeface="Arial"/>
              <a:buChar char="•"/>
            </a:pPr>
            <a:r>
              <a:rPr lang="en-US" sz="2000" b="1">
                <a:latin typeface="Arial"/>
                <a:cs typeface="Calibri"/>
              </a:rPr>
              <a:t>Most plausible within given timeline</a:t>
            </a:r>
          </a:p>
          <a:p>
            <a:pPr marL="342900" indent="-342900">
              <a:buFont typeface="Arial"/>
              <a:buChar char="•"/>
            </a:pPr>
            <a:r>
              <a:rPr lang="en-US" sz="2000" b="1">
                <a:latin typeface="Arial"/>
                <a:cs typeface="Calibri"/>
              </a:rPr>
              <a:t>Satisfies customer requirements</a:t>
            </a:r>
          </a:p>
        </p:txBody>
      </p:sp>
      <p:pic>
        <p:nvPicPr>
          <p:cNvPr id="7" name="Picture 6" descr="A black and white rectangular object&#10;&#10;Description automatically generated">
            <a:extLst>
              <a:ext uri="{FF2B5EF4-FFF2-40B4-BE49-F238E27FC236}">
                <a16:creationId xmlns:a16="http://schemas.microsoft.com/office/drawing/2014/main" id="{74F4B45F-26A9-9086-4F06-EF7723EDB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777" y="3890737"/>
            <a:ext cx="6553199" cy="139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83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154685-A21C-08FF-2404-69108BEB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Chloe Keiran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4AE7F-CA74-57BC-804A-44037D4C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1F204E-9881-1C67-C34B-68CA5202B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Introductions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71497B-DA04-B9FE-AE2B-26F70795273C}"/>
              </a:ext>
            </a:extLst>
          </p:cNvPr>
          <p:cNvGrpSpPr/>
          <p:nvPr/>
        </p:nvGrpSpPr>
        <p:grpSpPr>
          <a:xfrm>
            <a:off x="230216" y="3879754"/>
            <a:ext cx="6776440" cy="1384995"/>
            <a:chOff x="243225" y="3879754"/>
            <a:chExt cx="6841375" cy="138499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2ABEFD-13E1-DD75-3047-1E1D4D2E52C4}"/>
                </a:ext>
              </a:extLst>
            </p:cNvPr>
            <p:cNvSpPr txBox="1"/>
            <p:nvPr/>
          </p:nvSpPr>
          <p:spPr>
            <a:xfrm>
              <a:off x="243225" y="3879754"/>
              <a:ext cx="1287469" cy="13849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>
                  <a:latin typeface="Arial"/>
                  <a:cs typeface="Arial"/>
                </a:rPr>
                <a:t>Luis Garcia</a:t>
              </a:r>
              <a:endParaRPr lang="en-US">
                <a:latin typeface="Arial"/>
                <a:ea typeface="Calibri"/>
                <a:cs typeface="Arial"/>
              </a:endParaRPr>
            </a:p>
            <a:p>
              <a:r>
                <a:rPr lang="en-US" sz="1600" i="1">
                  <a:latin typeface="Arial"/>
                  <a:ea typeface="Calibri"/>
                  <a:cs typeface="Calibri"/>
                </a:rPr>
                <a:t>Systems/</a:t>
              </a:r>
            </a:p>
            <a:p>
              <a:r>
                <a:rPr lang="en-US" sz="1600" i="1">
                  <a:latin typeface="Arial"/>
                  <a:ea typeface="Calibri"/>
                  <a:cs typeface="Calibri"/>
                </a:rPr>
                <a:t>Dynamics</a:t>
              </a:r>
            </a:p>
            <a:p>
              <a:r>
                <a:rPr lang="en-US" sz="1600" i="1">
                  <a:latin typeface="Arial"/>
                  <a:cs typeface="Arial"/>
                </a:rPr>
                <a:t>Engineer</a:t>
              </a:r>
              <a:endParaRPr lang="en-US" sz="1600" i="1">
                <a:latin typeface="Arial"/>
                <a:ea typeface="Calibri"/>
                <a:cs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F7B994-970E-2825-D149-6089A60523D1}"/>
                </a:ext>
              </a:extLst>
            </p:cNvPr>
            <p:cNvSpPr txBox="1"/>
            <p:nvPr/>
          </p:nvSpPr>
          <p:spPr>
            <a:xfrm>
              <a:off x="5551687" y="3879754"/>
              <a:ext cx="1532913" cy="861774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>
                  <a:latin typeface="Arial"/>
                  <a:cs typeface="Arial"/>
                </a:rPr>
                <a:t>Chloe Keiran</a:t>
              </a:r>
            </a:p>
            <a:p>
              <a:r>
                <a:rPr lang="en-US" sz="1600" i="1">
                  <a:latin typeface="Arial"/>
                  <a:cs typeface="Arial"/>
                </a:rPr>
                <a:t>Design</a:t>
              </a:r>
              <a:endParaRPr lang="en-US" sz="1600" i="1">
                <a:latin typeface="Arial"/>
                <a:ea typeface="Calibri"/>
                <a:cs typeface="Arial"/>
              </a:endParaRPr>
            </a:p>
            <a:p>
              <a:r>
                <a:rPr lang="en-US" sz="1600" i="1">
                  <a:latin typeface="Arial"/>
                  <a:cs typeface="Arial"/>
                </a:rPr>
                <a:t>Engineer</a:t>
              </a:r>
              <a:endParaRPr lang="en-US" sz="1600" i="1">
                <a:latin typeface="Arial"/>
                <a:ea typeface="Calibri"/>
                <a:cs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F32CCC-9B1E-6138-F1E1-EA3047830F2E}"/>
                </a:ext>
              </a:extLst>
            </p:cNvPr>
            <p:cNvSpPr txBox="1"/>
            <p:nvPr/>
          </p:nvSpPr>
          <p:spPr>
            <a:xfrm>
              <a:off x="1935271" y="3879754"/>
              <a:ext cx="1587576" cy="8617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>
                  <a:latin typeface="Arial"/>
                  <a:cs typeface="Arial"/>
                </a:rPr>
                <a:t>Caleb Mears</a:t>
              </a:r>
              <a:endParaRPr lang="en-US">
                <a:latin typeface="Arial"/>
                <a:ea typeface="Calibri"/>
                <a:cs typeface="Arial"/>
              </a:endParaRPr>
            </a:p>
            <a:p>
              <a:r>
                <a:rPr lang="en-US" sz="1600" i="1">
                  <a:latin typeface="Arial"/>
                  <a:cs typeface="Arial"/>
                </a:rPr>
                <a:t>Manufacturing</a:t>
              </a:r>
              <a:endParaRPr lang="en-US" sz="1600" i="1">
                <a:latin typeface="Arial"/>
                <a:ea typeface="Calibri"/>
                <a:cs typeface="Arial"/>
              </a:endParaRPr>
            </a:p>
            <a:p>
              <a:r>
                <a:rPr lang="en-US" sz="1600" i="1">
                  <a:latin typeface="Arial"/>
                  <a:cs typeface="Arial"/>
                </a:rPr>
                <a:t>Engineer</a:t>
              </a:r>
              <a:endParaRPr lang="en-US" sz="1600" i="1">
                <a:latin typeface="Arial"/>
                <a:ea typeface="Calibri"/>
                <a:cs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359946-B9A4-5A99-8626-5D56DB8756F2}"/>
                </a:ext>
              </a:extLst>
            </p:cNvPr>
            <p:cNvSpPr txBox="1"/>
            <p:nvPr/>
          </p:nvSpPr>
          <p:spPr>
            <a:xfrm>
              <a:off x="3632547" y="3879754"/>
              <a:ext cx="1455621" cy="89255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>
                  <a:latin typeface="Arial"/>
                  <a:ea typeface="Calibri"/>
                  <a:cs typeface="Calibri"/>
                </a:rPr>
                <a:t>Maria Rojas</a:t>
              </a:r>
              <a:endParaRPr lang="en-US" i="1">
                <a:latin typeface="Arial"/>
                <a:ea typeface="Calibri"/>
                <a:cs typeface="Arial"/>
              </a:endParaRPr>
            </a:p>
            <a:p>
              <a:r>
                <a:rPr lang="en-US" sz="1600" i="1">
                  <a:latin typeface="Arial"/>
                  <a:ea typeface="Calibri"/>
                  <a:cs typeface="Arial"/>
                </a:rPr>
                <a:t>Test</a:t>
              </a:r>
              <a:r>
                <a:rPr lang="en-US" sz="1600" i="1">
                  <a:latin typeface="Arial"/>
                  <a:cs typeface="Arial"/>
                </a:rPr>
                <a:t> Engineer</a:t>
              </a:r>
              <a:endParaRPr lang="en-US" sz="1600" i="1">
                <a:latin typeface="Arial"/>
                <a:ea typeface="Calibri"/>
                <a:cs typeface="Arial"/>
              </a:endParaRPr>
            </a:p>
            <a:p>
              <a:endParaRPr lang="en-US"/>
            </a:p>
          </p:txBody>
        </p:sp>
      </p:grpSp>
      <p:pic>
        <p:nvPicPr>
          <p:cNvPr id="2" name="Picture 1" descr="A person leaning on a railing&#10;&#10;Description automatically generated">
            <a:extLst>
              <a:ext uri="{FF2B5EF4-FFF2-40B4-BE49-F238E27FC236}">
                <a16:creationId xmlns:a16="http://schemas.microsoft.com/office/drawing/2014/main" id="{FDED0E5A-A7E5-DDCF-326B-955C858E2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2" t="14236" r="20278" b="25347"/>
          <a:stretch/>
        </p:blipFill>
        <p:spPr>
          <a:xfrm>
            <a:off x="231425" y="1793672"/>
            <a:ext cx="1404669" cy="1931121"/>
          </a:xfrm>
          <a:prstGeom prst="rect">
            <a:avLst/>
          </a:prstGeom>
        </p:spPr>
      </p:pic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0EC34D6A-A31A-AEE3-E3E2-5AC9B1BF6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28" t="10160" r="15581" b="19283"/>
          <a:stretch/>
        </p:blipFill>
        <p:spPr>
          <a:xfrm>
            <a:off x="1905463" y="1791130"/>
            <a:ext cx="1475274" cy="1933663"/>
          </a:xfrm>
          <a:prstGeom prst="rect">
            <a:avLst/>
          </a:prstGeom>
        </p:spPr>
      </p:pic>
      <p:pic>
        <p:nvPicPr>
          <p:cNvPr id="7" name="Picture 6" descr="A person with long curly hair smiling&#10;&#10;Description automatically generated">
            <a:extLst>
              <a:ext uri="{FF2B5EF4-FFF2-40B4-BE49-F238E27FC236}">
                <a16:creationId xmlns:a16="http://schemas.microsoft.com/office/drawing/2014/main" id="{35223F47-331A-4987-3B9E-FD40801BC6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" t="479" r="-429" b="24070"/>
          <a:stretch/>
        </p:blipFill>
        <p:spPr>
          <a:xfrm>
            <a:off x="3591308" y="1783470"/>
            <a:ext cx="1685483" cy="1948982"/>
          </a:xfrm>
          <a:prstGeom prst="rect">
            <a:avLst/>
          </a:prstGeom>
        </p:spPr>
      </p:pic>
      <p:pic>
        <p:nvPicPr>
          <p:cNvPr id="8" name="Picture 7" descr="A person smiling at camera&#10;&#10;Description automatically generated">
            <a:extLst>
              <a:ext uri="{FF2B5EF4-FFF2-40B4-BE49-F238E27FC236}">
                <a16:creationId xmlns:a16="http://schemas.microsoft.com/office/drawing/2014/main" id="{6FCE3BBD-8863-5FA7-EAED-F8A5357C11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28" t="24425" r="897" b="-287"/>
          <a:stretch/>
        </p:blipFill>
        <p:spPr>
          <a:xfrm>
            <a:off x="5489331" y="1791130"/>
            <a:ext cx="1684147" cy="1947961"/>
          </a:xfrm>
          <a:prstGeom prst="rect">
            <a:avLst/>
          </a:prstGeom>
        </p:spPr>
      </p:pic>
      <p:pic>
        <p:nvPicPr>
          <p:cNvPr id="10" name="Picture 9" descr="A person in a suit&#10;&#10;Description automatically generated">
            <a:extLst>
              <a:ext uri="{FF2B5EF4-FFF2-40B4-BE49-F238E27FC236}">
                <a16:creationId xmlns:a16="http://schemas.microsoft.com/office/drawing/2014/main" id="{2D034523-F7ED-2CA7-3D5E-142BA0A949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0466"/>
          <a:stretch/>
        </p:blipFill>
        <p:spPr>
          <a:xfrm>
            <a:off x="7437699" y="1809648"/>
            <a:ext cx="1338157" cy="19294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37219D-EE5D-7A93-BF43-7743247B952B}"/>
              </a:ext>
            </a:extLst>
          </p:cNvPr>
          <p:cNvSpPr txBox="1"/>
          <p:nvPr/>
        </p:nvSpPr>
        <p:spPr>
          <a:xfrm>
            <a:off x="7435413" y="3879754"/>
            <a:ext cx="1756385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Calibri"/>
              </a:rPr>
              <a:t>Caden Schwartz</a:t>
            </a:r>
          </a:p>
          <a:p>
            <a:r>
              <a:rPr lang="en-US" sz="1600" i="1">
                <a:latin typeface="Arial"/>
                <a:cs typeface="Calibri"/>
              </a:rPr>
              <a:t>Electrical Systems Engineer</a:t>
            </a:r>
            <a:endParaRPr lang="en-US" sz="1600">
              <a:latin typeface="Arial"/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10E41C-9126-DED0-A068-EC2B7773A3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949" y="1809648"/>
            <a:ext cx="1298641" cy="19479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CBB312-31AD-AD56-0563-44728C6B05F6}"/>
              </a:ext>
            </a:extLst>
          </p:cNvPr>
          <p:cNvSpPr txBox="1"/>
          <p:nvPr/>
        </p:nvSpPr>
        <p:spPr>
          <a:xfrm>
            <a:off x="9048949" y="3879754"/>
            <a:ext cx="1438659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Mark Hanna</a:t>
            </a:r>
          </a:p>
          <a:p>
            <a:r>
              <a:rPr lang="en-US" i="1">
                <a:latin typeface="Arial"/>
                <a:cs typeface="Arial"/>
              </a:rPr>
              <a:t>Computer/</a:t>
            </a:r>
          </a:p>
          <a:p>
            <a:r>
              <a:rPr lang="en-US" sz="1600" i="1">
                <a:latin typeface="Arial"/>
                <a:cs typeface="Arial"/>
              </a:rPr>
              <a:t>Software</a:t>
            </a:r>
          </a:p>
          <a:p>
            <a:r>
              <a:rPr lang="en-US" sz="1600" i="1">
                <a:latin typeface="Arial"/>
                <a:cs typeface="Arial"/>
              </a:rPr>
              <a:t>Engineer</a:t>
            </a:r>
          </a:p>
        </p:txBody>
      </p:sp>
    </p:spTree>
    <p:extLst>
      <p:ext uri="{BB962C8B-B14F-4D97-AF65-F5344CB8AC3E}">
        <p14:creationId xmlns:p14="http://schemas.microsoft.com/office/powerpoint/2010/main" val="2405727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61C7583E-A046-19B4-DA64-281355580DC8}"/>
              </a:ext>
            </a:extLst>
          </p:cNvPr>
          <p:cNvSpPr/>
          <p:nvPr/>
        </p:nvSpPr>
        <p:spPr>
          <a:xfrm rot="5400000">
            <a:off x="6365397" y="2860194"/>
            <a:ext cx="1736608" cy="956952"/>
          </a:xfrm>
          <a:prstGeom prst="triangle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A6B6CD-EEFE-C1F1-E302-544A09EB7B84}"/>
              </a:ext>
            </a:extLst>
          </p:cNvPr>
          <p:cNvSpPr/>
          <p:nvPr/>
        </p:nvSpPr>
        <p:spPr>
          <a:xfrm rot="5400000">
            <a:off x="1161323" y="2865902"/>
            <a:ext cx="1801921" cy="967838"/>
          </a:xfrm>
          <a:prstGeom prst="triangle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34FE2-4727-8944-8F8E-6E5D818AE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D94F74-D5AD-584B-9F2A-19E8C35933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3C44E5-1F63-234B-89E8-ACF524719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rgbClr val="898989"/>
                </a:solidFill>
                <a:latin typeface="Calibri"/>
              </a:rPr>
              <a:t>Maria Rojas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DF569-9A7C-8B1C-B399-CAC788D227C7}"/>
              </a:ext>
            </a:extLst>
          </p:cNvPr>
          <p:cNvSpPr/>
          <p:nvPr/>
        </p:nvSpPr>
        <p:spPr>
          <a:xfrm>
            <a:off x="210169" y="2451635"/>
            <a:ext cx="1488374" cy="1814945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latin typeface="Arial"/>
                <a:cs typeface="Calibri"/>
              </a:rPr>
              <a:t>Design prototype/</a:t>
            </a:r>
            <a:endParaRPr lang="en-US" sz="2000">
              <a:cs typeface="Calibri"/>
            </a:endParaRPr>
          </a:p>
          <a:p>
            <a:pPr algn="ctr"/>
            <a:r>
              <a:rPr lang="en-US" sz="2000" b="1">
                <a:latin typeface="Arial"/>
                <a:cs typeface="Calibri"/>
              </a:rPr>
              <a:t>System Modeling</a:t>
            </a:r>
            <a:endParaRPr lang="en-US" sz="2000">
              <a:cs typeface="Calibri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C6BFD45-0B7B-2B92-4E32-6286A78354DB}"/>
              </a:ext>
            </a:extLst>
          </p:cNvPr>
          <p:cNvSpPr/>
          <p:nvPr/>
        </p:nvSpPr>
        <p:spPr>
          <a:xfrm rot="5400000">
            <a:off x="3799879" y="2898559"/>
            <a:ext cx="1769265" cy="935181"/>
          </a:xfrm>
          <a:prstGeom prst="triangle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9474E4-0658-318A-EA24-1BB1496F85ED}"/>
              </a:ext>
            </a:extLst>
          </p:cNvPr>
          <p:cNvSpPr/>
          <p:nvPr/>
        </p:nvSpPr>
        <p:spPr>
          <a:xfrm>
            <a:off x="2812843" y="2451635"/>
            <a:ext cx="1488374" cy="1814945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latin typeface="Arial"/>
                <a:cs typeface="Calibri"/>
              </a:rPr>
              <a:t>Material Selection/</a:t>
            </a:r>
          </a:p>
          <a:p>
            <a:pPr algn="ctr"/>
            <a:r>
              <a:rPr lang="en-US" sz="2000" b="1">
                <a:latin typeface="Arial"/>
                <a:cs typeface="Calibri"/>
              </a:rPr>
              <a:t>Bill of Materials</a:t>
            </a:r>
            <a:endParaRPr lang="en-US" sz="2000" b="1">
              <a:latin typeface="Arial"/>
              <a:ea typeface="Calibri"/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9C1B85-F762-79E1-2752-7361B38F3B66}"/>
              </a:ext>
            </a:extLst>
          </p:cNvPr>
          <p:cNvSpPr/>
          <p:nvPr/>
        </p:nvSpPr>
        <p:spPr>
          <a:xfrm>
            <a:off x="5415519" y="2451634"/>
            <a:ext cx="1488374" cy="1814945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latin typeface="Arial"/>
                <a:ea typeface="Calibri"/>
                <a:cs typeface="Calibri"/>
              </a:rPr>
              <a:t>Final Prototype/Risk Analysis</a:t>
            </a:r>
            <a:endParaRPr lang="en-US" sz="2000" b="1">
              <a:latin typeface="Arial"/>
              <a:cs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EE1FF5-852C-2BBE-4BA1-30B1547AD2A7}"/>
              </a:ext>
            </a:extLst>
          </p:cNvPr>
          <p:cNvSpPr/>
          <p:nvPr/>
        </p:nvSpPr>
        <p:spPr>
          <a:xfrm>
            <a:off x="8018195" y="2451634"/>
            <a:ext cx="1488374" cy="1814945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latin typeface="Arial"/>
                <a:cs typeface="Calibri"/>
              </a:rPr>
              <a:t>Virtual prototype/physical model</a:t>
            </a:r>
            <a:endParaRPr lang="en-US" sz="2000" b="1">
              <a:latin typeface="Arial"/>
              <a:ea typeface="Calibri"/>
              <a:cs typeface="Calibri"/>
            </a:endParaRPr>
          </a:p>
        </p:txBody>
      </p:sp>
      <p:pic>
        <p:nvPicPr>
          <p:cNvPr id="6" name="Graphic 5" descr="List with solid fill">
            <a:extLst>
              <a:ext uri="{FF2B5EF4-FFF2-40B4-BE49-F238E27FC236}">
                <a16:creationId xmlns:a16="http://schemas.microsoft.com/office/drawing/2014/main" id="{0FA4DEF6-077E-6329-EC2C-007327362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970" y="4481423"/>
            <a:ext cx="1360097" cy="1316965"/>
          </a:xfrm>
          <a:prstGeom prst="rect">
            <a:avLst/>
          </a:prstGeom>
        </p:spPr>
      </p:pic>
      <p:pic>
        <p:nvPicPr>
          <p:cNvPr id="7" name="Graphic 6" descr="Meeting with solid fill">
            <a:extLst>
              <a:ext uri="{FF2B5EF4-FFF2-40B4-BE49-F238E27FC236}">
                <a16:creationId xmlns:a16="http://schemas.microsoft.com/office/drawing/2014/main" id="{55DB7BF9-3B88-6C45-E62A-77FCF86A1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422" y="4481423"/>
            <a:ext cx="1302589" cy="1316966"/>
          </a:xfrm>
          <a:prstGeom prst="rect">
            <a:avLst/>
          </a:prstGeom>
        </p:spPr>
      </p:pic>
      <p:pic>
        <p:nvPicPr>
          <p:cNvPr id="10" name="Graphic 9" descr="Shield Tick with solid fill">
            <a:extLst>
              <a:ext uri="{FF2B5EF4-FFF2-40B4-BE49-F238E27FC236}">
                <a16:creationId xmlns:a16="http://schemas.microsoft.com/office/drawing/2014/main" id="{1EBB97BA-1F30-10D8-3E7D-6CCB827CCD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66272" y="4481422"/>
            <a:ext cx="1360098" cy="1316966"/>
          </a:xfrm>
          <a:prstGeom prst="rect">
            <a:avLst/>
          </a:prstGeom>
        </p:spPr>
      </p:pic>
      <p:pic>
        <p:nvPicPr>
          <p:cNvPr id="17" name="Picture 16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08BC0C99-0789-6D7E-6737-357371FCF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0962" y="584099"/>
            <a:ext cx="4670414" cy="1130969"/>
          </a:xfrm>
          <a:prstGeom prst="rect">
            <a:avLst/>
          </a:prstGeom>
        </p:spPr>
      </p:pic>
      <p:pic>
        <p:nvPicPr>
          <p:cNvPr id="18" name="Graphic 17" descr="Tag with solid fill">
            <a:extLst>
              <a:ext uri="{FF2B5EF4-FFF2-40B4-BE49-F238E27FC236}">
                <a16:creationId xmlns:a16="http://schemas.microsoft.com/office/drawing/2014/main" id="{E503B679-F582-8094-3B99-DBB54AE044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68573" y="4395158"/>
            <a:ext cx="1360098" cy="131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90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5754200"/>
            <a:ext cx="9585948" cy="1905121"/>
          </a:xfrm>
        </p:spPr>
        <p:txBody>
          <a:bodyPr/>
          <a:lstStyle/>
          <a:p>
            <a:r>
              <a:rPr lang="en-US"/>
              <a:t>Thank you </a:t>
            </a:r>
            <a:br>
              <a:rPr lang="en-US"/>
            </a:br>
            <a:r>
              <a:rPr lang="en-US" sz="2500" b="0" i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When you invest in Team 522 solutions, you invest in the future of educational manufacturing.</a:t>
            </a:r>
          </a:p>
          <a:p>
            <a:endParaRPr lang="en-US" sz="3200" b="0">
              <a:solidFill>
                <a:srgbClr val="000000"/>
              </a:solidFill>
              <a:latin typeface="Arial"/>
              <a:cs typeface="Arial"/>
            </a:endParaRPr>
          </a:p>
          <a:p>
            <a:br>
              <a:rPr lang="en-US"/>
            </a:b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/>
              <a:t>Luis Garcia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38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3C11C1-0376-ED81-23C8-775C92868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2191701"/>
            <a:ext cx="10061275" cy="3456272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33D81E-C24C-3AE6-2AE0-1E12B2E19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3ED57-20EF-A6D9-F993-453EF0557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1F5E3C-D213-62DB-8066-EAEB7C5E7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Binary Pairwise Comparison</a:t>
            </a:r>
          </a:p>
        </p:txBody>
      </p:sp>
    </p:spTree>
    <p:extLst>
      <p:ext uri="{BB962C8B-B14F-4D97-AF65-F5344CB8AC3E}">
        <p14:creationId xmlns:p14="http://schemas.microsoft.com/office/powerpoint/2010/main" val="3774395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document&#10;&#10;Description automatically generated">
            <a:extLst>
              <a:ext uri="{FF2B5EF4-FFF2-40B4-BE49-F238E27FC236}">
                <a16:creationId xmlns:a16="http://schemas.microsoft.com/office/drawing/2014/main" id="{04F69F9B-AE37-4445-9801-7AEA940CB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17" y="1825625"/>
            <a:ext cx="9055365" cy="4346575"/>
          </a:xfrm>
          <a:prstGeom prst="rect">
            <a:avLst/>
          </a:prstGeom>
          <a:noFill/>
        </p:spPr>
      </p:pic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F906609-10B3-5D86-9A8A-F05AD1FB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231B006B-A09C-5AE2-8044-0E7AE671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HOQ</a:t>
            </a:r>
          </a:p>
        </p:txBody>
      </p:sp>
    </p:spTree>
    <p:extLst>
      <p:ext uri="{BB962C8B-B14F-4D97-AF65-F5344CB8AC3E}">
        <p14:creationId xmlns:p14="http://schemas.microsoft.com/office/powerpoint/2010/main" val="780381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hart with numbers and symbols&#10;&#10;Description automatically generated">
            <a:extLst>
              <a:ext uri="{FF2B5EF4-FFF2-40B4-BE49-F238E27FC236}">
                <a16:creationId xmlns:a16="http://schemas.microsoft.com/office/drawing/2014/main" id="{16F88B46-D981-937E-6D8E-6C8997263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843" y="1481347"/>
            <a:ext cx="10377936" cy="30223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1889CD-7B04-C77E-FCE8-86704FAF5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9CC45-86B9-8D7B-3F5E-FEABC0037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F98821-147E-C4AF-5E21-6B6C87440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Pugh Chart iteration #1</a:t>
            </a:r>
          </a:p>
        </p:txBody>
      </p:sp>
    </p:spTree>
    <p:extLst>
      <p:ext uri="{BB962C8B-B14F-4D97-AF65-F5344CB8AC3E}">
        <p14:creationId xmlns:p14="http://schemas.microsoft.com/office/powerpoint/2010/main" val="274839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table with numbers and text&#10;&#10;Description automatically generated">
            <a:extLst>
              <a:ext uri="{FF2B5EF4-FFF2-40B4-BE49-F238E27FC236}">
                <a16:creationId xmlns:a16="http://schemas.microsoft.com/office/drawing/2014/main" id="{4F2E0E11-5287-AD6E-93D0-C1AE0B7D2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714" y="1599421"/>
            <a:ext cx="7906648" cy="2901171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773E69-BD37-BC21-9C16-EE9CB7774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0BF49-5DBD-7A19-0FDA-D401CA333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3978AA1-9F8D-19A8-6BF6-B050DC96B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AHP </a:t>
            </a:r>
          </a:p>
        </p:txBody>
      </p:sp>
    </p:spTree>
    <p:extLst>
      <p:ext uri="{BB962C8B-B14F-4D97-AF65-F5344CB8AC3E}">
        <p14:creationId xmlns:p14="http://schemas.microsoft.com/office/powerpoint/2010/main" val="2223774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hart with different colored squares&#10;&#10;Description automatically generated">
            <a:extLst>
              <a:ext uri="{FF2B5EF4-FFF2-40B4-BE49-F238E27FC236}">
                <a16:creationId xmlns:a16="http://schemas.microsoft.com/office/drawing/2014/main" id="{E9C9DA74-3750-9940-595A-523558E92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653" y="1592234"/>
            <a:ext cx="8819071" cy="4108868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A84A95-1BF2-897A-6CCA-BB500891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3E32F-5995-A9E5-F968-FF17D5DCC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065925-8317-F3FC-B877-D1836E856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Pugh Chart Iteration #2</a:t>
            </a:r>
          </a:p>
        </p:txBody>
      </p:sp>
    </p:spTree>
    <p:extLst>
      <p:ext uri="{BB962C8B-B14F-4D97-AF65-F5344CB8AC3E}">
        <p14:creationId xmlns:p14="http://schemas.microsoft.com/office/powerpoint/2010/main" val="1487502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7816B1-F1DE-89EC-A1CD-9EF41B993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696" y="1651449"/>
            <a:ext cx="9469287" cy="2739605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7F04E-2395-9EC6-5024-49B19FD73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3E66E-F34B-8E16-FFBC-30996A0F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F4A2D2-8205-277B-75BF-59A565473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Normalized AHP</a:t>
            </a:r>
          </a:p>
        </p:txBody>
      </p:sp>
    </p:spTree>
    <p:extLst>
      <p:ext uri="{BB962C8B-B14F-4D97-AF65-F5344CB8AC3E}">
        <p14:creationId xmlns:p14="http://schemas.microsoft.com/office/powerpoint/2010/main" val="3314762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8A03C7DD-A530-0E31-135E-16E07D034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63" y="2251041"/>
            <a:ext cx="4923078" cy="16826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27C5AA-86C9-D9AE-2573-5D2990D8B900}"/>
              </a:ext>
            </a:extLst>
          </p:cNvPr>
          <p:cNvSpPr txBox="1"/>
          <p:nvPr/>
        </p:nvSpPr>
        <p:spPr>
          <a:xfrm>
            <a:off x="1060174" y="314739"/>
            <a:ext cx="852801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Arial Black"/>
                <a:ea typeface="Calibri"/>
                <a:cs typeface="Calibri"/>
              </a:rPr>
              <a:t>AHP DESIGN ALTERNATIVE - "Displays Manufacturing Process"</a:t>
            </a:r>
            <a:endParaRPr lang="en-US" sz="4000" b="1">
              <a:solidFill>
                <a:schemeClr val="tx2"/>
              </a:solidFill>
              <a:latin typeface="Arial Black"/>
              <a:cs typeface="Arial"/>
            </a:endParaRPr>
          </a:p>
        </p:txBody>
      </p:sp>
      <p:pic>
        <p:nvPicPr>
          <p:cNvPr id="5" name="Picture 4" descr="A table with numbers and text&#10;&#10;Description automatically generated">
            <a:extLst>
              <a:ext uri="{FF2B5EF4-FFF2-40B4-BE49-F238E27FC236}">
                <a16:creationId xmlns:a16="http://schemas.microsoft.com/office/drawing/2014/main" id="{AB79FE8C-E588-C73B-87E5-E82D9829C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11" y="4151815"/>
            <a:ext cx="8373533" cy="15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80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FF0F29-76B5-75D3-D85D-D41E5DAEA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E4F562-89B8-3219-410C-E33E216AB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27E826-8C21-B5B1-9610-E7BFE6979CC1}"/>
              </a:ext>
            </a:extLst>
          </p:cNvPr>
          <p:cNvSpPr txBox="1"/>
          <p:nvPr/>
        </p:nvSpPr>
        <p:spPr>
          <a:xfrm>
            <a:off x="1060174" y="314739"/>
            <a:ext cx="852801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Arial Black"/>
                <a:ea typeface="Calibri"/>
                <a:cs typeface="Calibri"/>
              </a:rPr>
              <a:t>AHP DESIGN ALTERNATIVE - "Displays Manufacturing Process"</a:t>
            </a:r>
            <a:endParaRPr lang="en-US" sz="4000" b="1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6" descr="A white rectangular box with black text&#10;&#10;Description automatically generated">
            <a:extLst>
              <a:ext uri="{FF2B5EF4-FFF2-40B4-BE49-F238E27FC236}">
                <a16:creationId xmlns:a16="http://schemas.microsoft.com/office/drawing/2014/main" id="{71D01C33-164E-4C25-85B4-EFEB7B531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86" y="2257788"/>
            <a:ext cx="6778977" cy="1469148"/>
          </a:xfrm>
          <a:prstGeom prst="rect">
            <a:avLst/>
          </a:prstGeom>
        </p:spPr>
      </p:pic>
      <p:pic>
        <p:nvPicPr>
          <p:cNvPr id="8" name="Picture 7" descr="A black and white sign with black text&#10;&#10;Description automatically generated">
            <a:extLst>
              <a:ext uri="{FF2B5EF4-FFF2-40B4-BE49-F238E27FC236}">
                <a16:creationId xmlns:a16="http://schemas.microsoft.com/office/drawing/2014/main" id="{97EB7F87-2416-DBE8-E7A4-D1F34F5FB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86" y="4128319"/>
            <a:ext cx="6934199" cy="127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11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Chloe Keiran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Sponsor and Advisor</a:t>
            </a:r>
          </a:p>
        </p:txBody>
      </p:sp>
      <p:pic>
        <p:nvPicPr>
          <p:cNvPr id="9" name="Content Placeholder 11" descr="A person in a suit with his arms crossed&#10;&#10;Description automatically generated">
            <a:extLst>
              <a:ext uri="{FF2B5EF4-FFF2-40B4-BE49-F238E27FC236}">
                <a16:creationId xmlns:a16="http://schemas.microsoft.com/office/drawing/2014/main" id="{A03A2715-FBE2-9DE0-2DCB-75E42C16EE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53731" y="2890550"/>
            <a:ext cx="2102309" cy="2044800"/>
          </a:xfrm>
        </p:spPr>
      </p:pic>
      <p:pic>
        <p:nvPicPr>
          <p:cNvPr id="10" name="Content Placeholder 14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2304EFD2-EA70-A86A-6299-444DA2494638}"/>
              </a:ext>
            </a:extLst>
          </p:cNvPr>
          <p:cNvPicPr preferRelativeResize="0">
            <a:picLocks noGrp="1" noChangeAspect="1"/>
          </p:cNvPicPr>
          <p:nvPr>
            <p:ph sz="half" idx="2"/>
          </p:nvPr>
        </p:nvPicPr>
        <p:blipFill rotWithShape="1">
          <a:blip r:embed="rId3"/>
          <a:srcRect l="8367" r="8367"/>
          <a:stretch/>
        </p:blipFill>
        <p:spPr>
          <a:xfrm>
            <a:off x="7616553" y="2833589"/>
            <a:ext cx="1706513" cy="2043105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2AFC1E-7AB1-CD43-56B5-210304222E34}"/>
              </a:ext>
            </a:extLst>
          </p:cNvPr>
          <p:cNvSpPr txBox="1"/>
          <p:nvPr/>
        </p:nvSpPr>
        <p:spPr>
          <a:xfrm>
            <a:off x="1515695" y="5059124"/>
            <a:ext cx="2330510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u="sng">
                <a:latin typeface="Arial"/>
                <a:cs typeface="Calibri"/>
              </a:rPr>
              <a:t>Industry Sponsor</a:t>
            </a:r>
            <a:endParaRPr lang="en-US" u="sng">
              <a:latin typeface="Arial"/>
              <a:cs typeface="Arial"/>
            </a:endParaRPr>
          </a:p>
          <a:p>
            <a:r>
              <a:rPr lang="en-US" err="1">
                <a:latin typeface="Arial"/>
                <a:cs typeface="Arial"/>
              </a:rPr>
              <a:t>Tajaey</a:t>
            </a:r>
            <a:r>
              <a:rPr lang="en-US">
                <a:latin typeface="Arial"/>
                <a:cs typeface="Arial"/>
              </a:rPr>
              <a:t> Young</a:t>
            </a:r>
            <a:endParaRPr lang="en-US">
              <a:latin typeface="Arial"/>
              <a:ea typeface="Calibri"/>
              <a:cs typeface="Arial"/>
            </a:endParaRPr>
          </a:p>
          <a:p>
            <a:r>
              <a:rPr lang="en-US" i="1">
                <a:latin typeface="Arial"/>
                <a:cs typeface="Arial"/>
              </a:rPr>
              <a:t>Rockwell Automation</a:t>
            </a:r>
            <a:endParaRPr lang="en-US" i="1">
              <a:latin typeface="Arial"/>
              <a:ea typeface="Calibri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E8241-62D8-5A9D-80C2-65C5FFAA4CD2}"/>
              </a:ext>
            </a:extLst>
          </p:cNvPr>
          <p:cNvSpPr txBox="1">
            <a:spLocks noChangeAspect="1"/>
          </p:cNvSpPr>
          <p:nvPr/>
        </p:nvSpPr>
        <p:spPr>
          <a:xfrm>
            <a:off x="7566268" y="5049248"/>
            <a:ext cx="2886239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u="sng">
                <a:latin typeface="Arial"/>
                <a:cs typeface="Arial"/>
              </a:rPr>
              <a:t>Academic Advisor</a:t>
            </a:r>
          </a:p>
          <a:p>
            <a:r>
              <a:rPr lang="en-US">
                <a:latin typeface="Arial"/>
                <a:cs typeface="Arial"/>
              </a:rPr>
              <a:t>Shayne McConomy, Ph.D.</a:t>
            </a:r>
          </a:p>
          <a:p>
            <a:r>
              <a:rPr lang="en-US" i="1">
                <a:latin typeface="Arial"/>
                <a:cs typeface="Arial"/>
              </a:rPr>
              <a:t>Professor/Advisor</a:t>
            </a:r>
            <a:endParaRPr lang="en-US" i="1">
              <a:latin typeface="Arial"/>
              <a:ea typeface="Calibri"/>
              <a:cs typeface="Arial"/>
            </a:endParaRPr>
          </a:p>
        </p:txBody>
      </p:sp>
      <p:pic>
        <p:nvPicPr>
          <p:cNvPr id="2" name="Picture 1" descr="A few logos of college of engineering&#10;&#10;Description automatically generated">
            <a:extLst>
              <a:ext uri="{FF2B5EF4-FFF2-40B4-BE49-F238E27FC236}">
                <a16:creationId xmlns:a16="http://schemas.microsoft.com/office/drawing/2014/main" id="{658C9119-6B75-D3D9-8596-067E1721D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417" y="936764"/>
            <a:ext cx="1905000" cy="1905000"/>
          </a:xfrm>
          <a:prstGeom prst="rect">
            <a:avLst/>
          </a:prstGeom>
        </p:spPr>
      </p:pic>
      <p:pic>
        <p:nvPicPr>
          <p:cNvPr id="5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7A36337F-BEF0-17A8-14A9-EE0B46D20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012" y="2833589"/>
            <a:ext cx="1581744" cy="2044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E986E3-D60F-6701-E555-382E92BBDF8E}"/>
              </a:ext>
            </a:extLst>
          </p:cNvPr>
          <p:cNvSpPr txBox="1"/>
          <p:nvPr/>
        </p:nvSpPr>
        <p:spPr>
          <a:xfrm>
            <a:off x="4348034" y="5059124"/>
            <a:ext cx="2330510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u="sng">
                <a:latin typeface="Arial"/>
                <a:cs typeface="Calibri"/>
              </a:rPr>
              <a:t>Industry Sponsor</a:t>
            </a:r>
            <a:endParaRPr lang="en-US" u="sng">
              <a:latin typeface="Arial"/>
              <a:cs typeface="Arial"/>
            </a:endParaRPr>
          </a:p>
          <a:p>
            <a:r>
              <a:rPr lang="en-US">
                <a:latin typeface="Arial"/>
                <a:ea typeface="Calibri"/>
                <a:cs typeface="Calibri"/>
              </a:rPr>
              <a:t>Amanda Eason</a:t>
            </a:r>
          </a:p>
          <a:p>
            <a:r>
              <a:rPr lang="en-US" i="1">
                <a:latin typeface="Arial"/>
                <a:cs typeface="Arial"/>
              </a:rPr>
              <a:t>Rockwell Automation</a:t>
            </a:r>
            <a:endParaRPr lang="en-US" i="1">
              <a:latin typeface="Arial"/>
              <a:ea typeface="Calibri"/>
              <a:cs typeface="Arial"/>
            </a:endParaRPr>
          </a:p>
        </p:txBody>
      </p:sp>
      <p:pic>
        <p:nvPicPr>
          <p:cNvPr id="14" name="Picture 13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11866D5E-F322-A9FA-5069-81F8AA2C80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7943" y="1993080"/>
            <a:ext cx="3520226" cy="84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84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FEBBE8-4105-E2CD-A94E-90DF1C01A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F0748B-27AE-AD0A-28CA-7C5003BC4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49B8BA-392A-4EB6-D74A-1C8ED0446EA6}"/>
              </a:ext>
            </a:extLst>
          </p:cNvPr>
          <p:cNvSpPr txBox="1"/>
          <p:nvPr/>
        </p:nvSpPr>
        <p:spPr>
          <a:xfrm>
            <a:off x="465666" y="324555"/>
            <a:ext cx="992011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Arial Black"/>
                <a:ea typeface="Calibri"/>
                <a:cs typeface="Calibri"/>
              </a:rPr>
              <a:t>Final Rating Matrix</a:t>
            </a:r>
            <a:endParaRPr lang="en-US" sz="4000">
              <a:solidFill>
                <a:schemeClr val="tx2"/>
              </a:solidFill>
              <a:latin typeface="Arial Black"/>
            </a:endParaRPr>
          </a:p>
        </p:txBody>
      </p:sp>
      <p:pic>
        <p:nvPicPr>
          <p:cNvPr id="5" name="Picture 4" descr="A table with numbers and a black text&#10;&#10;Description automatically generated">
            <a:extLst>
              <a:ext uri="{FF2B5EF4-FFF2-40B4-BE49-F238E27FC236}">
                <a16:creationId xmlns:a16="http://schemas.microsoft.com/office/drawing/2014/main" id="{CDE66956-E2DF-3691-D2CB-BCCA50EB3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45" y="910801"/>
            <a:ext cx="6440310" cy="1339286"/>
          </a:xfrm>
          <a:prstGeom prst="rect">
            <a:avLst/>
          </a:prstGeom>
        </p:spPr>
      </p:pic>
      <p:pic>
        <p:nvPicPr>
          <p:cNvPr id="6" name="Picture 5" descr="A table with numbers and text&#10;&#10;Description automatically generated">
            <a:extLst>
              <a:ext uri="{FF2B5EF4-FFF2-40B4-BE49-F238E27FC236}">
                <a16:creationId xmlns:a16="http://schemas.microsoft.com/office/drawing/2014/main" id="{57010CED-F6EB-A620-8696-A033AAE44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840" y="915283"/>
            <a:ext cx="1610430" cy="1330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CAB686-69B8-7675-61D8-B3B7E6FFE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45" y="2479587"/>
            <a:ext cx="9163755" cy="12356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11DD41-D451-667F-0F32-1EC796B56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44" y="4081887"/>
            <a:ext cx="5156200" cy="110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95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D9E21-C5FC-BB43-A42C-45FDED5D8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Selection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10D43C-448D-6949-BD26-A7556CF10F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3799B-C7E6-254D-AEF0-A3C9EAA73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 descr="A black line on a white background&#10;&#10;Description automatically generated">
            <a:extLst>
              <a:ext uri="{FF2B5EF4-FFF2-40B4-BE49-F238E27FC236}">
                <a16:creationId xmlns:a16="http://schemas.microsoft.com/office/drawing/2014/main" id="{8E78C8DA-8866-284F-B79C-E25C27F4658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31672" y="3730604"/>
            <a:ext cx="5607811" cy="1266777"/>
          </a:xfrm>
        </p:spPr>
      </p:pic>
      <p:pic>
        <p:nvPicPr>
          <p:cNvPr id="15" name="Picture 14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86182DF6-E9A3-0046-9C80-EE2CF132A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71" y="1621700"/>
            <a:ext cx="9045103" cy="198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18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83DDBD5-F4AD-C0F8-62E9-B18E1A40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5314-6557-CFA9-69C4-4CD8BF1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2CAA6-39DA-A9AA-B3A3-0253FC11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9144000" cy="4346575"/>
          </a:xfrm>
        </p:spPr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College of Engineering Color Palette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1149-ADCE-589D-F0CE-DEE40BE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E775-733A-DFBF-FD27-84FF8D8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33</a:t>
            </a:fld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Accent Color Palette</a:t>
            </a:r>
          </a:p>
        </p:txBody>
      </p:sp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4273B565-5CD0-FCEF-5E90-E7416D7D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F8F76D7-4CC7-0CE6-2388-24F6144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34</a:t>
            </a:fld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98FF8CD-5BC4-6538-D70B-6EAF3487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F716D01-3DF7-68D3-9BE9-1E5FB30D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52BE9-2CE1-996F-7B35-C668B83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3DE205B-AB8D-FD4A-5969-751CDC3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CCFA8-9400-A44B-964B-4481AA1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AD6CF-28FE-C1B9-26FA-1312EF7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B06DBEF-C06E-19DE-140D-16F41967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0A86583-31E0-3337-3A34-9AD00A9B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1943588" cy="5676900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CFC9A6-A34F-D135-9B7A-05B4A2CF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B0E17F-7223-04BB-8D6D-202271E8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5813E5B-8698-434E-937F-6A30374916E4}"/>
              </a:ext>
            </a:extLst>
          </p:cNvPr>
          <p:cNvSpPr/>
          <p:nvPr/>
        </p:nvSpPr>
        <p:spPr>
          <a:xfrm>
            <a:off x="648882" y="2265218"/>
            <a:ext cx="9585950" cy="2327564"/>
          </a:xfrm>
          <a:prstGeom prst="roundRect">
            <a:avLst/>
          </a:prstGeom>
          <a:gradFill flip="none" rotWithShape="1">
            <a:gsLst>
              <a:gs pos="0">
                <a:srgbClr val="782F40">
                  <a:tint val="66000"/>
                  <a:satMod val="160000"/>
                </a:srgbClr>
              </a:gs>
              <a:gs pos="50000">
                <a:srgbClr val="782F40">
                  <a:tint val="44500"/>
                  <a:satMod val="160000"/>
                </a:srgbClr>
              </a:gs>
              <a:gs pos="100000">
                <a:srgbClr val="782F4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82" y="838057"/>
            <a:ext cx="9585948" cy="1045337"/>
          </a:xfrm>
        </p:spPr>
        <p:txBody>
          <a:bodyPr/>
          <a:lstStyle/>
          <a:p>
            <a:r>
              <a:rPr lang="en-US">
                <a:solidFill>
                  <a:srgbClr val="782F40"/>
                </a:solidFill>
              </a:rPr>
              <a:t>Objective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297" y="2340489"/>
            <a:ext cx="9585950" cy="150018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4000">
                <a:solidFill>
                  <a:schemeClr val="tx1"/>
                </a:solidFill>
                <a:latin typeface="Arial"/>
                <a:ea typeface="Calibri"/>
                <a:cs typeface="Arial"/>
              </a:rPr>
              <a:t>The objective of this project is to create a system that can demonstrate the automated manufacturing process and create an educational item.</a:t>
            </a:r>
            <a:endParaRPr lang="en-US" sz="40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368CBD-46D5-D3CA-96CF-3749D64F4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Chloe Keiran</a:t>
            </a:r>
          </a:p>
        </p:txBody>
      </p:sp>
    </p:spTree>
    <p:extLst>
      <p:ext uri="{BB962C8B-B14F-4D97-AF65-F5344CB8AC3E}">
        <p14:creationId xmlns:p14="http://schemas.microsoft.com/office/powerpoint/2010/main" val="33691906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1915898" y="-1136066"/>
            <a:ext cx="5636968" cy="9130132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132-C46A-16CE-7A40-12189DE7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077144-0974-6FAC-9731-7071447A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67309F8E-C18A-CE4A-9A0C-15C1A56F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432D6D-77B9-5E2B-3D96-82397CC7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14FA23A2-1CB4-B33B-4C7A-8DA289B6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09F7E781-3709-574F-21C8-92E5475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BFA8D-0F9E-61A7-A2EE-95439E5D4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/>
              <a:t>Project Background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347F26-D3AE-F7F9-9350-C167EE8873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2E20F18-833A-4542-A439-FC39BC210022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CA6945C-A0A8-C373-74AA-ACFBB8AC9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>
                <a:solidFill>
                  <a:srgbClr val="898989"/>
                </a:solidFill>
                <a:latin typeface="Calibri"/>
                <a:ea typeface="Calibri"/>
                <a:cs typeface="Calibri"/>
              </a:rPr>
              <a:t>Chloe Keiran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D49385-F6DC-BA4E-539B-1F63333FF1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399" y="1620719"/>
            <a:ext cx="6418843" cy="4352544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200">
                <a:latin typeface="Arial"/>
                <a:cs typeface="Arial"/>
              </a:rPr>
              <a:t>Rockwell Automation is interested in </a:t>
            </a:r>
            <a:r>
              <a:rPr lang="en-US" sz="3200" b="1">
                <a:latin typeface="Arial"/>
                <a:cs typeface="Arial"/>
              </a:rPr>
              <a:t>engaging wider demographics</a:t>
            </a:r>
            <a:r>
              <a:rPr lang="en-US" sz="3200">
                <a:latin typeface="Arial"/>
                <a:cs typeface="Arial"/>
              </a:rPr>
              <a:t> </a:t>
            </a:r>
            <a:r>
              <a:rPr lang="en-US" sz="3200" b="1">
                <a:latin typeface="Arial"/>
                <a:cs typeface="Arial"/>
              </a:rPr>
              <a:t>on automated manufacturing. 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200">
              <a:latin typeface="Arial"/>
              <a:cs typeface="Arial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8DD7719-DE69-9B4E-7C71-22E802C21702}"/>
              </a:ext>
            </a:extLst>
          </p:cNvPr>
          <p:cNvSpPr txBox="1">
            <a:spLocks/>
          </p:cNvSpPr>
          <p:nvPr/>
        </p:nvSpPr>
        <p:spPr>
          <a:xfrm>
            <a:off x="534582" y="2856816"/>
            <a:ext cx="9541690" cy="32900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machine in a factory&#10;&#10;Description automatically generated">
            <a:extLst>
              <a:ext uri="{FF2B5EF4-FFF2-40B4-BE49-F238E27FC236}">
                <a16:creationId xmlns:a16="http://schemas.microsoft.com/office/drawing/2014/main" id="{FFE44951-8024-7A12-F1FF-EA41883C5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10" t="6671" r="-141" b="368"/>
          <a:stretch/>
        </p:blipFill>
        <p:spPr>
          <a:xfrm>
            <a:off x="6895198" y="722788"/>
            <a:ext cx="3645769" cy="27088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4663C39-27F1-28D3-0B88-C99054B465A1}"/>
              </a:ext>
            </a:extLst>
          </p:cNvPr>
          <p:cNvSpPr txBox="1">
            <a:spLocks/>
          </p:cNvSpPr>
          <p:nvPr/>
        </p:nvSpPr>
        <p:spPr>
          <a:xfrm>
            <a:off x="506506" y="30861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tx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/>
              <a:t>Key Goals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2D1A7E-6B8B-D5C5-81BC-962B02CDD42C}"/>
              </a:ext>
            </a:extLst>
          </p:cNvPr>
          <p:cNvSpPr/>
          <p:nvPr/>
        </p:nvSpPr>
        <p:spPr>
          <a:xfrm>
            <a:off x="515136" y="4339771"/>
            <a:ext cx="2150904" cy="14321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>
                <a:solidFill>
                  <a:srgbClr val="FFFFFF"/>
                </a:solidFill>
                <a:latin typeface="Arial"/>
                <a:cs typeface="Calibri"/>
              </a:rPr>
              <a:t>Simulate automated manufacturing process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10CDA7-B304-DBA5-096A-B3ED3320A6AA}"/>
              </a:ext>
            </a:extLst>
          </p:cNvPr>
          <p:cNvSpPr/>
          <p:nvPr/>
        </p:nvSpPr>
        <p:spPr>
          <a:xfrm>
            <a:off x="4250294" y="4369329"/>
            <a:ext cx="2140018" cy="14028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>
                <a:solidFill>
                  <a:srgbClr val="FFFFFF"/>
                </a:solidFill>
                <a:latin typeface="Arial"/>
                <a:cs typeface="Calibri"/>
              </a:rPr>
              <a:t>Provide educational experience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DBD00F-342D-6F69-A46E-E984A4BEA9D9}"/>
              </a:ext>
            </a:extLst>
          </p:cNvPr>
          <p:cNvSpPr/>
          <p:nvPr/>
        </p:nvSpPr>
        <p:spPr>
          <a:xfrm>
            <a:off x="8173510" y="4347329"/>
            <a:ext cx="2035628" cy="14321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>
                <a:solidFill>
                  <a:srgbClr val="FFFFFF"/>
                </a:solidFill>
                <a:latin typeface="Arial"/>
                <a:cs typeface="Calibri"/>
              </a:rPr>
              <a:t>Create</a:t>
            </a:r>
            <a:endParaRPr lang="en-US" sz="220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2200">
                <a:solidFill>
                  <a:srgbClr val="FFFFFF"/>
                </a:solidFill>
                <a:latin typeface="Arial"/>
                <a:cs typeface="Calibri"/>
              </a:rPr>
              <a:t> tangible product</a:t>
            </a:r>
            <a:endParaRPr lang="en-US" sz="22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8" name="Graphic 17" descr="Classroom with solid fill">
            <a:extLst>
              <a:ext uri="{FF2B5EF4-FFF2-40B4-BE49-F238E27FC236}">
                <a16:creationId xmlns:a16="http://schemas.microsoft.com/office/drawing/2014/main" id="{F8CA4F7F-2557-C6F8-4129-BD42754AB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1222" y="4470172"/>
            <a:ext cx="1168400" cy="1168400"/>
          </a:xfrm>
          <a:prstGeom prst="rect">
            <a:avLst/>
          </a:prstGeom>
        </p:spPr>
      </p:pic>
      <p:pic>
        <p:nvPicPr>
          <p:cNvPr id="13" name="Graphic 1" descr="Workflow with solid fill">
            <a:extLst>
              <a:ext uri="{FF2B5EF4-FFF2-40B4-BE49-F238E27FC236}">
                <a16:creationId xmlns:a16="http://schemas.microsoft.com/office/drawing/2014/main" id="{DFD26799-7530-9F7F-1082-DE1DA609C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06922" y="4499229"/>
            <a:ext cx="1158630" cy="115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1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E8F6D-BDC1-8B36-3D6A-8C3BC49A5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Targets and Metrics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F368F0-6EF1-2419-E736-8369B46430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91B68B-1754-0973-7A62-C8FCCDE30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98989"/>
                </a:solidFill>
                <a:latin typeface="Calibri"/>
                <a:ea typeface="Calibri"/>
                <a:cs typeface="Calibri"/>
              </a:rPr>
              <a:t>Chloe Keiran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10C9D7-106B-812E-169A-FC6A94C7B72D}"/>
              </a:ext>
            </a:extLst>
          </p:cNvPr>
          <p:cNvSpPr/>
          <p:nvPr/>
        </p:nvSpPr>
        <p:spPr>
          <a:xfrm>
            <a:off x="1728159" y="1778479"/>
            <a:ext cx="2955984" cy="1920815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ea typeface="Calibri"/>
                <a:cs typeface="Calibri"/>
              </a:rPr>
              <a:t>Control</a:t>
            </a:r>
            <a:endParaRPr lang="en-US" sz="2800" b="1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542AB3-857D-B6B2-C41E-4D9675EA54B3}"/>
              </a:ext>
            </a:extLst>
          </p:cNvPr>
          <p:cNvSpPr/>
          <p:nvPr/>
        </p:nvSpPr>
        <p:spPr>
          <a:xfrm>
            <a:off x="5696309" y="1778479"/>
            <a:ext cx="2955984" cy="1920815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ea typeface="Calibri"/>
                <a:cs typeface="Calibri"/>
              </a:rPr>
              <a:t>Support</a:t>
            </a:r>
            <a:endParaRPr lang="en-US" sz="2800" b="1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5AF4CB-2525-521C-4F03-B913B2CFC70A}"/>
              </a:ext>
            </a:extLst>
          </p:cNvPr>
          <p:cNvSpPr/>
          <p:nvPr/>
        </p:nvSpPr>
        <p:spPr>
          <a:xfrm>
            <a:off x="1728159" y="4294518"/>
            <a:ext cx="2955984" cy="192081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ea typeface="Calibri"/>
                <a:cs typeface="Calibri"/>
              </a:rPr>
              <a:t>Manufacture</a:t>
            </a:r>
            <a:endParaRPr lang="en-US" sz="2800" b="1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7B60E3E-CC96-5217-4C36-C8DA087CCC9A}"/>
              </a:ext>
            </a:extLst>
          </p:cNvPr>
          <p:cNvSpPr/>
          <p:nvPr/>
        </p:nvSpPr>
        <p:spPr>
          <a:xfrm>
            <a:off x="5696309" y="4290668"/>
            <a:ext cx="2955984" cy="1920815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ea typeface="Calibri"/>
                <a:cs typeface="Calibri"/>
              </a:rPr>
              <a:t>Educate</a:t>
            </a:r>
            <a:endParaRPr lang="en-US" sz="2800" b="1"/>
          </a:p>
        </p:txBody>
      </p:sp>
      <p:pic>
        <p:nvPicPr>
          <p:cNvPr id="11" name="Graphic 10" descr="Processor with solid fill">
            <a:extLst>
              <a:ext uri="{FF2B5EF4-FFF2-40B4-BE49-F238E27FC236}">
                <a16:creationId xmlns:a16="http://schemas.microsoft.com/office/drawing/2014/main" id="{5A3F3BA2-6E96-5BAC-270F-26F62D4EA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8536" y="1965385"/>
            <a:ext cx="1503871" cy="1547003"/>
          </a:xfrm>
          <a:prstGeom prst="rect">
            <a:avLst/>
          </a:prstGeom>
        </p:spPr>
      </p:pic>
      <p:pic>
        <p:nvPicPr>
          <p:cNvPr id="12" name="Graphic 11" descr="Production with solid fill">
            <a:extLst>
              <a:ext uri="{FF2B5EF4-FFF2-40B4-BE49-F238E27FC236}">
                <a16:creationId xmlns:a16="http://schemas.microsoft.com/office/drawing/2014/main" id="{C58CE477-9216-178C-0638-59718CE6F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8535" y="4423914"/>
            <a:ext cx="1503871" cy="1547003"/>
          </a:xfrm>
          <a:prstGeom prst="rect">
            <a:avLst/>
          </a:prstGeom>
        </p:spPr>
      </p:pic>
      <p:pic>
        <p:nvPicPr>
          <p:cNvPr id="14" name="Graphic 13" descr="Diploma roll with solid fill">
            <a:extLst>
              <a:ext uri="{FF2B5EF4-FFF2-40B4-BE49-F238E27FC236}">
                <a16:creationId xmlns:a16="http://schemas.microsoft.com/office/drawing/2014/main" id="{4C1EAF96-E8F2-92CE-BB22-5722D6F5C7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86802" y="4481422"/>
            <a:ext cx="1561381" cy="1547003"/>
          </a:xfrm>
          <a:prstGeom prst="rect">
            <a:avLst/>
          </a:prstGeom>
        </p:spPr>
      </p:pic>
      <p:pic>
        <p:nvPicPr>
          <p:cNvPr id="15" name="Graphic 14" descr="Triangle Ruler with solid fill">
            <a:extLst>
              <a:ext uri="{FF2B5EF4-FFF2-40B4-BE49-F238E27FC236}">
                <a16:creationId xmlns:a16="http://schemas.microsoft.com/office/drawing/2014/main" id="{6F1C069A-3AF7-C10D-529D-35CA7126AF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44309" y="1965384"/>
            <a:ext cx="1503870" cy="138885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5FE6E5-782F-BAD4-29C9-6C20763AEF04}"/>
              </a:ext>
            </a:extLst>
          </p:cNvPr>
          <p:cNvSpPr/>
          <p:nvPr/>
        </p:nvSpPr>
        <p:spPr>
          <a:xfrm>
            <a:off x="1728159" y="1778479"/>
            <a:ext cx="2955984" cy="192081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latin typeface="Arial"/>
                <a:cs typeface="Calibri"/>
              </a:rPr>
              <a:t>Response time:</a:t>
            </a:r>
          </a:p>
          <a:p>
            <a:pPr algn="ctr"/>
            <a:r>
              <a:rPr lang="en-US" sz="2800" b="1">
                <a:latin typeface="Arial"/>
                <a:cs typeface="Calibri"/>
              </a:rPr>
              <a:t>5 </a:t>
            </a:r>
            <a:r>
              <a:rPr lang="en-US" sz="2800" b="1" err="1">
                <a:latin typeface="Arial"/>
                <a:cs typeface="Calibri"/>
              </a:rPr>
              <a:t>ms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592320-D5F1-6D32-3CFA-E2DC62BEA01F}"/>
              </a:ext>
            </a:extLst>
          </p:cNvPr>
          <p:cNvSpPr/>
          <p:nvPr/>
        </p:nvSpPr>
        <p:spPr>
          <a:xfrm>
            <a:off x="5699145" y="1778479"/>
            <a:ext cx="2955984" cy="192081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latin typeface="Arial"/>
                <a:cs typeface="Calibri"/>
              </a:rPr>
              <a:t>Load capacity:</a:t>
            </a:r>
          </a:p>
          <a:p>
            <a:pPr algn="ctr"/>
            <a:r>
              <a:rPr lang="en-US" sz="2800" b="1">
                <a:latin typeface="Arial"/>
                <a:cs typeface="Calibri"/>
              </a:rPr>
              <a:t>30 </a:t>
            </a:r>
            <a:r>
              <a:rPr lang="en-US" sz="2800" b="1" err="1">
                <a:latin typeface="Arial"/>
                <a:cs typeface="Calibri"/>
              </a:rPr>
              <a:t>lb</a:t>
            </a:r>
            <a:r>
              <a:rPr lang="en-US" sz="2800" b="1">
                <a:latin typeface="Arial"/>
                <a:cs typeface="Calibri"/>
              </a:rPr>
              <a:t>/13.6 kg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B0E466A-DF09-9B45-1045-73F1D73456D6}"/>
              </a:ext>
            </a:extLst>
          </p:cNvPr>
          <p:cNvSpPr/>
          <p:nvPr/>
        </p:nvSpPr>
        <p:spPr>
          <a:xfrm>
            <a:off x="1728159" y="4289859"/>
            <a:ext cx="2955984" cy="192081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latin typeface="Arial"/>
                <a:cs typeface="Calibri"/>
              </a:rPr>
              <a:t>Cycle time:</a:t>
            </a:r>
          </a:p>
          <a:p>
            <a:pPr algn="ctr"/>
            <a:r>
              <a:rPr lang="en-US" sz="2800" b="1">
                <a:latin typeface="Arial"/>
                <a:cs typeface="Calibri"/>
              </a:rPr>
              <a:t>&lt;5 min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1FAD526-A59B-4511-5D50-D43785EA2F2F}"/>
              </a:ext>
            </a:extLst>
          </p:cNvPr>
          <p:cNvSpPr/>
          <p:nvPr/>
        </p:nvSpPr>
        <p:spPr>
          <a:xfrm>
            <a:off x="5699146" y="4289859"/>
            <a:ext cx="2955984" cy="192081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latin typeface="Arial"/>
                <a:cs typeface="Calibri"/>
              </a:rPr>
              <a:t>Quiz Score:</a:t>
            </a:r>
          </a:p>
          <a:p>
            <a:pPr algn="ctr"/>
            <a:r>
              <a:rPr lang="en-US" sz="2800" b="1">
                <a:latin typeface="Arial"/>
                <a:cs typeface="Calibri"/>
              </a:rPr>
              <a:t>&gt;70%</a:t>
            </a:r>
          </a:p>
        </p:txBody>
      </p:sp>
    </p:spTree>
    <p:extLst>
      <p:ext uri="{BB962C8B-B14F-4D97-AF65-F5344CB8AC3E}">
        <p14:creationId xmlns:p14="http://schemas.microsoft.com/office/powerpoint/2010/main" val="224152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9CCF7-CE31-8744-7C40-B7F569AE2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458350-9A11-769A-753C-ED8343DC71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4EE262-DADB-002D-F9B7-542F6C773633}"/>
              </a:ext>
            </a:extLst>
          </p:cNvPr>
          <p:cNvGrpSpPr/>
          <p:nvPr/>
        </p:nvGrpSpPr>
        <p:grpSpPr>
          <a:xfrm>
            <a:off x="1526794" y="1557985"/>
            <a:ext cx="7510025" cy="3733805"/>
            <a:chOff x="590550" y="2180147"/>
            <a:chExt cx="9552496" cy="309885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9938229-26AC-6B67-3CD7-4B91B6AEC498}"/>
                </a:ext>
              </a:extLst>
            </p:cNvPr>
            <p:cNvSpPr/>
            <p:nvPr/>
          </p:nvSpPr>
          <p:spPr>
            <a:xfrm>
              <a:off x="3711336" y="2180147"/>
              <a:ext cx="2711570" cy="914400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>
                  <a:solidFill>
                    <a:srgbClr val="FFFFFF"/>
                  </a:solidFill>
                  <a:latin typeface="Arial"/>
                  <a:cs typeface="Calibri"/>
                </a:rPr>
                <a:t>ROCKWELL AUTOMATED LEARNING TOOL</a:t>
              </a:r>
              <a:endParaRPr lang="en-US" sz="1200">
                <a:solidFill>
                  <a:srgbClr val="FFFFFF"/>
                </a:solidFill>
                <a:cs typeface="Calibri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40CC427-2F80-43C3-1A2A-A3C0A47FF5B9}"/>
                </a:ext>
              </a:extLst>
            </p:cNvPr>
            <p:cNvSpPr/>
            <p:nvPr/>
          </p:nvSpPr>
          <p:spPr>
            <a:xfrm>
              <a:off x="590550" y="3947663"/>
              <a:ext cx="1892061" cy="1331343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>
                  <a:latin typeface="Arial"/>
                  <a:cs typeface="Arial"/>
                </a:rPr>
                <a:t>CONTROL</a:t>
              </a:r>
              <a:endParaRPr lang="en-US" sz="120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1224D05-EA43-4279-9ABA-0C1D382CD0A6}"/>
                </a:ext>
              </a:extLst>
            </p:cNvPr>
            <p:cNvSpPr/>
            <p:nvPr/>
          </p:nvSpPr>
          <p:spPr>
            <a:xfrm>
              <a:off x="2947538" y="3946765"/>
              <a:ext cx="1892061" cy="1331343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>
                  <a:latin typeface="Arial"/>
                  <a:cs typeface="Arial"/>
                </a:rPr>
                <a:t>SUPPORT</a:t>
              </a:r>
              <a:endParaRPr lang="en-US" sz="120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EFFCB7E-FAF6-76A4-1B43-4EDBE857FEF9}"/>
                </a:ext>
              </a:extLst>
            </p:cNvPr>
            <p:cNvSpPr/>
            <p:nvPr/>
          </p:nvSpPr>
          <p:spPr>
            <a:xfrm>
              <a:off x="5318902" y="3945866"/>
              <a:ext cx="1892061" cy="1316966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>
                  <a:latin typeface="Arial"/>
                  <a:cs typeface="Arial"/>
                </a:rPr>
                <a:t>EDUCATE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222AE08-57D4-50BF-BBAF-08D822FD0278}"/>
                </a:ext>
              </a:extLst>
            </p:cNvPr>
            <p:cNvSpPr/>
            <p:nvPr/>
          </p:nvSpPr>
          <p:spPr>
            <a:xfrm>
              <a:off x="7661515" y="3944968"/>
              <a:ext cx="2481531" cy="1316965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>
                  <a:latin typeface="Arial"/>
                  <a:cs typeface="Calibri"/>
                </a:rPr>
                <a:t>MANUFACTURE</a:t>
              </a:r>
              <a:endParaRPr lang="en-US" sz="1200" b="1">
                <a:latin typeface="Arial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D297E3F-1DB5-ABF4-215E-CD2872BB1198}"/>
                </a:ext>
              </a:extLst>
            </p:cNvPr>
            <p:cNvCxnSpPr/>
            <p:nvPr/>
          </p:nvCxnSpPr>
          <p:spPr>
            <a:xfrm>
              <a:off x="5043039" y="3094907"/>
              <a:ext cx="8627" cy="554966"/>
            </a:xfrm>
            <a:prstGeom prst="straightConnector1">
              <a:avLst/>
            </a:prstGeom>
            <a:ln w="38100">
              <a:solidFill>
                <a:srgbClr val="EE76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F76FA89-D7D4-67EF-A507-2FBB7CECEB76}"/>
                </a:ext>
              </a:extLst>
            </p:cNvPr>
            <p:cNvCxnSpPr/>
            <p:nvPr/>
          </p:nvCxnSpPr>
          <p:spPr>
            <a:xfrm>
              <a:off x="5042138" y="3625970"/>
              <a:ext cx="3789872" cy="8626"/>
            </a:xfrm>
            <a:prstGeom prst="straightConnector1">
              <a:avLst/>
            </a:prstGeom>
            <a:ln w="38100">
              <a:solidFill>
                <a:srgbClr val="EE76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18281CD-DC31-D39A-7A50-952736B4D7F3}"/>
                </a:ext>
              </a:extLst>
            </p:cNvPr>
            <p:cNvCxnSpPr/>
            <p:nvPr/>
          </p:nvCxnSpPr>
          <p:spPr>
            <a:xfrm flipH="1" flipV="1">
              <a:off x="1259433" y="3614770"/>
              <a:ext cx="3855028" cy="14939"/>
            </a:xfrm>
            <a:prstGeom prst="straightConnector1">
              <a:avLst/>
            </a:prstGeom>
            <a:ln w="38100">
              <a:solidFill>
                <a:srgbClr val="EE76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D1F2312-0DB8-9DDF-BB05-4718A89CAA79}"/>
                </a:ext>
              </a:extLst>
            </p:cNvPr>
            <p:cNvCxnSpPr/>
            <p:nvPr/>
          </p:nvCxnSpPr>
          <p:spPr>
            <a:xfrm>
              <a:off x="1258859" y="3595202"/>
              <a:ext cx="4146" cy="301589"/>
            </a:xfrm>
            <a:prstGeom prst="straightConnector1">
              <a:avLst/>
            </a:prstGeom>
            <a:ln w="38100">
              <a:solidFill>
                <a:srgbClr val="EE762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4A43C5B-5C53-1B60-532B-6B2E111C0115}"/>
                </a:ext>
              </a:extLst>
            </p:cNvPr>
            <p:cNvCxnSpPr>
              <a:cxnSpLocks/>
            </p:cNvCxnSpPr>
            <p:nvPr/>
          </p:nvCxnSpPr>
          <p:spPr>
            <a:xfrm>
              <a:off x="3860169" y="3614909"/>
              <a:ext cx="4146" cy="301589"/>
            </a:xfrm>
            <a:prstGeom prst="straightConnector1">
              <a:avLst/>
            </a:prstGeom>
            <a:ln w="38100">
              <a:solidFill>
                <a:srgbClr val="EE762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343F929-2BCE-1E4E-414F-8BCBF4C73EB3}"/>
                </a:ext>
              </a:extLst>
            </p:cNvPr>
            <p:cNvCxnSpPr>
              <a:cxnSpLocks/>
            </p:cNvCxnSpPr>
            <p:nvPr/>
          </p:nvCxnSpPr>
          <p:spPr>
            <a:xfrm>
              <a:off x="6264410" y="3614910"/>
              <a:ext cx="4146" cy="301589"/>
            </a:xfrm>
            <a:prstGeom prst="straightConnector1">
              <a:avLst/>
            </a:prstGeom>
            <a:ln w="38100">
              <a:solidFill>
                <a:srgbClr val="EE762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D45859A-905E-091A-A4C1-307E1C5D940A}"/>
                </a:ext>
              </a:extLst>
            </p:cNvPr>
            <p:cNvCxnSpPr>
              <a:cxnSpLocks/>
            </p:cNvCxnSpPr>
            <p:nvPr/>
          </p:nvCxnSpPr>
          <p:spPr>
            <a:xfrm>
              <a:off x="8832876" y="3621479"/>
              <a:ext cx="4146" cy="301589"/>
            </a:xfrm>
            <a:prstGeom prst="straightConnector1">
              <a:avLst/>
            </a:prstGeom>
            <a:ln w="38100">
              <a:solidFill>
                <a:srgbClr val="EE762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988F9171-12FF-BAD4-642E-A1511A337A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740414"/>
              </p:ext>
            </p:extLst>
          </p:nvPr>
        </p:nvGraphicFramePr>
        <p:xfrm>
          <a:off x="739588" y="1389529"/>
          <a:ext cx="9186389" cy="4949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5034">
                  <a:extLst>
                    <a:ext uri="{9D8B030D-6E8A-4147-A177-3AD203B41FA5}">
                      <a16:colId xmlns:a16="http://schemas.microsoft.com/office/drawing/2014/main" val="393094150"/>
                    </a:ext>
                  </a:extLst>
                </a:gridCol>
                <a:gridCol w="1412551">
                  <a:extLst>
                    <a:ext uri="{9D8B030D-6E8A-4147-A177-3AD203B41FA5}">
                      <a16:colId xmlns:a16="http://schemas.microsoft.com/office/drawing/2014/main" val="271617958"/>
                    </a:ext>
                  </a:extLst>
                </a:gridCol>
                <a:gridCol w="1201149">
                  <a:extLst>
                    <a:ext uri="{9D8B030D-6E8A-4147-A177-3AD203B41FA5}">
                      <a16:colId xmlns:a16="http://schemas.microsoft.com/office/drawing/2014/main" val="3629929025"/>
                    </a:ext>
                  </a:extLst>
                </a:gridCol>
                <a:gridCol w="1873793">
                  <a:extLst>
                    <a:ext uri="{9D8B030D-6E8A-4147-A177-3AD203B41FA5}">
                      <a16:colId xmlns:a16="http://schemas.microsoft.com/office/drawing/2014/main" val="735332167"/>
                    </a:ext>
                  </a:extLst>
                </a:gridCol>
                <a:gridCol w="2363862">
                  <a:extLst>
                    <a:ext uri="{9D8B030D-6E8A-4147-A177-3AD203B41FA5}">
                      <a16:colId xmlns:a16="http://schemas.microsoft.com/office/drawing/2014/main" val="3636932277"/>
                    </a:ext>
                  </a:extLst>
                </a:gridCol>
              </a:tblGrid>
              <a:tr h="560294"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 b="1">
                          <a:effectLst/>
                          <a:latin typeface="Times New Roman"/>
                        </a:rPr>
                        <a:t>FUNCTION</a:t>
                      </a:r>
                      <a:r>
                        <a:rPr lang="en-US" sz="1200">
                          <a:effectLst/>
                          <a:latin typeface="Times New Roman"/>
                        </a:rPr>
                        <a:t>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CONTROL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SUPPORT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EDUCATE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MANUFACTURE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2F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346350"/>
                  </a:ext>
                </a:extLst>
              </a:tr>
              <a:tr h="333192"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Mobile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515722"/>
                  </a:ext>
                </a:extLst>
              </a:tr>
              <a:tr h="333192"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Showcase Rockwell Hardware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D5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D5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D5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D5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246192"/>
                  </a:ext>
                </a:extLst>
              </a:tr>
              <a:tr h="333192"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Display Manufacturing Process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750888"/>
                  </a:ext>
                </a:extLst>
              </a:tr>
              <a:tr h="333192"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Reinforcement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D5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D5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D5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D5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135511"/>
                  </a:ext>
                </a:extLst>
              </a:tr>
              <a:tr h="333192"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Engaging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387156"/>
                  </a:ext>
                </a:extLst>
              </a:tr>
              <a:tr h="333192"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Receive Raw Materials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D5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D5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D5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8A7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8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57432"/>
                  </a:ext>
                </a:extLst>
              </a:tr>
              <a:tr h="333192"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Manipulate Raw Materials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8A7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8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055882"/>
                  </a:ext>
                </a:extLst>
              </a:tr>
              <a:tr h="333192"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Eject Final Object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D5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D5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D5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8A7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en-US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fontAlgn="base"/>
                      <a:r>
                        <a:rPr lang="en-US" sz="1200">
                          <a:effectLst/>
                          <a:latin typeface="Times New Roman"/>
                        </a:rPr>
                        <a:t>X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8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994406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76542-4127-0097-78A4-30F5925E0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Chloe Keiran</a:t>
            </a:r>
          </a:p>
        </p:txBody>
      </p:sp>
    </p:spTree>
    <p:extLst>
      <p:ext uri="{BB962C8B-B14F-4D97-AF65-F5344CB8AC3E}">
        <p14:creationId xmlns:p14="http://schemas.microsoft.com/office/powerpoint/2010/main" val="242647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52EFD-8CA7-C29F-BA6D-CBC61265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Generation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EDC987-91CF-B9AC-7A44-FEC4E23C9B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2A96A9-D869-3094-11E8-DC2236DB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Caden Schwartz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CF0755-9215-FAC6-8646-5E009E24467E}"/>
              </a:ext>
            </a:extLst>
          </p:cNvPr>
          <p:cNvSpPr txBox="1"/>
          <p:nvPr/>
        </p:nvSpPr>
        <p:spPr>
          <a:xfrm>
            <a:off x="6567714" y="4313311"/>
            <a:ext cx="272142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Arial"/>
                <a:cs typeface="Calibri"/>
              </a:rPr>
              <a:t>Crap shoot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D8B540-F2EA-8C35-C260-5295B6026AC8}"/>
              </a:ext>
            </a:extLst>
          </p:cNvPr>
          <p:cNvSpPr txBox="1"/>
          <p:nvPr/>
        </p:nvSpPr>
        <p:spPr>
          <a:xfrm>
            <a:off x="1311321" y="4302026"/>
            <a:ext cx="301900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Arial"/>
                <a:cs typeface="Arial"/>
              </a:rPr>
              <a:t>Brainstorming</a:t>
            </a:r>
            <a:endParaRPr lang="en-US" sz="3200" b="1">
              <a:solidFill>
                <a:srgbClr val="FFFFFF"/>
              </a:solidFill>
              <a:cs typeface="Calibri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4F79A43A-FAAC-3DC2-CD07-EB3A086DB865}"/>
              </a:ext>
            </a:extLst>
          </p:cNvPr>
          <p:cNvSpPr/>
          <p:nvPr/>
        </p:nvSpPr>
        <p:spPr>
          <a:xfrm>
            <a:off x="671293" y="1637688"/>
            <a:ext cx="9317009" cy="1218182"/>
          </a:xfrm>
          <a:prstGeom prst="roundRect">
            <a:avLst/>
          </a:prstGeom>
          <a:gradFill flip="none" rotWithShape="1">
            <a:gsLst>
              <a:gs pos="0">
                <a:srgbClr val="782F40">
                  <a:tint val="66000"/>
                  <a:satMod val="160000"/>
                </a:srgbClr>
              </a:gs>
              <a:gs pos="50000">
                <a:srgbClr val="782F40">
                  <a:tint val="44500"/>
                  <a:satMod val="160000"/>
                </a:srgbClr>
              </a:gs>
              <a:gs pos="100000">
                <a:srgbClr val="782F4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/>
                <a:cs typeface="Calibri"/>
              </a:rPr>
              <a:t>What is being manufactured?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BDB5A8B9-5DD5-1639-A1AF-1A566E95F328}"/>
              </a:ext>
            </a:extLst>
          </p:cNvPr>
          <p:cNvSpPr/>
          <p:nvPr/>
        </p:nvSpPr>
        <p:spPr>
          <a:xfrm>
            <a:off x="279087" y="3329776"/>
            <a:ext cx="3142570" cy="2013798"/>
          </a:xfrm>
          <a:prstGeom prst="roundRect">
            <a:avLst/>
          </a:prstGeom>
          <a:gradFill flip="none" rotWithShape="1">
            <a:gsLst>
              <a:gs pos="0">
                <a:srgbClr val="782F40">
                  <a:tint val="66000"/>
                  <a:satMod val="160000"/>
                </a:srgbClr>
              </a:gs>
              <a:gs pos="50000">
                <a:srgbClr val="782F40">
                  <a:tint val="44500"/>
                  <a:satMod val="160000"/>
                </a:srgbClr>
              </a:gs>
              <a:gs pos="100000">
                <a:srgbClr val="782F4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000">
              <a:solidFill>
                <a:schemeClr val="tx1"/>
              </a:solidFill>
              <a:cs typeface="Calibri"/>
            </a:endParaRPr>
          </a:p>
          <a:p>
            <a:pPr algn="ctr"/>
            <a:endParaRPr lang="en-US" sz="300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en-US" sz="3000">
                <a:solidFill>
                  <a:schemeClr val="tx1"/>
                </a:solidFill>
                <a:cs typeface="Calibri"/>
              </a:rPr>
              <a:t>Research and brainstorming</a:t>
            </a:r>
            <a:endParaRPr lang="en-US">
              <a:solidFill>
                <a:schemeClr val="tx1"/>
              </a:solidFill>
              <a:cs typeface="Calibri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C4016497-A0A2-25C9-CD8B-7F335E427A15}"/>
              </a:ext>
            </a:extLst>
          </p:cNvPr>
          <p:cNvSpPr/>
          <p:nvPr/>
        </p:nvSpPr>
        <p:spPr>
          <a:xfrm>
            <a:off x="3752910" y="3329776"/>
            <a:ext cx="3142570" cy="2013798"/>
          </a:xfrm>
          <a:prstGeom prst="roundRect">
            <a:avLst/>
          </a:prstGeom>
          <a:gradFill flip="none" rotWithShape="1">
            <a:gsLst>
              <a:gs pos="0">
                <a:srgbClr val="782F40">
                  <a:tint val="66000"/>
                  <a:satMod val="160000"/>
                </a:srgbClr>
              </a:gs>
              <a:gs pos="50000">
                <a:srgbClr val="782F40">
                  <a:tint val="44500"/>
                  <a:satMod val="160000"/>
                </a:srgbClr>
              </a:gs>
              <a:gs pos="100000">
                <a:srgbClr val="782F4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000">
              <a:solidFill>
                <a:schemeClr val="tx1"/>
              </a:solidFill>
              <a:cs typeface="Calibri"/>
            </a:endParaRPr>
          </a:p>
          <a:p>
            <a:pPr algn="ctr"/>
            <a:endParaRPr lang="en-US" sz="300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en-US" sz="3000">
                <a:solidFill>
                  <a:schemeClr val="tx1"/>
                </a:solidFill>
                <a:cs typeface="Calibri"/>
              </a:rPr>
              <a:t>List of items developed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5E335795-DA80-0C96-C806-CF0413DC0458}"/>
              </a:ext>
            </a:extLst>
          </p:cNvPr>
          <p:cNvSpPr/>
          <p:nvPr/>
        </p:nvSpPr>
        <p:spPr>
          <a:xfrm>
            <a:off x="7226732" y="3329776"/>
            <a:ext cx="3142570" cy="2013798"/>
          </a:xfrm>
          <a:prstGeom prst="roundRect">
            <a:avLst/>
          </a:prstGeom>
          <a:gradFill flip="none" rotWithShape="1">
            <a:gsLst>
              <a:gs pos="0">
                <a:srgbClr val="782F40">
                  <a:tint val="66000"/>
                  <a:satMod val="160000"/>
                </a:srgbClr>
              </a:gs>
              <a:gs pos="50000">
                <a:srgbClr val="782F40">
                  <a:tint val="44500"/>
                  <a:satMod val="160000"/>
                </a:srgbClr>
              </a:gs>
              <a:gs pos="100000">
                <a:srgbClr val="782F4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000">
              <a:solidFill>
                <a:schemeClr val="tx1"/>
              </a:solidFill>
              <a:cs typeface="Calibri"/>
            </a:endParaRPr>
          </a:p>
          <a:p>
            <a:pPr algn="ctr"/>
            <a:endParaRPr lang="en-US" sz="300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en-US" sz="3000">
                <a:solidFill>
                  <a:schemeClr val="tx1"/>
                </a:solidFill>
                <a:cs typeface="Calibri"/>
              </a:rPr>
              <a:t>Feedback from Sponsor</a:t>
            </a:r>
            <a:endParaRPr lang="en-US">
              <a:solidFill>
                <a:schemeClr val="tx1"/>
              </a:solidFill>
              <a:cs typeface="Calibri"/>
            </a:endParaRPr>
          </a:p>
        </p:txBody>
      </p:sp>
      <p:pic>
        <p:nvPicPr>
          <p:cNvPr id="16" name="Graphic 15" descr="List outline">
            <a:extLst>
              <a:ext uri="{FF2B5EF4-FFF2-40B4-BE49-F238E27FC236}">
                <a16:creationId xmlns:a16="http://schemas.microsoft.com/office/drawing/2014/main" id="{2F0B83ED-6E19-F65A-805A-8E4EBBD03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1624" y="3487270"/>
            <a:ext cx="791136" cy="791136"/>
          </a:xfrm>
          <a:prstGeom prst="rect">
            <a:avLst/>
          </a:prstGeom>
        </p:spPr>
      </p:pic>
      <p:pic>
        <p:nvPicPr>
          <p:cNvPr id="18" name="Graphic 17" descr="Chat outline">
            <a:extLst>
              <a:ext uri="{FF2B5EF4-FFF2-40B4-BE49-F238E27FC236}">
                <a16:creationId xmlns:a16="http://schemas.microsoft.com/office/drawing/2014/main" id="{70D8E67E-78BC-2074-862C-4E48C7296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3388" y="3375211"/>
            <a:ext cx="1015252" cy="1026459"/>
          </a:xfrm>
          <a:prstGeom prst="rect">
            <a:avLst/>
          </a:prstGeom>
        </p:spPr>
      </p:pic>
      <p:pic>
        <p:nvPicPr>
          <p:cNvPr id="19" name="Graphic 18" descr="Internet outline">
            <a:extLst>
              <a:ext uri="{FF2B5EF4-FFF2-40B4-BE49-F238E27FC236}">
                <a16:creationId xmlns:a16="http://schemas.microsoft.com/office/drawing/2014/main" id="{D60EF42B-E8B3-3777-E5A3-D0E89ABB47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91771" y="3431242"/>
            <a:ext cx="914400" cy="914400"/>
          </a:xfrm>
          <a:prstGeom prst="rect">
            <a:avLst/>
          </a:prstGeom>
        </p:spPr>
      </p:pic>
      <p:sp>
        <p:nvSpPr>
          <p:cNvPr id="20" name="Rounded Rectangle 1">
            <a:extLst>
              <a:ext uri="{FF2B5EF4-FFF2-40B4-BE49-F238E27FC236}">
                <a16:creationId xmlns:a16="http://schemas.microsoft.com/office/drawing/2014/main" id="{2E216680-5338-8326-E87B-EE868722BAFF}"/>
              </a:ext>
            </a:extLst>
          </p:cNvPr>
          <p:cNvSpPr/>
          <p:nvPr/>
        </p:nvSpPr>
        <p:spPr>
          <a:xfrm>
            <a:off x="3752910" y="3340981"/>
            <a:ext cx="3142570" cy="201379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900">
              <a:solidFill>
                <a:srgbClr val="FFFFFF"/>
              </a:solidFill>
              <a:cs typeface="Calibri"/>
            </a:endParaRPr>
          </a:p>
          <a:p>
            <a:pPr algn="ctr"/>
            <a:endParaRPr lang="en-US" sz="2900">
              <a:solidFill>
                <a:srgbClr val="FFFFFF"/>
              </a:solidFill>
              <a:cs typeface="Calibri"/>
            </a:endParaRPr>
          </a:p>
          <a:p>
            <a:pPr algn="ctr"/>
            <a:endParaRPr lang="en-US" sz="2900">
              <a:solidFill>
                <a:srgbClr val="FFFFFF"/>
              </a:solidFill>
              <a:cs typeface="Calibri"/>
            </a:endParaRPr>
          </a:p>
          <a:p>
            <a:pPr algn="ctr"/>
            <a:r>
              <a:rPr lang="en-US" sz="3000">
                <a:solidFill>
                  <a:srgbClr val="FFFFFF"/>
                </a:solidFill>
                <a:latin typeface="Arial"/>
                <a:cs typeface="Calibri"/>
              </a:rPr>
              <a:t>Twenty items considered</a:t>
            </a:r>
          </a:p>
          <a:p>
            <a:pPr algn="ctr"/>
            <a:endParaRPr lang="en-US" sz="3000">
              <a:cs typeface="Calibri"/>
            </a:endParaRPr>
          </a:p>
        </p:txBody>
      </p:sp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01F7168F-5E28-AD75-3B29-B1E3550E8B0C}"/>
              </a:ext>
            </a:extLst>
          </p:cNvPr>
          <p:cNvSpPr/>
          <p:nvPr/>
        </p:nvSpPr>
        <p:spPr>
          <a:xfrm>
            <a:off x="7215527" y="3329775"/>
            <a:ext cx="3142570" cy="201379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900">
              <a:solidFill>
                <a:srgbClr val="FFFFFF"/>
              </a:solidFill>
              <a:cs typeface="Calibri"/>
            </a:endParaRPr>
          </a:p>
          <a:p>
            <a:pPr algn="ctr"/>
            <a:endParaRPr lang="en-US" sz="2900">
              <a:solidFill>
                <a:srgbClr val="FFFFFF"/>
              </a:solidFill>
              <a:cs typeface="Calibri"/>
            </a:endParaRPr>
          </a:p>
          <a:p>
            <a:pPr algn="ctr"/>
            <a:endParaRPr lang="en-US" sz="2900">
              <a:solidFill>
                <a:srgbClr val="FFFFFF"/>
              </a:solidFill>
              <a:cs typeface="Calibri"/>
            </a:endParaRPr>
          </a:p>
          <a:p>
            <a:pPr algn="ctr"/>
            <a:r>
              <a:rPr lang="en-US" sz="3000">
                <a:solidFill>
                  <a:srgbClr val="FFFFFF"/>
                </a:solidFill>
                <a:latin typeface="Arial"/>
                <a:cs typeface="Calibri"/>
              </a:rPr>
              <a:t>Five items approved</a:t>
            </a:r>
            <a:endParaRPr lang="en-US" sz="3000">
              <a:latin typeface="Arial"/>
              <a:cs typeface="Calibri"/>
            </a:endParaRPr>
          </a:p>
          <a:p>
            <a:pPr algn="ctr"/>
            <a:endParaRPr lang="en-US" sz="2900">
              <a:cs typeface="Calibri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E263344C-05AF-D886-B9DF-30AF1A5A2DD6}"/>
              </a:ext>
            </a:extLst>
          </p:cNvPr>
          <p:cNvSpPr/>
          <p:nvPr/>
        </p:nvSpPr>
        <p:spPr>
          <a:xfrm>
            <a:off x="279086" y="3340980"/>
            <a:ext cx="3142570" cy="201379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900">
              <a:solidFill>
                <a:srgbClr val="FFFFFF"/>
              </a:solidFill>
              <a:cs typeface="Calibri"/>
            </a:endParaRPr>
          </a:p>
          <a:p>
            <a:pPr algn="ctr"/>
            <a:endParaRPr lang="en-US" sz="2900">
              <a:solidFill>
                <a:srgbClr val="FFFFFF"/>
              </a:solidFill>
              <a:cs typeface="Calibri"/>
            </a:endParaRPr>
          </a:p>
          <a:p>
            <a:pPr algn="ctr"/>
            <a:r>
              <a:rPr lang="en-US" sz="3000">
                <a:solidFill>
                  <a:srgbClr val="FFFFFF"/>
                </a:solidFill>
                <a:latin typeface="Arial"/>
                <a:cs typeface="Calibri"/>
              </a:rPr>
              <a:t>Engaging items </a:t>
            </a:r>
          </a:p>
          <a:p>
            <a:pPr algn="ctr"/>
            <a:r>
              <a:rPr lang="en-US" sz="3000">
                <a:solidFill>
                  <a:srgbClr val="FFFFFF"/>
                </a:solidFill>
                <a:latin typeface="Arial"/>
                <a:cs typeface="Calibri"/>
              </a:rPr>
              <a:t>focused on</a:t>
            </a:r>
            <a:endParaRPr lang="en-US" sz="3000">
              <a:latin typeface="Arial"/>
            </a:endParaRPr>
          </a:p>
        </p:txBody>
      </p:sp>
      <p:pic>
        <p:nvPicPr>
          <p:cNvPr id="23" name="Graphic 22" descr="Wedding rings with solid fill">
            <a:extLst>
              <a:ext uri="{FF2B5EF4-FFF2-40B4-BE49-F238E27FC236}">
                <a16:creationId xmlns:a16="http://schemas.microsoft.com/office/drawing/2014/main" id="{891C6023-3FAA-FA21-5007-F99629611B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13330" y="3420035"/>
            <a:ext cx="914400" cy="914400"/>
          </a:xfrm>
          <a:prstGeom prst="rect">
            <a:avLst/>
          </a:prstGeom>
        </p:spPr>
      </p:pic>
      <p:pic>
        <p:nvPicPr>
          <p:cNvPr id="24" name="Graphic 23" descr="Lightbulb and pencil with solid fill">
            <a:extLst>
              <a:ext uri="{FF2B5EF4-FFF2-40B4-BE49-F238E27FC236}">
                <a16:creationId xmlns:a16="http://schemas.microsoft.com/office/drawing/2014/main" id="{A8E539E6-B8EA-529C-607C-16AE499395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21624" y="3420036"/>
            <a:ext cx="858371" cy="880782"/>
          </a:xfrm>
          <a:prstGeom prst="rect">
            <a:avLst/>
          </a:prstGeom>
        </p:spPr>
      </p:pic>
      <p:pic>
        <p:nvPicPr>
          <p:cNvPr id="26" name="Graphic 25" descr="Lightbulb with solid fill">
            <a:extLst>
              <a:ext uri="{FF2B5EF4-FFF2-40B4-BE49-F238E27FC236}">
                <a16:creationId xmlns:a16="http://schemas.microsoft.com/office/drawing/2014/main" id="{BFF44114-EAE9-D51C-876B-E1CBEBD550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98123" y="3576917"/>
            <a:ext cx="779930" cy="768725"/>
          </a:xfrm>
          <a:prstGeom prst="rect">
            <a:avLst/>
          </a:prstGeom>
        </p:spPr>
      </p:pic>
      <p:pic>
        <p:nvPicPr>
          <p:cNvPr id="30" name="Graphic 29" descr="Lightbulb with solid fill">
            <a:extLst>
              <a:ext uri="{FF2B5EF4-FFF2-40B4-BE49-F238E27FC236}">
                <a16:creationId xmlns:a16="http://schemas.microsoft.com/office/drawing/2014/main" id="{A4CA7D20-ABAC-8E45-F993-7A7A01E932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91182" y="3576917"/>
            <a:ext cx="779930" cy="768725"/>
          </a:xfrm>
          <a:prstGeom prst="rect">
            <a:avLst/>
          </a:prstGeom>
        </p:spPr>
      </p:pic>
      <p:pic>
        <p:nvPicPr>
          <p:cNvPr id="31" name="Graphic 30" descr="Lightbulb with solid fill">
            <a:extLst>
              <a:ext uri="{FF2B5EF4-FFF2-40B4-BE49-F238E27FC236}">
                <a16:creationId xmlns:a16="http://schemas.microsoft.com/office/drawing/2014/main" id="{95409F2A-14B9-B6FB-B267-2298F5D122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95446" y="3565710"/>
            <a:ext cx="779930" cy="768725"/>
          </a:xfrm>
          <a:prstGeom prst="rect">
            <a:avLst/>
          </a:prstGeom>
        </p:spPr>
      </p:pic>
      <p:pic>
        <p:nvPicPr>
          <p:cNvPr id="32" name="Graphic 31" descr="Lightbulb with solid fill">
            <a:extLst>
              <a:ext uri="{FF2B5EF4-FFF2-40B4-BE49-F238E27FC236}">
                <a16:creationId xmlns:a16="http://schemas.microsoft.com/office/drawing/2014/main" id="{C9285968-A0A9-4A71-9782-3931D19C33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99712" y="3576917"/>
            <a:ext cx="779930" cy="768725"/>
          </a:xfrm>
          <a:prstGeom prst="rect">
            <a:avLst/>
          </a:prstGeom>
        </p:spPr>
      </p:pic>
      <p:pic>
        <p:nvPicPr>
          <p:cNvPr id="33" name="Graphic 32" descr="Lightbulb with solid fill">
            <a:extLst>
              <a:ext uri="{FF2B5EF4-FFF2-40B4-BE49-F238E27FC236}">
                <a16:creationId xmlns:a16="http://schemas.microsoft.com/office/drawing/2014/main" id="{F32223D2-087D-B5A6-117D-23B72449FE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81563" y="3576916"/>
            <a:ext cx="779930" cy="76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1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52EFD-8CA7-C29F-BA6D-CBC61265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Generation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EDC987-91CF-B9AC-7A44-FEC4E23C9B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2A96A9-D869-3094-11E8-DC2236DB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Caden Schwartz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542A54-E4E4-3E4E-12EC-E9777982248C}"/>
              </a:ext>
            </a:extLst>
          </p:cNvPr>
          <p:cNvSpPr/>
          <p:nvPr/>
        </p:nvSpPr>
        <p:spPr>
          <a:xfrm>
            <a:off x="5721269" y="2338796"/>
            <a:ext cx="4407897" cy="3133036"/>
          </a:xfrm>
          <a:prstGeom prst="roundRect">
            <a:avLst/>
          </a:prstGeom>
          <a:solidFill>
            <a:srgbClr val="EE76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Dice with solid fill">
            <a:extLst>
              <a:ext uri="{FF2B5EF4-FFF2-40B4-BE49-F238E27FC236}">
                <a16:creationId xmlns:a16="http://schemas.microsoft.com/office/drawing/2014/main" id="{D5A2679D-0D60-EAD2-9A5D-9991FA307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94566" y="2339318"/>
            <a:ext cx="1874147" cy="18607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CF0755-9215-FAC6-8646-5E009E24467E}"/>
              </a:ext>
            </a:extLst>
          </p:cNvPr>
          <p:cNvSpPr txBox="1"/>
          <p:nvPr/>
        </p:nvSpPr>
        <p:spPr>
          <a:xfrm>
            <a:off x="6567714" y="4313311"/>
            <a:ext cx="272142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Arial"/>
                <a:cs typeface="Calibri"/>
              </a:rPr>
              <a:t>Crap shoot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664C53-B655-B897-8EEA-612C046B912F}"/>
              </a:ext>
            </a:extLst>
          </p:cNvPr>
          <p:cNvSpPr/>
          <p:nvPr/>
        </p:nvSpPr>
        <p:spPr>
          <a:xfrm>
            <a:off x="630678" y="2339317"/>
            <a:ext cx="4394529" cy="3133036"/>
          </a:xfrm>
          <a:prstGeom prst="roundRect">
            <a:avLst/>
          </a:prstGeom>
          <a:solidFill>
            <a:srgbClr val="EE76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pic>
        <p:nvPicPr>
          <p:cNvPr id="13" name="Graphic 12" descr="Group brainstorm with solid fill">
            <a:extLst>
              <a:ext uri="{FF2B5EF4-FFF2-40B4-BE49-F238E27FC236}">
                <a16:creationId xmlns:a16="http://schemas.microsoft.com/office/drawing/2014/main" id="{2CC51186-52AD-8BA4-ADC5-AD7B830B3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96514" y="2491752"/>
            <a:ext cx="1649488" cy="16093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D8B540-F2EA-8C35-C260-5295B6026AC8}"/>
              </a:ext>
            </a:extLst>
          </p:cNvPr>
          <p:cNvSpPr txBox="1"/>
          <p:nvPr/>
        </p:nvSpPr>
        <p:spPr>
          <a:xfrm>
            <a:off x="1311321" y="4302026"/>
            <a:ext cx="301900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Arial"/>
                <a:cs typeface="Arial"/>
              </a:rPr>
              <a:t>Brainstorming</a:t>
            </a:r>
          </a:p>
        </p:txBody>
      </p:sp>
    </p:spTree>
    <p:extLst>
      <p:ext uri="{BB962C8B-B14F-4D97-AF65-F5344CB8AC3E}">
        <p14:creationId xmlns:p14="http://schemas.microsoft.com/office/powerpoint/2010/main" val="3299589227"/>
      </p:ext>
    </p:extLst>
  </p:cSld>
  <p:clrMapOvr>
    <a:masterClrMapping/>
  </p:clrMapOvr>
</p:sld>
</file>

<file path=ppt/theme/theme1.xml><?xml version="1.0" encoding="utf-8"?>
<a:theme xmlns:a="http://schemas.openxmlformats.org/drawingml/2006/main" name="Orange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A4660DD5-5B19-4277-805B-7299CA1C93F0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BBB2DEB0-54AC-4CB5-8B7A-BE93DA69F57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1568</Words>
  <Application>Microsoft Macintosh PowerPoint</Application>
  <PresentationFormat>Widescreen</PresentationFormat>
  <Paragraphs>591</Paragraphs>
  <Slides>42</Slides>
  <Notes>6</Notes>
  <HiddenSlides>11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Arial Black</vt:lpstr>
      <vt:lpstr>Calibri</vt:lpstr>
      <vt:lpstr>Times New Roman</vt:lpstr>
      <vt:lpstr>Orange with Logo</vt:lpstr>
      <vt:lpstr>Garnet with Logo</vt:lpstr>
      <vt:lpstr>PowerPoint Presentation</vt:lpstr>
      <vt:lpstr>Team Introductions</vt:lpstr>
      <vt:lpstr>Sponsor and Advisor</vt:lpstr>
      <vt:lpstr>Objective</vt:lpstr>
      <vt:lpstr>Project Background</vt:lpstr>
      <vt:lpstr>Critical Targets and Metrics</vt:lpstr>
      <vt:lpstr>Functional Decomposition</vt:lpstr>
      <vt:lpstr>Concept Generation</vt:lpstr>
      <vt:lpstr>Concept Generation</vt:lpstr>
      <vt:lpstr>High Fidelity Concepts</vt:lpstr>
      <vt:lpstr>Medium Fidelity Concepts</vt:lpstr>
      <vt:lpstr>Binary Pairwise Comparison</vt:lpstr>
      <vt:lpstr>Concept Selection</vt:lpstr>
      <vt:lpstr>House of Quality</vt:lpstr>
      <vt:lpstr>Pugh Chart</vt:lpstr>
      <vt:lpstr>Pugh Chart</vt:lpstr>
      <vt:lpstr>Pugh Chart</vt:lpstr>
      <vt:lpstr>Analytical Hierarchy Process: AHP</vt:lpstr>
      <vt:lpstr>Final Selection</vt:lpstr>
      <vt:lpstr>Future Work</vt:lpstr>
      <vt:lpstr>Thank you  When you invest in Team 522 solutions, you invest in the future of educational manufacturing.   </vt:lpstr>
      <vt:lpstr>Binary Pairwise Comparison</vt:lpstr>
      <vt:lpstr>HOQ</vt:lpstr>
      <vt:lpstr>Pugh Chart iteration #1</vt:lpstr>
      <vt:lpstr>AHP </vt:lpstr>
      <vt:lpstr>Pugh Chart Iteration #2</vt:lpstr>
      <vt:lpstr>Normalized AHP</vt:lpstr>
      <vt:lpstr>PowerPoint Presentation</vt:lpstr>
      <vt:lpstr>PowerPoint Presentation</vt:lpstr>
      <vt:lpstr>PowerPoint Presentation</vt:lpstr>
      <vt:lpstr>Final Selection</vt:lpstr>
      <vt:lpstr>PowerPoint Presentation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Maria Rojas</cp:lastModifiedBy>
  <cp:revision>1</cp:revision>
  <dcterms:created xsi:type="dcterms:W3CDTF">2023-10-03T17:48:03Z</dcterms:created>
  <dcterms:modified xsi:type="dcterms:W3CDTF">2023-11-15T18:48:21Z</dcterms:modified>
</cp:coreProperties>
</file>