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1" r:id="rId1"/>
    <p:sldMasterId id="2147483665" r:id="rId2"/>
  </p:sldMasterIdLst>
  <p:notesMasterIdLst>
    <p:notesMasterId r:id="rId72"/>
  </p:notesMasterIdLst>
  <p:sldIdLst>
    <p:sldId id="256" r:id="rId3"/>
    <p:sldId id="287" r:id="rId4"/>
    <p:sldId id="286" r:id="rId5"/>
    <p:sldId id="297" r:id="rId6"/>
    <p:sldId id="302" r:id="rId7"/>
    <p:sldId id="304" r:id="rId8"/>
    <p:sldId id="305" r:id="rId9"/>
    <p:sldId id="352" r:id="rId10"/>
    <p:sldId id="354" r:id="rId11"/>
    <p:sldId id="318" r:id="rId12"/>
    <p:sldId id="319" r:id="rId13"/>
    <p:sldId id="344" r:id="rId14"/>
    <p:sldId id="358" r:id="rId15"/>
    <p:sldId id="359" r:id="rId16"/>
    <p:sldId id="373" r:id="rId17"/>
    <p:sldId id="375" r:id="rId18"/>
    <p:sldId id="350" r:id="rId19"/>
    <p:sldId id="348" r:id="rId20"/>
    <p:sldId id="325" r:id="rId21"/>
    <p:sldId id="363" r:id="rId22"/>
    <p:sldId id="367" r:id="rId23"/>
    <p:sldId id="371" r:id="rId24"/>
    <p:sldId id="366" r:id="rId25"/>
    <p:sldId id="365" r:id="rId26"/>
    <p:sldId id="369" r:id="rId27"/>
    <p:sldId id="370" r:id="rId28"/>
    <p:sldId id="372" r:id="rId29"/>
    <p:sldId id="361" r:id="rId30"/>
    <p:sldId id="368" r:id="rId31"/>
    <p:sldId id="301" r:id="rId32"/>
    <p:sldId id="345" r:id="rId33"/>
    <p:sldId id="376" r:id="rId34"/>
    <p:sldId id="364" r:id="rId35"/>
    <p:sldId id="355" r:id="rId36"/>
    <p:sldId id="353" r:id="rId37"/>
    <p:sldId id="321" r:id="rId38"/>
    <p:sldId id="320" r:id="rId39"/>
    <p:sldId id="262" r:id="rId40"/>
    <p:sldId id="299" r:id="rId41"/>
    <p:sldId id="335" r:id="rId42"/>
    <p:sldId id="340" r:id="rId43"/>
    <p:sldId id="341" r:id="rId44"/>
    <p:sldId id="342" r:id="rId45"/>
    <p:sldId id="322" r:id="rId46"/>
    <p:sldId id="343" r:id="rId47"/>
    <p:sldId id="323" r:id="rId48"/>
    <p:sldId id="291" r:id="rId49"/>
    <p:sldId id="292" r:id="rId50"/>
    <p:sldId id="311" r:id="rId51"/>
    <p:sldId id="306" r:id="rId52"/>
    <p:sldId id="315" r:id="rId53"/>
    <p:sldId id="316" r:id="rId54"/>
    <p:sldId id="317" r:id="rId55"/>
    <p:sldId id="326" r:id="rId56"/>
    <p:sldId id="330" r:id="rId57"/>
    <p:sldId id="327" r:id="rId58"/>
    <p:sldId id="328" r:id="rId59"/>
    <p:sldId id="329" r:id="rId60"/>
    <p:sldId id="312" r:id="rId61"/>
    <p:sldId id="277" r:id="rId62"/>
    <p:sldId id="280" r:id="rId63"/>
    <p:sldId id="273" r:id="rId64"/>
    <p:sldId id="274" r:id="rId65"/>
    <p:sldId id="284" r:id="rId66"/>
    <p:sldId id="263" r:id="rId67"/>
    <p:sldId id="264" r:id="rId68"/>
    <p:sldId id="265" r:id="rId69"/>
    <p:sldId id="266" r:id="rId70"/>
    <p:sldId id="267"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C733A9-9B36-4D47-B220-7D29ACEAC26D}">
          <p14:sldIdLst>
            <p14:sldId id="256"/>
            <p14:sldId id="287"/>
            <p14:sldId id="286"/>
            <p14:sldId id="297"/>
            <p14:sldId id="302"/>
            <p14:sldId id="304"/>
            <p14:sldId id="305"/>
            <p14:sldId id="352"/>
            <p14:sldId id="354"/>
            <p14:sldId id="318"/>
            <p14:sldId id="319"/>
            <p14:sldId id="344"/>
            <p14:sldId id="358"/>
            <p14:sldId id="359"/>
            <p14:sldId id="373"/>
            <p14:sldId id="375"/>
            <p14:sldId id="350"/>
            <p14:sldId id="348"/>
            <p14:sldId id="325"/>
            <p14:sldId id="363"/>
            <p14:sldId id="367"/>
            <p14:sldId id="371"/>
            <p14:sldId id="366"/>
            <p14:sldId id="365"/>
            <p14:sldId id="369"/>
            <p14:sldId id="370"/>
            <p14:sldId id="372"/>
            <p14:sldId id="361"/>
            <p14:sldId id="368"/>
            <p14:sldId id="301"/>
          </p14:sldIdLst>
        </p14:section>
        <p14:section name="Backup Slides" id="{D2EA30EA-0BC0-4C37-A8F8-2B41D5EE3350}">
          <p14:sldIdLst>
            <p14:sldId id="345"/>
            <p14:sldId id="376"/>
            <p14:sldId id="364"/>
            <p14:sldId id="355"/>
            <p14:sldId id="353"/>
            <p14:sldId id="321"/>
            <p14:sldId id="320"/>
            <p14:sldId id="262"/>
            <p14:sldId id="299"/>
            <p14:sldId id="335"/>
            <p14:sldId id="340"/>
            <p14:sldId id="341"/>
            <p14:sldId id="342"/>
            <p14:sldId id="322"/>
            <p14:sldId id="343"/>
            <p14:sldId id="323"/>
            <p14:sldId id="291"/>
            <p14:sldId id="292"/>
            <p14:sldId id="311"/>
            <p14:sldId id="306"/>
            <p14:sldId id="315"/>
            <p14:sldId id="316"/>
            <p14:sldId id="317"/>
            <p14:sldId id="326"/>
            <p14:sldId id="330"/>
            <p14:sldId id="327"/>
            <p14:sldId id="328"/>
            <p14:sldId id="329"/>
            <p14:sldId id="312"/>
          </p14:sldIdLst>
        </p14:section>
        <p14:section name="Style Guide" id="{F10F3CE5-E087-40FD-B0AE-505C952C1029}">
          <p14:sldIdLst/>
        </p14:section>
        <p14:section name="Color" id="{A858D5E6-64D0-44B6-B164-CF3066AA9C92}">
          <p14:sldIdLst>
            <p14:sldId id="277"/>
            <p14:sldId id="280"/>
            <p14:sldId id="273"/>
            <p14:sldId id="274"/>
          </p14:sldIdLst>
        </p14:section>
        <p14:section name="Layout Tools" id="{99E384DF-C69A-47D7-8514-CCBFF33F9E01}">
          <p14:sldIdLst>
            <p14:sldId id="284"/>
            <p14:sldId id="263"/>
            <p14:sldId id="264"/>
            <p14:sldId id="265"/>
            <p14:sldId id="266"/>
            <p14:sldId id="26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F987509-340F-3520-F1F0-5D5C96739373}" name="William Wartman" initials="WW" userId="S::wcw20@fsu.edu::7d38fd99-d2bf-4c5f-85f7-84cd6281a0a1" providerId="AD"/>
  <p188:author id="{62AFCD64-F1B1-33EF-B18E-5794A4989845}" name="Kiersten Cady" initials="KC" userId="S::kc18e@fsu.edu::b1f8f247-7cb5-4127-8513-77563f21eb81" providerId="AD"/>
  <p188:author id="{D5A45B79-33BF-1D7F-6E33-D1A0E9840713}" name="John Sorensen" initials="JS" userId="S::jts19b@fsu.edu::ac644e59-ade4-4488-9f95-6821a2956af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782F40"/>
    <a:srgbClr val="EE7624"/>
    <a:srgbClr val="782E40"/>
    <a:srgbClr val="682860"/>
    <a:srgbClr val="1B5633"/>
    <a:srgbClr val="CEB8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F82BE6-6E5B-FFCB-62FE-9DBDD9699CD8}" v="105" dt="2024-03-27T01:45:01.346"/>
    <p1510:client id="{0F360641-1E53-1A8E-71B6-B7C260495A86}" v="40" dt="2024-03-26T17:04:57.267"/>
    <p1510:client id="{1D86155B-35BA-8DDD-D2F8-D990C6990053}" v="545" dt="2024-03-27T22:03:07.478"/>
    <p1510:client id="{2D94381E-1166-C94C-E1E4-3DE1AE1285E2}" v="41" dt="2024-03-28T03:34:13.347"/>
    <p1510:client id="{4999E42E-DADF-599E-0582-FF4CEE05B5E2}" v="111" dt="2024-03-27T18:08:48.733"/>
    <p1510:client id="{988E11A9-E407-74DB-C85A-EEAED6506C5F}" v="480" dt="2024-03-28T02:48:34.453"/>
    <p1510:client id="{AF8D0ED4-8F5F-2DAC-8384-FE3AAE8E90F2}" v="116" dt="2024-03-28T04:42:32.548"/>
    <p1510:client id="{C2658B3B-079A-0DF7-4990-2B580B625BC3}" v="10" dt="2024-03-28T03:25:47.607"/>
    <p1510:client id="{C97650DA-DF03-DC9A-C7AA-7F44CB185C35}" v="376" dt="2024-03-28T03:53:24.501"/>
    <p1510:client id="{E70A0FD4-6651-3495-0907-C749A67F2EFB}" v="112" dt="2024-03-28T02:39:32.3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7"/>
  </p:normalViewPr>
  <p:slideViewPr>
    <p:cSldViewPr snapToGrid="0">
      <p:cViewPr varScale="1">
        <p:scale>
          <a:sx n="108" d="100"/>
          <a:sy n="108" d="100"/>
        </p:scale>
        <p:origin x="736"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78"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36470A-D12F-45EA-A790-EE8EA9991353}"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76372941-74D5-421B-9E23-38DA8ECAAD12}">
      <dgm:prSet phldrT="[Text]"/>
      <dgm:spPr/>
      <dgm:t>
        <a:bodyPr/>
        <a:lstStyle/>
        <a:p>
          <a:r>
            <a:rPr lang="en-US">
              <a:latin typeface="Calibri"/>
              <a:cs typeface="Calibri"/>
            </a:rPr>
            <a:t>Reversible Stemless Shoulder Implant</a:t>
          </a:r>
        </a:p>
      </dgm:t>
    </dgm:pt>
    <dgm:pt modelId="{3A586DCA-4491-43DD-814E-50AD84022DF9}" type="parTrans" cxnId="{2BE7A4FC-372C-4353-8DAF-D83CEE6A2F1C}">
      <dgm:prSet/>
      <dgm:spPr/>
      <dgm:t>
        <a:bodyPr/>
        <a:lstStyle/>
        <a:p>
          <a:endParaRPr lang="en-US"/>
        </a:p>
      </dgm:t>
    </dgm:pt>
    <dgm:pt modelId="{D84E4746-BCC9-47EE-ACA7-6B636D20BDBE}" type="sibTrans" cxnId="{2BE7A4FC-372C-4353-8DAF-D83CEE6A2F1C}">
      <dgm:prSet/>
      <dgm:spPr/>
      <dgm:t>
        <a:bodyPr/>
        <a:lstStyle/>
        <a:p>
          <a:endParaRPr lang="en-US"/>
        </a:p>
      </dgm:t>
    </dgm:pt>
    <dgm:pt modelId="{1B44C9A6-ED8E-4096-B81F-D18D99FFE323}">
      <dgm:prSet phldrT="[Text]"/>
      <dgm:spPr/>
      <dgm:t>
        <a:bodyPr/>
        <a:lstStyle/>
        <a:p>
          <a:r>
            <a:rPr lang="en-US">
              <a:latin typeface="Calibri"/>
              <a:cs typeface="Calibri"/>
            </a:rPr>
            <a:t>Stability</a:t>
          </a:r>
        </a:p>
      </dgm:t>
    </dgm:pt>
    <dgm:pt modelId="{4D96C22A-F3AF-4F10-8EBB-49555EDB5EDA}" type="parTrans" cxnId="{B8687AB0-BC37-4126-9263-8A413E6C9095}">
      <dgm:prSet/>
      <dgm:spPr/>
      <dgm:t>
        <a:bodyPr/>
        <a:lstStyle/>
        <a:p>
          <a:endParaRPr lang="en-US"/>
        </a:p>
      </dgm:t>
    </dgm:pt>
    <dgm:pt modelId="{923EC9DA-47C4-41BE-9911-80E69C134844}" type="sibTrans" cxnId="{B8687AB0-BC37-4126-9263-8A413E6C9095}">
      <dgm:prSet/>
      <dgm:spPr/>
      <dgm:t>
        <a:bodyPr/>
        <a:lstStyle/>
        <a:p>
          <a:endParaRPr lang="en-US"/>
        </a:p>
      </dgm:t>
    </dgm:pt>
    <dgm:pt modelId="{C1DA2EE1-07DD-4B26-84A2-BA9B0AB1945D}">
      <dgm:prSet phldrT="[Text]"/>
      <dgm:spPr/>
      <dgm:t>
        <a:bodyPr/>
        <a:lstStyle/>
        <a:p>
          <a:r>
            <a:rPr lang="en-US">
              <a:latin typeface="Calibri"/>
              <a:cs typeface="Calibri"/>
            </a:rPr>
            <a:t>Ergonomics</a:t>
          </a:r>
        </a:p>
      </dgm:t>
    </dgm:pt>
    <dgm:pt modelId="{002C1C22-AEE9-4A4E-9538-32B436C3D6B8}" type="parTrans" cxnId="{E4DA0F99-C8B0-43A8-92F0-50026D261E16}">
      <dgm:prSet/>
      <dgm:spPr/>
      <dgm:t>
        <a:bodyPr/>
        <a:lstStyle/>
        <a:p>
          <a:endParaRPr lang="en-US"/>
        </a:p>
      </dgm:t>
    </dgm:pt>
    <dgm:pt modelId="{8A021011-BEAD-4475-8834-32C2904DDA60}" type="sibTrans" cxnId="{E4DA0F99-C8B0-43A8-92F0-50026D261E16}">
      <dgm:prSet/>
      <dgm:spPr/>
      <dgm:t>
        <a:bodyPr/>
        <a:lstStyle/>
        <a:p>
          <a:endParaRPr lang="en-US"/>
        </a:p>
      </dgm:t>
    </dgm:pt>
    <dgm:pt modelId="{14E2D983-12C3-440D-A045-93D9772FB24A}">
      <dgm:prSet phldrT="[Text]"/>
      <dgm:spPr/>
      <dgm:t>
        <a:bodyPr/>
        <a:lstStyle/>
        <a:p>
          <a:r>
            <a:rPr lang="en-US">
              <a:latin typeface="Calibri"/>
              <a:cs typeface="Calibri"/>
            </a:rPr>
            <a:t>Adaptable</a:t>
          </a:r>
        </a:p>
      </dgm:t>
    </dgm:pt>
    <dgm:pt modelId="{C9D33B0F-A67D-4343-8D5E-0329200829A5}" type="parTrans" cxnId="{3FE1302D-B372-4653-BB0D-A5A3428D1DB4}">
      <dgm:prSet/>
      <dgm:spPr/>
      <dgm:t>
        <a:bodyPr/>
        <a:lstStyle/>
        <a:p>
          <a:endParaRPr lang="en-US"/>
        </a:p>
      </dgm:t>
    </dgm:pt>
    <dgm:pt modelId="{E5D079FE-AA37-48DE-BD7A-C4D95FB81E6B}" type="sibTrans" cxnId="{3FE1302D-B372-4653-BB0D-A5A3428D1DB4}">
      <dgm:prSet/>
      <dgm:spPr/>
      <dgm:t>
        <a:bodyPr/>
        <a:lstStyle/>
        <a:p>
          <a:endParaRPr lang="en-US"/>
        </a:p>
      </dgm:t>
    </dgm:pt>
    <dgm:pt modelId="{26228DDD-1F39-435B-AE77-4E653EAFB961}" type="pres">
      <dgm:prSet presAssocID="{B036470A-D12F-45EA-A790-EE8EA9991353}" presName="hierChild1" presStyleCnt="0">
        <dgm:presLayoutVars>
          <dgm:orgChart val="1"/>
          <dgm:chPref val="1"/>
          <dgm:dir/>
          <dgm:animOne val="branch"/>
          <dgm:animLvl val="lvl"/>
          <dgm:resizeHandles/>
        </dgm:presLayoutVars>
      </dgm:prSet>
      <dgm:spPr/>
    </dgm:pt>
    <dgm:pt modelId="{A5CA77FF-0D34-442B-88ED-03552E87E239}" type="pres">
      <dgm:prSet presAssocID="{76372941-74D5-421B-9E23-38DA8ECAAD12}" presName="hierRoot1" presStyleCnt="0">
        <dgm:presLayoutVars>
          <dgm:hierBranch val="init"/>
        </dgm:presLayoutVars>
      </dgm:prSet>
      <dgm:spPr/>
    </dgm:pt>
    <dgm:pt modelId="{70C60D08-F54C-480D-A6E3-49CC79B09AE8}" type="pres">
      <dgm:prSet presAssocID="{76372941-74D5-421B-9E23-38DA8ECAAD12}" presName="rootComposite1" presStyleCnt="0"/>
      <dgm:spPr/>
    </dgm:pt>
    <dgm:pt modelId="{56291909-EA23-406E-95E0-582117256FB6}" type="pres">
      <dgm:prSet presAssocID="{76372941-74D5-421B-9E23-38DA8ECAAD12}" presName="rootText1" presStyleLbl="node0" presStyleIdx="0" presStyleCnt="1">
        <dgm:presLayoutVars>
          <dgm:chPref val="3"/>
        </dgm:presLayoutVars>
      </dgm:prSet>
      <dgm:spPr/>
    </dgm:pt>
    <dgm:pt modelId="{CF8F7536-CD61-4810-9343-B2E5257C61A4}" type="pres">
      <dgm:prSet presAssocID="{76372941-74D5-421B-9E23-38DA8ECAAD12}" presName="rootConnector1" presStyleLbl="node1" presStyleIdx="0" presStyleCnt="0"/>
      <dgm:spPr/>
    </dgm:pt>
    <dgm:pt modelId="{E2EE26F9-6641-4EA8-8FB5-34E2467D53C3}" type="pres">
      <dgm:prSet presAssocID="{76372941-74D5-421B-9E23-38DA8ECAAD12}" presName="hierChild2" presStyleCnt="0"/>
      <dgm:spPr/>
    </dgm:pt>
    <dgm:pt modelId="{A202FFCF-F8DB-45E3-91F6-DC03323FBEFC}" type="pres">
      <dgm:prSet presAssocID="{4D96C22A-F3AF-4F10-8EBB-49555EDB5EDA}" presName="Name37" presStyleLbl="parChTrans1D2" presStyleIdx="0" presStyleCnt="3"/>
      <dgm:spPr/>
    </dgm:pt>
    <dgm:pt modelId="{4DA46897-FCBE-408D-B58D-D7F9A0A5DFCC}" type="pres">
      <dgm:prSet presAssocID="{1B44C9A6-ED8E-4096-B81F-D18D99FFE323}" presName="hierRoot2" presStyleCnt="0">
        <dgm:presLayoutVars>
          <dgm:hierBranch val="init"/>
        </dgm:presLayoutVars>
      </dgm:prSet>
      <dgm:spPr/>
    </dgm:pt>
    <dgm:pt modelId="{8DC27006-EBF8-4971-BEB7-34134760CA87}" type="pres">
      <dgm:prSet presAssocID="{1B44C9A6-ED8E-4096-B81F-D18D99FFE323}" presName="rootComposite" presStyleCnt="0"/>
      <dgm:spPr/>
    </dgm:pt>
    <dgm:pt modelId="{2B537050-D05E-4B58-B30C-E2992941DF72}" type="pres">
      <dgm:prSet presAssocID="{1B44C9A6-ED8E-4096-B81F-D18D99FFE323}" presName="rootText" presStyleLbl="node2" presStyleIdx="0" presStyleCnt="3">
        <dgm:presLayoutVars>
          <dgm:chPref val="3"/>
        </dgm:presLayoutVars>
      </dgm:prSet>
      <dgm:spPr/>
    </dgm:pt>
    <dgm:pt modelId="{A5BA9DBA-A2AF-4C80-9ED6-211237A00307}" type="pres">
      <dgm:prSet presAssocID="{1B44C9A6-ED8E-4096-B81F-D18D99FFE323}" presName="rootConnector" presStyleLbl="node2" presStyleIdx="0" presStyleCnt="3"/>
      <dgm:spPr/>
    </dgm:pt>
    <dgm:pt modelId="{3319E402-C5C0-4A3D-8319-5E25CC01DD81}" type="pres">
      <dgm:prSet presAssocID="{1B44C9A6-ED8E-4096-B81F-D18D99FFE323}" presName="hierChild4" presStyleCnt="0"/>
      <dgm:spPr/>
    </dgm:pt>
    <dgm:pt modelId="{D7C588A0-7401-4B9D-8CEF-93E92EDF1C93}" type="pres">
      <dgm:prSet presAssocID="{1B44C9A6-ED8E-4096-B81F-D18D99FFE323}" presName="hierChild5" presStyleCnt="0"/>
      <dgm:spPr/>
    </dgm:pt>
    <dgm:pt modelId="{DCB3ECA7-7653-44B8-A17A-E8C903E82B8C}" type="pres">
      <dgm:prSet presAssocID="{002C1C22-AEE9-4A4E-9538-32B436C3D6B8}" presName="Name37" presStyleLbl="parChTrans1D2" presStyleIdx="1" presStyleCnt="3"/>
      <dgm:spPr/>
    </dgm:pt>
    <dgm:pt modelId="{DE8DDD69-65F0-4006-8562-269397E0106E}" type="pres">
      <dgm:prSet presAssocID="{C1DA2EE1-07DD-4B26-84A2-BA9B0AB1945D}" presName="hierRoot2" presStyleCnt="0">
        <dgm:presLayoutVars>
          <dgm:hierBranch val="init"/>
        </dgm:presLayoutVars>
      </dgm:prSet>
      <dgm:spPr/>
    </dgm:pt>
    <dgm:pt modelId="{923CC4A5-4319-4D0B-A290-1F1163BFDB3F}" type="pres">
      <dgm:prSet presAssocID="{C1DA2EE1-07DD-4B26-84A2-BA9B0AB1945D}" presName="rootComposite" presStyleCnt="0"/>
      <dgm:spPr/>
    </dgm:pt>
    <dgm:pt modelId="{C92520BF-A9A6-49F3-A543-8496676A9F0A}" type="pres">
      <dgm:prSet presAssocID="{C1DA2EE1-07DD-4B26-84A2-BA9B0AB1945D}" presName="rootText" presStyleLbl="node2" presStyleIdx="1" presStyleCnt="3">
        <dgm:presLayoutVars>
          <dgm:chPref val="3"/>
        </dgm:presLayoutVars>
      </dgm:prSet>
      <dgm:spPr/>
    </dgm:pt>
    <dgm:pt modelId="{EE42DFD5-0181-4725-B5C9-4156F62C4D16}" type="pres">
      <dgm:prSet presAssocID="{C1DA2EE1-07DD-4B26-84A2-BA9B0AB1945D}" presName="rootConnector" presStyleLbl="node2" presStyleIdx="1" presStyleCnt="3"/>
      <dgm:spPr/>
    </dgm:pt>
    <dgm:pt modelId="{3F3EFD4D-CA44-45D3-B48A-6CF8C3179E92}" type="pres">
      <dgm:prSet presAssocID="{C1DA2EE1-07DD-4B26-84A2-BA9B0AB1945D}" presName="hierChild4" presStyleCnt="0"/>
      <dgm:spPr/>
    </dgm:pt>
    <dgm:pt modelId="{896805A3-8ABB-4AFD-BA1E-955CF298F403}" type="pres">
      <dgm:prSet presAssocID="{C1DA2EE1-07DD-4B26-84A2-BA9B0AB1945D}" presName="hierChild5" presStyleCnt="0"/>
      <dgm:spPr/>
    </dgm:pt>
    <dgm:pt modelId="{593D590D-F98F-4A60-A235-D1C8F2C727A7}" type="pres">
      <dgm:prSet presAssocID="{C9D33B0F-A67D-4343-8D5E-0329200829A5}" presName="Name37" presStyleLbl="parChTrans1D2" presStyleIdx="2" presStyleCnt="3"/>
      <dgm:spPr/>
    </dgm:pt>
    <dgm:pt modelId="{019CAD7B-D219-460B-94F2-9106A8CCE9D1}" type="pres">
      <dgm:prSet presAssocID="{14E2D983-12C3-440D-A045-93D9772FB24A}" presName="hierRoot2" presStyleCnt="0">
        <dgm:presLayoutVars>
          <dgm:hierBranch val="init"/>
        </dgm:presLayoutVars>
      </dgm:prSet>
      <dgm:spPr/>
    </dgm:pt>
    <dgm:pt modelId="{9F9398D9-988E-4E2E-B5B9-97AC22EFB5E7}" type="pres">
      <dgm:prSet presAssocID="{14E2D983-12C3-440D-A045-93D9772FB24A}" presName="rootComposite" presStyleCnt="0"/>
      <dgm:spPr/>
    </dgm:pt>
    <dgm:pt modelId="{4A81F042-B307-47BB-B82D-5F2380DCF05E}" type="pres">
      <dgm:prSet presAssocID="{14E2D983-12C3-440D-A045-93D9772FB24A}" presName="rootText" presStyleLbl="node2" presStyleIdx="2" presStyleCnt="3">
        <dgm:presLayoutVars>
          <dgm:chPref val="3"/>
        </dgm:presLayoutVars>
      </dgm:prSet>
      <dgm:spPr/>
    </dgm:pt>
    <dgm:pt modelId="{2A57DBA2-A4BB-42FE-BF14-285492C3A924}" type="pres">
      <dgm:prSet presAssocID="{14E2D983-12C3-440D-A045-93D9772FB24A}" presName="rootConnector" presStyleLbl="node2" presStyleIdx="2" presStyleCnt="3"/>
      <dgm:spPr/>
    </dgm:pt>
    <dgm:pt modelId="{060F055D-3CC4-4775-95B5-D3D945AE4628}" type="pres">
      <dgm:prSet presAssocID="{14E2D983-12C3-440D-A045-93D9772FB24A}" presName="hierChild4" presStyleCnt="0"/>
      <dgm:spPr/>
    </dgm:pt>
    <dgm:pt modelId="{F80CC0CE-5D2E-4AC2-810E-B610F8EE7916}" type="pres">
      <dgm:prSet presAssocID="{14E2D983-12C3-440D-A045-93D9772FB24A}" presName="hierChild5" presStyleCnt="0"/>
      <dgm:spPr/>
    </dgm:pt>
    <dgm:pt modelId="{7F974508-1E69-47F5-B97A-3EB4F3E772F3}" type="pres">
      <dgm:prSet presAssocID="{76372941-74D5-421B-9E23-38DA8ECAAD12}" presName="hierChild3" presStyleCnt="0"/>
      <dgm:spPr/>
    </dgm:pt>
  </dgm:ptLst>
  <dgm:cxnLst>
    <dgm:cxn modelId="{06CD7814-51F1-4883-A617-463F0A143E63}" type="presOf" srcId="{1B44C9A6-ED8E-4096-B81F-D18D99FFE323}" destId="{A5BA9DBA-A2AF-4C80-9ED6-211237A00307}" srcOrd="1" destOrd="0" presId="urn:microsoft.com/office/officeart/2005/8/layout/orgChart1"/>
    <dgm:cxn modelId="{9A9E2216-48CE-4515-B780-762F53171780}" type="presOf" srcId="{76372941-74D5-421B-9E23-38DA8ECAAD12}" destId="{CF8F7536-CD61-4810-9343-B2E5257C61A4}" srcOrd="1" destOrd="0" presId="urn:microsoft.com/office/officeart/2005/8/layout/orgChart1"/>
    <dgm:cxn modelId="{749F3D16-E014-43D9-AA0F-AA90079E3719}" type="presOf" srcId="{14E2D983-12C3-440D-A045-93D9772FB24A}" destId="{4A81F042-B307-47BB-B82D-5F2380DCF05E}" srcOrd="0" destOrd="0" presId="urn:microsoft.com/office/officeart/2005/8/layout/orgChart1"/>
    <dgm:cxn modelId="{2DE31125-C2FF-4573-8CD8-9020841580CB}" type="presOf" srcId="{C1DA2EE1-07DD-4B26-84A2-BA9B0AB1945D}" destId="{C92520BF-A9A6-49F3-A543-8496676A9F0A}" srcOrd="0" destOrd="0" presId="urn:microsoft.com/office/officeart/2005/8/layout/orgChart1"/>
    <dgm:cxn modelId="{43F7212A-A9F0-4C46-895A-C6072B3E52C7}" type="presOf" srcId="{B036470A-D12F-45EA-A790-EE8EA9991353}" destId="{26228DDD-1F39-435B-AE77-4E653EAFB961}" srcOrd="0" destOrd="0" presId="urn:microsoft.com/office/officeart/2005/8/layout/orgChart1"/>
    <dgm:cxn modelId="{3FE1302D-B372-4653-BB0D-A5A3428D1DB4}" srcId="{76372941-74D5-421B-9E23-38DA8ECAAD12}" destId="{14E2D983-12C3-440D-A045-93D9772FB24A}" srcOrd="2" destOrd="0" parTransId="{C9D33B0F-A67D-4343-8D5E-0329200829A5}" sibTransId="{E5D079FE-AA37-48DE-BD7A-C4D95FB81E6B}"/>
    <dgm:cxn modelId="{74742C43-9678-45C0-81C2-B5D0B190AA9F}" type="presOf" srcId="{C1DA2EE1-07DD-4B26-84A2-BA9B0AB1945D}" destId="{EE42DFD5-0181-4725-B5C9-4156F62C4D16}" srcOrd="1" destOrd="0" presId="urn:microsoft.com/office/officeart/2005/8/layout/orgChart1"/>
    <dgm:cxn modelId="{23312D44-28B4-4DA1-8C0A-940290E11AE4}" type="presOf" srcId="{76372941-74D5-421B-9E23-38DA8ECAAD12}" destId="{56291909-EA23-406E-95E0-582117256FB6}" srcOrd="0" destOrd="0" presId="urn:microsoft.com/office/officeart/2005/8/layout/orgChart1"/>
    <dgm:cxn modelId="{73F8B04F-089E-4F69-B23D-D85FC05FC07A}" type="presOf" srcId="{1B44C9A6-ED8E-4096-B81F-D18D99FFE323}" destId="{2B537050-D05E-4B58-B30C-E2992941DF72}" srcOrd="0" destOrd="0" presId="urn:microsoft.com/office/officeart/2005/8/layout/orgChart1"/>
    <dgm:cxn modelId="{2581D369-6F09-47E2-BF14-1087C7DE5322}" type="presOf" srcId="{14E2D983-12C3-440D-A045-93D9772FB24A}" destId="{2A57DBA2-A4BB-42FE-BF14-285492C3A924}" srcOrd="1" destOrd="0" presId="urn:microsoft.com/office/officeart/2005/8/layout/orgChart1"/>
    <dgm:cxn modelId="{E4DA0F99-C8B0-43A8-92F0-50026D261E16}" srcId="{76372941-74D5-421B-9E23-38DA8ECAAD12}" destId="{C1DA2EE1-07DD-4B26-84A2-BA9B0AB1945D}" srcOrd="1" destOrd="0" parTransId="{002C1C22-AEE9-4A4E-9538-32B436C3D6B8}" sibTransId="{8A021011-BEAD-4475-8834-32C2904DDA60}"/>
    <dgm:cxn modelId="{BE27DDA8-35CC-49D7-98AD-898C71CA1178}" type="presOf" srcId="{002C1C22-AEE9-4A4E-9538-32B436C3D6B8}" destId="{DCB3ECA7-7653-44B8-A17A-E8C903E82B8C}" srcOrd="0" destOrd="0" presId="urn:microsoft.com/office/officeart/2005/8/layout/orgChart1"/>
    <dgm:cxn modelId="{B8687AB0-BC37-4126-9263-8A413E6C9095}" srcId="{76372941-74D5-421B-9E23-38DA8ECAAD12}" destId="{1B44C9A6-ED8E-4096-B81F-D18D99FFE323}" srcOrd="0" destOrd="0" parTransId="{4D96C22A-F3AF-4F10-8EBB-49555EDB5EDA}" sibTransId="{923EC9DA-47C4-41BE-9911-80E69C134844}"/>
    <dgm:cxn modelId="{58763EBB-FD10-4309-82C5-3C380B1283A5}" type="presOf" srcId="{4D96C22A-F3AF-4F10-8EBB-49555EDB5EDA}" destId="{A202FFCF-F8DB-45E3-91F6-DC03323FBEFC}" srcOrd="0" destOrd="0" presId="urn:microsoft.com/office/officeart/2005/8/layout/orgChart1"/>
    <dgm:cxn modelId="{2BE7A4FC-372C-4353-8DAF-D83CEE6A2F1C}" srcId="{B036470A-D12F-45EA-A790-EE8EA9991353}" destId="{76372941-74D5-421B-9E23-38DA8ECAAD12}" srcOrd="0" destOrd="0" parTransId="{3A586DCA-4491-43DD-814E-50AD84022DF9}" sibTransId="{D84E4746-BCC9-47EE-ACA7-6B636D20BDBE}"/>
    <dgm:cxn modelId="{A7EDA7FE-DE38-401A-B267-69C90FCA1C03}" type="presOf" srcId="{C9D33B0F-A67D-4343-8D5E-0329200829A5}" destId="{593D590D-F98F-4A60-A235-D1C8F2C727A7}" srcOrd="0" destOrd="0" presId="urn:microsoft.com/office/officeart/2005/8/layout/orgChart1"/>
    <dgm:cxn modelId="{9218F981-A370-41F6-8AF7-90A439B935DD}" type="presParOf" srcId="{26228DDD-1F39-435B-AE77-4E653EAFB961}" destId="{A5CA77FF-0D34-442B-88ED-03552E87E239}" srcOrd="0" destOrd="0" presId="urn:microsoft.com/office/officeart/2005/8/layout/orgChart1"/>
    <dgm:cxn modelId="{07BE8451-912D-4F36-803F-232F9EEC9AC9}" type="presParOf" srcId="{A5CA77FF-0D34-442B-88ED-03552E87E239}" destId="{70C60D08-F54C-480D-A6E3-49CC79B09AE8}" srcOrd="0" destOrd="0" presId="urn:microsoft.com/office/officeart/2005/8/layout/orgChart1"/>
    <dgm:cxn modelId="{518C7D1E-8505-4466-8BB3-0985BDD91DAC}" type="presParOf" srcId="{70C60D08-F54C-480D-A6E3-49CC79B09AE8}" destId="{56291909-EA23-406E-95E0-582117256FB6}" srcOrd="0" destOrd="0" presId="urn:microsoft.com/office/officeart/2005/8/layout/orgChart1"/>
    <dgm:cxn modelId="{73C6D806-3B8A-41D5-A7FC-B9C3CC4F98D4}" type="presParOf" srcId="{70C60D08-F54C-480D-A6E3-49CC79B09AE8}" destId="{CF8F7536-CD61-4810-9343-B2E5257C61A4}" srcOrd="1" destOrd="0" presId="urn:microsoft.com/office/officeart/2005/8/layout/orgChart1"/>
    <dgm:cxn modelId="{4E1CA9A3-552C-4AF0-B66B-0AD7F7D6E19C}" type="presParOf" srcId="{A5CA77FF-0D34-442B-88ED-03552E87E239}" destId="{E2EE26F9-6641-4EA8-8FB5-34E2467D53C3}" srcOrd="1" destOrd="0" presId="urn:microsoft.com/office/officeart/2005/8/layout/orgChart1"/>
    <dgm:cxn modelId="{1A891BB4-6B8E-4E53-9542-620A2D70B36E}" type="presParOf" srcId="{E2EE26F9-6641-4EA8-8FB5-34E2467D53C3}" destId="{A202FFCF-F8DB-45E3-91F6-DC03323FBEFC}" srcOrd="0" destOrd="0" presId="urn:microsoft.com/office/officeart/2005/8/layout/orgChart1"/>
    <dgm:cxn modelId="{863BA960-7CA1-4331-B888-0E517F97B77F}" type="presParOf" srcId="{E2EE26F9-6641-4EA8-8FB5-34E2467D53C3}" destId="{4DA46897-FCBE-408D-B58D-D7F9A0A5DFCC}" srcOrd="1" destOrd="0" presId="urn:microsoft.com/office/officeart/2005/8/layout/orgChart1"/>
    <dgm:cxn modelId="{8309A6CF-585F-4D7B-AA0F-0F76A3518057}" type="presParOf" srcId="{4DA46897-FCBE-408D-B58D-D7F9A0A5DFCC}" destId="{8DC27006-EBF8-4971-BEB7-34134760CA87}" srcOrd="0" destOrd="0" presId="urn:microsoft.com/office/officeart/2005/8/layout/orgChart1"/>
    <dgm:cxn modelId="{6B1DF1B1-16A1-4871-B70E-A340796BC326}" type="presParOf" srcId="{8DC27006-EBF8-4971-BEB7-34134760CA87}" destId="{2B537050-D05E-4B58-B30C-E2992941DF72}" srcOrd="0" destOrd="0" presId="urn:microsoft.com/office/officeart/2005/8/layout/orgChart1"/>
    <dgm:cxn modelId="{4B74BC1F-CBA7-4AC1-A5AB-66B95C337774}" type="presParOf" srcId="{8DC27006-EBF8-4971-BEB7-34134760CA87}" destId="{A5BA9DBA-A2AF-4C80-9ED6-211237A00307}" srcOrd="1" destOrd="0" presId="urn:microsoft.com/office/officeart/2005/8/layout/orgChart1"/>
    <dgm:cxn modelId="{3A9732AE-0226-4283-9393-02F21A5F7576}" type="presParOf" srcId="{4DA46897-FCBE-408D-B58D-D7F9A0A5DFCC}" destId="{3319E402-C5C0-4A3D-8319-5E25CC01DD81}" srcOrd="1" destOrd="0" presId="urn:microsoft.com/office/officeart/2005/8/layout/orgChart1"/>
    <dgm:cxn modelId="{5DD3D65D-F1ED-4333-8694-C2A3BB6A19DA}" type="presParOf" srcId="{4DA46897-FCBE-408D-B58D-D7F9A0A5DFCC}" destId="{D7C588A0-7401-4B9D-8CEF-93E92EDF1C93}" srcOrd="2" destOrd="0" presId="urn:microsoft.com/office/officeart/2005/8/layout/orgChart1"/>
    <dgm:cxn modelId="{852D09F2-FA76-49C9-A6D1-278E7F870882}" type="presParOf" srcId="{E2EE26F9-6641-4EA8-8FB5-34E2467D53C3}" destId="{DCB3ECA7-7653-44B8-A17A-E8C903E82B8C}" srcOrd="2" destOrd="0" presId="urn:microsoft.com/office/officeart/2005/8/layout/orgChart1"/>
    <dgm:cxn modelId="{44954405-507D-45A8-83D0-312A9C5744A4}" type="presParOf" srcId="{E2EE26F9-6641-4EA8-8FB5-34E2467D53C3}" destId="{DE8DDD69-65F0-4006-8562-269397E0106E}" srcOrd="3" destOrd="0" presId="urn:microsoft.com/office/officeart/2005/8/layout/orgChart1"/>
    <dgm:cxn modelId="{3F6DE169-C4D3-4807-B4DE-83744F0C33D6}" type="presParOf" srcId="{DE8DDD69-65F0-4006-8562-269397E0106E}" destId="{923CC4A5-4319-4D0B-A290-1F1163BFDB3F}" srcOrd="0" destOrd="0" presId="urn:microsoft.com/office/officeart/2005/8/layout/orgChart1"/>
    <dgm:cxn modelId="{E09FAC3F-E393-4D22-B9B9-06C68DA0A46E}" type="presParOf" srcId="{923CC4A5-4319-4D0B-A290-1F1163BFDB3F}" destId="{C92520BF-A9A6-49F3-A543-8496676A9F0A}" srcOrd="0" destOrd="0" presId="urn:microsoft.com/office/officeart/2005/8/layout/orgChart1"/>
    <dgm:cxn modelId="{2C4F9C1B-17A9-4B78-93A0-934D83DCF8A0}" type="presParOf" srcId="{923CC4A5-4319-4D0B-A290-1F1163BFDB3F}" destId="{EE42DFD5-0181-4725-B5C9-4156F62C4D16}" srcOrd="1" destOrd="0" presId="urn:microsoft.com/office/officeart/2005/8/layout/orgChart1"/>
    <dgm:cxn modelId="{02E9E430-F31E-430B-AAF9-2834B0F3CE31}" type="presParOf" srcId="{DE8DDD69-65F0-4006-8562-269397E0106E}" destId="{3F3EFD4D-CA44-45D3-B48A-6CF8C3179E92}" srcOrd="1" destOrd="0" presId="urn:microsoft.com/office/officeart/2005/8/layout/orgChart1"/>
    <dgm:cxn modelId="{FECDCEDE-9F4E-47D4-8898-B69B0D5A67A0}" type="presParOf" srcId="{DE8DDD69-65F0-4006-8562-269397E0106E}" destId="{896805A3-8ABB-4AFD-BA1E-955CF298F403}" srcOrd="2" destOrd="0" presId="urn:microsoft.com/office/officeart/2005/8/layout/orgChart1"/>
    <dgm:cxn modelId="{63FCA92F-B37C-480C-8D6E-C8AA496A9FF8}" type="presParOf" srcId="{E2EE26F9-6641-4EA8-8FB5-34E2467D53C3}" destId="{593D590D-F98F-4A60-A235-D1C8F2C727A7}" srcOrd="4" destOrd="0" presId="urn:microsoft.com/office/officeart/2005/8/layout/orgChart1"/>
    <dgm:cxn modelId="{D1AF95A7-6E2E-49C5-AAE0-610B57BCE7C1}" type="presParOf" srcId="{E2EE26F9-6641-4EA8-8FB5-34E2467D53C3}" destId="{019CAD7B-D219-460B-94F2-9106A8CCE9D1}" srcOrd="5" destOrd="0" presId="urn:microsoft.com/office/officeart/2005/8/layout/orgChart1"/>
    <dgm:cxn modelId="{7E52C9B6-E017-4D15-A2C9-28C13B1AB4B2}" type="presParOf" srcId="{019CAD7B-D219-460B-94F2-9106A8CCE9D1}" destId="{9F9398D9-988E-4E2E-B5B9-97AC22EFB5E7}" srcOrd="0" destOrd="0" presId="urn:microsoft.com/office/officeart/2005/8/layout/orgChart1"/>
    <dgm:cxn modelId="{542E7825-DE34-4BFF-9CD2-3254CC502FA2}" type="presParOf" srcId="{9F9398D9-988E-4E2E-B5B9-97AC22EFB5E7}" destId="{4A81F042-B307-47BB-B82D-5F2380DCF05E}" srcOrd="0" destOrd="0" presId="urn:microsoft.com/office/officeart/2005/8/layout/orgChart1"/>
    <dgm:cxn modelId="{47781B34-5694-45B0-9AF7-7C06424334B4}" type="presParOf" srcId="{9F9398D9-988E-4E2E-B5B9-97AC22EFB5E7}" destId="{2A57DBA2-A4BB-42FE-BF14-285492C3A924}" srcOrd="1" destOrd="0" presId="urn:microsoft.com/office/officeart/2005/8/layout/orgChart1"/>
    <dgm:cxn modelId="{3E86907B-77FD-4B91-BDB3-B18F84A9AF04}" type="presParOf" srcId="{019CAD7B-D219-460B-94F2-9106A8CCE9D1}" destId="{060F055D-3CC4-4775-95B5-D3D945AE4628}" srcOrd="1" destOrd="0" presId="urn:microsoft.com/office/officeart/2005/8/layout/orgChart1"/>
    <dgm:cxn modelId="{A312BAAD-E769-4564-98DF-2273741DB817}" type="presParOf" srcId="{019CAD7B-D219-460B-94F2-9106A8CCE9D1}" destId="{F80CC0CE-5D2E-4AC2-810E-B610F8EE7916}" srcOrd="2" destOrd="0" presId="urn:microsoft.com/office/officeart/2005/8/layout/orgChart1"/>
    <dgm:cxn modelId="{ED5519A5-A992-44CD-BC1D-7B85CFF0EC76}" type="presParOf" srcId="{A5CA77FF-0D34-442B-88ED-03552E87E239}" destId="{7F974508-1E69-47F5-B97A-3EB4F3E772F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36470A-D12F-45EA-A790-EE8EA9991353}"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1B44C9A6-ED8E-4096-B81F-D18D99FFE323}">
      <dgm:prSet phldrT="[Text]"/>
      <dgm:spPr/>
      <dgm:t>
        <a:bodyPr/>
        <a:lstStyle/>
        <a:p>
          <a:r>
            <a:rPr lang="en-US" b="0">
              <a:latin typeface="Calibri"/>
              <a:cs typeface="Calibri"/>
            </a:rPr>
            <a:t>Stability</a:t>
          </a:r>
        </a:p>
      </dgm:t>
    </dgm:pt>
    <dgm:pt modelId="{4D96C22A-F3AF-4F10-8EBB-49555EDB5EDA}" type="parTrans" cxnId="{B8687AB0-BC37-4126-9263-8A413E6C9095}">
      <dgm:prSet/>
      <dgm:spPr/>
      <dgm:t>
        <a:bodyPr/>
        <a:lstStyle/>
        <a:p>
          <a:endParaRPr lang="en-US"/>
        </a:p>
      </dgm:t>
    </dgm:pt>
    <dgm:pt modelId="{923EC9DA-47C4-41BE-9911-80E69C134844}" type="sibTrans" cxnId="{B8687AB0-BC37-4126-9263-8A413E6C9095}">
      <dgm:prSet/>
      <dgm:spPr/>
      <dgm:t>
        <a:bodyPr/>
        <a:lstStyle/>
        <a:p>
          <a:endParaRPr lang="en-US"/>
        </a:p>
      </dgm:t>
    </dgm:pt>
    <dgm:pt modelId="{A8F45815-AE84-4735-B121-0D255AB05E80}">
      <dgm:prSet phldrT="[Text]"/>
      <dgm:spPr/>
      <dgm:t>
        <a:bodyPr/>
        <a:lstStyle/>
        <a:p>
          <a:r>
            <a:rPr lang="en-US" b="0">
              <a:latin typeface="Calibri"/>
              <a:cs typeface="Calibri"/>
            </a:rPr>
            <a:t>Hold shoulder</a:t>
          </a:r>
        </a:p>
      </dgm:t>
    </dgm:pt>
    <dgm:pt modelId="{C0D0F5B3-E80F-4943-8E75-4B51BA893371}" type="parTrans" cxnId="{43F3A123-0FBA-4A46-A7C9-A0C19FD1BFC3}">
      <dgm:prSet/>
      <dgm:spPr/>
      <dgm:t>
        <a:bodyPr/>
        <a:lstStyle/>
        <a:p>
          <a:endParaRPr lang="en-US"/>
        </a:p>
      </dgm:t>
    </dgm:pt>
    <dgm:pt modelId="{1CB39496-4354-4960-8079-8E9A9DD1E4EE}" type="sibTrans" cxnId="{43F3A123-0FBA-4A46-A7C9-A0C19FD1BFC3}">
      <dgm:prSet/>
      <dgm:spPr/>
      <dgm:t>
        <a:bodyPr/>
        <a:lstStyle/>
        <a:p>
          <a:endParaRPr lang="en-US"/>
        </a:p>
      </dgm:t>
    </dgm:pt>
    <dgm:pt modelId="{F8E24ED3-04CB-49FD-BE4B-749DA82F5779}">
      <dgm:prSet phldrT="[Text]"/>
      <dgm:spPr/>
      <dgm:t>
        <a:bodyPr/>
        <a:lstStyle/>
        <a:p>
          <a:r>
            <a:rPr lang="en-US" b="0">
              <a:latin typeface="Calibri"/>
              <a:cs typeface="Calibri"/>
            </a:rPr>
            <a:t>Resist Shear Forces</a:t>
          </a:r>
        </a:p>
      </dgm:t>
    </dgm:pt>
    <dgm:pt modelId="{F6686F6E-0C9C-4D10-890F-5D46A215A02D}" type="parTrans" cxnId="{D3DC32EC-6F1C-46D6-93E6-96084293C136}">
      <dgm:prSet/>
      <dgm:spPr/>
      <dgm:t>
        <a:bodyPr/>
        <a:lstStyle/>
        <a:p>
          <a:endParaRPr lang="en-US"/>
        </a:p>
      </dgm:t>
    </dgm:pt>
    <dgm:pt modelId="{6AF94D4B-DEC9-48D1-8758-37E7E128225B}" type="sibTrans" cxnId="{D3DC32EC-6F1C-46D6-93E6-96084293C136}">
      <dgm:prSet/>
      <dgm:spPr/>
      <dgm:t>
        <a:bodyPr/>
        <a:lstStyle/>
        <a:p>
          <a:endParaRPr lang="en-US"/>
        </a:p>
      </dgm:t>
    </dgm:pt>
    <dgm:pt modelId="{25F7CE4C-7D58-4C6F-8ABC-3E2AB6F81326}">
      <dgm:prSet phldrT="[Text]"/>
      <dgm:spPr/>
      <dgm:t>
        <a:bodyPr/>
        <a:lstStyle/>
        <a:p>
          <a:pPr rtl="0"/>
          <a:r>
            <a:rPr lang="en-US" b="0">
              <a:latin typeface="Calibri"/>
              <a:cs typeface="Calibri"/>
            </a:rPr>
            <a:t>Resist Rocking Moments</a:t>
          </a:r>
        </a:p>
      </dgm:t>
    </dgm:pt>
    <dgm:pt modelId="{715914DB-C091-4724-843D-0E6CCBADB68D}" type="parTrans" cxnId="{B3C92B06-C8C2-4F42-AF99-4549EF0A615C}">
      <dgm:prSet/>
      <dgm:spPr/>
      <dgm:t>
        <a:bodyPr/>
        <a:lstStyle/>
        <a:p>
          <a:endParaRPr lang="en-US"/>
        </a:p>
      </dgm:t>
    </dgm:pt>
    <dgm:pt modelId="{F774D69E-710C-4CC0-9065-DE45A404F7D7}" type="sibTrans" cxnId="{B3C92B06-C8C2-4F42-AF99-4549EF0A615C}">
      <dgm:prSet/>
      <dgm:spPr/>
      <dgm:t>
        <a:bodyPr/>
        <a:lstStyle/>
        <a:p>
          <a:endParaRPr lang="en-US"/>
        </a:p>
      </dgm:t>
    </dgm:pt>
    <dgm:pt modelId="{260D51E1-190C-4A29-BB08-6A6D2F2E3FA4}">
      <dgm:prSet phldrT="[Text]"/>
      <dgm:spPr/>
      <dgm:t>
        <a:bodyPr/>
        <a:lstStyle/>
        <a:p>
          <a:r>
            <a:rPr lang="en-US" b="0">
              <a:latin typeface="Calibri"/>
              <a:cs typeface="Calibri"/>
            </a:rPr>
            <a:t>Resist Torque</a:t>
          </a:r>
        </a:p>
      </dgm:t>
    </dgm:pt>
    <dgm:pt modelId="{80962F5E-9277-4280-92BF-C6CFE52FAD03}" type="parTrans" cxnId="{A71A39B3-E69E-49BB-9BDB-B6D707911401}">
      <dgm:prSet/>
      <dgm:spPr/>
      <dgm:t>
        <a:bodyPr/>
        <a:lstStyle/>
        <a:p>
          <a:endParaRPr lang="en-US"/>
        </a:p>
      </dgm:t>
    </dgm:pt>
    <dgm:pt modelId="{917EE2E0-14DD-4F60-BD3B-0854E26B1854}" type="sibTrans" cxnId="{A71A39B3-E69E-49BB-9BDB-B6D707911401}">
      <dgm:prSet/>
      <dgm:spPr/>
      <dgm:t>
        <a:bodyPr/>
        <a:lstStyle/>
        <a:p>
          <a:endParaRPr lang="en-US"/>
        </a:p>
      </dgm:t>
    </dgm:pt>
    <dgm:pt modelId="{26228DDD-1F39-435B-AE77-4E653EAFB961}" type="pres">
      <dgm:prSet presAssocID="{B036470A-D12F-45EA-A790-EE8EA9991353}" presName="hierChild1" presStyleCnt="0">
        <dgm:presLayoutVars>
          <dgm:orgChart val="1"/>
          <dgm:chPref val="1"/>
          <dgm:dir/>
          <dgm:animOne val="branch"/>
          <dgm:animLvl val="lvl"/>
          <dgm:resizeHandles/>
        </dgm:presLayoutVars>
      </dgm:prSet>
      <dgm:spPr/>
    </dgm:pt>
    <dgm:pt modelId="{FF819453-DCC8-4C9A-A25C-EEFDB8D431F2}" type="pres">
      <dgm:prSet presAssocID="{1B44C9A6-ED8E-4096-B81F-D18D99FFE323}" presName="hierRoot1" presStyleCnt="0">
        <dgm:presLayoutVars>
          <dgm:hierBranch val="init"/>
        </dgm:presLayoutVars>
      </dgm:prSet>
      <dgm:spPr/>
    </dgm:pt>
    <dgm:pt modelId="{6FD919CA-0B0C-464C-BD02-6D00DA6A13C4}" type="pres">
      <dgm:prSet presAssocID="{1B44C9A6-ED8E-4096-B81F-D18D99FFE323}" presName="rootComposite1" presStyleCnt="0"/>
      <dgm:spPr/>
    </dgm:pt>
    <dgm:pt modelId="{F68264F6-3962-4C78-9ED4-AB8EAA465604}" type="pres">
      <dgm:prSet presAssocID="{1B44C9A6-ED8E-4096-B81F-D18D99FFE323}" presName="rootText1" presStyleLbl="node0" presStyleIdx="0" presStyleCnt="1">
        <dgm:presLayoutVars>
          <dgm:chPref val="3"/>
        </dgm:presLayoutVars>
      </dgm:prSet>
      <dgm:spPr/>
    </dgm:pt>
    <dgm:pt modelId="{D33E2BC6-D63D-405F-894A-E2D7A3F954F8}" type="pres">
      <dgm:prSet presAssocID="{1B44C9A6-ED8E-4096-B81F-D18D99FFE323}" presName="rootConnector1" presStyleLbl="node1" presStyleIdx="0" presStyleCnt="0"/>
      <dgm:spPr/>
    </dgm:pt>
    <dgm:pt modelId="{EF1DDBCE-DFA4-40DA-B5B6-FCD7D216E693}" type="pres">
      <dgm:prSet presAssocID="{1B44C9A6-ED8E-4096-B81F-D18D99FFE323}" presName="hierChild2" presStyleCnt="0"/>
      <dgm:spPr/>
    </dgm:pt>
    <dgm:pt modelId="{6FA99649-B49D-444A-97CF-33B7AF9EF2F4}" type="pres">
      <dgm:prSet presAssocID="{C0D0F5B3-E80F-4943-8E75-4B51BA893371}" presName="Name37" presStyleLbl="parChTrans1D2" presStyleIdx="0" presStyleCnt="1"/>
      <dgm:spPr/>
    </dgm:pt>
    <dgm:pt modelId="{4DB4ACA6-8500-4AB2-A887-7B51C85D00FA}" type="pres">
      <dgm:prSet presAssocID="{A8F45815-AE84-4735-B121-0D255AB05E80}" presName="hierRoot2" presStyleCnt="0">
        <dgm:presLayoutVars>
          <dgm:hierBranch val="init"/>
        </dgm:presLayoutVars>
      </dgm:prSet>
      <dgm:spPr/>
    </dgm:pt>
    <dgm:pt modelId="{7A052142-4732-43A8-BC9B-190F7943C519}" type="pres">
      <dgm:prSet presAssocID="{A8F45815-AE84-4735-B121-0D255AB05E80}" presName="rootComposite" presStyleCnt="0"/>
      <dgm:spPr/>
    </dgm:pt>
    <dgm:pt modelId="{6CD70D4F-59AF-4834-A727-07D697C5D7C9}" type="pres">
      <dgm:prSet presAssocID="{A8F45815-AE84-4735-B121-0D255AB05E80}" presName="rootText" presStyleLbl="node2" presStyleIdx="0" presStyleCnt="1">
        <dgm:presLayoutVars>
          <dgm:chPref val="3"/>
        </dgm:presLayoutVars>
      </dgm:prSet>
      <dgm:spPr/>
    </dgm:pt>
    <dgm:pt modelId="{8102EAC3-7F97-494A-8C31-ECF111993732}" type="pres">
      <dgm:prSet presAssocID="{A8F45815-AE84-4735-B121-0D255AB05E80}" presName="rootConnector" presStyleLbl="node2" presStyleIdx="0" presStyleCnt="1"/>
      <dgm:spPr/>
    </dgm:pt>
    <dgm:pt modelId="{4AECE732-2DFA-400C-A63B-6152EAB046A7}" type="pres">
      <dgm:prSet presAssocID="{A8F45815-AE84-4735-B121-0D255AB05E80}" presName="hierChild4" presStyleCnt="0"/>
      <dgm:spPr/>
    </dgm:pt>
    <dgm:pt modelId="{4750E9AF-9807-4A04-ADA8-0A6872D8E10E}" type="pres">
      <dgm:prSet presAssocID="{715914DB-C091-4724-843D-0E6CCBADB68D}" presName="Name37" presStyleLbl="parChTrans1D3" presStyleIdx="0" presStyleCnt="3"/>
      <dgm:spPr/>
    </dgm:pt>
    <dgm:pt modelId="{32B02CFF-55D0-49C5-8B80-539EEA88A1B9}" type="pres">
      <dgm:prSet presAssocID="{25F7CE4C-7D58-4C6F-8ABC-3E2AB6F81326}" presName="hierRoot2" presStyleCnt="0">
        <dgm:presLayoutVars>
          <dgm:hierBranch val="init"/>
        </dgm:presLayoutVars>
      </dgm:prSet>
      <dgm:spPr/>
    </dgm:pt>
    <dgm:pt modelId="{0F76E11A-45BD-4EF7-983A-26C1DD0C32B2}" type="pres">
      <dgm:prSet presAssocID="{25F7CE4C-7D58-4C6F-8ABC-3E2AB6F81326}" presName="rootComposite" presStyleCnt="0"/>
      <dgm:spPr/>
    </dgm:pt>
    <dgm:pt modelId="{3DD88A57-8CA0-4571-B10C-E052382C4C8F}" type="pres">
      <dgm:prSet presAssocID="{25F7CE4C-7D58-4C6F-8ABC-3E2AB6F81326}" presName="rootText" presStyleLbl="node3" presStyleIdx="0" presStyleCnt="3" custLinFactNeighborY="-21000">
        <dgm:presLayoutVars>
          <dgm:chPref val="3"/>
        </dgm:presLayoutVars>
      </dgm:prSet>
      <dgm:spPr/>
    </dgm:pt>
    <dgm:pt modelId="{B2580E00-23C9-4172-AC27-25DBE4EFE6C9}" type="pres">
      <dgm:prSet presAssocID="{25F7CE4C-7D58-4C6F-8ABC-3E2AB6F81326}" presName="rootConnector" presStyleLbl="node3" presStyleIdx="0" presStyleCnt="3"/>
      <dgm:spPr/>
    </dgm:pt>
    <dgm:pt modelId="{85BE9226-BFD1-4966-AF14-46DF0D8D500F}" type="pres">
      <dgm:prSet presAssocID="{25F7CE4C-7D58-4C6F-8ABC-3E2AB6F81326}" presName="hierChild4" presStyleCnt="0"/>
      <dgm:spPr/>
    </dgm:pt>
    <dgm:pt modelId="{C6113E1C-8750-4866-AA4E-94E1FE5A2E72}" type="pres">
      <dgm:prSet presAssocID="{25F7CE4C-7D58-4C6F-8ABC-3E2AB6F81326}" presName="hierChild5" presStyleCnt="0"/>
      <dgm:spPr/>
    </dgm:pt>
    <dgm:pt modelId="{6AE07CFB-52CA-497E-9413-CADCFE624671}" type="pres">
      <dgm:prSet presAssocID="{F6686F6E-0C9C-4D10-890F-5D46A215A02D}" presName="Name37" presStyleLbl="parChTrans1D3" presStyleIdx="1" presStyleCnt="3"/>
      <dgm:spPr/>
    </dgm:pt>
    <dgm:pt modelId="{30C944FE-28DE-48CF-B4ED-FCF8A4E594F6}" type="pres">
      <dgm:prSet presAssocID="{F8E24ED3-04CB-49FD-BE4B-749DA82F5779}" presName="hierRoot2" presStyleCnt="0">
        <dgm:presLayoutVars>
          <dgm:hierBranch val="init"/>
        </dgm:presLayoutVars>
      </dgm:prSet>
      <dgm:spPr/>
    </dgm:pt>
    <dgm:pt modelId="{BFAF19C4-EC06-4454-9F23-94543B859CA6}" type="pres">
      <dgm:prSet presAssocID="{F8E24ED3-04CB-49FD-BE4B-749DA82F5779}" presName="rootComposite" presStyleCnt="0"/>
      <dgm:spPr/>
    </dgm:pt>
    <dgm:pt modelId="{BFE6BA2E-BC73-4C58-B21E-56406CF4CBA6}" type="pres">
      <dgm:prSet presAssocID="{F8E24ED3-04CB-49FD-BE4B-749DA82F5779}" presName="rootText" presStyleLbl="node3" presStyleIdx="1" presStyleCnt="3" custLinFactNeighborY="-36393">
        <dgm:presLayoutVars>
          <dgm:chPref val="3"/>
        </dgm:presLayoutVars>
      </dgm:prSet>
      <dgm:spPr/>
    </dgm:pt>
    <dgm:pt modelId="{85C17E55-5B3E-4E0C-A154-8D7BBA907E51}" type="pres">
      <dgm:prSet presAssocID="{F8E24ED3-04CB-49FD-BE4B-749DA82F5779}" presName="rootConnector" presStyleLbl="node3" presStyleIdx="1" presStyleCnt="3"/>
      <dgm:spPr/>
    </dgm:pt>
    <dgm:pt modelId="{5EB9BFF5-56C6-4752-9393-B1AA1AB5AA15}" type="pres">
      <dgm:prSet presAssocID="{F8E24ED3-04CB-49FD-BE4B-749DA82F5779}" presName="hierChild4" presStyleCnt="0"/>
      <dgm:spPr/>
    </dgm:pt>
    <dgm:pt modelId="{6F9D4D98-AE8D-4141-B986-3C5C55DCDEAB}" type="pres">
      <dgm:prSet presAssocID="{F8E24ED3-04CB-49FD-BE4B-749DA82F5779}" presName="hierChild5" presStyleCnt="0"/>
      <dgm:spPr/>
    </dgm:pt>
    <dgm:pt modelId="{691432DE-6AA0-4966-A923-E64CBE46B40E}" type="pres">
      <dgm:prSet presAssocID="{80962F5E-9277-4280-92BF-C6CFE52FAD03}" presName="Name37" presStyleLbl="parChTrans1D3" presStyleIdx="2" presStyleCnt="3"/>
      <dgm:spPr/>
    </dgm:pt>
    <dgm:pt modelId="{3B5999BC-C3D0-48BF-99EC-D41CE7C05A2F}" type="pres">
      <dgm:prSet presAssocID="{260D51E1-190C-4A29-BB08-6A6D2F2E3FA4}" presName="hierRoot2" presStyleCnt="0">
        <dgm:presLayoutVars>
          <dgm:hierBranch val="init"/>
        </dgm:presLayoutVars>
      </dgm:prSet>
      <dgm:spPr/>
    </dgm:pt>
    <dgm:pt modelId="{E85E8D57-C3F5-4621-9055-552EE342A731}" type="pres">
      <dgm:prSet presAssocID="{260D51E1-190C-4A29-BB08-6A6D2F2E3FA4}" presName="rootComposite" presStyleCnt="0"/>
      <dgm:spPr/>
    </dgm:pt>
    <dgm:pt modelId="{BB073B3E-DFAE-4C44-80A6-C77F31E47CDA}" type="pres">
      <dgm:prSet presAssocID="{260D51E1-190C-4A29-BB08-6A6D2F2E3FA4}" presName="rootText" presStyleLbl="node3" presStyleIdx="2" presStyleCnt="3" custLinFactNeighborY="-50197">
        <dgm:presLayoutVars>
          <dgm:chPref val="3"/>
        </dgm:presLayoutVars>
      </dgm:prSet>
      <dgm:spPr/>
    </dgm:pt>
    <dgm:pt modelId="{EB0D3ECC-92E6-4C96-83E7-C3E8D21960AA}" type="pres">
      <dgm:prSet presAssocID="{260D51E1-190C-4A29-BB08-6A6D2F2E3FA4}" presName="rootConnector" presStyleLbl="node3" presStyleIdx="2" presStyleCnt="3"/>
      <dgm:spPr/>
    </dgm:pt>
    <dgm:pt modelId="{08A1B4E7-6475-4FB8-8B82-DA9E636ACF34}" type="pres">
      <dgm:prSet presAssocID="{260D51E1-190C-4A29-BB08-6A6D2F2E3FA4}" presName="hierChild4" presStyleCnt="0"/>
      <dgm:spPr/>
    </dgm:pt>
    <dgm:pt modelId="{2642E477-8A37-4E98-B073-3E2EB538E7EB}" type="pres">
      <dgm:prSet presAssocID="{260D51E1-190C-4A29-BB08-6A6D2F2E3FA4}" presName="hierChild5" presStyleCnt="0"/>
      <dgm:spPr/>
    </dgm:pt>
    <dgm:pt modelId="{C657DDD7-70ED-4FF4-86BB-9CF8F606741B}" type="pres">
      <dgm:prSet presAssocID="{A8F45815-AE84-4735-B121-0D255AB05E80}" presName="hierChild5" presStyleCnt="0"/>
      <dgm:spPr/>
    </dgm:pt>
    <dgm:pt modelId="{238A4B63-FB64-4AE2-9C9B-1C2EEEABDB91}" type="pres">
      <dgm:prSet presAssocID="{1B44C9A6-ED8E-4096-B81F-D18D99FFE323}" presName="hierChild3" presStyleCnt="0"/>
      <dgm:spPr/>
    </dgm:pt>
  </dgm:ptLst>
  <dgm:cxnLst>
    <dgm:cxn modelId="{B3C92B06-C8C2-4F42-AF99-4549EF0A615C}" srcId="{A8F45815-AE84-4735-B121-0D255AB05E80}" destId="{25F7CE4C-7D58-4C6F-8ABC-3E2AB6F81326}" srcOrd="0" destOrd="0" parTransId="{715914DB-C091-4724-843D-0E6CCBADB68D}" sibTransId="{F774D69E-710C-4CC0-9065-DE45A404F7D7}"/>
    <dgm:cxn modelId="{43F3A123-0FBA-4A46-A7C9-A0C19FD1BFC3}" srcId="{1B44C9A6-ED8E-4096-B81F-D18D99FFE323}" destId="{A8F45815-AE84-4735-B121-0D255AB05E80}" srcOrd="0" destOrd="0" parTransId="{C0D0F5B3-E80F-4943-8E75-4B51BA893371}" sibTransId="{1CB39496-4354-4960-8079-8E9A9DD1E4EE}"/>
    <dgm:cxn modelId="{43F7212A-A9F0-4C46-895A-C6072B3E52C7}" type="presOf" srcId="{B036470A-D12F-45EA-A790-EE8EA9991353}" destId="{26228DDD-1F39-435B-AE77-4E653EAFB961}" srcOrd="0" destOrd="0" presId="urn:microsoft.com/office/officeart/2005/8/layout/orgChart1"/>
    <dgm:cxn modelId="{53C6A634-B7D0-4837-8D66-E847A2B253DF}" type="presOf" srcId="{1B44C9A6-ED8E-4096-B81F-D18D99FFE323}" destId="{D33E2BC6-D63D-405F-894A-E2D7A3F954F8}" srcOrd="1" destOrd="0" presId="urn:microsoft.com/office/officeart/2005/8/layout/orgChart1"/>
    <dgm:cxn modelId="{0EF6E836-B4DD-4519-83E9-2BE3BFE7A3CD}" type="presOf" srcId="{A8F45815-AE84-4735-B121-0D255AB05E80}" destId="{6CD70D4F-59AF-4834-A727-07D697C5D7C9}" srcOrd="0" destOrd="0" presId="urn:microsoft.com/office/officeart/2005/8/layout/orgChart1"/>
    <dgm:cxn modelId="{2694E23D-11AA-443C-8403-5A0E697422AD}" type="presOf" srcId="{260D51E1-190C-4A29-BB08-6A6D2F2E3FA4}" destId="{EB0D3ECC-92E6-4C96-83E7-C3E8D21960AA}" srcOrd="1" destOrd="0" presId="urn:microsoft.com/office/officeart/2005/8/layout/orgChart1"/>
    <dgm:cxn modelId="{02483449-70BE-42A0-8EB8-9DD575784C42}" type="presOf" srcId="{715914DB-C091-4724-843D-0E6CCBADB68D}" destId="{4750E9AF-9807-4A04-ADA8-0A6872D8E10E}" srcOrd="0" destOrd="0" presId="urn:microsoft.com/office/officeart/2005/8/layout/orgChart1"/>
    <dgm:cxn modelId="{604D1C54-7A00-4601-970D-E46ECF6082B1}" type="presOf" srcId="{A8F45815-AE84-4735-B121-0D255AB05E80}" destId="{8102EAC3-7F97-494A-8C31-ECF111993732}" srcOrd="1" destOrd="0" presId="urn:microsoft.com/office/officeart/2005/8/layout/orgChart1"/>
    <dgm:cxn modelId="{9BBDC561-3140-4A27-9E4D-E24C717B5158}" type="presOf" srcId="{F8E24ED3-04CB-49FD-BE4B-749DA82F5779}" destId="{BFE6BA2E-BC73-4C58-B21E-56406CF4CBA6}" srcOrd="0" destOrd="0" presId="urn:microsoft.com/office/officeart/2005/8/layout/orgChart1"/>
    <dgm:cxn modelId="{5BB84F6C-E7B3-4823-B686-BC3336FE1562}" type="presOf" srcId="{260D51E1-190C-4A29-BB08-6A6D2F2E3FA4}" destId="{BB073B3E-DFAE-4C44-80A6-C77F31E47CDA}" srcOrd="0" destOrd="0" presId="urn:microsoft.com/office/officeart/2005/8/layout/orgChart1"/>
    <dgm:cxn modelId="{8146227F-F0CC-4079-9196-8DD27C073537}" type="presOf" srcId="{25F7CE4C-7D58-4C6F-8ABC-3E2AB6F81326}" destId="{B2580E00-23C9-4172-AC27-25DBE4EFE6C9}" srcOrd="1" destOrd="0" presId="urn:microsoft.com/office/officeart/2005/8/layout/orgChart1"/>
    <dgm:cxn modelId="{47BF0E8D-B44F-464E-843E-D9C697FDA9E9}" type="presOf" srcId="{F8E24ED3-04CB-49FD-BE4B-749DA82F5779}" destId="{85C17E55-5B3E-4E0C-A154-8D7BBA907E51}" srcOrd="1" destOrd="0" presId="urn:microsoft.com/office/officeart/2005/8/layout/orgChart1"/>
    <dgm:cxn modelId="{E8667A95-6AA1-4EEE-AEEF-A385941E406A}" type="presOf" srcId="{C0D0F5B3-E80F-4943-8E75-4B51BA893371}" destId="{6FA99649-B49D-444A-97CF-33B7AF9EF2F4}" srcOrd="0" destOrd="0" presId="urn:microsoft.com/office/officeart/2005/8/layout/orgChart1"/>
    <dgm:cxn modelId="{E54E1CA5-D280-4BFE-8B4D-1BCB316BFBDC}" type="presOf" srcId="{25F7CE4C-7D58-4C6F-8ABC-3E2AB6F81326}" destId="{3DD88A57-8CA0-4571-B10C-E052382C4C8F}" srcOrd="0" destOrd="0" presId="urn:microsoft.com/office/officeart/2005/8/layout/orgChart1"/>
    <dgm:cxn modelId="{DF09D4AA-07E3-4D3F-939D-4F2C039B3DC0}" type="presOf" srcId="{1B44C9A6-ED8E-4096-B81F-D18D99FFE323}" destId="{F68264F6-3962-4C78-9ED4-AB8EAA465604}" srcOrd="0" destOrd="0" presId="urn:microsoft.com/office/officeart/2005/8/layout/orgChart1"/>
    <dgm:cxn modelId="{B8687AB0-BC37-4126-9263-8A413E6C9095}" srcId="{B036470A-D12F-45EA-A790-EE8EA9991353}" destId="{1B44C9A6-ED8E-4096-B81F-D18D99FFE323}" srcOrd="0" destOrd="0" parTransId="{4D96C22A-F3AF-4F10-8EBB-49555EDB5EDA}" sibTransId="{923EC9DA-47C4-41BE-9911-80E69C134844}"/>
    <dgm:cxn modelId="{A71A39B3-E69E-49BB-9BDB-B6D707911401}" srcId="{A8F45815-AE84-4735-B121-0D255AB05E80}" destId="{260D51E1-190C-4A29-BB08-6A6D2F2E3FA4}" srcOrd="2" destOrd="0" parTransId="{80962F5E-9277-4280-92BF-C6CFE52FAD03}" sibTransId="{917EE2E0-14DD-4F60-BD3B-0854E26B1854}"/>
    <dgm:cxn modelId="{D3DC32EC-6F1C-46D6-93E6-96084293C136}" srcId="{A8F45815-AE84-4735-B121-0D255AB05E80}" destId="{F8E24ED3-04CB-49FD-BE4B-749DA82F5779}" srcOrd="1" destOrd="0" parTransId="{F6686F6E-0C9C-4D10-890F-5D46A215A02D}" sibTransId="{6AF94D4B-DEC9-48D1-8758-37E7E128225B}"/>
    <dgm:cxn modelId="{EDF597F1-C39A-4DE1-9DA4-01BFA3550384}" type="presOf" srcId="{F6686F6E-0C9C-4D10-890F-5D46A215A02D}" destId="{6AE07CFB-52CA-497E-9413-CADCFE624671}" srcOrd="0" destOrd="0" presId="urn:microsoft.com/office/officeart/2005/8/layout/orgChart1"/>
    <dgm:cxn modelId="{CD5FD7FD-7774-40C9-A06A-72340659954F}" type="presOf" srcId="{80962F5E-9277-4280-92BF-C6CFE52FAD03}" destId="{691432DE-6AA0-4966-A923-E64CBE46B40E}" srcOrd="0" destOrd="0" presId="urn:microsoft.com/office/officeart/2005/8/layout/orgChart1"/>
    <dgm:cxn modelId="{2DCB3C24-31A6-40A0-A7C2-737314F7B779}" type="presParOf" srcId="{26228DDD-1F39-435B-AE77-4E653EAFB961}" destId="{FF819453-DCC8-4C9A-A25C-EEFDB8D431F2}" srcOrd="0" destOrd="0" presId="urn:microsoft.com/office/officeart/2005/8/layout/orgChart1"/>
    <dgm:cxn modelId="{22D783EB-1B18-4E1B-9260-2F332B26F78B}" type="presParOf" srcId="{FF819453-DCC8-4C9A-A25C-EEFDB8D431F2}" destId="{6FD919CA-0B0C-464C-BD02-6D00DA6A13C4}" srcOrd="0" destOrd="0" presId="urn:microsoft.com/office/officeart/2005/8/layout/orgChart1"/>
    <dgm:cxn modelId="{76AEF967-217E-46A3-82A5-86D8197DEECC}" type="presParOf" srcId="{6FD919CA-0B0C-464C-BD02-6D00DA6A13C4}" destId="{F68264F6-3962-4C78-9ED4-AB8EAA465604}" srcOrd="0" destOrd="0" presId="urn:microsoft.com/office/officeart/2005/8/layout/orgChart1"/>
    <dgm:cxn modelId="{5D5C405D-8DD1-4BDD-A473-5723FB9C9613}" type="presParOf" srcId="{6FD919CA-0B0C-464C-BD02-6D00DA6A13C4}" destId="{D33E2BC6-D63D-405F-894A-E2D7A3F954F8}" srcOrd="1" destOrd="0" presId="urn:microsoft.com/office/officeart/2005/8/layout/orgChart1"/>
    <dgm:cxn modelId="{EE5D9728-0D44-4198-8C89-A4BFF411141A}" type="presParOf" srcId="{FF819453-DCC8-4C9A-A25C-EEFDB8D431F2}" destId="{EF1DDBCE-DFA4-40DA-B5B6-FCD7D216E693}" srcOrd="1" destOrd="0" presId="urn:microsoft.com/office/officeart/2005/8/layout/orgChart1"/>
    <dgm:cxn modelId="{DCC20C99-AEC9-46BE-8034-256AC1BC041C}" type="presParOf" srcId="{EF1DDBCE-DFA4-40DA-B5B6-FCD7D216E693}" destId="{6FA99649-B49D-444A-97CF-33B7AF9EF2F4}" srcOrd="0" destOrd="0" presId="urn:microsoft.com/office/officeart/2005/8/layout/orgChart1"/>
    <dgm:cxn modelId="{314B7E7D-332F-42A0-9D7F-8248D61010DA}" type="presParOf" srcId="{EF1DDBCE-DFA4-40DA-B5B6-FCD7D216E693}" destId="{4DB4ACA6-8500-4AB2-A887-7B51C85D00FA}" srcOrd="1" destOrd="0" presId="urn:microsoft.com/office/officeart/2005/8/layout/orgChart1"/>
    <dgm:cxn modelId="{9C20FA97-9FF3-4742-B8AD-E88896D0F1E6}" type="presParOf" srcId="{4DB4ACA6-8500-4AB2-A887-7B51C85D00FA}" destId="{7A052142-4732-43A8-BC9B-190F7943C519}" srcOrd="0" destOrd="0" presId="urn:microsoft.com/office/officeart/2005/8/layout/orgChart1"/>
    <dgm:cxn modelId="{638EAC7A-483C-4511-B975-DE69FD3D4AB6}" type="presParOf" srcId="{7A052142-4732-43A8-BC9B-190F7943C519}" destId="{6CD70D4F-59AF-4834-A727-07D697C5D7C9}" srcOrd="0" destOrd="0" presId="urn:microsoft.com/office/officeart/2005/8/layout/orgChart1"/>
    <dgm:cxn modelId="{E8B926EF-3DDB-4A84-A9A2-672E76856D91}" type="presParOf" srcId="{7A052142-4732-43A8-BC9B-190F7943C519}" destId="{8102EAC3-7F97-494A-8C31-ECF111993732}" srcOrd="1" destOrd="0" presId="urn:microsoft.com/office/officeart/2005/8/layout/orgChart1"/>
    <dgm:cxn modelId="{FC2084CB-AEB0-4E77-B8EC-00EE35936343}" type="presParOf" srcId="{4DB4ACA6-8500-4AB2-A887-7B51C85D00FA}" destId="{4AECE732-2DFA-400C-A63B-6152EAB046A7}" srcOrd="1" destOrd="0" presId="urn:microsoft.com/office/officeart/2005/8/layout/orgChart1"/>
    <dgm:cxn modelId="{A04F8A00-7F6B-42A9-BB0B-C7B865012CA7}" type="presParOf" srcId="{4AECE732-2DFA-400C-A63B-6152EAB046A7}" destId="{4750E9AF-9807-4A04-ADA8-0A6872D8E10E}" srcOrd="0" destOrd="0" presId="urn:microsoft.com/office/officeart/2005/8/layout/orgChart1"/>
    <dgm:cxn modelId="{B9DB954E-C6F6-41CF-99E6-E565500C6F9A}" type="presParOf" srcId="{4AECE732-2DFA-400C-A63B-6152EAB046A7}" destId="{32B02CFF-55D0-49C5-8B80-539EEA88A1B9}" srcOrd="1" destOrd="0" presId="urn:microsoft.com/office/officeart/2005/8/layout/orgChart1"/>
    <dgm:cxn modelId="{20171FAD-87AB-4ED8-9FCB-46F69E6BB1BD}" type="presParOf" srcId="{32B02CFF-55D0-49C5-8B80-539EEA88A1B9}" destId="{0F76E11A-45BD-4EF7-983A-26C1DD0C32B2}" srcOrd="0" destOrd="0" presId="urn:microsoft.com/office/officeart/2005/8/layout/orgChart1"/>
    <dgm:cxn modelId="{3AF4518B-AFF7-49FE-9A26-A1155878FE59}" type="presParOf" srcId="{0F76E11A-45BD-4EF7-983A-26C1DD0C32B2}" destId="{3DD88A57-8CA0-4571-B10C-E052382C4C8F}" srcOrd="0" destOrd="0" presId="urn:microsoft.com/office/officeart/2005/8/layout/orgChart1"/>
    <dgm:cxn modelId="{1326F7C6-EB2A-4F1C-9964-6580F9114639}" type="presParOf" srcId="{0F76E11A-45BD-4EF7-983A-26C1DD0C32B2}" destId="{B2580E00-23C9-4172-AC27-25DBE4EFE6C9}" srcOrd="1" destOrd="0" presId="urn:microsoft.com/office/officeart/2005/8/layout/orgChart1"/>
    <dgm:cxn modelId="{6EC57FD0-EC1D-456B-AE1E-C5B20715D7FF}" type="presParOf" srcId="{32B02CFF-55D0-49C5-8B80-539EEA88A1B9}" destId="{85BE9226-BFD1-4966-AF14-46DF0D8D500F}" srcOrd="1" destOrd="0" presId="urn:microsoft.com/office/officeart/2005/8/layout/orgChart1"/>
    <dgm:cxn modelId="{7C4E5580-BE3B-4312-89C2-BF86C60A32B3}" type="presParOf" srcId="{32B02CFF-55D0-49C5-8B80-539EEA88A1B9}" destId="{C6113E1C-8750-4866-AA4E-94E1FE5A2E72}" srcOrd="2" destOrd="0" presId="urn:microsoft.com/office/officeart/2005/8/layout/orgChart1"/>
    <dgm:cxn modelId="{CCAACF70-A3D7-48DE-BEBF-8C49CE450D60}" type="presParOf" srcId="{4AECE732-2DFA-400C-A63B-6152EAB046A7}" destId="{6AE07CFB-52CA-497E-9413-CADCFE624671}" srcOrd="2" destOrd="0" presId="urn:microsoft.com/office/officeart/2005/8/layout/orgChart1"/>
    <dgm:cxn modelId="{A24F4D71-84C6-437C-A088-C0601FB875CE}" type="presParOf" srcId="{4AECE732-2DFA-400C-A63B-6152EAB046A7}" destId="{30C944FE-28DE-48CF-B4ED-FCF8A4E594F6}" srcOrd="3" destOrd="0" presId="urn:microsoft.com/office/officeart/2005/8/layout/orgChart1"/>
    <dgm:cxn modelId="{29F4DA20-04A1-45A6-A3DC-5167ABA414FD}" type="presParOf" srcId="{30C944FE-28DE-48CF-B4ED-FCF8A4E594F6}" destId="{BFAF19C4-EC06-4454-9F23-94543B859CA6}" srcOrd="0" destOrd="0" presId="urn:microsoft.com/office/officeart/2005/8/layout/orgChart1"/>
    <dgm:cxn modelId="{C2A125E8-3E96-4C37-A13A-09D5C4F02F61}" type="presParOf" srcId="{BFAF19C4-EC06-4454-9F23-94543B859CA6}" destId="{BFE6BA2E-BC73-4C58-B21E-56406CF4CBA6}" srcOrd="0" destOrd="0" presId="urn:microsoft.com/office/officeart/2005/8/layout/orgChart1"/>
    <dgm:cxn modelId="{75D3CED7-AE27-4599-B8B8-3566C96D5D53}" type="presParOf" srcId="{BFAF19C4-EC06-4454-9F23-94543B859CA6}" destId="{85C17E55-5B3E-4E0C-A154-8D7BBA907E51}" srcOrd="1" destOrd="0" presId="urn:microsoft.com/office/officeart/2005/8/layout/orgChart1"/>
    <dgm:cxn modelId="{2BE68F59-A9F0-44A9-9B3F-FB29FB1E495E}" type="presParOf" srcId="{30C944FE-28DE-48CF-B4ED-FCF8A4E594F6}" destId="{5EB9BFF5-56C6-4752-9393-B1AA1AB5AA15}" srcOrd="1" destOrd="0" presId="urn:microsoft.com/office/officeart/2005/8/layout/orgChart1"/>
    <dgm:cxn modelId="{98847FDD-E2F1-4B0C-ACC6-31B9D3E1CF28}" type="presParOf" srcId="{30C944FE-28DE-48CF-B4ED-FCF8A4E594F6}" destId="{6F9D4D98-AE8D-4141-B986-3C5C55DCDEAB}" srcOrd="2" destOrd="0" presId="urn:microsoft.com/office/officeart/2005/8/layout/orgChart1"/>
    <dgm:cxn modelId="{2C63E4A8-36BA-4F8C-BB3C-83712BFB2543}" type="presParOf" srcId="{4AECE732-2DFA-400C-A63B-6152EAB046A7}" destId="{691432DE-6AA0-4966-A923-E64CBE46B40E}" srcOrd="4" destOrd="0" presId="urn:microsoft.com/office/officeart/2005/8/layout/orgChart1"/>
    <dgm:cxn modelId="{556FA564-3318-4265-8DAF-D063C06468F3}" type="presParOf" srcId="{4AECE732-2DFA-400C-A63B-6152EAB046A7}" destId="{3B5999BC-C3D0-48BF-99EC-D41CE7C05A2F}" srcOrd="5" destOrd="0" presId="urn:microsoft.com/office/officeart/2005/8/layout/orgChart1"/>
    <dgm:cxn modelId="{6812C886-348C-4893-B352-4587C6DFDA51}" type="presParOf" srcId="{3B5999BC-C3D0-48BF-99EC-D41CE7C05A2F}" destId="{E85E8D57-C3F5-4621-9055-552EE342A731}" srcOrd="0" destOrd="0" presId="urn:microsoft.com/office/officeart/2005/8/layout/orgChart1"/>
    <dgm:cxn modelId="{B441A738-662F-47F6-B42C-FA912CB99144}" type="presParOf" srcId="{E85E8D57-C3F5-4621-9055-552EE342A731}" destId="{BB073B3E-DFAE-4C44-80A6-C77F31E47CDA}" srcOrd="0" destOrd="0" presId="urn:microsoft.com/office/officeart/2005/8/layout/orgChart1"/>
    <dgm:cxn modelId="{75F49505-4B4B-49DE-A057-DBEBB1335B6E}" type="presParOf" srcId="{E85E8D57-C3F5-4621-9055-552EE342A731}" destId="{EB0D3ECC-92E6-4C96-83E7-C3E8D21960AA}" srcOrd="1" destOrd="0" presId="urn:microsoft.com/office/officeart/2005/8/layout/orgChart1"/>
    <dgm:cxn modelId="{8D2F65C5-9C38-4B9C-8E03-03A96EF9BAF2}" type="presParOf" srcId="{3B5999BC-C3D0-48BF-99EC-D41CE7C05A2F}" destId="{08A1B4E7-6475-4FB8-8B82-DA9E636ACF34}" srcOrd="1" destOrd="0" presId="urn:microsoft.com/office/officeart/2005/8/layout/orgChart1"/>
    <dgm:cxn modelId="{33D07174-5DC4-46FF-8A23-C75D99E00266}" type="presParOf" srcId="{3B5999BC-C3D0-48BF-99EC-D41CE7C05A2F}" destId="{2642E477-8A37-4E98-B073-3E2EB538E7EB}" srcOrd="2" destOrd="0" presId="urn:microsoft.com/office/officeart/2005/8/layout/orgChart1"/>
    <dgm:cxn modelId="{BC553E38-AF2B-41D1-A232-76682E7C21BD}" type="presParOf" srcId="{4DB4ACA6-8500-4AB2-A887-7B51C85D00FA}" destId="{C657DDD7-70ED-4FF4-86BB-9CF8F606741B}" srcOrd="2" destOrd="0" presId="urn:microsoft.com/office/officeart/2005/8/layout/orgChart1"/>
    <dgm:cxn modelId="{60BA3783-6B72-4860-A092-ECB4067A3835}" type="presParOf" srcId="{FF819453-DCC8-4C9A-A25C-EEFDB8D431F2}" destId="{238A4B63-FB64-4AE2-9C9B-1C2EEEABDB9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36470A-D12F-45EA-A790-EE8EA9991353}"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C1DA2EE1-07DD-4B26-84A2-BA9B0AB1945D}">
      <dgm:prSet phldrT="[Text]"/>
      <dgm:spPr/>
      <dgm:t>
        <a:bodyPr/>
        <a:lstStyle/>
        <a:p>
          <a:r>
            <a:rPr lang="en-US">
              <a:latin typeface="Calibri"/>
              <a:cs typeface="Calibri"/>
            </a:rPr>
            <a:t>Ergonomics</a:t>
          </a:r>
        </a:p>
      </dgm:t>
    </dgm:pt>
    <dgm:pt modelId="{002C1C22-AEE9-4A4E-9538-32B436C3D6B8}" type="parTrans" cxnId="{E4DA0F99-C8B0-43A8-92F0-50026D261E16}">
      <dgm:prSet/>
      <dgm:spPr/>
      <dgm:t>
        <a:bodyPr/>
        <a:lstStyle/>
        <a:p>
          <a:endParaRPr lang="en-US"/>
        </a:p>
      </dgm:t>
    </dgm:pt>
    <dgm:pt modelId="{8A021011-BEAD-4475-8834-32C2904DDA60}" type="sibTrans" cxnId="{E4DA0F99-C8B0-43A8-92F0-50026D261E16}">
      <dgm:prSet/>
      <dgm:spPr/>
      <dgm:t>
        <a:bodyPr/>
        <a:lstStyle/>
        <a:p>
          <a:endParaRPr lang="en-US"/>
        </a:p>
      </dgm:t>
    </dgm:pt>
    <dgm:pt modelId="{2E7C22CD-C1CF-41A6-9CD6-1C9EE961DC41}">
      <dgm:prSet phldrT="[Text]"/>
      <dgm:spPr/>
      <dgm:t>
        <a:bodyPr/>
        <a:lstStyle/>
        <a:p>
          <a:r>
            <a:rPr lang="en-US">
              <a:latin typeface="Calibri"/>
              <a:cs typeface="Calibri"/>
            </a:rPr>
            <a:t>Easier to Implant</a:t>
          </a:r>
        </a:p>
      </dgm:t>
    </dgm:pt>
    <dgm:pt modelId="{52FAADA6-F490-48E8-8E4C-5105FC71340E}" type="parTrans" cxnId="{BE4B3D49-0EE6-4A25-BC13-51B87044ECAF}">
      <dgm:prSet/>
      <dgm:spPr/>
      <dgm:t>
        <a:bodyPr/>
        <a:lstStyle/>
        <a:p>
          <a:endParaRPr lang="en-US"/>
        </a:p>
      </dgm:t>
    </dgm:pt>
    <dgm:pt modelId="{0C77E4B6-B535-4D13-A50B-AAD8067E516E}" type="sibTrans" cxnId="{BE4B3D49-0EE6-4A25-BC13-51B87044ECAF}">
      <dgm:prSet/>
      <dgm:spPr/>
      <dgm:t>
        <a:bodyPr/>
        <a:lstStyle/>
        <a:p>
          <a:endParaRPr lang="en-US"/>
        </a:p>
      </dgm:t>
    </dgm:pt>
    <dgm:pt modelId="{26228DDD-1F39-435B-AE77-4E653EAFB961}" type="pres">
      <dgm:prSet presAssocID="{B036470A-D12F-45EA-A790-EE8EA9991353}" presName="hierChild1" presStyleCnt="0">
        <dgm:presLayoutVars>
          <dgm:orgChart val="1"/>
          <dgm:chPref val="1"/>
          <dgm:dir/>
          <dgm:animOne val="branch"/>
          <dgm:animLvl val="lvl"/>
          <dgm:resizeHandles/>
        </dgm:presLayoutVars>
      </dgm:prSet>
      <dgm:spPr/>
    </dgm:pt>
    <dgm:pt modelId="{6498602F-724C-424B-A60A-B11E2FB3CFF8}" type="pres">
      <dgm:prSet presAssocID="{C1DA2EE1-07DD-4B26-84A2-BA9B0AB1945D}" presName="hierRoot1" presStyleCnt="0">
        <dgm:presLayoutVars>
          <dgm:hierBranch val="init"/>
        </dgm:presLayoutVars>
      </dgm:prSet>
      <dgm:spPr/>
    </dgm:pt>
    <dgm:pt modelId="{66511EF1-6E7A-4E70-9B58-CF9F08EB21E3}" type="pres">
      <dgm:prSet presAssocID="{C1DA2EE1-07DD-4B26-84A2-BA9B0AB1945D}" presName="rootComposite1" presStyleCnt="0"/>
      <dgm:spPr/>
    </dgm:pt>
    <dgm:pt modelId="{E78B4BA4-5158-45E0-8174-5635021F8FB7}" type="pres">
      <dgm:prSet presAssocID="{C1DA2EE1-07DD-4B26-84A2-BA9B0AB1945D}" presName="rootText1" presStyleLbl="node0" presStyleIdx="0" presStyleCnt="1">
        <dgm:presLayoutVars>
          <dgm:chPref val="3"/>
        </dgm:presLayoutVars>
      </dgm:prSet>
      <dgm:spPr/>
    </dgm:pt>
    <dgm:pt modelId="{4A5B446B-103A-435C-A59A-AD242E802ED8}" type="pres">
      <dgm:prSet presAssocID="{C1DA2EE1-07DD-4B26-84A2-BA9B0AB1945D}" presName="rootConnector1" presStyleLbl="node1" presStyleIdx="0" presStyleCnt="0"/>
      <dgm:spPr/>
    </dgm:pt>
    <dgm:pt modelId="{F879505E-B19D-464A-8C18-0F8B085EE1FE}" type="pres">
      <dgm:prSet presAssocID="{C1DA2EE1-07DD-4B26-84A2-BA9B0AB1945D}" presName="hierChild2" presStyleCnt="0"/>
      <dgm:spPr/>
    </dgm:pt>
    <dgm:pt modelId="{83127214-E0B6-46C8-9AC8-D4D53DAD27DD}" type="pres">
      <dgm:prSet presAssocID="{52FAADA6-F490-48E8-8E4C-5105FC71340E}" presName="Name37" presStyleLbl="parChTrans1D2" presStyleIdx="0" presStyleCnt="1"/>
      <dgm:spPr/>
    </dgm:pt>
    <dgm:pt modelId="{DADBB247-527B-4E3D-BB80-1FF660B6AE65}" type="pres">
      <dgm:prSet presAssocID="{2E7C22CD-C1CF-41A6-9CD6-1C9EE961DC41}" presName="hierRoot2" presStyleCnt="0">
        <dgm:presLayoutVars>
          <dgm:hierBranch val="init"/>
        </dgm:presLayoutVars>
      </dgm:prSet>
      <dgm:spPr/>
    </dgm:pt>
    <dgm:pt modelId="{FE0B40D0-C8FA-42FE-B9D4-B20E523310B9}" type="pres">
      <dgm:prSet presAssocID="{2E7C22CD-C1CF-41A6-9CD6-1C9EE961DC41}" presName="rootComposite" presStyleCnt="0"/>
      <dgm:spPr/>
    </dgm:pt>
    <dgm:pt modelId="{C230B8D8-AA76-4450-8A0D-9A0CB33EF8B4}" type="pres">
      <dgm:prSet presAssocID="{2E7C22CD-C1CF-41A6-9CD6-1C9EE961DC41}" presName="rootText" presStyleLbl="node2" presStyleIdx="0" presStyleCnt="1">
        <dgm:presLayoutVars>
          <dgm:chPref val="3"/>
        </dgm:presLayoutVars>
      </dgm:prSet>
      <dgm:spPr/>
    </dgm:pt>
    <dgm:pt modelId="{777F7310-861B-4826-9ACA-28FC09BAC596}" type="pres">
      <dgm:prSet presAssocID="{2E7C22CD-C1CF-41A6-9CD6-1C9EE961DC41}" presName="rootConnector" presStyleLbl="node2" presStyleIdx="0" presStyleCnt="1"/>
      <dgm:spPr/>
    </dgm:pt>
    <dgm:pt modelId="{60A9C980-84E0-4AE1-A7D5-197EBF416C99}" type="pres">
      <dgm:prSet presAssocID="{2E7C22CD-C1CF-41A6-9CD6-1C9EE961DC41}" presName="hierChild4" presStyleCnt="0"/>
      <dgm:spPr/>
    </dgm:pt>
    <dgm:pt modelId="{B98CFBC4-FFC0-495D-BBE2-9286443043B5}" type="pres">
      <dgm:prSet presAssocID="{2E7C22CD-C1CF-41A6-9CD6-1C9EE961DC41}" presName="hierChild5" presStyleCnt="0"/>
      <dgm:spPr/>
    </dgm:pt>
    <dgm:pt modelId="{9B7DBD99-AEC5-4575-AFE2-7E7ED286C617}" type="pres">
      <dgm:prSet presAssocID="{C1DA2EE1-07DD-4B26-84A2-BA9B0AB1945D}" presName="hierChild3" presStyleCnt="0"/>
      <dgm:spPr/>
    </dgm:pt>
  </dgm:ptLst>
  <dgm:cxnLst>
    <dgm:cxn modelId="{43F7212A-A9F0-4C46-895A-C6072B3E52C7}" type="presOf" srcId="{B036470A-D12F-45EA-A790-EE8EA9991353}" destId="{26228DDD-1F39-435B-AE77-4E653EAFB961}" srcOrd="0" destOrd="0" presId="urn:microsoft.com/office/officeart/2005/8/layout/orgChart1"/>
    <dgm:cxn modelId="{EB51AA3C-2477-44C6-A703-F918B2C56DB8}" type="presOf" srcId="{C1DA2EE1-07DD-4B26-84A2-BA9B0AB1945D}" destId="{E78B4BA4-5158-45E0-8174-5635021F8FB7}" srcOrd="0" destOrd="0" presId="urn:microsoft.com/office/officeart/2005/8/layout/orgChart1"/>
    <dgm:cxn modelId="{BE4B3D49-0EE6-4A25-BC13-51B87044ECAF}" srcId="{C1DA2EE1-07DD-4B26-84A2-BA9B0AB1945D}" destId="{2E7C22CD-C1CF-41A6-9CD6-1C9EE961DC41}" srcOrd="0" destOrd="0" parTransId="{52FAADA6-F490-48E8-8E4C-5105FC71340E}" sibTransId="{0C77E4B6-B535-4D13-A50B-AAD8067E516E}"/>
    <dgm:cxn modelId="{7A9F0A6A-3C9D-4963-95F2-3F563A48B254}" type="presOf" srcId="{2E7C22CD-C1CF-41A6-9CD6-1C9EE961DC41}" destId="{C230B8D8-AA76-4450-8A0D-9A0CB33EF8B4}" srcOrd="0" destOrd="0" presId="urn:microsoft.com/office/officeart/2005/8/layout/orgChart1"/>
    <dgm:cxn modelId="{DEEDB273-503B-4B7D-93AB-7C73A8A07C82}" type="presOf" srcId="{2E7C22CD-C1CF-41A6-9CD6-1C9EE961DC41}" destId="{777F7310-861B-4826-9ACA-28FC09BAC596}" srcOrd="1" destOrd="0" presId="urn:microsoft.com/office/officeart/2005/8/layout/orgChart1"/>
    <dgm:cxn modelId="{0957907A-9DAC-4199-9DAA-CF1DE1349B96}" type="presOf" srcId="{C1DA2EE1-07DD-4B26-84A2-BA9B0AB1945D}" destId="{4A5B446B-103A-435C-A59A-AD242E802ED8}" srcOrd="1" destOrd="0" presId="urn:microsoft.com/office/officeart/2005/8/layout/orgChart1"/>
    <dgm:cxn modelId="{E4DA0F99-C8B0-43A8-92F0-50026D261E16}" srcId="{B036470A-D12F-45EA-A790-EE8EA9991353}" destId="{C1DA2EE1-07DD-4B26-84A2-BA9B0AB1945D}" srcOrd="0" destOrd="0" parTransId="{002C1C22-AEE9-4A4E-9538-32B436C3D6B8}" sibTransId="{8A021011-BEAD-4475-8834-32C2904DDA60}"/>
    <dgm:cxn modelId="{0D2481CC-8D28-4CD4-980F-795543F312AA}" type="presOf" srcId="{52FAADA6-F490-48E8-8E4C-5105FC71340E}" destId="{83127214-E0B6-46C8-9AC8-D4D53DAD27DD}" srcOrd="0" destOrd="0" presId="urn:microsoft.com/office/officeart/2005/8/layout/orgChart1"/>
    <dgm:cxn modelId="{7414579D-6923-4748-B9B6-016A5C95582E}" type="presParOf" srcId="{26228DDD-1F39-435B-AE77-4E653EAFB961}" destId="{6498602F-724C-424B-A60A-B11E2FB3CFF8}" srcOrd="0" destOrd="0" presId="urn:microsoft.com/office/officeart/2005/8/layout/orgChart1"/>
    <dgm:cxn modelId="{B150A6DB-EBA9-4487-A0EC-9466830119EA}" type="presParOf" srcId="{6498602F-724C-424B-A60A-B11E2FB3CFF8}" destId="{66511EF1-6E7A-4E70-9B58-CF9F08EB21E3}" srcOrd="0" destOrd="0" presId="urn:microsoft.com/office/officeart/2005/8/layout/orgChart1"/>
    <dgm:cxn modelId="{4C6A5B9D-F728-489A-BF59-A3B3F8FB55C1}" type="presParOf" srcId="{66511EF1-6E7A-4E70-9B58-CF9F08EB21E3}" destId="{E78B4BA4-5158-45E0-8174-5635021F8FB7}" srcOrd="0" destOrd="0" presId="urn:microsoft.com/office/officeart/2005/8/layout/orgChart1"/>
    <dgm:cxn modelId="{2E465686-0A6E-48BF-802D-A23B8742400E}" type="presParOf" srcId="{66511EF1-6E7A-4E70-9B58-CF9F08EB21E3}" destId="{4A5B446B-103A-435C-A59A-AD242E802ED8}" srcOrd="1" destOrd="0" presId="urn:microsoft.com/office/officeart/2005/8/layout/orgChart1"/>
    <dgm:cxn modelId="{C81D1DA7-5EB7-47D2-9DDD-1EFE18F1F697}" type="presParOf" srcId="{6498602F-724C-424B-A60A-B11E2FB3CFF8}" destId="{F879505E-B19D-464A-8C18-0F8B085EE1FE}" srcOrd="1" destOrd="0" presId="urn:microsoft.com/office/officeart/2005/8/layout/orgChart1"/>
    <dgm:cxn modelId="{6E7866BD-643E-4A57-B9BD-5E6CAAC56216}" type="presParOf" srcId="{F879505E-B19D-464A-8C18-0F8B085EE1FE}" destId="{83127214-E0B6-46C8-9AC8-D4D53DAD27DD}" srcOrd="0" destOrd="0" presId="urn:microsoft.com/office/officeart/2005/8/layout/orgChart1"/>
    <dgm:cxn modelId="{4DFC421E-4265-4C1F-B127-621074062183}" type="presParOf" srcId="{F879505E-B19D-464A-8C18-0F8B085EE1FE}" destId="{DADBB247-527B-4E3D-BB80-1FF660B6AE65}" srcOrd="1" destOrd="0" presId="urn:microsoft.com/office/officeart/2005/8/layout/orgChart1"/>
    <dgm:cxn modelId="{36302212-1947-437A-BDB7-196BC72DF604}" type="presParOf" srcId="{DADBB247-527B-4E3D-BB80-1FF660B6AE65}" destId="{FE0B40D0-C8FA-42FE-B9D4-B20E523310B9}" srcOrd="0" destOrd="0" presId="urn:microsoft.com/office/officeart/2005/8/layout/orgChart1"/>
    <dgm:cxn modelId="{EDD97F09-B468-4B7B-BBD1-BC1CD8F93ED3}" type="presParOf" srcId="{FE0B40D0-C8FA-42FE-B9D4-B20E523310B9}" destId="{C230B8D8-AA76-4450-8A0D-9A0CB33EF8B4}" srcOrd="0" destOrd="0" presId="urn:microsoft.com/office/officeart/2005/8/layout/orgChart1"/>
    <dgm:cxn modelId="{D51790C8-8D91-4543-8FEE-FA52E3C76C5D}" type="presParOf" srcId="{FE0B40D0-C8FA-42FE-B9D4-B20E523310B9}" destId="{777F7310-861B-4826-9ACA-28FC09BAC596}" srcOrd="1" destOrd="0" presId="urn:microsoft.com/office/officeart/2005/8/layout/orgChart1"/>
    <dgm:cxn modelId="{47C0FD7D-E097-48C7-BCFB-4376D2851E62}" type="presParOf" srcId="{DADBB247-527B-4E3D-BB80-1FF660B6AE65}" destId="{60A9C980-84E0-4AE1-A7D5-197EBF416C99}" srcOrd="1" destOrd="0" presId="urn:microsoft.com/office/officeart/2005/8/layout/orgChart1"/>
    <dgm:cxn modelId="{B3C0DCA4-CE94-4568-9AC0-47AFB8F63D47}" type="presParOf" srcId="{DADBB247-527B-4E3D-BB80-1FF660B6AE65}" destId="{B98CFBC4-FFC0-495D-BBE2-9286443043B5}" srcOrd="2" destOrd="0" presId="urn:microsoft.com/office/officeart/2005/8/layout/orgChart1"/>
    <dgm:cxn modelId="{3F113A58-8A6E-44F4-9BE2-74CAF1B0D90B}" type="presParOf" srcId="{6498602F-724C-424B-A60A-B11E2FB3CFF8}" destId="{9B7DBD99-AEC5-4575-AFE2-7E7ED286C617}"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36470A-D12F-45EA-A790-EE8EA9991353}"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14E2D983-12C3-440D-A045-93D9772FB24A}">
      <dgm:prSet phldrT="[Text]"/>
      <dgm:spPr/>
      <dgm:t>
        <a:bodyPr/>
        <a:lstStyle/>
        <a:p>
          <a:r>
            <a:rPr lang="en-US">
              <a:latin typeface="Calibri"/>
              <a:cs typeface="Calibri"/>
            </a:rPr>
            <a:t>Adaptable</a:t>
          </a:r>
        </a:p>
      </dgm:t>
    </dgm:pt>
    <dgm:pt modelId="{C9D33B0F-A67D-4343-8D5E-0329200829A5}" type="parTrans" cxnId="{3FE1302D-B372-4653-BB0D-A5A3428D1DB4}">
      <dgm:prSet/>
      <dgm:spPr/>
      <dgm:t>
        <a:bodyPr/>
        <a:lstStyle/>
        <a:p>
          <a:endParaRPr lang="en-US"/>
        </a:p>
      </dgm:t>
    </dgm:pt>
    <dgm:pt modelId="{E5D079FE-AA37-48DE-BD7A-C4D95FB81E6B}" type="sibTrans" cxnId="{3FE1302D-B372-4653-BB0D-A5A3428D1DB4}">
      <dgm:prSet/>
      <dgm:spPr/>
      <dgm:t>
        <a:bodyPr/>
        <a:lstStyle/>
        <a:p>
          <a:endParaRPr lang="en-US"/>
        </a:p>
      </dgm:t>
    </dgm:pt>
    <dgm:pt modelId="{FAA10ABA-4877-47CB-AB13-9D7A8B7EC467}">
      <dgm:prSet phldrT="[Text]"/>
      <dgm:spPr/>
      <dgm:t>
        <a:bodyPr/>
        <a:lstStyle/>
        <a:p>
          <a:pPr rtl="0"/>
          <a:r>
            <a:rPr lang="en-US">
              <a:latin typeface="Calibri"/>
              <a:cs typeface="Calibri"/>
            </a:rPr>
            <a:t>Variable Sized Implants</a:t>
          </a:r>
        </a:p>
      </dgm:t>
    </dgm:pt>
    <dgm:pt modelId="{83041C5D-0407-4835-99A3-664CFBC4F80B}" type="parTrans" cxnId="{8B1092DF-40D2-450B-9CE5-00097828A030}">
      <dgm:prSet/>
      <dgm:spPr/>
      <dgm:t>
        <a:bodyPr/>
        <a:lstStyle/>
        <a:p>
          <a:endParaRPr lang="en-US"/>
        </a:p>
      </dgm:t>
    </dgm:pt>
    <dgm:pt modelId="{7687347F-1F50-45B4-97BE-C492F217EEB8}" type="sibTrans" cxnId="{8B1092DF-40D2-450B-9CE5-00097828A030}">
      <dgm:prSet/>
      <dgm:spPr/>
      <dgm:t>
        <a:bodyPr/>
        <a:lstStyle/>
        <a:p>
          <a:endParaRPr lang="en-US"/>
        </a:p>
      </dgm:t>
    </dgm:pt>
    <dgm:pt modelId="{26228DDD-1F39-435B-AE77-4E653EAFB961}" type="pres">
      <dgm:prSet presAssocID="{B036470A-D12F-45EA-A790-EE8EA9991353}" presName="hierChild1" presStyleCnt="0">
        <dgm:presLayoutVars>
          <dgm:orgChart val="1"/>
          <dgm:chPref val="1"/>
          <dgm:dir/>
          <dgm:animOne val="branch"/>
          <dgm:animLvl val="lvl"/>
          <dgm:resizeHandles/>
        </dgm:presLayoutVars>
      </dgm:prSet>
      <dgm:spPr/>
    </dgm:pt>
    <dgm:pt modelId="{2D1708A6-A846-4ED8-838D-EE55E38F2C03}" type="pres">
      <dgm:prSet presAssocID="{14E2D983-12C3-440D-A045-93D9772FB24A}" presName="hierRoot1" presStyleCnt="0">
        <dgm:presLayoutVars>
          <dgm:hierBranch val="init"/>
        </dgm:presLayoutVars>
      </dgm:prSet>
      <dgm:spPr/>
    </dgm:pt>
    <dgm:pt modelId="{07C51A7C-29D0-41CF-9D77-890C5BA06F17}" type="pres">
      <dgm:prSet presAssocID="{14E2D983-12C3-440D-A045-93D9772FB24A}" presName="rootComposite1" presStyleCnt="0"/>
      <dgm:spPr/>
    </dgm:pt>
    <dgm:pt modelId="{D695F0DA-ED9F-4F68-8DB9-346E0DABF70A}" type="pres">
      <dgm:prSet presAssocID="{14E2D983-12C3-440D-A045-93D9772FB24A}" presName="rootText1" presStyleLbl="node0" presStyleIdx="0" presStyleCnt="1">
        <dgm:presLayoutVars>
          <dgm:chPref val="3"/>
        </dgm:presLayoutVars>
      </dgm:prSet>
      <dgm:spPr/>
    </dgm:pt>
    <dgm:pt modelId="{E2D8F40F-8821-4D69-A550-0635A426F7ED}" type="pres">
      <dgm:prSet presAssocID="{14E2D983-12C3-440D-A045-93D9772FB24A}" presName="rootConnector1" presStyleLbl="node1" presStyleIdx="0" presStyleCnt="0"/>
      <dgm:spPr/>
    </dgm:pt>
    <dgm:pt modelId="{62C16714-4A03-4406-B51E-B1104DBFCE64}" type="pres">
      <dgm:prSet presAssocID="{14E2D983-12C3-440D-A045-93D9772FB24A}" presName="hierChild2" presStyleCnt="0"/>
      <dgm:spPr/>
    </dgm:pt>
    <dgm:pt modelId="{FA7B9D35-EC2B-4D89-8C4E-6E504A9D9DBF}" type="pres">
      <dgm:prSet presAssocID="{83041C5D-0407-4835-99A3-664CFBC4F80B}" presName="Name37" presStyleLbl="parChTrans1D2" presStyleIdx="0" presStyleCnt="1"/>
      <dgm:spPr/>
    </dgm:pt>
    <dgm:pt modelId="{BB2CAFFB-0384-4E94-B09E-AB11278F03F5}" type="pres">
      <dgm:prSet presAssocID="{FAA10ABA-4877-47CB-AB13-9D7A8B7EC467}" presName="hierRoot2" presStyleCnt="0">
        <dgm:presLayoutVars>
          <dgm:hierBranch val="init"/>
        </dgm:presLayoutVars>
      </dgm:prSet>
      <dgm:spPr/>
    </dgm:pt>
    <dgm:pt modelId="{4B9012BD-D92E-4119-94AE-6FF280A5F351}" type="pres">
      <dgm:prSet presAssocID="{FAA10ABA-4877-47CB-AB13-9D7A8B7EC467}" presName="rootComposite" presStyleCnt="0"/>
      <dgm:spPr/>
    </dgm:pt>
    <dgm:pt modelId="{0038833A-B3D4-4909-82EE-975815610019}" type="pres">
      <dgm:prSet presAssocID="{FAA10ABA-4877-47CB-AB13-9D7A8B7EC467}" presName="rootText" presStyleLbl="node2" presStyleIdx="0" presStyleCnt="1">
        <dgm:presLayoutVars>
          <dgm:chPref val="3"/>
        </dgm:presLayoutVars>
      </dgm:prSet>
      <dgm:spPr/>
    </dgm:pt>
    <dgm:pt modelId="{6C311B0A-6F07-4EC3-8A85-0045158539BE}" type="pres">
      <dgm:prSet presAssocID="{FAA10ABA-4877-47CB-AB13-9D7A8B7EC467}" presName="rootConnector" presStyleLbl="node2" presStyleIdx="0" presStyleCnt="1"/>
      <dgm:spPr/>
    </dgm:pt>
    <dgm:pt modelId="{C32D7DD6-DFDA-41E2-B59B-E3987DBB837D}" type="pres">
      <dgm:prSet presAssocID="{FAA10ABA-4877-47CB-AB13-9D7A8B7EC467}" presName="hierChild4" presStyleCnt="0"/>
      <dgm:spPr/>
    </dgm:pt>
    <dgm:pt modelId="{63235F76-A32D-46E7-96C9-4CC65C5FE5C6}" type="pres">
      <dgm:prSet presAssocID="{FAA10ABA-4877-47CB-AB13-9D7A8B7EC467}" presName="hierChild5" presStyleCnt="0"/>
      <dgm:spPr/>
    </dgm:pt>
    <dgm:pt modelId="{9D9E4FDB-6AD9-4614-A517-22DFF04711C1}" type="pres">
      <dgm:prSet presAssocID="{14E2D983-12C3-440D-A045-93D9772FB24A}" presName="hierChild3" presStyleCnt="0"/>
      <dgm:spPr/>
    </dgm:pt>
  </dgm:ptLst>
  <dgm:cxnLst>
    <dgm:cxn modelId="{43F7212A-A9F0-4C46-895A-C6072B3E52C7}" type="presOf" srcId="{B036470A-D12F-45EA-A790-EE8EA9991353}" destId="{26228DDD-1F39-435B-AE77-4E653EAFB961}" srcOrd="0" destOrd="0" presId="urn:microsoft.com/office/officeart/2005/8/layout/orgChart1"/>
    <dgm:cxn modelId="{3FE1302D-B372-4653-BB0D-A5A3428D1DB4}" srcId="{B036470A-D12F-45EA-A790-EE8EA9991353}" destId="{14E2D983-12C3-440D-A045-93D9772FB24A}" srcOrd="0" destOrd="0" parTransId="{C9D33B0F-A67D-4343-8D5E-0329200829A5}" sibTransId="{E5D079FE-AA37-48DE-BD7A-C4D95FB81E6B}"/>
    <dgm:cxn modelId="{4651893A-A9C3-42A7-B68B-D26A2907DF4B}" type="presOf" srcId="{14E2D983-12C3-440D-A045-93D9772FB24A}" destId="{E2D8F40F-8821-4D69-A550-0635A426F7ED}" srcOrd="1" destOrd="0" presId="urn:microsoft.com/office/officeart/2005/8/layout/orgChart1"/>
    <dgm:cxn modelId="{B6A19441-61CE-4093-925B-1A4D608AA365}" type="presOf" srcId="{FAA10ABA-4877-47CB-AB13-9D7A8B7EC467}" destId="{6C311B0A-6F07-4EC3-8A85-0045158539BE}" srcOrd="1" destOrd="0" presId="urn:microsoft.com/office/officeart/2005/8/layout/orgChart1"/>
    <dgm:cxn modelId="{F128D9C4-B151-43E4-AA56-EEDBB0CDE2D2}" type="presOf" srcId="{14E2D983-12C3-440D-A045-93D9772FB24A}" destId="{D695F0DA-ED9F-4F68-8DB9-346E0DABF70A}" srcOrd="0" destOrd="0" presId="urn:microsoft.com/office/officeart/2005/8/layout/orgChart1"/>
    <dgm:cxn modelId="{DD4792DC-8C24-4614-87EC-DBFEA1FEAF82}" type="presOf" srcId="{83041C5D-0407-4835-99A3-664CFBC4F80B}" destId="{FA7B9D35-EC2B-4D89-8C4E-6E504A9D9DBF}" srcOrd="0" destOrd="0" presId="urn:microsoft.com/office/officeart/2005/8/layout/orgChart1"/>
    <dgm:cxn modelId="{8B1092DF-40D2-450B-9CE5-00097828A030}" srcId="{14E2D983-12C3-440D-A045-93D9772FB24A}" destId="{FAA10ABA-4877-47CB-AB13-9D7A8B7EC467}" srcOrd="0" destOrd="0" parTransId="{83041C5D-0407-4835-99A3-664CFBC4F80B}" sibTransId="{7687347F-1F50-45B4-97BE-C492F217EEB8}"/>
    <dgm:cxn modelId="{976D4AF6-3E5C-4856-B4C1-5E277921A196}" type="presOf" srcId="{FAA10ABA-4877-47CB-AB13-9D7A8B7EC467}" destId="{0038833A-B3D4-4909-82EE-975815610019}" srcOrd="0" destOrd="0" presId="urn:microsoft.com/office/officeart/2005/8/layout/orgChart1"/>
    <dgm:cxn modelId="{09B76A9A-15C0-4259-BA94-06DBB4D4D8B1}" type="presParOf" srcId="{26228DDD-1F39-435B-AE77-4E653EAFB961}" destId="{2D1708A6-A846-4ED8-838D-EE55E38F2C03}" srcOrd="0" destOrd="0" presId="urn:microsoft.com/office/officeart/2005/8/layout/orgChart1"/>
    <dgm:cxn modelId="{B7A8CD92-1426-4C61-8C3A-C0C95C833DD4}" type="presParOf" srcId="{2D1708A6-A846-4ED8-838D-EE55E38F2C03}" destId="{07C51A7C-29D0-41CF-9D77-890C5BA06F17}" srcOrd="0" destOrd="0" presId="urn:microsoft.com/office/officeart/2005/8/layout/orgChart1"/>
    <dgm:cxn modelId="{0FCC3381-D5D2-4EBC-A2D5-6C2DCB980034}" type="presParOf" srcId="{07C51A7C-29D0-41CF-9D77-890C5BA06F17}" destId="{D695F0DA-ED9F-4F68-8DB9-346E0DABF70A}" srcOrd="0" destOrd="0" presId="urn:microsoft.com/office/officeart/2005/8/layout/orgChart1"/>
    <dgm:cxn modelId="{429BF0CA-8943-4306-B1D1-CB8E33CD61FE}" type="presParOf" srcId="{07C51A7C-29D0-41CF-9D77-890C5BA06F17}" destId="{E2D8F40F-8821-4D69-A550-0635A426F7ED}" srcOrd="1" destOrd="0" presId="urn:microsoft.com/office/officeart/2005/8/layout/orgChart1"/>
    <dgm:cxn modelId="{DFDE8181-6658-4859-84BE-A0A3405EC5B1}" type="presParOf" srcId="{2D1708A6-A846-4ED8-838D-EE55E38F2C03}" destId="{62C16714-4A03-4406-B51E-B1104DBFCE64}" srcOrd="1" destOrd="0" presId="urn:microsoft.com/office/officeart/2005/8/layout/orgChart1"/>
    <dgm:cxn modelId="{471A22BE-7BEE-4F54-9D7B-F41A73520BF9}" type="presParOf" srcId="{62C16714-4A03-4406-B51E-B1104DBFCE64}" destId="{FA7B9D35-EC2B-4D89-8C4E-6E504A9D9DBF}" srcOrd="0" destOrd="0" presId="urn:microsoft.com/office/officeart/2005/8/layout/orgChart1"/>
    <dgm:cxn modelId="{41F2059C-0FE6-4322-B446-09A04F7B5D72}" type="presParOf" srcId="{62C16714-4A03-4406-B51E-B1104DBFCE64}" destId="{BB2CAFFB-0384-4E94-B09E-AB11278F03F5}" srcOrd="1" destOrd="0" presId="urn:microsoft.com/office/officeart/2005/8/layout/orgChart1"/>
    <dgm:cxn modelId="{9E053740-36CA-4F6F-8571-3DCDEF4608E7}" type="presParOf" srcId="{BB2CAFFB-0384-4E94-B09E-AB11278F03F5}" destId="{4B9012BD-D92E-4119-94AE-6FF280A5F351}" srcOrd="0" destOrd="0" presId="urn:microsoft.com/office/officeart/2005/8/layout/orgChart1"/>
    <dgm:cxn modelId="{2C5E289D-E421-4A62-A918-6158A2A64B52}" type="presParOf" srcId="{4B9012BD-D92E-4119-94AE-6FF280A5F351}" destId="{0038833A-B3D4-4909-82EE-975815610019}" srcOrd="0" destOrd="0" presId="urn:microsoft.com/office/officeart/2005/8/layout/orgChart1"/>
    <dgm:cxn modelId="{12AD5CF5-0CDC-4D24-A2FF-701B62A5D679}" type="presParOf" srcId="{4B9012BD-D92E-4119-94AE-6FF280A5F351}" destId="{6C311B0A-6F07-4EC3-8A85-0045158539BE}" srcOrd="1" destOrd="0" presId="urn:microsoft.com/office/officeart/2005/8/layout/orgChart1"/>
    <dgm:cxn modelId="{0C0D6C55-D1A3-49FC-9007-CFFE9EFA3D8B}" type="presParOf" srcId="{BB2CAFFB-0384-4E94-B09E-AB11278F03F5}" destId="{C32D7DD6-DFDA-41E2-B59B-E3987DBB837D}" srcOrd="1" destOrd="0" presId="urn:microsoft.com/office/officeart/2005/8/layout/orgChart1"/>
    <dgm:cxn modelId="{C7D3DEF0-C143-40F2-A4B0-D540A169F1DE}" type="presParOf" srcId="{BB2CAFFB-0384-4E94-B09E-AB11278F03F5}" destId="{63235F76-A32D-46E7-96C9-4CC65C5FE5C6}" srcOrd="2" destOrd="0" presId="urn:microsoft.com/office/officeart/2005/8/layout/orgChart1"/>
    <dgm:cxn modelId="{46D611D3-13C9-45BE-A3CC-8EFA9C28CE9B}" type="presParOf" srcId="{2D1708A6-A846-4ED8-838D-EE55E38F2C03}" destId="{9D9E4FDB-6AD9-4614-A517-22DFF04711C1}" srcOrd="2" destOrd="0" presId="urn:microsoft.com/office/officeart/2005/8/layout/orgChar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237421-A2FD-44C5-9BB6-1F4E06097CCE}" type="doc">
      <dgm:prSet loTypeId="urn:microsoft.com/office/officeart/2005/8/layout/hList3" loCatId="list" qsTypeId="urn:microsoft.com/office/officeart/2005/8/quickstyle/simple1" qsCatId="simple" csTypeId="urn:microsoft.com/office/officeart/2005/8/colors/accent0_3" csCatId="mainScheme" phldr="1"/>
      <dgm:spPr/>
      <dgm:t>
        <a:bodyPr/>
        <a:lstStyle/>
        <a:p>
          <a:endParaRPr lang="en-US"/>
        </a:p>
      </dgm:t>
    </dgm:pt>
    <dgm:pt modelId="{A51F18EC-E9A8-43BA-9E96-F7C2C6FDCF38}">
      <dgm:prSet phldrT="[Text]" phldr="0"/>
      <dgm:spPr/>
      <dgm:t>
        <a:bodyPr/>
        <a:lstStyle/>
        <a:p>
          <a:r>
            <a:rPr lang="en-US">
              <a:latin typeface="Arial Black"/>
            </a:rPr>
            <a:t>Targets</a:t>
          </a:r>
          <a:endParaRPr lang="en-US"/>
        </a:p>
      </dgm:t>
    </dgm:pt>
    <dgm:pt modelId="{E1C5D44A-CA53-4F72-AB86-7BEC1BEAE0AD}" type="parTrans" cxnId="{9CD85769-8D9D-4E26-9553-7F39FDD06502}">
      <dgm:prSet/>
      <dgm:spPr/>
      <dgm:t>
        <a:bodyPr/>
        <a:lstStyle/>
        <a:p>
          <a:endParaRPr lang="en-US"/>
        </a:p>
      </dgm:t>
    </dgm:pt>
    <dgm:pt modelId="{DB367A86-91A1-44D6-88C8-EB9326C58711}" type="sibTrans" cxnId="{9CD85769-8D9D-4E26-9553-7F39FDD06502}">
      <dgm:prSet/>
      <dgm:spPr/>
      <dgm:t>
        <a:bodyPr/>
        <a:lstStyle/>
        <a:p>
          <a:endParaRPr lang="en-US"/>
        </a:p>
      </dgm:t>
    </dgm:pt>
    <dgm:pt modelId="{C3B48010-9A43-4D12-8563-9B58B5433A4D}">
      <dgm:prSet phldrT="[Text]" phldr="0"/>
      <dgm:spPr/>
      <dgm:t>
        <a:bodyPr/>
        <a:lstStyle/>
        <a:p>
          <a:pPr rtl="0"/>
          <a:r>
            <a:rPr lang="en-US">
              <a:latin typeface="Times New Roman"/>
              <a:cs typeface="Times New Roman"/>
            </a:rPr>
            <a:t>Resists rocking moments at least 10% better than Equinox</a:t>
          </a:r>
          <a:endParaRPr lang="en-US"/>
        </a:p>
      </dgm:t>
    </dgm:pt>
    <dgm:pt modelId="{3E6F05D4-E788-46BE-9E29-50C5ECF030A1}" type="parTrans" cxnId="{BC1C602D-81F4-4811-9BB4-778AB1A52251}">
      <dgm:prSet/>
      <dgm:spPr/>
      <dgm:t>
        <a:bodyPr/>
        <a:lstStyle/>
        <a:p>
          <a:endParaRPr lang="en-US"/>
        </a:p>
      </dgm:t>
    </dgm:pt>
    <dgm:pt modelId="{35CBBEDE-F743-48A9-807C-9FF79B8958C1}" type="sibTrans" cxnId="{BC1C602D-81F4-4811-9BB4-778AB1A52251}">
      <dgm:prSet/>
      <dgm:spPr/>
      <dgm:t>
        <a:bodyPr/>
        <a:lstStyle/>
        <a:p>
          <a:endParaRPr lang="en-US"/>
        </a:p>
      </dgm:t>
    </dgm:pt>
    <dgm:pt modelId="{890EDAED-A8A2-4BB4-8DA9-F74877A15F63}">
      <dgm:prSet phldrT="[Text]" phldr="0"/>
      <dgm:spPr/>
      <dgm:t>
        <a:bodyPr/>
        <a:lstStyle/>
        <a:p>
          <a:pPr rtl="0"/>
          <a:r>
            <a:rPr lang="en-US">
              <a:latin typeface="Times New Roman"/>
              <a:cs typeface="Times New Roman"/>
            </a:rPr>
            <a:t>Resists torque at least 10% better than Equinox</a:t>
          </a:r>
          <a:endParaRPr lang="en-US"/>
        </a:p>
      </dgm:t>
    </dgm:pt>
    <dgm:pt modelId="{6044C4EE-31BD-473F-BFBE-65921E6721B5}" type="parTrans" cxnId="{D00DF178-C341-4EEB-8A2F-A977ACDD6741}">
      <dgm:prSet/>
      <dgm:spPr/>
      <dgm:t>
        <a:bodyPr/>
        <a:lstStyle/>
        <a:p>
          <a:endParaRPr lang="en-US"/>
        </a:p>
      </dgm:t>
    </dgm:pt>
    <dgm:pt modelId="{CD3E6BAB-FEB1-448B-B0B8-CEBF62859A24}" type="sibTrans" cxnId="{D00DF178-C341-4EEB-8A2F-A977ACDD6741}">
      <dgm:prSet/>
      <dgm:spPr/>
      <dgm:t>
        <a:bodyPr/>
        <a:lstStyle/>
        <a:p>
          <a:endParaRPr lang="en-US"/>
        </a:p>
      </dgm:t>
    </dgm:pt>
    <dgm:pt modelId="{3FAF6A7D-279E-4ABA-A630-0A02C3B6D1CB}">
      <dgm:prSet phldr="0"/>
      <dgm:spPr/>
      <dgm:t>
        <a:bodyPr/>
        <a:lstStyle/>
        <a:p>
          <a:pPr rtl="0"/>
          <a:r>
            <a:rPr lang="en-US">
              <a:latin typeface="Times New Roman"/>
              <a:cs typeface="Times New Roman"/>
            </a:rPr>
            <a:t>Resists shear forces at least 10% better than Equinox</a:t>
          </a:r>
        </a:p>
      </dgm:t>
    </dgm:pt>
    <dgm:pt modelId="{97197992-173F-4C77-AE50-06BBB8E856B3}" type="parTrans" cxnId="{C202EE76-57C1-49DA-9758-4E88008FCA0C}">
      <dgm:prSet/>
      <dgm:spPr/>
    </dgm:pt>
    <dgm:pt modelId="{9F386A5A-D721-409A-A178-9988105CE685}" type="sibTrans" cxnId="{C202EE76-57C1-49DA-9758-4E88008FCA0C}">
      <dgm:prSet/>
      <dgm:spPr/>
    </dgm:pt>
    <dgm:pt modelId="{58536A85-95FD-4BCF-ABF1-73D88D12C393}">
      <dgm:prSet phldr="0"/>
      <dgm:spPr/>
      <dgm:t>
        <a:bodyPr/>
        <a:lstStyle/>
        <a:p>
          <a:pPr rtl="0"/>
          <a:r>
            <a:rPr lang="en-US">
              <a:latin typeface="Times New Roman"/>
              <a:cs typeface="Times New Roman"/>
            </a:rPr>
            <a:t>Implantation is at least 10% better than Equinox</a:t>
          </a:r>
        </a:p>
      </dgm:t>
    </dgm:pt>
    <dgm:pt modelId="{6C45A74B-6735-4A74-B0C2-9A709CD6677D}" type="parTrans" cxnId="{E28F3662-49B7-46B7-890E-EBD8B79DDE78}">
      <dgm:prSet/>
      <dgm:spPr/>
    </dgm:pt>
    <dgm:pt modelId="{BC6C2B79-4E69-440E-A332-6CE6E0B42A78}" type="sibTrans" cxnId="{E28F3662-49B7-46B7-890E-EBD8B79DDE78}">
      <dgm:prSet/>
      <dgm:spPr/>
    </dgm:pt>
    <dgm:pt modelId="{44B2B53B-1D0C-49DA-AEBC-0465978F785E}" type="pres">
      <dgm:prSet presAssocID="{72237421-A2FD-44C5-9BB6-1F4E06097CCE}" presName="composite" presStyleCnt="0">
        <dgm:presLayoutVars>
          <dgm:chMax val="1"/>
          <dgm:dir/>
          <dgm:resizeHandles val="exact"/>
        </dgm:presLayoutVars>
      </dgm:prSet>
      <dgm:spPr/>
    </dgm:pt>
    <dgm:pt modelId="{B2F90EB8-1462-4820-BDB3-3B2D01B922E1}" type="pres">
      <dgm:prSet presAssocID="{A51F18EC-E9A8-43BA-9E96-F7C2C6FDCF38}" presName="roof" presStyleLbl="dkBgShp" presStyleIdx="0" presStyleCnt="2"/>
      <dgm:spPr/>
    </dgm:pt>
    <dgm:pt modelId="{B37F65C0-5CCA-4768-9B6E-5688B9C74DBE}" type="pres">
      <dgm:prSet presAssocID="{A51F18EC-E9A8-43BA-9E96-F7C2C6FDCF38}" presName="pillars" presStyleCnt="0"/>
      <dgm:spPr/>
    </dgm:pt>
    <dgm:pt modelId="{BA77AFE9-7C2D-44D1-B922-34C9D9A9D967}" type="pres">
      <dgm:prSet presAssocID="{A51F18EC-E9A8-43BA-9E96-F7C2C6FDCF38}" presName="pillar1" presStyleLbl="node1" presStyleIdx="0" presStyleCnt="4">
        <dgm:presLayoutVars>
          <dgm:bulletEnabled val="1"/>
        </dgm:presLayoutVars>
      </dgm:prSet>
      <dgm:spPr/>
    </dgm:pt>
    <dgm:pt modelId="{78AEA38C-9CC0-47AC-9609-4C718983AFC8}" type="pres">
      <dgm:prSet presAssocID="{890EDAED-A8A2-4BB4-8DA9-F74877A15F63}" presName="pillarX" presStyleLbl="node1" presStyleIdx="1" presStyleCnt="4">
        <dgm:presLayoutVars>
          <dgm:bulletEnabled val="1"/>
        </dgm:presLayoutVars>
      </dgm:prSet>
      <dgm:spPr/>
    </dgm:pt>
    <dgm:pt modelId="{48999D97-0619-4952-83F6-ABAE389B7F3F}" type="pres">
      <dgm:prSet presAssocID="{3FAF6A7D-279E-4ABA-A630-0A02C3B6D1CB}" presName="pillarX" presStyleLbl="node1" presStyleIdx="2" presStyleCnt="4">
        <dgm:presLayoutVars>
          <dgm:bulletEnabled val="1"/>
        </dgm:presLayoutVars>
      </dgm:prSet>
      <dgm:spPr/>
    </dgm:pt>
    <dgm:pt modelId="{5D2C8F67-C96E-40B2-8690-E1C17C5F4A25}" type="pres">
      <dgm:prSet presAssocID="{58536A85-95FD-4BCF-ABF1-73D88D12C393}" presName="pillarX" presStyleLbl="node1" presStyleIdx="3" presStyleCnt="4">
        <dgm:presLayoutVars>
          <dgm:bulletEnabled val="1"/>
        </dgm:presLayoutVars>
      </dgm:prSet>
      <dgm:spPr/>
    </dgm:pt>
    <dgm:pt modelId="{4F11786E-E3D9-4E1E-9A9C-2D4395A98471}" type="pres">
      <dgm:prSet presAssocID="{A51F18EC-E9A8-43BA-9E96-F7C2C6FDCF38}" presName="base" presStyleLbl="dkBgShp" presStyleIdx="1" presStyleCnt="2"/>
      <dgm:spPr/>
    </dgm:pt>
  </dgm:ptLst>
  <dgm:cxnLst>
    <dgm:cxn modelId="{DDC12A1B-3AAC-4FF6-B57C-BA1ED83026EC}" type="presOf" srcId="{58536A85-95FD-4BCF-ABF1-73D88D12C393}" destId="{5D2C8F67-C96E-40B2-8690-E1C17C5F4A25}" srcOrd="0" destOrd="0" presId="urn:microsoft.com/office/officeart/2005/8/layout/hList3"/>
    <dgm:cxn modelId="{BC1C602D-81F4-4811-9BB4-778AB1A52251}" srcId="{A51F18EC-E9A8-43BA-9E96-F7C2C6FDCF38}" destId="{C3B48010-9A43-4D12-8563-9B58B5433A4D}" srcOrd="0" destOrd="0" parTransId="{3E6F05D4-E788-46BE-9E29-50C5ECF030A1}" sibTransId="{35CBBEDE-F743-48A9-807C-9FF79B8958C1}"/>
    <dgm:cxn modelId="{1DF3325C-65FD-4CA1-A31A-9C6AF3BD7CF4}" type="presOf" srcId="{3FAF6A7D-279E-4ABA-A630-0A02C3B6D1CB}" destId="{48999D97-0619-4952-83F6-ABAE389B7F3F}" srcOrd="0" destOrd="0" presId="urn:microsoft.com/office/officeart/2005/8/layout/hList3"/>
    <dgm:cxn modelId="{E28F3662-49B7-46B7-890E-EBD8B79DDE78}" srcId="{A51F18EC-E9A8-43BA-9E96-F7C2C6FDCF38}" destId="{58536A85-95FD-4BCF-ABF1-73D88D12C393}" srcOrd="3" destOrd="0" parTransId="{6C45A74B-6735-4A74-B0C2-9A709CD6677D}" sibTransId="{BC6C2B79-4E69-440E-A332-6CE6E0B42A78}"/>
    <dgm:cxn modelId="{59CD2164-62ED-46D4-A99D-096E2EA7F4F3}" type="presOf" srcId="{C3B48010-9A43-4D12-8563-9B58B5433A4D}" destId="{BA77AFE9-7C2D-44D1-B922-34C9D9A9D967}" srcOrd="0" destOrd="0" presId="urn:microsoft.com/office/officeart/2005/8/layout/hList3"/>
    <dgm:cxn modelId="{9CD85769-8D9D-4E26-9553-7F39FDD06502}" srcId="{72237421-A2FD-44C5-9BB6-1F4E06097CCE}" destId="{A51F18EC-E9A8-43BA-9E96-F7C2C6FDCF38}" srcOrd="0" destOrd="0" parTransId="{E1C5D44A-CA53-4F72-AB86-7BEC1BEAE0AD}" sibTransId="{DB367A86-91A1-44D6-88C8-EB9326C58711}"/>
    <dgm:cxn modelId="{C202EE76-57C1-49DA-9758-4E88008FCA0C}" srcId="{A51F18EC-E9A8-43BA-9E96-F7C2C6FDCF38}" destId="{3FAF6A7D-279E-4ABA-A630-0A02C3B6D1CB}" srcOrd="2" destOrd="0" parTransId="{97197992-173F-4C77-AE50-06BBB8E856B3}" sibTransId="{9F386A5A-D721-409A-A178-9988105CE685}"/>
    <dgm:cxn modelId="{D00DF178-C341-4EEB-8A2F-A977ACDD6741}" srcId="{A51F18EC-E9A8-43BA-9E96-F7C2C6FDCF38}" destId="{890EDAED-A8A2-4BB4-8DA9-F74877A15F63}" srcOrd="1" destOrd="0" parTransId="{6044C4EE-31BD-473F-BFBE-65921E6721B5}" sibTransId="{CD3E6BAB-FEB1-448B-B0B8-CEBF62859A24}"/>
    <dgm:cxn modelId="{7DF48B84-1851-4B74-AA03-EA060B684469}" type="presOf" srcId="{A51F18EC-E9A8-43BA-9E96-F7C2C6FDCF38}" destId="{B2F90EB8-1462-4820-BDB3-3B2D01B922E1}" srcOrd="0" destOrd="0" presId="urn:microsoft.com/office/officeart/2005/8/layout/hList3"/>
    <dgm:cxn modelId="{A5679BB6-69C7-481A-9277-584D1051E823}" type="presOf" srcId="{72237421-A2FD-44C5-9BB6-1F4E06097CCE}" destId="{44B2B53B-1D0C-49DA-AEBC-0465978F785E}" srcOrd="0" destOrd="0" presId="urn:microsoft.com/office/officeart/2005/8/layout/hList3"/>
    <dgm:cxn modelId="{84C591B8-8C57-4C9D-8DFE-236F7B888CAC}" type="presOf" srcId="{890EDAED-A8A2-4BB4-8DA9-F74877A15F63}" destId="{78AEA38C-9CC0-47AC-9609-4C718983AFC8}" srcOrd="0" destOrd="0" presId="urn:microsoft.com/office/officeart/2005/8/layout/hList3"/>
    <dgm:cxn modelId="{E609D1CB-D379-4209-8495-BD02AB36CAFD}" type="presParOf" srcId="{44B2B53B-1D0C-49DA-AEBC-0465978F785E}" destId="{B2F90EB8-1462-4820-BDB3-3B2D01B922E1}" srcOrd="0" destOrd="0" presId="urn:microsoft.com/office/officeart/2005/8/layout/hList3"/>
    <dgm:cxn modelId="{F99F8E97-F69A-473A-9A7C-F23B27CA8483}" type="presParOf" srcId="{44B2B53B-1D0C-49DA-AEBC-0465978F785E}" destId="{B37F65C0-5CCA-4768-9B6E-5688B9C74DBE}" srcOrd="1" destOrd="0" presId="urn:microsoft.com/office/officeart/2005/8/layout/hList3"/>
    <dgm:cxn modelId="{1FDF79E9-3BA6-4FA7-A552-B1D13CD0A4BB}" type="presParOf" srcId="{B37F65C0-5CCA-4768-9B6E-5688B9C74DBE}" destId="{BA77AFE9-7C2D-44D1-B922-34C9D9A9D967}" srcOrd="0" destOrd="0" presId="urn:microsoft.com/office/officeart/2005/8/layout/hList3"/>
    <dgm:cxn modelId="{7428BFD4-5737-4CBE-BFBD-40E7FB5F34F6}" type="presParOf" srcId="{B37F65C0-5CCA-4768-9B6E-5688B9C74DBE}" destId="{78AEA38C-9CC0-47AC-9609-4C718983AFC8}" srcOrd="1" destOrd="0" presId="urn:microsoft.com/office/officeart/2005/8/layout/hList3"/>
    <dgm:cxn modelId="{64D1D881-70F5-42BA-9802-93F672C01A3D}" type="presParOf" srcId="{B37F65C0-5CCA-4768-9B6E-5688B9C74DBE}" destId="{48999D97-0619-4952-83F6-ABAE389B7F3F}" srcOrd="2" destOrd="0" presId="urn:microsoft.com/office/officeart/2005/8/layout/hList3"/>
    <dgm:cxn modelId="{25CA623A-4C87-4081-B962-591EBE93970A}" type="presParOf" srcId="{B37F65C0-5CCA-4768-9B6E-5688B9C74DBE}" destId="{5D2C8F67-C96E-40B2-8690-E1C17C5F4A25}" srcOrd="3" destOrd="0" presId="urn:microsoft.com/office/officeart/2005/8/layout/hList3"/>
    <dgm:cxn modelId="{B59CB1A8-F789-4F65-9272-2A110CDE4AAF}" type="presParOf" srcId="{44B2B53B-1D0C-49DA-AEBC-0465978F785E}" destId="{4F11786E-E3D9-4E1E-9A9C-2D4395A98471}"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587C621-3785-4ACF-8C3A-48844CB76949}" type="doc">
      <dgm:prSet loTypeId="urn:microsoft.com/office/officeart/2005/8/layout/list1" loCatId="list" qsTypeId="urn:microsoft.com/office/officeart/2005/8/quickstyle/simple1" qsCatId="simple" csTypeId="urn:microsoft.com/office/officeart/2005/8/colors/accent0_2" csCatId="mainScheme" phldr="1"/>
      <dgm:spPr/>
      <dgm:t>
        <a:bodyPr/>
        <a:lstStyle/>
        <a:p>
          <a:endParaRPr lang="en-US"/>
        </a:p>
      </dgm:t>
    </dgm:pt>
    <dgm:pt modelId="{1410DCE8-FC6F-4F66-99A8-4E4CC9CC3222}">
      <dgm:prSet phldrT="[Text]" phldr="0"/>
      <dgm:spPr/>
      <dgm:t>
        <a:bodyPr/>
        <a:lstStyle/>
        <a:p>
          <a:pPr rtl="0"/>
          <a:r>
            <a:rPr lang="en-US" b="0">
              <a:latin typeface="Arial"/>
              <a:cs typeface="Arial"/>
            </a:rPr>
            <a:t>Resist Rocking Moments</a:t>
          </a:r>
        </a:p>
      </dgm:t>
    </dgm:pt>
    <dgm:pt modelId="{9F523F19-B3B5-4CAA-B672-64C8FC56DA40}" type="parTrans" cxnId="{36808105-A9E1-4A85-8C04-93950AAAD991}">
      <dgm:prSet/>
      <dgm:spPr/>
      <dgm:t>
        <a:bodyPr/>
        <a:lstStyle/>
        <a:p>
          <a:endParaRPr lang="en-US"/>
        </a:p>
      </dgm:t>
    </dgm:pt>
    <dgm:pt modelId="{A2EB5236-E81E-4151-BEB9-0A17F20103FA}" type="sibTrans" cxnId="{36808105-A9E1-4A85-8C04-93950AAAD991}">
      <dgm:prSet/>
      <dgm:spPr/>
      <dgm:t>
        <a:bodyPr/>
        <a:lstStyle/>
        <a:p>
          <a:endParaRPr lang="en-US"/>
        </a:p>
      </dgm:t>
    </dgm:pt>
    <dgm:pt modelId="{EC2ABC8A-28C7-411D-AF35-AF2D67D43321}">
      <dgm:prSet phldrT="[Text]" phldr="0"/>
      <dgm:spPr/>
      <dgm:t>
        <a:bodyPr/>
        <a:lstStyle/>
        <a:p>
          <a:pPr rtl="0"/>
          <a:r>
            <a:rPr lang="en-US" b="0">
              <a:latin typeface="Arial"/>
              <a:cs typeface="Arial"/>
            </a:rPr>
            <a:t>Moment (Newton-meter)</a:t>
          </a:r>
        </a:p>
      </dgm:t>
    </dgm:pt>
    <dgm:pt modelId="{BD7C2D53-7B9F-4374-815E-E3CED76A90FE}" type="parTrans" cxnId="{85636FE8-B102-4F10-86D2-4DFC61EB0C55}">
      <dgm:prSet/>
      <dgm:spPr/>
      <dgm:t>
        <a:bodyPr/>
        <a:lstStyle/>
        <a:p>
          <a:endParaRPr lang="en-US"/>
        </a:p>
      </dgm:t>
    </dgm:pt>
    <dgm:pt modelId="{726ECD26-60CE-45C2-830B-83FF4EFC2526}" type="sibTrans" cxnId="{85636FE8-B102-4F10-86D2-4DFC61EB0C55}">
      <dgm:prSet/>
      <dgm:spPr/>
      <dgm:t>
        <a:bodyPr/>
        <a:lstStyle/>
        <a:p>
          <a:endParaRPr lang="en-US"/>
        </a:p>
      </dgm:t>
    </dgm:pt>
    <dgm:pt modelId="{B37C8889-5EA5-4DBF-8B7F-9020516DA4D4}">
      <dgm:prSet phldrT="[Text]" phldr="0"/>
      <dgm:spPr/>
      <dgm:t>
        <a:bodyPr/>
        <a:lstStyle/>
        <a:p>
          <a:pPr rtl="0"/>
          <a:r>
            <a:rPr lang="en-US" b="0">
              <a:latin typeface="Arial"/>
              <a:cs typeface="Arial"/>
            </a:rPr>
            <a:t>Resist Shear </a:t>
          </a:r>
        </a:p>
      </dgm:t>
    </dgm:pt>
    <dgm:pt modelId="{BC1276F2-3511-413D-BD03-D2C677EEDAAA}" type="parTrans" cxnId="{758908EE-5037-45EC-82A2-FAD5203C6F97}">
      <dgm:prSet/>
      <dgm:spPr/>
      <dgm:t>
        <a:bodyPr/>
        <a:lstStyle/>
        <a:p>
          <a:endParaRPr lang="en-US"/>
        </a:p>
      </dgm:t>
    </dgm:pt>
    <dgm:pt modelId="{8CBB4F10-978E-460C-9694-B9FDA6B5B685}" type="sibTrans" cxnId="{758908EE-5037-45EC-82A2-FAD5203C6F97}">
      <dgm:prSet/>
      <dgm:spPr/>
      <dgm:t>
        <a:bodyPr/>
        <a:lstStyle/>
        <a:p>
          <a:endParaRPr lang="en-US"/>
        </a:p>
      </dgm:t>
    </dgm:pt>
    <dgm:pt modelId="{661E9CD6-8788-462F-B3AC-9186CF23362C}">
      <dgm:prSet phldrT="[Text]" phldr="0"/>
      <dgm:spPr/>
      <dgm:t>
        <a:bodyPr/>
        <a:lstStyle/>
        <a:p>
          <a:pPr rtl="0"/>
          <a:r>
            <a:rPr lang="en-US" b="0">
              <a:latin typeface="Arial"/>
              <a:cs typeface="Arial"/>
            </a:rPr>
            <a:t>Stress (Newton per square meter)</a:t>
          </a:r>
        </a:p>
      </dgm:t>
    </dgm:pt>
    <dgm:pt modelId="{72AA54B7-C47F-4B30-BABB-B4AB709DB5A1}" type="parTrans" cxnId="{5F9047F8-69A0-4405-B719-6F4B8DE6AC34}">
      <dgm:prSet/>
      <dgm:spPr/>
      <dgm:t>
        <a:bodyPr/>
        <a:lstStyle/>
        <a:p>
          <a:endParaRPr lang="en-US"/>
        </a:p>
      </dgm:t>
    </dgm:pt>
    <dgm:pt modelId="{3034EB19-6675-4D4C-8005-1B3EFFAEAE18}" type="sibTrans" cxnId="{5F9047F8-69A0-4405-B719-6F4B8DE6AC34}">
      <dgm:prSet/>
      <dgm:spPr/>
      <dgm:t>
        <a:bodyPr/>
        <a:lstStyle/>
        <a:p>
          <a:endParaRPr lang="en-US"/>
        </a:p>
      </dgm:t>
    </dgm:pt>
    <dgm:pt modelId="{7D34B316-3D24-44E1-AE78-51239B7536CF}">
      <dgm:prSet phldr="0"/>
      <dgm:spPr/>
      <dgm:t>
        <a:bodyPr/>
        <a:lstStyle/>
        <a:p>
          <a:pPr rtl="0"/>
          <a:r>
            <a:rPr lang="en-US" b="0">
              <a:latin typeface="Arial"/>
              <a:cs typeface="Arial"/>
            </a:rPr>
            <a:t>Resist Torque</a:t>
          </a:r>
        </a:p>
      </dgm:t>
    </dgm:pt>
    <dgm:pt modelId="{3A49D0B9-A5D6-4C22-8319-AA76FC893B79}" type="parTrans" cxnId="{CAD52FCD-AFC0-4FC8-977D-B25A1AE1992B}">
      <dgm:prSet/>
      <dgm:spPr/>
      <dgm:t>
        <a:bodyPr/>
        <a:lstStyle/>
        <a:p>
          <a:endParaRPr lang="en-US"/>
        </a:p>
      </dgm:t>
    </dgm:pt>
    <dgm:pt modelId="{0E26085A-3E92-404A-B60B-FCDED70A51C8}" type="sibTrans" cxnId="{CAD52FCD-AFC0-4FC8-977D-B25A1AE1992B}">
      <dgm:prSet/>
      <dgm:spPr/>
      <dgm:t>
        <a:bodyPr/>
        <a:lstStyle/>
        <a:p>
          <a:endParaRPr lang="en-US"/>
        </a:p>
      </dgm:t>
    </dgm:pt>
    <dgm:pt modelId="{5FD87EC7-CBC4-4CE7-AD1B-F59124EB5D9F}">
      <dgm:prSet phldr="0"/>
      <dgm:spPr/>
      <dgm:t>
        <a:bodyPr/>
        <a:lstStyle/>
        <a:p>
          <a:pPr rtl="0"/>
          <a:r>
            <a:rPr lang="en-US" b="0">
              <a:latin typeface="Arial"/>
              <a:cs typeface="Arial"/>
            </a:rPr>
            <a:t>Easier to Implant</a:t>
          </a:r>
        </a:p>
      </dgm:t>
    </dgm:pt>
    <dgm:pt modelId="{4F5C43E5-A414-4914-989A-7E2AB68D6876}" type="parTrans" cxnId="{A577362D-06D6-4840-A8AB-2324103137EA}">
      <dgm:prSet/>
      <dgm:spPr/>
      <dgm:t>
        <a:bodyPr/>
        <a:lstStyle/>
        <a:p>
          <a:endParaRPr lang="en-US"/>
        </a:p>
      </dgm:t>
    </dgm:pt>
    <dgm:pt modelId="{445869D5-A2BD-48FC-8E26-B17DEE6A3227}" type="sibTrans" cxnId="{A577362D-06D6-4840-A8AB-2324103137EA}">
      <dgm:prSet/>
      <dgm:spPr/>
      <dgm:t>
        <a:bodyPr/>
        <a:lstStyle/>
        <a:p>
          <a:endParaRPr lang="en-US"/>
        </a:p>
      </dgm:t>
    </dgm:pt>
    <dgm:pt modelId="{08DB7968-B9CD-4606-954E-078E065DD665}">
      <dgm:prSet phldr="0"/>
      <dgm:spPr/>
      <dgm:t>
        <a:bodyPr/>
        <a:lstStyle/>
        <a:p>
          <a:r>
            <a:rPr lang="en-US" b="0">
              <a:latin typeface="Arial"/>
              <a:cs typeface="Arial"/>
            </a:rPr>
            <a:t>Physical Exertion</a:t>
          </a:r>
        </a:p>
      </dgm:t>
    </dgm:pt>
    <dgm:pt modelId="{8CF6D0C4-2281-4C64-8651-25762E4CD637}" type="parTrans" cxnId="{27626E9F-54C0-48E2-AFFE-973E6E4B2560}">
      <dgm:prSet/>
      <dgm:spPr/>
      <dgm:t>
        <a:bodyPr/>
        <a:lstStyle/>
        <a:p>
          <a:endParaRPr lang="en-US"/>
        </a:p>
      </dgm:t>
    </dgm:pt>
    <dgm:pt modelId="{6B9CB562-A832-4439-B180-471267ACF431}" type="sibTrans" cxnId="{27626E9F-54C0-48E2-AFFE-973E6E4B2560}">
      <dgm:prSet/>
      <dgm:spPr/>
      <dgm:t>
        <a:bodyPr/>
        <a:lstStyle/>
        <a:p>
          <a:endParaRPr lang="en-US"/>
        </a:p>
      </dgm:t>
    </dgm:pt>
    <dgm:pt modelId="{69F9704C-906C-4A9B-95BF-951B864E8AC1}">
      <dgm:prSet phldr="0"/>
      <dgm:spPr/>
      <dgm:t>
        <a:bodyPr/>
        <a:lstStyle/>
        <a:p>
          <a:pPr rtl="0"/>
          <a:r>
            <a:rPr lang="en-US" b="0">
              <a:latin typeface="Arial"/>
              <a:cs typeface="Arial"/>
            </a:rPr>
            <a:t>Time</a:t>
          </a:r>
        </a:p>
      </dgm:t>
    </dgm:pt>
    <dgm:pt modelId="{0418538B-BB78-4C61-8E47-A701AFC51777}" type="parTrans" cxnId="{F4F665E7-B6D1-47F3-A41E-EA811F47F609}">
      <dgm:prSet/>
      <dgm:spPr/>
      <dgm:t>
        <a:bodyPr/>
        <a:lstStyle/>
        <a:p>
          <a:endParaRPr lang="en-US"/>
        </a:p>
      </dgm:t>
    </dgm:pt>
    <dgm:pt modelId="{BF48B2CE-B18B-42CA-9139-8C823CE281C6}" type="sibTrans" cxnId="{F4F665E7-B6D1-47F3-A41E-EA811F47F609}">
      <dgm:prSet/>
      <dgm:spPr/>
      <dgm:t>
        <a:bodyPr/>
        <a:lstStyle/>
        <a:p>
          <a:endParaRPr lang="en-US"/>
        </a:p>
      </dgm:t>
    </dgm:pt>
    <dgm:pt modelId="{CF221FD7-A9FC-430C-844E-203960CFBBA4}">
      <dgm:prSet phldr="0"/>
      <dgm:spPr/>
      <dgm:t>
        <a:bodyPr/>
        <a:lstStyle/>
        <a:p>
          <a:pPr rtl="0"/>
          <a:r>
            <a:rPr lang="en-US" b="0">
              <a:latin typeface="Arial"/>
              <a:cs typeface="Arial"/>
            </a:rPr>
            <a:t>Steps</a:t>
          </a:r>
        </a:p>
      </dgm:t>
    </dgm:pt>
    <dgm:pt modelId="{DBF52E0F-4E61-4EFD-AD05-D8A058FCA11F}" type="parTrans" cxnId="{D7D6C93F-7032-4A31-8F6A-222D2DC5B751}">
      <dgm:prSet/>
      <dgm:spPr/>
      <dgm:t>
        <a:bodyPr/>
        <a:lstStyle/>
        <a:p>
          <a:endParaRPr lang="en-US"/>
        </a:p>
      </dgm:t>
    </dgm:pt>
    <dgm:pt modelId="{5B884399-625F-42CF-9DD4-56A6AD22F48F}" type="sibTrans" cxnId="{D7D6C93F-7032-4A31-8F6A-222D2DC5B751}">
      <dgm:prSet/>
      <dgm:spPr/>
      <dgm:t>
        <a:bodyPr/>
        <a:lstStyle/>
        <a:p>
          <a:endParaRPr lang="en-US"/>
        </a:p>
      </dgm:t>
    </dgm:pt>
    <dgm:pt modelId="{AC74E70B-8578-4433-833E-76B7EB710D42}">
      <dgm:prSet phldr="0"/>
      <dgm:spPr/>
      <dgm:t>
        <a:bodyPr/>
        <a:lstStyle/>
        <a:p>
          <a:pPr rtl="0"/>
          <a:r>
            <a:rPr lang="en-US" b="0">
              <a:latin typeface="Arial"/>
              <a:cs typeface="Times New Roman"/>
            </a:rPr>
            <a:t>Torque (</a:t>
          </a:r>
          <a:r>
            <a:rPr lang="en-US" b="0">
              <a:latin typeface="Arial"/>
              <a:cs typeface="Arial"/>
            </a:rPr>
            <a:t>Newton-meter)</a:t>
          </a:r>
        </a:p>
      </dgm:t>
    </dgm:pt>
    <dgm:pt modelId="{60869042-4ED2-44CB-94F2-76C31BDF4CBE}" type="parTrans" cxnId="{8C0F5E0B-E0DB-455C-AE1B-1C40213FD767}">
      <dgm:prSet/>
      <dgm:spPr/>
    </dgm:pt>
    <dgm:pt modelId="{2C946ABC-E297-4BEC-939D-268B6CE2ADE1}" type="sibTrans" cxnId="{8C0F5E0B-E0DB-455C-AE1B-1C40213FD767}">
      <dgm:prSet/>
      <dgm:spPr/>
    </dgm:pt>
    <dgm:pt modelId="{C45970EF-E580-47FD-81C4-7AC5D0C29C43}" type="pres">
      <dgm:prSet presAssocID="{C587C621-3785-4ACF-8C3A-48844CB76949}" presName="linear" presStyleCnt="0">
        <dgm:presLayoutVars>
          <dgm:dir/>
          <dgm:animLvl val="lvl"/>
          <dgm:resizeHandles val="exact"/>
        </dgm:presLayoutVars>
      </dgm:prSet>
      <dgm:spPr/>
    </dgm:pt>
    <dgm:pt modelId="{5C668657-4478-4691-BF46-C2C58F35D624}" type="pres">
      <dgm:prSet presAssocID="{1410DCE8-FC6F-4F66-99A8-4E4CC9CC3222}" presName="parentLin" presStyleCnt="0"/>
      <dgm:spPr/>
    </dgm:pt>
    <dgm:pt modelId="{B8828FDF-CE9B-4AA6-AF02-BABF66D56EBE}" type="pres">
      <dgm:prSet presAssocID="{1410DCE8-FC6F-4F66-99A8-4E4CC9CC3222}" presName="parentLeftMargin" presStyleLbl="node1" presStyleIdx="0" presStyleCnt="4"/>
      <dgm:spPr/>
    </dgm:pt>
    <dgm:pt modelId="{BAB207C4-63C6-4055-9564-ECF9F2BC7198}" type="pres">
      <dgm:prSet presAssocID="{1410DCE8-FC6F-4F66-99A8-4E4CC9CC3222}" presName="parentText" presStyleLbl="node1" presStyleIdx="0" presStyleCnt="4">
        <dgm:presLayoutVars>
          <dgm:chMax val="0"/>
          <dgm:bulletEnabled val="1"/>
        </dgm:presLayoutVars>
      </dgm:prSet>
      <dgm:spPr/>
    </dgm:pt>
    <dgm:pt modelId="{7090CA5A-2B29-4E49-9249-CFAFEA313050}" type="pres">
      <dgm:prSet presAssocID="{1410DCE8-FC6F-4F66-99A8-4E4CC9CC3222}" presName="negativeSpace" presStyleCnt="0"/>
      <dgm:spPr/>
    </dgm:pt>
    <dgm:pt modelId="{CCFD0A61-441C-4217-BE17-FC3F100CD7EA}" type="pres">
      <dgm:prSet presAssocID="{1410DCE8-FC6F-4F66-99A8-4E4CC9CC3222}" presName="childText" presStyleLbl="conFgAcc1" presStyleIdx="0" presStyleCnt="4">
        <dgm:presLayoutVars>
          <dgm:bulletEnabled val="1"/>
        </dgm:presLayoutVars>
      </dgm:prSet>
      <dgm:spPr/>
    </dgm:pt>
    <dgm:pt modelId="{A150ED05-DB4C-4DF1-9DD8-6A8F82C6DB34}" type="pres">
      <dgm:prSet presAssocID="{A2EB5236-E81E-4151-BEB9-0A17F20103FA}" presName="spaceBetweenRectangles" presStyleCnt="0"/>
      <dgm:spPr/>
    </dgm:pt>
    <dgm:pt modelId="{85753918-4768-48F4-9DBE-EFA6F8347A7A}" type="pres">
      <dgm:prSet presAssocID="{B37C8889-5EA5-4DBF-8B7F-9020516DA4D4}" presName="parentLin" presStyleCnt="0"/>
      <dgm:spPr/>
    </dgm:pt>
    <dgm:pt modelId="{0856B23D-B1BB-45EE-BACC-DF431A43933D}" type="pres">
      <dgm:prSet presAssocID="{B37C8889-5EA5-4DBF-8B7F-9020516DA4D4}" presName="parentLeftMargin" presStyleLbl="node1" presStyleIdx="0" presStyleCnt="4"/>
      <dgm:spPr/>
    </dgm:pt>
    <dgm:pt modelId="{130045D3-7F74-4DD6-A337-4649EFED87D3}" type="pres">
      <dgm:prSet presAssocID="{B37C8889-5EA5-4DBF-8B7F-9020516DA4D4}" presName="parentText" presStyleLbl="node1" presStyleIdx="1" presStyleCnt="4">
        <dgm:presLayoutVars>
          <dgm:chMax val="0"/>
          <dgm:bulletEnabled val="1"/>
        </dgm:presLayoutVars>
      </dgm:prSet>
      <dgm:spPr/>
    </dgm:pt>
    <dgm:pt modelId="{27A36FE7-3164-4F16-AF4F-D390CD802B44}" type="pres">
      <dgm:prSet presAssocID="{B37C8889-5EA5-4DBF-8B7F-9020516DA4D4}" presName="negativeSpace" presStyleCnt="0"/>
      <dgm:spPr/>
    </dgm:pt>
    <dgm:pt modelId="{018AE544-DDB6-49B2-AC1B-0B475ED41A41}" type="pres">
      <dgm:prSet presAssocID="{B37C8889-5EA5-4DBF-8B7F-9020516DA4D4}" presName="childText" presStyleLbl="conFgAcc1" presStyleIdx="1" presStyleCnt="4">
        <dgm:presLayoutVars>
          <dgm:bulletEnabled val="1"/>
        </dgm:presLayoutVars>
      </dgm:prSet>
      <dgm:spPr/>
    </dgm:pt>
    <dgm:pt modelId="{9A2479DB-E434-407F-9F09-6ABF4A6D3E4E}" type="pres">
      <dgm:prSet presAssocID="{8CBB4F10-978E-460C-9694-B9FDA6B5B685}" presName="spaceBetweenRectangles" presStyleCnt="0"/>
      <dgm:spPr/>
    </dgm:pt>
    <dgm:pt modelId="{D50B9CC5-1233-4963-BED3-5FA1D28A64FA}" type="pres">
      <dgm:prSet presAssocID="{7D34B316-3D24-44E1-AE78-51239B7536CF}" presName="parentLin" presStyleCnt="0"/>
      <dgm:spPr/>
    </dgm:pt>
    <dgm:pt modelId="{F9C20E7C-D252-4A7C-B4C2-A8EAD9123CD3}" type="pres">
      <dgm:prSet presAssocID="{7D34B316-3D24-44E1-AE78-51239B7536CF}" presName="parentLeftMargin" presStyleLbl="node1" presStyleIdx="1" presStyleCnt="4"/>
      <dgm:spPr/>
    </dgm:pt>
    <dgm:pt modelId="{EE3B57B7-147C-4D1A-8D2E-FE3EAE432A24}" type="pres">
      <dgm:prSet presAssocID="{7D34B316-3D24-44E1-AE78-51239B7536CF}" presName="parentText" presStyleLbl="node1" presStyleIdx="2" presStyleCnt="4">
        <dgm:presLayoutVars>
          <dgm:chMax val="0"/>
          <dgm:bulletEnabled val="1"/>
        </dgm:presLayoutVars>
      </dgm:prSet>
      <dgm:spPr/>
    </dgm:pt>
    <dgm:pt modelId="{FC308718-F577-4A51-A246-31AB79C21D4B}" type="pres">
      <dgm:prSet presAssocID="{7D34B316-3D24-44E1-AE78-51239B7536CF}" presName="negativeSpace" presStyleCnt="0"/>
      <dgm:spPr/>
    </dgm:pt>
    <dgm:pt modelId="{A82FD1BD-E706-449D-8C42-74993B642F22}" type="pres">
      <dgm:prSet presAssocID="{7D34B316-3D24-44E1-AE78-51239B7536CF}" presName="childText" presStyleLbl="conFgAcc1" presStyleIdx="2" presStyleCnt="4">
        <dgm:presLayoutVars>
          <dgm:bulletEnabled val="1"/>
        </dgm:presLayoutVars>
      </dgm:prSet>
      <dgm:spPr/>
    </dgm:pt>
    <dgm:pt modelId="{2CB5305A-529B-4B7E-93B7-3A209447BC09}" type="pres">
      <dgm:prSet presAssocID="{0E26085A-3E92-404A-B60B-FCDED70A51C8}" presName="spaceBetweenRectangles" presStyleCnt="0"/>
      <dgm:spPr/>
    </dgm:pt>
    <dgm:pt modelId="{BDC8C6D1-8700-4738-B41A-1127FD1EA9AD}" type="pres">
      <dgm:prSet presAssocID="{5FD87EC7-CBC4-4CE7-AD1B-F59124EB5D9F}" presName="parentLin" presStyleCnt="0"/>
      <dgm:spPr/>
    </dgm:pt>
    <dgm:pt modelId="{F2B7489F-9410-42D1-A655-D3318FE1768E}" type="pres">
      <dgm:prSet presAssocID="{5FD87EC7-CBC4-4CE7-AD1B-F59124EB5D9F}" presName="parentLeftMargin" presStyleLbl="node1" presStyleIdx="2" presStyleCnt="4"/>
      <dgm:spPr/>
    </dgm:pt>
    <dgm:pt modelId="{5B89F941-413B-4346-BDEB-B3A59DC6A9FC}" type="pres">
      <dgm:prSet presAssocID="{5FD87EC7-CBC4-4CE7-AD1B-F59124EB5D9F}" presName="parentText" presStyleLbl="node1" presStyleIdx="3" presStyleCnt="4">
        <dgm:presLayoutVars>
          <dgm:chMax val="0"/>
          <dgm:bulletEnabled val="1"/>
        </dgm:presLayoutVars>
      </dgm:prSet>
      <dgm:spPr/>
    </dgm:pt>
    <dgm:pt modelId="{9618B549-2088-468B-8E3C-ED0551EDA41B}" type="pres">
      <dgm:prSet presAssocID="{5FD87EC7-CBC4-4CE7-AD1B-F59124EB5D9F}" presName="negativeSpace" presStyleCnt="0"/>
      <dgm:spPr/>
    </dgm:pt>
    <dgm:pt modelId="{FCB01A2A-02CC-477D-9591-39CDB1A74B1A}" type="pres">
      <dgm:prSet presAssocID="{5FD87EC7-CBC4-4CE7-AD1B-F59124EB5D9F}" presName="childText" presStyleLbl="conFgAcc1" presStyleIdx="3" presStyleCnt="4">
        <dgm:presLayoutVars>
          <dgm:bulletEnabled val="1"/>
        </dgm:presLayoutVars>
      </dgm:prSet>
      <dgm:spPr/>
    </dgm:pt>
  </dgm:ptLst>
  <dgm:cxnLst>
    <dgm:cxn modelId="{C3625500-B7B7-4C6F-8C31-477790A4EEEE}" type="presOf" srcId="{1410DCE8-FC6F-4F66-99A8-4E4CC9CC3222}" destId="{B8828FDF-CE9B-4AA6-AF02-BABF66D56EBE}" srcOrd="0" destOrd="0" presId="urn:microsoft.com/office/officeart/2005/8/layout/list1"/>
    <dgm:cxn modelId="{316C0902-5F47-47E2-BD4A-0B38EFEDEC50}" type="presOf" srcId="{7D34B316-3D24-44E1-AE78-51239B7536CF}" destId="{EE3B57B7-147C-4D1A-8D2E-FE3EAE432A24}" srcOrd="1" destOrd="0" presId="urn:microsoft.com/office/officeart/2005/8/layout/list1"/>
    <dgm:cxn modelId="{36808105-A9E1-4A85-8C04-93950AAAD991}" srcId="{C587C621-3785-4ACF-8C3A-48844CB76949}" destId="{1410DCE8-FC6F-4F66-99A8-4E4CC9CC3222}" srcOrd="0" destOrd="0" parTransId="{9F523F19-B3B5-4CAA-B672-64C8FC56DA40}" sibTransId="{A2EB5236-E81E-4151-BEB9-0A17F20103FA}"/>
    <dgm:cxn modelId="{8C0F5E0B-E0DB-455C-AE1B-1C40213FD767}" srcId="{7D34B316-3D24-44E1-AE78-51239B7536CF}" destId="{AC74E70B-8578-4433-833E-76B7EB710D42}" srcOrd="0" destOrd="0" parTransId="{60869042-4ED2-44CB-94F2-76C31BDF4CBE}" sibTransId="{2C946ABC-E297-4BEC-939D-268B6CE2ADE1}"/>
    <dgm:cxn modelId="{13306014-20E7-49BB-9C4F-CD266FBCB274}" type="presOf" srcId="{1410DCE8-FC6F-4F66-99A8-4E4CC9CC3222}" destId="{BAB207C4-63C6-4055-9564-ECF9F2BC7198}" srcOrd="1" destOrd="0" presId="urn:microsoft.com/office/officeart/2005/8/layout/list1"/>
    <dgm:cxn modelId="{5970221E-D072-43D1-8D58-B49C7D375C06}" type="presOf" srcId="{7D34B316-3D24-44E1-AE78-51239B7536CF}" destId="{F9C20E7C-D252-4A7C-B4C2-A8EAD9123CD3}" srcOrd="0" destOrd="0" presId="urn:microsoft.com/office/officeart/2005/8/layout/list1"/>
    <dgm:cxn modelId="{A577362D-06D6-4840-A8AB-2324103137EA}" srcId="{C587C621-3785-4ACF-8C3A-48844CB76949}" destId="{5FD87EC7-CBC4-4CE7-AD1B-F59124EB5D9F}" srcOrd="3" destOrd="0" parTransId="{4F5C43E5-A414-4914-989A-7E2AB68D6876}" sibTransId="{445869D5-A2BD-48FC-8E26-B17DEE6A3227}"/>
    <dgm:cxn modelId="{D7D6C93F-7032-4A31-8F6A-222D2DC5B751}" srcId="{5FD87EC7-CBC4-4CE7-AD1B-F59124EB5D9F}" destId="{CF221FD7-A9FC-430C-844E-203960CFBBA4}" srcOrd="1" destOrd="0" parTransId="{DBF52E0F-4E61-4EFD-AD05-D8A058FCA11F}" sibTransId="{5B884399-625F-42CF-9DD4-56A6AD22F48F}"/>
    <dgm:cxn modelId="{F8018754-7D89-44AA-8BC9-A2E0BA623BB4}" type="presOf" srcId="{69F9704C-906C-4A9B-95BF-951B864E8AC1}" destId="{FCB01A2A-02CC-477D-9591-39CDB1A74B1A}" srcOrd="0" destOrd="0" presId="urn:microsoft.com/office/officeart/2005/8/layout/list1"/>
    <dgm:cxn modelId="{66AE056C-72EE-4711-AF22-3DDB0876ACEA}" type="presOf" srcId="{CF221FD7-A9FC-430C-844E-203960CFBBA4}" destId="{FCB01A2A-02CC-477D-9591-39CDB1A74B1A}" srcOrd="0" destOrd="1" presId="urn:microsoft.com/office/officeart/2005/8/layout/list1"/>
    <dgm:cxn modelId="{DF76776E-74DC-4F13-9CC7-D2C3CB88B606}" type="presOf" srcId="{08DB7968-B9CD-4606-954E-078E065DD665}" destId="{FCB01A2A-02CC-477D-9591-39CDB1A74B1A}" srcOrd="0" destOrd="2" presId="urn:microsoft.com/office/officeart/2005/8/layout/list1"/>
    <dgm:cxn modelId="{E43DE37F-4DC0-4435-8DB0-A7E79B25170E}" type="presOf" srcId="{5FD87EC7-CBC4-4CE7-AD1B-F59124EB5D9F}" destId="{F2B7489F-9410-42D1-A655-D3318FE1768E}" srcOrd="0" destOrd="0" presId="urn:microsoft.com/office/officeart/2005/8/layout/list1"/>
    <dgm:cxn modelId="{953C088A-0B16-4A21-9B45-CEF2581D66F0}" type="presOf" srcId="{B37C8889-5EA5-4DBF-8B7F-9020516DA4D4}" destId="{130045D3-7F74-4DD6-A337-4649EFED87D3}" srcOrd="1" destOrd="0" presId="urn:microsoft.com/office/officeart/2005/8/layout/list1"/>
    <dgm:cxn modelId="{27626E9F-54C0-48E2-AFFE-973E6E4B2560}" srcId="{5FD87EC7-CBC4-4CE7-AD1B-F59124EB5D9F}" destId="{08DB7968-B9CD-4606-954E-078E065DD665}" srcOrd="2" destOrd="0" parTransId="{8CF6D0C4-2281-4C64-8651-25762E4CD637}" sibTransId="{6B9CB562-A832-4439-B180-471267ACF431}"/>
    <dgm:cxn modelId="{641418BC-596F-4823-B181-BE298B3663DA}" type="presOf" srcId="{C587C621-3785-4ACF-8C3A-48844CB76949}" destId="{C45970EF-E580-47FD-81C4-7AC5D0C29C43}" srcOrd="0" destOrd="0" presId="urn:microsoft.com/office/officeart/2005/8/layout/list1"/>
    <dgm:cxn modelId="{B25C37C8-F2BD-4A70-89AC-5ECDE278B947}" type="presOf" srcId="{EC2ABC8A-28C7-411D-AF35-AF2D67D43321}" destId="{CCFD0A61-441C-4217-BE17-FC3F100CD7EA}" srcOrd="0" destOrd="0" presId="urn:microsoft.com/office/officeart/2005/8/layout/list1"/>
    <dgm:cxn modelId="{CAD52FCD-AFC0-4FC8-977D-B25A1AE1992B}" srcId="{C587C621-3785-4ACF-8C3A-48844CB76949}" destId="{7D34B316-3D24-44E1-AE78-51239B7536CF}" srcOrd="2" destOrd="0" parTransId="{3A49D0B9-A5D6-4C22-8319-AA76FC893B79}" sibTransId="{0E26085A-3E92-404A-B60B-FCDED70A51C8}"/>
    <dgm:cxn modelId="{A55D9AD0-C719-4D73-8597-930CC1F8662A}" type="presOf" srcId="{B37C8889-5EA5-4DBF-8B7F-9020516DA4D4}" destId="{0856B23D-B1BB-45EE-BACC-DF431A43933D}" srcOrd="0" destOrd="0" presId="urn:microsoft.com/office/officeart/2005/8/layout/list1"/>
    <dgm:cxn modelId="{5D0DA0D1-B32B-47B0-ADF2-4BED3BCBF70B}" type="presOf" srcId="{661E9CD6-8788-462F-B3AC-9186CF23362C}" destId="{018AE544-DDB6-49B2-AC1B-0B475ED41A41}" srcOrd="0" destOrd="0" presId="urn:microsoft.com/office/officeart/2005/8/layout/list1"/>
    <dgm:cxn modelId="{F4F665E7-B6D1-47F3-A41E-EA811F47F609}" srcId="{5FD87EC7-CBC4-4CE7-AD1B-F59124EB5D9F}" destId="{69F9704C-906C-4A9B-95BF-951B864E8AC1}" srcOrd="0" destOrd="0" parTransId="{0418538B-BB78-4C61-8E47-A701AFC51777}" sibTransId="{BF48B2CE-B18B-42CA-9139-8C823CE281C6}"/>
    <dgm:cxn modelId="{85636FE8-B102-4F10-86D2-4DFC61EB0C55}" srcId="{1410DCE8-FC6F-4F66-99A8-4E4CC9CC3222}" destId="{EC2ABC8A-28C7-411D-AF35-AF2D67D43321}" srcOrd="0" destOrd="0" parTransId="{BD7C2D53-7B9F-4374-815E-E3CED76A90FE}" sibTransId="{726ECD26-60CE-45C2-830B-83FF4EFC2526}"/>
    <dgm:cxn modelId="{758908EE-5037-45EC-82A2-FAD5203C6F97}" srcId="{C587C621-3785-4ACF-8C3A-48844CB76949}" destId="{B37C8889-5EA5-4DBF-8B7F-9020516DA4D4}" srcOrd="1" destOrd="0" parTransId="{BC1276F2-3511-413D-BD03-D2C677EEDAAA}" sibTransId="{8CBB4F10-978E-460C-9694-B9FDA6B5B685}"/>
    <dgm:cxn modelId="{446B57F0-E476-4938-B02D-41F9C7318445}" type="presOf" srcId="{AC74E70B-8578-4433-833E-76B7EB710D42}" destId="{A82FD1BD-E706-449D-8C42-74993B642F22}" srcOrd="0" destOrd="0" presId="urn:microsoft.com/office/officeart/2005/8/layout/list1"/>
    <dgm:cxn modelId="{C8374EF6-10CB-4FDB-B3B2-35389875F383}" type="presOf" srcId="{5FD87EC7-CBC4-4CE7-AD1B-F59124EB5D9F}" destId="{5B89F941-413B-4346-BDEB-B3A59DC6A9FC}" srcOrd="1" destOrd="0" presId="urn:microsoft.com/office/officeart/2005/8/layout/list1"/>
    <dgm:cxn modelId="{5F9047F8-69A0-4405-B719-6F4B8DE6AC34}" srcId="{B37C8889-5EA5-4DBF-8B7F-9020516DA4D4}" destId="{661E9CD6-8788-462F-B3AC-9186CF23362C}" srcOrd="0" destOrd="0" parTransId="{72AA54B7-C47F-4B30-BABB-B4AB709DB5A1}" sibTransId="{3034EB19-6675-4D4C-8005-1B3EFFAEAE18}"/>
    <dgm:cxn modelId="{F0FBBA1F-BE05-4786-8A62-EF6EC75AD49A}" type="presParOf" srcId="{C45970EF-E580-47FD-81C4-7AC5D0C29C43}" destId="{5C668657-4478-4691-BF46-C2C58F35D624}" srcOrd="0" destOrd="0" presId="urn:microsoft.com/office/officeart/2005/8/layout/list1"/>
    <dgm:cxn modelId="{9B8C3FB3-DE02-4F59-BE9D-74FA21688E75}" type="presParOf" srcId="{5C668657-4478-4691-BF46-C2C58F35D624}" destId="{B8828FDF-CE9B-4AA6-AF02-BABF66D56EBE}" srcOrd="0" destOrd="0" presId="urn:microsoft.com/office/officeart/2005/8/layout/list1"/>
    <dgm:cxn modelId="{32400435-D783-4C84-A726-57EDA3522725}" type="presParOf" srcId="{5C668657-4478-4691-BF46-C2C58F35D624}" destId="{BAB207C4-63C6-4055-9564-ECF9F2BC7198}" srcOrd="1" destOrd="0" presId="urn:microsoft.com/office/officeart/2005/8/layout/list1"/>
    <dgm:cxn modelId="{0632766D-7D09-4083-BD9A-193FF0196F23}" type="presParOf" srcId="{C45970EF-E580-47FD-81C4-7AC5D0C29C43}" destId="{7090CA5A-2B29-4E49-9249-CFAFEA313050}" srcOrd="1" destOrd="0" presId="urn:microsoft.com/office/officeart/2005/8/layout/list1"/>
    <dgm:cxn modelId="{C7B778ED-5DFC-4690-8A79-8B0802D1141F}" type="presParOf" srcId="{C45970EF-E580-47FD-81C4-7AC5D0C29C43}" destId="{CCFD0A61-441C-4217-BE17-FC3F100CD7EA}" srcOrd="2" destOrd="0" presId="urn:microsoft.com/office/officeart/2005/8/layout/list1"/>
    <dgm:cxn modelId="{DF569299-CA32-4CEF-9E13-D8B9B57B0D97}" type="presParOf" srcId="{C45970EF-E580-47FD-81C4-7AC5D0C29C43}" destId="{A150ED05-DB4C-4DF1-9DD8-6A8F82C6DB34}" srcOrd="3" destOrd="0" presId="urn:microsoft.com/office/officeart/2005/8/layout/list1"/>
    <dgm:cxn modelId="{00BFFCAC-08FC-4105-A67A-9B70BF83CDDD}" type="presParOf" srcId="{C45970EF-E580-47FD-81C4-7AC5D0C29C43}" destId="{85753918-4768-48F4-9DBE-EFA6F8347A7A}" srcOrd="4" destOrd="0" presId="urn:microsoft.com/office/officeart/2005/8/layout/list1"/>
    <dgm:cxn modelId="{E43DC362-B3B2-4922-BCF0-2C50E092424D}" type="presParOf" srcId="{85753918-4768-48F4-9DBE-EFA6F8347A7A}" destId="{0856B23D-B1BB-45EE-BACC-DF431A43933D}" srcOrd="0" destOrd="0" presId="urn:microsoft.com/office/officeart/2005/8/layout/list1"/>
    <dgm:cxn modelId="{8B6C43CB-0FC7-4F21-A081-BF8D7656DAEA}" type="presParOf" srcId="{85753918-4768-48F4-9DBE-EFA6F8347A7A}" destId="{130045D3-7F74-4DD6-A337-4649EFED87D3}" srcOrd="1" destOrd="0" presId="urn:microsoft.com/office/officeart/2005/8/layout/list1"/>
    <dgm:cxn modelId="{5F3DEA05-A57A-4857-8214-2E6243AC7C96}" type="presParOf" srcId="{C45970EF-E580-47FD-81C4-7AC5D0C29C43}" destId="{27A36FE7-3164-4F16-AF4F-D390CD802B44}" srcOrd="5" destOrd="0" presId="urn:microsoft.com/office/officeart/2005/8/layout/list1"/>
    <dgm:cxn modelId="{F76BE6AA-1587-4633-9825-0948C288AE1E}" type="presParOf" srcId="{C45970EF-E580-47FD-81C4-7AC5D0C29C43}" destId="{018AE544-DDB6-49B2-AC1B-0B475ED41A41}" srcOrd="6" destOrd="0" presId="urn:microsoft.com/office/officeart/2005/8/layout/list1"/>
    <dgm:cxn modelId="{1D7948E3-A811-457D-89F7-741F50128D2E}" type="presParOf" srcId="{C45970EF-E580-47FD-81C4-7AC5D0C29C43}" destId="{9A2479DB-E434-407F-9F09-6ABF4A6D3E4E}" srcOrd="7" destOrd="0" presId="urn:microsoft.com/office/officeart/2005/8/layout/list1"/>
    <dgm:cxn modelId="{466F9623-0586-41AF-B43A-D9019F7D06F2}" type="presParOf" srcId="{C45970EF-E580-47FD-81C4-7AC5D0C29C43}" destId="{D50B9CC5-1233-4963-BED3-5FA1D28A64FA}" srcOrd="8" destOrd="0" presId="urn:microsoft.com/office/officeart/2005/8/layout/list1"/>
    <dgm:cxn modelId="{BDE83F2F-FDC9-440F-A036-252ED9D16386}" type="presParOf" srcId="{D50B9CC5-1233-4963-BED3-5FA1D28A64FA}" destId="{F9C20E7C-D252-4A7C-B4C2-A8EAD9123CD3}" srcOrd="0" destOrd="0" presId="urn:microsoft.com/office/officeart/2005/8/layout/list1"/>
    <dgm:cxn modelId="{EB8C8594-6BF9-42B9-A483-A2D8EC366121}" type="presParOf" srcId="{D50B9CC5-1233-4963-BED3-5FA1D28A64FA}" destId="{EE3B57B7-147C-4D1A-8D2E-FE3EAE432A24}" srcOrd="1" destOrd="0" presId="urn:microsoft.com/office/officeart/2005/8/layout/list1"/>
    <dgm:cxn modelId="{0FBAAB11-9AD2-404E-A03D-83E2076C902A}" type="presParOf" srcId="{C45970EF-E580-47FD-81C4-7AC5D0C29C43}" destId="{FC308718-F577-4A51-A246-31AB79C21D4B}" srcOrd="9" destOrd="0" presId="urn:microsoft.com/office/officeart/2005/8/layout/list1"/>
    <dgm:cxn modelId="{E36A8F38-275A-414B-BB51-21D1BDFEAB00}" type="presParOf" srcId="{C45970EF-E580-47FD-81C4-7AC5D0C29C43}" destId="{A82FD1BD-E706-449D-8C42-74993B642F22}" srcOrd="10" destOrd="0" presId="urn:microsoft.com/office/officeart/2005/8/layout/list1"/>
    <dgm:cxn modelId="{FA4E73DF-111C-41D1-BAB6-9E9CB1142AB3}" type="presParOf" srcId="{C45970EF-E580-47FD-81C4-7AC5D0C29C43}" destId="{2CB5305A-529B-4B7E-93B7-3A209447BC09}" srcOrd="11" destOrd="0" presId="urn:microsoft.com/office/officeart/2005/8/layout/list1"/>
    <dgm:cxn modelId="{54B6DB5E-2C42-45CD-8DDD-05B286C8E56E}" type="presParOf" srcId="{C45970EF-E580-47FD-81C4-7AC5D0C29C43}" destId="{BDC8C6D1-8700-4738-B41A-1127FD1EA9AD}" srcOrd="12" destOrd="0" presId="urn:microsoft.com/office/officeart/2005/8/layout/list1"/>
    <dgm:cxn modelId="{BBE86498-1A1C-44E5-8D11-69BB5A118FF2}" type="presParOf" srcId="{BDC8C6D1-8700-4738-B41A-1127FD1EA9AD}" destId="{F2B7489F-9410-42D1-A655-D3318FE1768E}" srcOrd="0" destOrd="0" presId="urn:microsoft.com/office/officeart/2005/8/layout/list1"/>
    <dgm:cxn modelId="{EFE62A0E-0895-4C05-8762-858D5F8A0C1C}" type="presParOf" srcId="{BDC8C6D1-8700-4738-B41A-1127FD1EA9AD}" destId="{5B89F941-413B-4346-BDEB-B3A59DC6A9FC}" srcOrd="1" destOrd="0" presId="urn:microsoft.com/office/officeart/2005/8/layout/list1"/>
    <dgm:cxn modelId="{BF424398-74CB-4AA5-9150-685AE41ED574}" type="presParOf" srcId="{C45970EF-E580-47FD-81C4-7AC5D0C29C43}" destId="{9618B549-2088-468B-8E3C-ED0551EDA41B}" srcOrd="13" destOrd="0" presId="urn:microsoft.com/office/officeart/2005/8/layout/list1"/>
    <dgm:cxn modelId="{D58CD1EC-4593-4816-BA49-E8AD894306D6}" type="presParOf" srcId="{C45970EF-E580-47FD-81C4-7AC5D0C29C43}" destId="{FCB01A2A-02CC-477D-9591-39CDB1A74B1A}"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FEA815-53E0-40CC-BCFF-A08BB19770BB}" type="doc">
      <dgm:prSet loTypeId="urn:microsoft.com/office/officeart/2005/8/layout/chevron2" loCatId="process" qsTypeId="urn:microsoft.com/office/officeart/2005/8/quickstyle/simple1" qsCatId="simple" csTypeId="urn:microsoft.com/office/officeart/2005/8/colors/accent0_3" csCatId="mainScheme" phldr="1"/>
      <dgm:spPr/>
      <dgm:t>
        <a:bodyPr/>
        <a:lstStyle/>
        <a:p>
          <a:endParaRPr lang="en-US"/>
        </a:p>
      </dgm:t>
    </dgm:pt>
    <dgm:pt modelId="{579CAFF4-B0CC-4603-A752-01EDAD039C71}">
      <dgm:prSet phldrT="[Text]" phldr="0"/>
      <dgm:spPr/>
      <dgm:t>
        <a:bodyPr/>
        <a:lstStyle/>
        <a:p>
          <a:r>
            <a:rPr lang="en-US">
              <a:latin typeface="Arial Black"/>
            </a:rPr>
            <a:t>Lifespan</a:t>
          </a:r>
          <a:endParaRPr lang="en-US"/>
        </a:p>
      </dgm:t>
    </dgm:pt>
    <dgm:pt modelId="{111D76E5-167A-4166-AC29-1968A4B936F9}" type="parTrans" cxnId="{3DECD5ED-62C6-4B92-93FB-20EAF3561725}">
      <dgm:prSet/>
      <dgm:spPr/>
      <dgm:t>
        <a:bodyPr/>
        <a:lstStyle/>
        <a:p>
          <a:endParaRPr lang="en-US"/>
        </a:p>
      </dgm:t>
    </dgm:pt>
    <dgm:pt modelId="{1FB288E9-E177-45A3-BC81-B5318BCF3D97}" type="sibTrans" cxnId="{3DECD5ED-62C6-4B92-93FB-20EAF3561725}">
      <dgm:prSet/>
      <dgm:spPr/>
      <dgm:t>
        <a:bodyPr/>
        <a:lstStyle/>
        <a:p>
          <a:endParaRPr lang="en-US"/>
        </a:p>
      </dgm:t>
    </dgm:pt>
    <dgm:pt modelId="{8E0B797B-55D8-4633-9863-EB39DBA40542}">
      <dgm:prSet phldrT="[Text]" phldr="0"/>
      <dgm:spPr/>
      <dgm:t>
        <a:bodyPr/>
        <a:lstStyle/>
        <a:p>
          <a:pPr rtl="0"/>
          <a:r>
            <a:rPr lang="en-US">
              <a:latin typeface="Arial Black"/>
            </a:rPr>
            <a:t>Cost of Manufacturing</a:t>
          </a:r>
          <a:endParaRPr lang="en-US"/>
        </a:p>
      </dgm:t>
    </dgm:pt>
    <dgm:pt modelId="{9975EE5C-B556-4A2B-81B6-C56FBF48CCB3}" type="parTrans" cxnId="{10B21F8D-FE7B-41B6-8A42-A89291FAF541}">
      <dgm:prSet/>
      <dgm:spPr/>
      <dgm:t>
        <a:bodyPr/>
        <a:lstStyle/>
        <a:p>
          <a:endParaRPr lang="en-US"/>
        </a:p>
      </dgm:t>
    </dgm:pt>
    <dgm:pt modelId="{C5B60663-DD0B-43EC-880F-47EB551B3BDB}" type="sibTrans" cxnId="{10B21F8D-FE7B-41B6-8A42-A89291FAF541}">
      <dgm:prSet/>
      <dgm:spPr/>
      <dgm:t>
        <a:bodyPr/>
        <a:lstStyle/>
        <a:p>
          <a:endParaRPr lang="en-US"/>
        </a:p>
      </dgm:t>
    </dgm:pt>
    <dgm:pt modelId="{4E0FCB67-B5E7-4F54-858A-749F86711FD4}">
      <dgm:prSet phldrT="[Text]" phldr="0"/>
      <dgm:spPr/>
      <dgm:t>
        <a:bodyPr/>
        <a:lstStyle/>
        <a:p>
          <a:r>
            <a:rPr lang="en-US">
              <a:latin typeface="Arial Black"/>
            </a:rPr>
            <a:t>Recyclability</a:t>
          </a:r>
          <a:endParaRPr lang="en-US"/>
        </a:p>
      </dgm:t>
    </dgm:pt>
    <dgm:pt modelId="{AEAEA22E-3C2B-4F81-8DF3-F9C9BBA253AD}" type="parTrans" cxnId="{F3A3A424-110B-4448-876B-920150CC36F3}">
      <dgm:prSet/>
      <dgm:spPr/>
      <dgm:t>
        <a:bodyPr/>
        <a:lstStyle/>
        <a:p>
          <a:endParaRPr lang="en-US"/>
        </a:p>
      </dgm:t>
    </dgm:pt>
    <dgm:pt modelId="{DAFE7214-6C04-457E-9573-BC7655A13DC9}" type="sibTrans" cxnId="{F3A3A424-110B-4448-876B-920150CC36F3}">
      <dgm:prSet/>
      <dgm:spPr/>
      <dgm:t>
        <a:bodyPr/>
        <a:lstStyle/>
        <a:p>
          <a:endParaRPr lang="en-US"/>
        </a:p>
      </dgm:t>
    </dgm:pt>
    <dgm:pt modelId="{23C242AB-1238-4B3E-82FE-323892625A71}">
      <dgm:prSet phldr="0"/>
      <dgm:spPr/>
      <dgm:t>
        <a:bodyPr/>
        <a:lstStyle/>
        <a:p>
          <a:pPr rtl="0"/>
          <a:r>
            <a:rPr lang="en-US"/>
            <a:t>90% recyclable</a:t>
          </a:r>
          <a:endParaRPr lang="en-US">
            <a:latin typeface="Arial Black"/>
          </a:endParaRPr>
        </a:p>
      </dgm:t>
    </dgm:pt>
    <dgm:pt modelId="{B07761C5-AF16-4DA1-AA9A-E4B119BC7847}" type="parTrans" cxnId="{DBA8C203-4336-4F19-A113-7AA302AC715E}">
      <dgm:prSet/>
      <dgm:spPr/>
    </dgm:pt>
    <dgm:pt modelId="{BDF5E083-8C7B-49BA-92D3-2DBEC5786E57}" type="sibTrans" cxnId="{DBA8C203-4336-4F19-A113-7AA302AC715E}">
      <dgm:prSet/>
      <dgm:spPr/>
    </dgm:pt>
    <dgm:pt modelId="{650C6F59-D623-4589-B093-863953762B81}">
      <dgm:prSet phldr="0"/>
      <dgm:spPr/>
      <dgm:t>
        <a:bodyPr/>
        <a:lstStyle/>
        <a:p>
          <a:pPr rtl="0"/>
          <a:r>
            <a:rPr lang="en-US"/>
            <a:t>Material composition and overall part density</a:t>
          </a:r>
          <a:endParaRPr lang="en-US">
            <a:latin typeface="Arial Black"/>
          </a:endParaRPr>
        </a:p>
      </dgm:t>
    </dgm:pt>
    <dgm:pt modelId="{C29C2B70-3189-400B-8956-37CE5FFF8911}" type="parTrans" cxnId="{AF561708-339C-424B-9623-34EDF4EDD35C}">
      <dgm:prSet/>
      <dgm:spPr/>
    </dgm:pt>
    <dgm:pt modelId="{50AF15E2-976B-44C5-8F9F-B6461F6DF1EC}" type="sibTrans" cxnId="{AF561708-339C-424B-9623-34EDF4EDD35C}">
      <dgm:prSet/>
      <dgm:spPr/>
    </dgm:pt>
    <dgm:pt modelId="{4E22FB10-173B-4F44-9A7A-7CEE740CC1C7}">
      <dgm:prSet phldr="0"/>
      <dgm:spPr/>
      <dgm:t>
        <a:bodyPr/>
        <a:lstStyle/>
        <a:p>
          <a:pPr rtl="0"/>
          <a:r>
            <a:rPr lang="en-US"/>
            <a:t>10-20 years with minimal surgical revisions</a:t>
          </a:r>
          <a:endParaRPr lang="en-US">
            <a:latin typeface="Arial Black"/>
          </a:endParaRPr>
        </a:p>
      </dgm:t>
    </dgm:pt>
    <dgm:pt modelId="{91408C4B-2235-4B17-B993-A3027242D0C8}" type="parTrans" cxnId="{3916AA97-3891-43F6-BE4E-9325C107A5D2}">
      <dgm:prSet/>
      <dgm:spPr/>
    </dgm:pt>
    <dgm:pt modelId="{3349D5F5-3693-4BE3-9BAA-49B54DFAE5B0}" type="sibTrans" cxnId="{3916AA97-3891-43F6-BE4E-9325C107A5D2}">
      <dgm:prSet/>
      <dgm:spPr/>
    </dgm:pt>
    <dgm:pt modelId="{12686C1F-85B5-4BAB-9D54-CF6FDC540AE4}" type="pres">
      <dgm:prSet presAssocID="{83FEA815-53E0-40CC-BCFF-A08BB19770BB}" presName="linearFlow" presStyleCnt="0">
        <dgm:presLayoutVars>
          <dgm:dir/>
          <dgm:animLvl val="lvl"/>
          <dgm:resizeHandles val="exact"/>
        </dgm:presLayoutVars>
      </dgm:prSet>
      <dgm:spPr/>
    </dgm:pt>
    <dgm:pt modelId="{6FAE32D7-40AB-4A95-AEF8-42637E8FF741}" type="pres">
      <dgm:prSet presAssocID="{579CAFF4-B0CC-4603-A752-01EDAD039C71}" presName="composite" presStyleCnt="0"/>
      <dgm:spPr/>
    </dgm:pt>
    <dgm:pt modelId="{FFAE0D5D-7DC7-432F-8EE9-65C7E0D85924}" type="pres">
      <dgm:prSet presAssocID="{579CAFF4-B0CC-4603-A752-01EDAD039C71}" presName="parentText" presStyleLbl="alignNode1" presStyleIdx="0" presStyleCnt="3">
        <dgm:presLayoutVars>
          <dgm:chMax val="1"/>
          <dgm:bulletEnabled val="1"/>
        </dgm:presLayoutVars>
      </dgm:prSet>
      <dgm:spPr/>
    </dgm:pt>
    <dgm:pt modelId="{70E7F807-63A7-4CB1-8792-BA1B453452BC}" type="pres">
      <dgm:prSet presAssocID="{579CAFF4-B0CC-4603-A752-01EDAD039C71}" presName="descendantText" presStyleLbl="alignAcc1" presStyleIdx="0" presStyleCnt="3">
        <dgm:presLayoutVars>
          <dgm:bulletEnabled val="1"/>
        </dgm:presLayoutVars>
      </dgm:prSet>
      <dgm:spPr/>
    </dgm:pt>
    <dgm:pt modelId="{4DC3C3F0-145E-46EA-A114-69B24EE1C663}" type="pres">
      <dgm:prSet presAssocID="{1FB288E9-E177-45A3-BC81-B5318BCF3D97}" presName="sp" presStyleCnt="0"/>
      <dgm:spPr/>
    </dgm:pt>
    <dgm:pt modelId="{254DD19E-3315-41E7-8721-60472BF25B23}" type="pres">
      <dgm:prSet presAssocID="{8E0B797B-55D8-4633-9863-EB39DBA40542}" presName="composite" presStyleCnt="0"/>
      <dgm:spPr/>
    </dgm:pt>
    <dgm:pt modelId="{450E5973-2988-473A-A9BC-4609451EA4E2}" type="pres">
      <dgm:prSet presAssocID="{8E0B797B-55D8-4633-9863-EB39DBA40542}" presName="parentText" presStyleLbl="alignNode1" presStyleIdx="1" presStyleCnt="3">
        <dgm:presLayoutVars>
          <dgm:chMax val="1"/>
          <dgm:bulletEnabled val="1"/>
        </dgm:presLayoutVars>
      </dgm:prSet>
      <dgm:spPr/>
    </dgm:pt>
    <dgm:pt modelId="{FFF74A61-9613-4DBB-8380-05273F9E7503}" type="pres">
      <dgm:prSet presAssocID="{8E0B797B-55D8-4633-9863-EB39DBA40542}" presName="descendantText" presStyleLbl="alignAcc1" presStyleIdx="1" presStyleCnt="3">
        <dgm:presLayoutVars>
          <dgm:bulletEnabled val="1"/>
        </dgm:presLayoutVars>
      </dgm:prSet>
      <dgm:spPr/>
    </dgm:pt>
    <dgm:pt modelId="{435F54F0-3699-4424-AA06-73C8735D601C}" type="pres">
      <dgm:prSet presAssocID="{C5B60663-DD0B-43EC-880F-47EB551B3BDB}" presName="sp" presStyleCnt="0"/>
      <dgm:spPr/>
    </dgm:pt>
    <dgm:pt modelId="{5E90B4DB-A7AE-4171-B66C-344B46DEF60B}" type="pres">
      <dgm:prSet presAssocID="{4E0FCB67-B5E7-4F54-858A-749F86711FD4}" presName="composite" presStyleCnt="0"/>
      <dgm:spPr/>
    </dgm:pt>
    <dgm:pt modelId="{0D91D6A5-90A6-491A-B303-CF9C3942E1C1}" type="pres">
      <dgm:prSet presAssocID="{4E0FCB67-B5E7-4F54-858A-749F86711FD4}" presName="parentText" presStyleLbl="alignNode1" presStyleIdx="2" presStyleCnt="3">
        <dgm:presLayoutVars>
          <dgm:chMax val="1"/>
          <dgm:bulletEnabled val="1"/>
        </dgm:presLayoutVars>
      </dgm:prSet>
      <dgm:spPr/>
    </dgm:pt>
    <dgm:pt modelId="{FA1FFFC4-BA15-4AFC-B98B-45769A9FB3BA}" type="pres">
      <dgm:prSet presAssocID="{4E0FCB67-B5E7-4F54-858A-749F86711FD4}" presName="descendantText" presStyleLbl="alignAcc1" presStyleIdx="2" presStyleCnt="3">
        <dgm:presLayoutVars>
          <dgm:bulletEnabled val="1"/>
        </dgm:presLayoutVars>
      </dgm:prSet>
      <dgm:spPr/>
    </dgm:pt>
  </dgm:ptLst>
  <dgm:cxnLst>
    <dgm:cxn modelId="{DBA8C203-4336-4F19-A113-7AA302AC715E}" srcId="{4E0FCB67-B5E7-4F54-858A-749F86711FD4}" destId="{23C242AB-1238-4B3E-82FE-323892625A71}" srcOrd="0" destOrd="0" parTransId="{B07761C5-AF16-4DA1-AA9A-E4B119BC7847}" sibTransId="{BDF5E083-8C7B-49BA-92D3-2DBEC5786E57}"/>
    <dgm:cxn modelId="{AF561708-339C-424B-9623-34EDF4EDD35C}" srcId="{8E0B797B-55D8-4633-9863-EB39DBA40542}" destId="{650C6F59-D623-4589-B093-863953762B81}" srcOrd="0" destOrd="0" parTransId="{C29C2B70-3189-400B-8956-37CE5FFF8911}" sibTransId="{50AF15E2-976B-44C5-8F9F-B6461F6DF1EC}"/>
    <dgm:cxn modelId="{F3A3A424-110B-4448-876B-920150CC36F3}" srcId="{83FEA815-53E0-40CC-BCFF-A08BB19770BB}" destId="{4E0FCB67-B5E7-4F54-858A-749F86711FD4}" srcOrd="2" destOrd="0" parTransId="{AEAEA22E-3C2B-4F81-8DF3-F9C9BBA253AD}" sibTransId="{DAFE7214-6C04-457E-9573-BC7655A13DC9}"/>
    <dgm:cxn modelId="{8426E647-E874-4B1E-9F3E-D085979F93EA}" type="presOf" srcId="{83FEA815-53E0-40CC-BCFF-A08BB19770BB}" destId="{12686C1F-85B5-4BAB-9D54-CF6FDC540AE4}" srcOrd="0" destOrd="0" presId="urn:microsoft.com/office/officeart/2005/8/layout/chevron2"/>
    <dgm:cxn modelId="{FF7E934B-370A-4764-B2C3-0FBD3C3E6DA0}" type="presOf" srcId="{8E0B797B-55D8-4633-9863-EB39DBA40542}" destId="{450E5973-2988-473A-A9BC-4609451EA4E2}" srcOrd="0" destOrd="0" presId="urn:microsoft.com/office/officeart/2005/8/layout/chevron2"/>
    <dgm:cxn modelId="{C3EB978A-4499-4AE3-8B0E-554BC82AB2E8}" type="presOf" srcId="{579CAFF4-B0CC-4603-A752-01EDAD039C71}" destId="{FFAE0D5D-7DC7-432F-8EE9-65C7E0D85924}" srcOrd="0" destOrd="0" presId="urn:microsoft.com/office/officeart/2005/8/layout/chevron2"/>
    <dgm:cxn modelId="{10B21F8D-FE7B-41B6-8A42-A89291FAF541}" srcId="{83FEA815-53E0-40CC-BCFF-A08BB19770BB}" destId="{8E0B797B-55D8-4633-9863-EB39DBA40542}" srcOrd="1" destOrd="0" parTransId="{9975EE5C-B556-4A2B-81B6-C56FBF48CCB3}" sibTransId="{C5B60663-DD0B-43EC-880F-47EB551B3BDB}"/>
    <dgm:cxn modelId="{3916AA97-3891-43F6-BE4E-9325C107A5D2}" srcId="{579CAFF4-B0CC-4603-A752-01EDAD039C71}" destId="{4E22FB10-173B-4F44-9A7A-7CEE740CC1C7}" srcOrd="0" destOrd="0" parTransId="{91408C4B-2235-4B17-B993-A3027242D0C8}" sibTransId="{3349D5F5-3693-4BE3-9BAA-49B54DFAE5B0}"/>
    <dgm:cxn modelId="{DDEC81A0-C9F7-4532-AF45-713D9A7AA376}" type="presOf" srcId="{23C242AB-1238-4B3E-82FE-323892625A71}" destId="{FA1FFFC4-BA15-4AFC-B98B-45769A9FB3BA}" srcOrd="0" destOrd="0" presId="urn:microsoft.com/office/officeart/2005/8/layout/chevron2"/>
    <dgm:cxn modelId="{12A72FB5-BFCA-41C6-865C-F006F22BA6A3}" type="presOf" srcId="{4E22FB10-173B-4F44-9A7A-7CEE740CC1C7}" destId="{70E7F807-63A7-4CB1-8792-BA1B453452BC}" srcOrd="0" destOrd="0" presId="urn:microsoft.com/office/officeart/2005/8/layout/chevron2"/>
    <dgm:cxn modelId="{EDFD91E1-710B-414B-9590-94E30E95F616}" type="presOf" srcId="{4E0FCB67-B5E7-4F54-858A-749F86711FD4}" destId="{0D91D6A5-90A6-491A-B303-CF9C3942E1C1}" srcOrd="0" destOrd="0" presId="urn:microsoft.com/office/officeart/2005/8/layout/chevron2"/>
    <dgm:cxn modelId="{7FC5C7E4-BC0F-4349-A65C-FDDD6FF6BA6A}" type="presOf" srcId="{650C6F59-D623-4589-B093-863953762B81}" destId="{FFF74A61-9613-4DBB-8380-05273F9E7503}" srcOrd="0" destOrd="0" presId="urn:microsoft.com/office/officeart/2005/8/layout/chevron2"/>
    <dgm:cxn modelId="{3DECD5ED-62C6-4B92-93FB-20EAF3561725}" srcId="{83FEA815-53E0-40CC-BCFF-A08BB19770BB}" destId="{579CAFF4-B0CC-4603-A752-01EDAD039C71}" srcOrd="0" destOrd="0" parTransId="{111D76E5-167A-4166-AC29-1968A4B936F9}" sibTransId="{1FB288E9-E177-45A3-BC81-B5318BCF3D97}"/>
    <dgm:cxn modelId="{19EE4852-63EA-4353-8F8F-E01F3A4FCEA9}" type="presParOf" srcId="{12686C1F-85B5-4BAB-9D54-CF6FDC540AE4}" destId="{6FAE32D7-40AB-4A95-AEF8-42637E8FF741}" srcOrd="0" destOrd="0" presId="urn:microsoft.com/office/officeart/2005/8/layout/chevron2"/>
    <dgm:cxn modelId="{AFC0333F-9812-4F73-9C9F-E23BF1E65F1A}" type="presParOf" srcId="{6FAE32D7-40AB-4A95-AEF8-42637E8FF741}" destId="{FFAE0D5D-7DC7-432F-8EE9-65C7E0D85924}" srcOrd="0" destOrd="0" presId="urn:microsoft.com/office/officeart/2005/8/layout/chevron2"/>
    <dgm:cxn modelId="{C49DA8B3-CCD2-4BB3-BD2B-AAAD2E085E97}" type="presParOf" srcId="{6FAE32D7-40AB-4A95-AEF8-42637E8FF741}" destId="{70E7F807-63A7-4CB1-8792-BA1B453452BC}" srcOrd="1" destOrd="0" presId="urn:microsoft.com/office/officeart/2005/8/layout/chevron2"/>
    <dgm:cxn modelId="{F18E9C9C-11FA-4FB0-97E9-6F21E813536F}" type="presParOf" srcId="{12686C1F-85B5-4BAB-9D54-CF6FDC540AE4}" destId="{4DC3C3F0-145E-46EA-A114-69B24EE1C663}" srcOrd="1" destOrd="0" presId="urn:microsoft.com/office/officeart/2005/8/layout/chevron2"/>
    <dgm:cxn modelId="{CA8A2C6E-63CF-46B6-8138-31E3DB8F1778}" type="presParOf" srcId="{12686C1F-85B5-4BAB-9D54-CF6FDC540AE4}" destId="{254DD19E-3315-41E7-8721-60472BF25B23}" srcOrd="2" destOrd="0" presId="urn:microsoft.com/office/officeart/2005/8/layout/chevron2"/>
    <dgm:cxn modelId="{6BDFDA08-F928-4A5C-948C-52AF1BC1B9E2}" type="presParOf" srcId="{254DD19E-3315-41E7-8721-60472BF25B23}" destId="{450E5973-2988-473A-A9BC-4609451EA4E2}" srcOrd="0" destOrd="0" presId="urn:microsoft.com/office/officeart/2005/8/layout/chevron2"/>
    <dgm:cxn modelId="{6BC27D73-E376-4C2D-9DF0-0DA937C6117C}" type="presParOf" srcId="{254DD19E-3315-41E7-8721-60472BF25B23}" destId="{FFF74A61-9613-4DBB-8380-05273F9E7503}" srcOrd="1" destOrd="0" presId="urn:microsoft.com/office/officeart/2005/8/layout/chevron2"/>
    <dgm:cxn modelId="{AD1808AA-DEF0-4436-80B2-95636F197F7B}" type="presParOf" srcId="{12686C1F-85B5-4BAB-9D54-CF6FDC540AE4}" destId="{435F54F0-3699-4424-AA06-73C8735D601C}" srcOrd="3" destOrd="0" presId="urn:microsoft.com/office/officeart/2005/8/layout/chevron2"/>
    <dgm:cxn modelId="{98F94989-398B-45F1-85E3-685DE7227848}" type="presParOf" srcId="{12686C1F-85B5-4BAB-9D54-CF6FDC540AE4}" destId="{5E90B4DB-A7AE-4171-B66C-344B46DEF60B}" srcOrd="4" destOrd="0" presId="urn:microsoft.com/office/officeart/2005/8/layout/chevron2"/>
    <dgm:cxn modelId="{C5E3F160-0DC7-44AE-8542-6BA894DF7B08}" type="presParOf" srcId="{5E90B4DB-A7AE-4171-B66C-344B46DEF60B}" destId="{0D91D6A5-90A6-491A-B303-CF9C3942E1C1}" srcOrd="0" destOrd="0" presId="urn:microsoft.com/office/officeart/2005/8/layout/chevron2"/>
    <dgm:cxn modelId="{B94A408E-0D83-4592-9796-20D2B8872ADB}" type="presParOf" srcId="{5E90B4DB-A7AE-4171-B66C-344B46DEF60B}" destId="{FA1FFFC4-BA15-4AFC-B98B-45769A9FB3B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3D590D-F98F-4A60-A235-D1C8F2C727A7}">
      <dsp:nvSpPr>
        <dsp:cNvPr id="0" name=""/>
        <dsp:cNvSpPr/>
      </dsp:nvSpPr>
      <dsp:spPr>
        <a:xfrm>
          <a:off x="3726295" y="2309684"/>
          <a:ext cx="2636381" cy="457553"/>
        </a:xfrm>
        <a:custGeom>
          <a:avLst/>
          <a:gdLst/>
          <a:ahLst/>
          <a:cxnLst/>
          <a:rect l="0" t="0" r="0" b="0"/>
          <a:pathLst>
            <a:path>
              <a:moveTo>
                <a:pt x="0" y="0"/>
              </a:moveTo>
              <a:lnTo>
                <a:pt x="0" y="228776"/>
              </a:lnTo>
              <a:lnTo>
                <a:pt x="2636381" y="228776"/>
              </a:lnTo>
              <a:lnTo>
                <a:pt x="2636381" y="45755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B3ECA7-7653-44B8-A17A-E8C903E82B8C}">
      <dsp:nvSpPr>
        <dsp:cNvPr id="0" name=""/>
        <dsp:cNvSpPr/>
      </dsp:nvSpPr>
      <dsp:spPr>
        <a:xfrm>
          <a:off x="3680575" y="2309684"/>
          <a:ext cx="91440" cy="457553"/>
        </a:xfrm>
        <a:custGeom>
          <a:avLst/>
          <a:gdLst/>
          <a:ahLst/>
          <a:cxnLst/>
          <a:rect l="0" t="0" r="0" b="0"/>
          <a:pathLst>
            <a:path>
              <a:moveTo>
                <a:pt x="45720" y="0"/>
              </a:moveTo>
              <a:lnTo>
                <a:pt x="45720" y="45755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02FFCF-F8DB-45E3-91F6-DC03323FBEFC}">
      <dsp:nvSpPr>
        <dsp:cNvPr id="0" name=""/>
        <dsp:cNvSpPr/>
      </dsp:nvSpPr>
      <dsp:spPr>
        <a:xfrm>
          <a:off x="1089914" y="2309684"/>
          <a:ext cx="2636381" cy="457553"/>
        </a:xfrm>
        <a:custGeom>
          <a:avLst/>
          <a:gdLst/>
          <a:ahLst/>
          <a:cxnLst/>
          <a:rect l="0" t="0" r="0" b="0"/>
          <a:pathLst>
            <a:path>
              <a:moveTo>
                <a:pt x="2636381" y="0"/>
              </a:moveTo>
              <a:lnTo>
                <a:pt x="2636381" y="228776"/>
              </a:lnTo>
              <a:lnTo>
                <a:pt x="0" y="228776"/>
              </a:lnTo>
              <a:lnTo>
                <a:pt x="0" y="45755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291909-EA23-406E-95E0-582117256FB6}">
      <dsp:nvSpPr>
        <dsp:cNvPr id="0" name=""/>
        <dsp:cNvSpPr/>
      </dsp:nvSpPr>
      <dsp:spPr>
        <a:xfrm>
          <a:off x="2636881" y="1220270"/>
          <a:ext cx="2178827" cy="10894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a:cs typeface="Calibri"/>
            </a:rPr>
            <a:t>Reversible Stemless Shoulder Implant</a:t>
          </a:r>
        </a:p>
      </dsp:txBody>
      <dsp:txXfrm>
        <a:off x="2636881" y="1220270"/>
        <a:ext cx="2178827" cy="1089413"/>
      </dsp:txXfrm>
    </dsp:sp>
    <dsp:sp modelId="{2B537050-D05E-4B58-B30C-E2992941DF72}">
      <dsp:nvSpPr>
        <dsp:cNvPr id="0" name=""/>
        <dsp:cNvSpPr/>
      </dsp:nvSpPr>
      <dsp:spPr>
        <a:xfrm>
          <a:off x="500" y="2767237"/>
          <a:ext cx="2178827" cy="10894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a:cs typeface="Calibri"/>
            </a:rPr>
            <a:t>Stability</a:t>
          </a:r>
        </a:p>
      </dsp:txBody>
      <dsp:txXfrm>
        <a:off x="500" y="2767237"/>
        <a:ext cx="2178827" cy="1089413"/>
      </dsp:txXfrm>
    </dsp:sp>
    <dsp:sp modelId="{C92520BF-A9A6-49F3-A543-8496676A9F0A}">
      <dsp:nvSpPr>
        <dsp:cNvPr id="0" name=""/>
        <dsp:cNvSpPr/>
      </dsp:nvSpPr>
      <dsp:spPr>
        <a:xfrm>
          <a:off x="2636881" y="2767237"/>
          <a:ext cx="2178827" cy="10894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a:cs typeface="Calibri"/>
            </a:rPr>
            <a:t>Ergonomics</a:t>
          </a:r>
        </a:p>
      </dsp:txBody>
      <dsp:txXfrm>
        <a:off x="2636881" y="2767237"/>
        <a:ext cx="2178827" cy="1089413"/>
      </dsp:txXfrm>
    </dsp:sp>
    <dsp:sp modelId="{4A81F042-B307-47BB-B82D-5F2380DCF05E}">
      <dsp:nvSpPr>
        <dsp:cNvPr id="0" name=""/>
        <dsp:cNvSpPr/>
      </dsp:nvSpPr>
      <dsp:spPr>
        <a:xfrm>
          <a:off x="5273263" y="2767237"/>
          <a:ext cx="2178827" cy="10894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a:cs typeface="Calibri"/>
            </a:rPr>
            <a:t>Adaptable</a:t>
          </a:r>
        </a:p>
      </dsp:txBody>
      <dsp:txXfrm>
        <a:off x="5273263" y="2767237"/>
        <a:ext cx="2178827" cy="10894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1432DE-6AA0-4966-A923-E64CBE46B40E}">
      <dsp:nvSpPr>
        <dsp:cNvPr id="0" name=""/>
        <dsp:cNvSpPr/>
      </dsp:nvSpPr>
      <dsp:spPr>
        <a:xfrm>
          <a:off x="2928680" y="1839598"/>
          <a:ext cx="227889" cy="2474907"/>
        </a:xfrm>
        <a:custGeom>
          <a:avLst/>
          <a:gdLst/>
          <a:ahLst/>
          <a:cxnLst/>
          <a:rect l="0" t="0" r="0" b="0"/>
          <a:pathLst>
            <a:path>
              <a:moveTo>
                <a:pt x="0" y="0"/>
              </a:moveTo>
              <a:lnTo>
                <a:pt x="0" y="2474907"/>
              </a:lnTo>
              <a:lnTo>
                <a:pt x="227889" y="247490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E07CFB-52CA-497E-9413-CADCFE624671}">
      <dsp:nvSpPr>
        <dsp:cNvPr id="0" name=""/>
        <dsp:cNvSpPr/>
      </dsp:nvSpPr>
      <dsp:spPr>
        <a:xfrm>
          <a:off x="2928680" y="1839598"/>
          <a:ext cx="227889" cy="1501087"/>
        </a:xfrm>
        <a:custGeom>
          <a:avLst/>
          <a:gdLst/>
          <a:ahLst/>
          <a:cxnLst/>
          <a:rect l="0" t="0" r="0" b="0"/>
          <a:pathLst>
            <a:path>
              <a:moveTo>
                <a:pt x="0" y="0"/>
              </a:moveTo>
              <a:lnTo>
                <a:pt x="0" y="1501087"/>
              </a:lnTo>
              <a:lnTo>
                <a:pt x="227889" y="150108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50E9AF-9807-4A04-ADA8-0A6872D8E10E}">
      <dsp:nvSpPr>
        <dsp:cNvPr id="0" name=""/>
        <dsp:cNvSpPr/>
      </dsp:nvSpPr>
      <dsp:spPr>
        <a:xfrm>
          <a:off x="2928680" y="1839598"/>
          <a:ext cx="227889" cy="539339"/>
        </a:xfrm>
        <a:custGeom>
          <a:avLst/>
          <a:gdLst/>
          <a:ahLst/>
          <a:cxnLst/>
          <a:rect l="0" t="0" r="0" b="0"/>
          <a:pathLst>
            <a:path>
              <a:moveTo>
                <a:pt x="0" y="0"/>
              </a:moveTo>
              <a:lnTo>
                <a:pt x="0" y="539339"/>
              </a:lnTo>
              <a:lnTo>
                <a:pt x="227889" y="539339"/>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A99649-B49D-444A-97CF-33B7AF9EF2F4}">
      <dsp:nvSpPr>
        <dsp:cNvPr id="0" name=""/>
        <dsp:cNvSpPr/>
      </dsp:nvSpPr>
      <dsp:spPr>
        <a:xfrm>
          <a:off x="3490667" y="760919"/>
          <a:ext cx="91440" cy="319045"/>
        </a:xfrm>
        <a:custGeom>
          <a:avLst/>
          <a:gdLst/>
          <a:ahLst/>
          <a:cxnLst/>
          <a:rect l="0" t="0" r="0" b="0"/>
          <a:pathLst>
            <a:path>
              <a:moveTo>
                <a:pt x="45720" y="0"/>
              </a:moveTo>
              <a:lnTo>
                <a:pt x="45720" y="31904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8264F6-3962-4C78-9ED4-AB8EAA465604}">
      <dsp:nvSpPr>
        <dsp:cNvPr id="0" name=""/>
        <dsp:cNvSpPr/>
      </dsp:nvSpPr>
      <dsp:spPr>
        <a:xfrm>
          <a:off x="2776754" y="1286"/>
          <a:ext cx="1519265" cy="7596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latin typeface="Calibri"/>
              <a:cs typeface="Calibri"/>
            </a:rPr>
            <a:t>Stability</a:t>
          </a:r>
        </a:p>
      </dsp:txBody>
      <dsp:txXfrm>
        <a:off x="2776754" y="1286"/>
        <a:ext cx="1519265" cy="759632"/>
      </dsp:txXfrm>
    </dsp:sp>
    <dsp:sp modelId="{6CD70D4F-59AF-4834-A727-07D697C5D7C9}">
      <dsp:nvSpPr>
        <dsp:cNvPr id="0" name=""/>
        <dsp:cNvSpPr/>
      </dsp:nvSpPr>
      <dsp:spPr>
        <a:xfrm>
          <a:off x="2776754" y="1079965"/>
          <a:ext cx="1519265" cy="7596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latin typeface="Calibri"/>
              <a:cs typeface="Calibri"/>
            </a:rPr>
            <a:t>Hold shoulder</a:t>
          </a:r>
        </a:p>
      </dsp:txBody>
      <dsp:txXfrm>
        <a:off x="2776754" y="1079965"/>
        <a:ext cx="1519265" cy="759632"/>
      </dsp:txXfrm>
    </dsp:sp>
    <dsp:sp modelId="{3DD88A57-8CA0-4571-B10C-E052382C4C8F}">
      <dsp:nvSpPr>
        <dsp:cNvPr id="0" name=""/>
        <dsp:cNvSpPr/>
      </dsp:nvSpPr>
      <dsp:spPr>
        <a:xfrm>
          <a:off x="3156570" y="1999121"/>
          <a:ext cx="1519265" cy="7596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b="0" kern="1200">
              <a:latin typeface="Calibri"/>
              <a:cs typeface="Calibri"/>
            </a:rPr>
            <a:t>Resist Rocking Moments</a:t>
          </a:r>
        </a:p>
      </dsp:txBody>
      <dsp:txXfrm>
        <a:off x="3156570" y="1999121"/>
        <a:ext cx="1519265" cy="759632"/>
      </dsp:txXfrm>
    </dsp:sp>
    <dsp:sp modelId="{BFE6BA2E-BC73-4C58-B21E-56406CF4CBA6}">
      <dsp:nvSpPr>
        <dsp:cNvPr id="0" name=""/>
        <dsp:cNvSpPr/>
      </dsp:nvSpPr>
      <dsp:spPr>
        <a:xfrm>
          <a:off x="3156570" y="2960870"/>
          <a:ext cx="1519265" cy="7596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latin typeface="Calibri"/>
              <a:cs typeface="Calibri"/>
            </a:rPr>
            <a:t>Resist Shear Forces</a:t>
          </a:r>
        </a:p>
      </dsp:txBody>
      <dsp:txXfrm>
        <a:off x="3156570" y="2960870"/>
        <a:ext cx="1519265" cy="759632"/>
      </dsp:txXfrm>
    </dsp:sp>
    <dsp:sp modelId="{BB073B3E-DFAE-4C44-80A6-C77F31E47CDA}">
      <dsp:nvSpPr>
        <dsp:cNvPr id="0" name=""/>
        <dsp:cNvSpPr/>
      </dsp:nvSpPr>
      <dsp:spPr>
        <a:xfrm>
          <a:off x="3156570" y="3934689"/>
          <a:ext cx="1519265" cy="7596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latin typeface="Calibri"/>
              <a:cs typeface="Calibri"/>
            </a:rPr>
            <a:t>Resist Torque</a:t>
          </a:r>
        </a:p>
      </dsp:txBody>
      <dsp:txXfrm>
        <a:off x="3156570" y="3934689"/>
        <a:ext cx="1519265" cy="7596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127214-E0B6-46C8-9AC8-D4D53DAD27DD}">
      <dsp:nvSpPr>
        <dsp:cNvPr id="0" name=""/>
        <dsp:cNvSpPr/>
      </dsp:nvSpPr>
      <dsp:spPr>
        <a:xfrm>
          <a:off x="1204076" y="753775"/>
          <a:ext cx="91440" cy="316217"/>
        </a:xfrm>
        <a:custGeom>
          <a:avLst/>
          <a:gdLst/>
          <a:ahLst/>
          <a:cxnLst/>
          <a:rect l="0" t="0" r="0" b="0"/>
          <a:pathLst>
            <a:path>
              <a:moveTo>
                <a:pt x="45720" y="0"/>
              </a:moveTo>
              <a:lnTo>
                <a:pt x="45720" y="31621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8B4BA4-5158-45E0-8174-5635021F8FB7}">
      <dsp:nvSpPr>
        <dsp:cNvPr id="0" name=""/>
        <dsp:cNvSpPr/>
      </dsp:nvSpPr>
      <dsp:spPr>
        <a:xfrm>
          <a:off x="496897" y="876"/>
          <a:ext cx="1505796" cy="75289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a:cs typeface="Calibri"/>
            </a:rPr>
            <a:t>Ergonomics</a:t>
          </a:r>
        </a:p>
      </dsp:txBody>
      <dsp:txXfrm>
        <a:off x="496897" y="876"/>
        <a:ext cx="1505796" cy="752898"/>
      </dsp:txXfrm>
    </dsp:sp>
    <dsp:sp modelId="{C230B8D8-AA76-4450-8A0D-9A0CB33EF8B4}">
      <dsp:nvSpPr>
        <dsp:cNvPr id="0" name=""/>
        <dsp:cNvSpPr/>
      </dsp:nvSpPr>
      <dsp:spPr>
        <a:xfrm>
          <a:off x="496897" y="1069992"/>
          <a:ext cx="1505796" cy="75289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a:cs typeface="Calibri"/>
            </a:rPr>
            <a:t>Easier to Implant</a:t>
          </a:r>
        </a:p>
      </dsp:txBody>
      <dsp:txXfrm>
        <a:off x="496897" y="1069992"/>
        <a:ext cx="1505796" cy="7528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B9D35-EC2B-4D89-8C4E-6E504A9D9DBF}">
      <dsp:nvSpPr>
        <dsp:cNvPr id="0" name=""/>
        <dsp:cNvSpPr/>
      </dsp:nvSpPr>
      <dsp:spPr>
        <a:xfrm>
          <a:off x="1204076" y="753776"/>
          <a:ext cx="91440" cy="316217"/>
        </a:xfrm>
        <a:custGeom>
          <a:avLst/>
          <a:gdLst/>
          <a:ahLst/>
          <a:cxnLst/>
          <a:rect l="0" t="0" r="0" b="0"/>
          <a:pathLst>
            <a:path>
              <a:moveTo>
                <a:pt x="45720" y="0"/>
              </a:moveTo>
              <a:lnTo>
                <a:pt x="45720" y="31621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95F0DA-ED9F-4F68-8DB9-346E0DABF70A}">
      <dsp:nvSpPr>
        <dsp:cNvPr id="0" name=""/>
        <dsp:cNvSpPr/>
      </dsp:nvSpPr>
      <dsp:spPr>
        <a:xfrm>
          <a:off x="496898" y="877"/>
          <a:ext cx="1505797" cy="75289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a:cs typeface="Calibri"/>
            </a:rPr>
            <a:t>Adaptable</a:t>
          </a:r>
        </a:p>
      </dsp:txBody>
      <dsp:txXfrm>
        <a:off x="496898" y="877"/>
        <a:ext cx="1505797" cy="752898"/>
      </dsp:txXfrm>
    </dsp:sp>
    <dsp:sp modelId="{0038833A-B3D4-4909-82EE-975815610019}">
      <dsp:nvSpPr>
        <dsp:cNvPr id="0" name=""/>
        <dsp:cNvSpPr/>
      </dsp:nvSpPr>
      <dsp:spPr>
        <a:xfrm>
          <a:off x="496898" y="1069993"/>
          <a:ext cx="1505797" cy="75289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a:cs typeface="Calibri"/>
            </a:rPr>
            <a:t>Variable Sized Implants</a:t>
          </a:r>
        </a:p>
      </dsp:txBody>
      <dsp:txXfrm>
        <a:off x="496898" y="1069993"/>
        <a:ext cx="1505797" cy="7528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F90EB8-1462-4820-BDB3-3B2D01B922E1}">
      <dsp:nvSpPr>
        <dsp:cNvPr id="0" name=""/>
        <dsp:cNvSpPr/>
      </dsp:nvSpPr>
      <dsp:spPr>
        <a:xfrm>
          <a:off x="0" y="0"/>
          <a:ext cx="8395853" cy="1301606"/>
        </a:xfrm>
        <a:prstGeom prst="rect">
          <a:avLst/>
        </a:prstGeom>
        <a:solidFill>
          <a:schemeClr val="dk2">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a:latin typeface="Arial Black"/>
            </a:rPr>
            <a:t>Targets</a:t>
          </a:r>
          <a:endParaRPr lang="en-US" sz="5400" kern="1200"/>
        </a:p>
      </dsp:txBody>
      <dsp:txXfrm>
        <a:off x="0" y="0"/>
        <a:ext cx="8395853" cy="1301606"/>
      </dsp:txXfrm>
    </dsp:sp>
    <dsp:sp modelId="{BA77AFE9-7C2D-44D1-B922-34C9D9A9D967}">
      <dsp:nvSpPr>
        <dsp:cNvPr id="0" name=""/>
        <dsp:cNvSpPr/>
      </dsp:nvSpPr>
      <dsp:spPr>
        <a:xfrm>
          <a:off x="0" y="1301606"/>
          <a:ext cx="2098963" cy="273337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Times New Roman"/>
              <a:cs typeface="Times New Roman"/>
            </a:rPr>
            <a:t>Resists rocking moments at least 10% better than Equinox</a:t>
          </a:r>
          <a:endParaRPr lang="en-US" sz="2800" kern="1200"/>
        </a:p>
      </dsp:txBody>
      <dsp:txXfrm>
        <a:off x="0" y="1301606"/>
        <a:ext cx="2098963" cy="2733374"/>
      </dsp:txXfrm>
    </dsp:sp>
    <dsp:sp modelId="{78AEA38C-9CC0-47AC-9609-4C718983AFC8}">
      <dsp:nvSpPr>
        <dsp:cNvPr id="0" name=""/>
        <dsp:cNvSpPr/>
      </dsp:nvSpPr>
      <dsp:spPr>
        <a:xfrm>
          <a:off x="2098963" y="1301606"/>
          <a:ext cx="2098963" cy="273337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Times New Roman"/>
              <a:cs typeface="Times New Roman"/>
            </a:rPr>
            <a:t>Resists torque at least 10% better than Equinox</a:t>
          </a:r>
          <a:endParaRPr lang="en-US" sz="2800" kern="1200"/>
        </a:p>
      </dsp:txBody>
      <dsp:txXfrm>
        <a:off x="2098963" y="1301606"/>
        <a:ext cx="2098963" cy="2733374"/>
      </dsp:txXfrm>
    </dsp:sp>
    <dsp:sp modelId="{48999D97-0619-4952-83F6-ABAE389B7F3F}">
      <dsp:nvSpPr>
        <dsp:cNvPr id="0" name=""/>
        <dsp:cNvSpPr/>
      </dsp:nvSpPr>
      <dsp:spPr>
        <a:xfrm>
          <a:off x="4197926" y="1301606"/>
          <a:ext cx="2098963" cy="273337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Times New Roman"/>
              <a:cs typeface="Times New Roman"/>
            </a:rPr>
            <a:t>Resists shear forces at least 10% better than Equinox</a:t>
          </a:r>
        </a:p>
      </dsp:txBody>
      <dsp:txXfrm>
        <a:off x="4197926" y="1301606"/>
        <a:ext cx="2098963" cy="2733374"/>
      </dsp:txXfrm>
    </dsp:sp>
    <dsp:sp modelId="{5D2C8F67-C96E-40B2-8690-E1C17C5F4A25}">
      <dsp:nvSpPr>
        <dsp:cNvPr id="0" name=""/>
        <dsp:cNvSpPr/>
      </dsp:nvSpPr>
      <dsp:spPr>
        <a:xfrm>
          <a:off x="6296889" y="1301606"/>
          <a:ext cx="2098963" cy="273337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Times New Roman"/>
              <a:cs typeface="Times New Roman"/>
            </a:rPr>
            <a:t>Implantation is at least 10% better than Equinox</a:t>
          </a:r>
        </a:p>
      </dsp:txBody>
      <dsp:txXfrm>
        <a:off x="6296889" y="1301606"/>
        <a:ext cx="2098963" cy="2733374"/>
      </dsp:txXfrm>
    </dsp:sp>
    <dsp:sp modelId="{4F11786E-E3D9-4E1E-9A9C-2D4395A98471}">
      <dsp:nvSpPr>
        <dsp:cNvPr id="0" name=""/>
        <dsp:cNvSpPr/>
      </dsp:nvSpPr>
      <dsp:spPr>
        <a:xfrm>
          <a:off x="0" y="4034980"/>
          <a:ext cx="8395853" cy="303708"/>
        </a:xfrm>
        <a:prstGeom prst="rect">
          <a:avLst/>
        </a:prstGeom>
        <a:solidFill>
          <a:schemeClr val="dk2">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D0A61-441C-4217-BE17-FC3F100CD7EA}">
      <dsp:nvSpPr>
        <dsp:cNvPr id="0" name=""/>
        <dsp:cNvSpPr/>
      </dsp:nvSpPr>
      <dsp:spPr>
        <a:xfrm>
          <a:off x="0" y="274962"/>
          <a:ext cx="8351094" cy="69615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8138" tIns="354076" rIns="648138" bIns="120904" numCol="1" spcCol="1270" anchor="t" anchorCtr="0">
          <a:noAutofit/>
        </a:bodyPr>
        <a:lstStyle/>
        <a:p>
          <a:pPr marL="171450" lvl="1" indent="-171450" algn="l" defTabSz="755650" rtl="0">
            <a:lnSpc>
              <a:spcPct val="90000"/>
            </a:lnSpc>
            <a:spcBef>
              <a:spcPct val="0"/>
            </a:spcBef>
            <a:spcAft>
              <a:spcPct val="15000"/>
            </a:spcAft>
            <a:buChar char="•"/>
          </a:pPr>
          <a:r>
            <a:rPr lang="en-US" sz="1700" b="0" kern="1200">
              <a:latin typeface="Arial"/>
              <a:cs typeface="Arial"/>
            </a:rPr>
            <a:t>Moment (Newton-meter)</a:t>
          </a:r>
        </a:p>
      </dsp:txBody>
      <dsp:txXfrm>
        <a:off x="0" y="274962"/>
        <a:ext cx="8351094" cy="696150"/>
      </dsp:txXfrm>
    </dsp:sp>
    <dsp:sp modelId="{BAB207C4-63C6-4055-9564-ECF9F2BC7198}">
      <dsp:nvSpPr>
        <dsp:cNvPr id="0" name=""/>
        <dsp:cNvSpPr/>
      </dsp:nvSpPr>
      <dsp:spPr>
        <a:xfrm>
          <a:off x="417554" y="24042"/>
          <a:ext cx="5845765" cy="5018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56" tIns="0" rIns="220956" bIns="0" numCol="1" spcCol="1270" anchor="ctr" anchorCtr="0">
          <a:noAutofit/>
        </a:bodyPr>
        <a:lstStyle/>
        <a:p>
          <a:pPr marL="0" lvl="0" indent="0" algn="l" defTabSz="755650" rtl="0">
            <a:lnSpc>
              <a:spcPct val="90000"/>
            </a:lnSpc>
            <a:spcBef>
              <a:spcPct val="0"/>
            </a:spcBef>
            <a:spcAft>
              <a:spcPct val="35000"/>
            </a:spcAft>
            <a:buNone/>
          </a:pPr>
          <a:r>
            <a:rPr lang="en-US" sz="1700" b="0" kern="1200">
              <a:latin typeface="Arial"/>
              <a:cs typeface="Arial"/>
            </a:rPr>
            <a:t>Resist Rocking Moments</a:t>
          </a:r>
        </a:p>
      </dsp:txBody>
      <dsp:txXfrm>
        <a:off x="442052" y="48540"/>
        <a:ext cx="5796769" cy="452844"/>
      </dsp:txXfrm>
    </dsp:sp>
    <dsp:sp modelId="{018AE544-DDB6-49B2-AC1B-0B475ED41A41}">
      <dsp:nvSpPr>
        <dsp:cNvPr id="0" name=""/>
        <dsp:cNvSpPr/>
      </dsp:nvSpPr>
      <dsp:spPr>
        <a:xfrm>
          <a:off x="0" y="1313832"/>
          <a:ext cx="8351094" cy="69615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8138" tIns="354076" rIns="648138" bIns="120904" numCol="1" spcCol="1270" anchor="t" anchorCtr="0">
          <a:noAutofit/>
        </a:bodyPr>
        <a:lstStyle/>
        <a:p>
          <a:pPr marL="171450" lvl="1" indent="-171450" algn="l" defTabSz="755650" rtl="0">
            <a:lnSpc>
              <a:spcPct val="90000"/>
            </a:lnSpc>
            <a:spcBef>
              <a:spcPct val="0"/>
            </a:spcBef>
            <a:spcAft>
              <a:spcPct val="15000"/>
            </a:spcAft>
            <a:buChar char="•"/>
          </a:pPr>
          <a:r>
            <a:rPr lang="en-US" sz="1700" b="0" kern="1200">
              <a:latin typeface="Arial"/>
              <a:cs typeface="Arial"/>
            </a:rPr>
            <a:t>Stress (Newton per square meter)</a:t>
          </a:r>
        </a:p>
      </dsp:txBody>
      <dsp:txXfrm>
        <a:off x="0" y="1313832"/>
        <a:ext cx="8351094" cy="696150"/>
      </dsp:txXfrm>
    </dsp:sp>
    <dsp:sp modelId="{130045D3-7F74-4DD6-A337-4649EFED87D3}">
      <dsp:nvSpPr>
        <dsp:cNvPr id="0" name=""/>
        <dsp:cNvSpPr/>
      </dsp:nvSpPr>
      <dsp:spPr>
        <a:xfrm>
          <a:off x="417554" y="1062912"/>
          <a:ext cx="5845765" cy="5018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56" tIns="0" rIns="220956" bIns="0" numCol="1" spcCol="1270" anchor="ctr" anchorCtr="0">
          <a:noAutofit/>
        </a:bodyPr>
        <a:lstStyle/>
        <a:p>
          <a:pPr marL="0" lvl="0" indent="0" algn="l" defTabSz="755650" rtl="0">
            <a:lnSpc>
              <a:spcPct val="90000"/>
            </a:lnSpc>
            <a:spcBef>
              <a:spcPct val="0"/>
            </a:spcBef>
            <a:spcAft>
              <a:spcPct val="35000"/>
            </a:spcAft>
            <a:buNone/>
          </a:pPr>
          <a:r>
            <a:rPr lang="en-US" sz="1700" b="0" kern="1200">
              <a:latin typeface="Arial"/>
              <a:cs typeface="Arial"/>
            </a:rPr>
            <a:t>Resist Shear </a:t>
          </a:r>
        </a:p>
      </dsp:txBody>
      <dsp:txXfrm>
        <a:off x="442052" y="1087410"/>
        <a:ext cx="5796769" cy="452844"/>
      </dsp:txXfrm>
    </dsp:sp>
    <dsp:sp modelId="{A82FD1BD-E706-449D-8C42-74993B642F22}">
      <dsp:nvSpPr>
        <dsp:cNvPr id="0" name=""/>
        <dsp:cNvSpPr/>
      </dsp:nvSpPr>
      <dsp:spPr>
        <a:xfrm>
          <a:off x="0" y="2352702"/>
          <a:ext cx="8351094" cy="69615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8138" tIns="354076" rIns="648138" bIns="120904" numCol="1" spcCol="1270" anchor="t" anchorCtr="0">
          <a:noAutofit/>
        </a:bodyPr>
        <a:lstStyle/>
        <a:p>
          <a:pPr marL="171450" lvl="1" indent="-171450" algn="l" defTabSz="755650" rtl="0">
            <a:lnSpc>
              <a:spcPct val="90000"/>
            </a:lnSpc>
            <a:spcBef>
              <a:spcPct val="0"/>
            </a:spcBef>
            <a:spcAft>
              <a:spcPct val="15000"/>
            </a:spcAft>
            <a:buChar char="•"/>
          </a:pPr>
          <a:r>
            <a:rPr lang="en-US" sz="1700" b="0" kern="1200">
              <a:latin typeface="Arial"/>
              <a:cs typeface="Times New Roman"/>
            </a:rPr>
            <a:t>Torque (</a:t>
          </a:r>
          <a:r>
            <a:rPr lang="en-US" sz="1700" b="0" kern="1200">
              <a:latin typeface="Arial"/>
              <a:cs typeface="Arial"/>
            </a:rPr>
            <a:t>Newton-meter)</a:t>
          </a:r>
        </a:p>
      </dsp:txBody>
      <dsp:txXfrm>
        <a:off x="0" y="2352702"/>
        <a:ext cx="8351094" cy="696150"/>
      </dsp:txXfrm>
    </dsp:sp>
    <dsp:sp modelId="{EE3B57B7-147C-4D1A-8D2E-FE3EAE432A24}">
      <dsp:nvSpPr>
        <dsp:cNvPr id="0" name=""/>
        <dsp:cNvSpPr/>
      </dsp:nvSpPr>
      <dsp:spPr>
        <a:xfrm>
          <a:off x="417554" y="2101782"/>
          <a:ext cx="5845765" cy="5018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56" tIns="0" rIns="220956" bIns="0" numCol="1" spcCol="1270" anchor="ctr" anchorCtr="0">
          <a:noAutofit/>
        </a:bodyPr>
        <a:lstStyle/>
        <a:p>
          <a:pPr marL="0" lvl="0" indent="0" algn="l" defTabSz="755650" rtl="0">
            <a:lnSpc>
              <a:spcPct val="90000"/>
            </a:lnSpc>
            <a:spcBef>
              <a:spcPct val="0"/>
            </a:spcBef>
            <a:spcAft>
              <a:spcPct val="35000"/>
            </a:spcAft>
            <a:buNone/>
          </a:pPr>
          <a:r>
            <a:rPr lang="en-US" sz="1700" b="0" kern="1200">
              <a:latin typeface="Arial"/>
              <a:cs typeface="Arial"/>
            </a:rPr>
            <a:t>Resist Torque</a:t>
          </a:r>
        </a:p>
      </dsp:txBody>
      <dsp:txXfrm>
        <a:off x="442052" y="2126280"/>
        <a:ext cx="5796769" cy="452844"/>
      </dsp:txXfrm>
    </dsp:sp>
    <dsp:sp modelId="{FCB01A2A-02CC-477D-9591-39CDB1A74B1A}">
      <dsp:nvSpPr>
        <dsp:cNvPr id="0" name=""/>
        <dsp:cNvSpPr/>
      </dsp:nvSpPr>
      <dsp:spPr>
        <a:xfrm>
          <a:off x="0" y="3391572"/>
          <a:ext cx="8351094" cy="1204875"/>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8138" tIns="354076" rIns="648138" bIns="120904" numCol="1" spcCol="1270" anchor="t" anchorCtr="0">
          <a:noAutofit/>
        </a:bodyPr>
        <a:lstStyle/>
        <a:p>
          <a:pPr marL="171450" lvl="1" indent="-171450" algn="l" defTabSz="755650" rtl="0">
            <a:lnSpc>
              <a:spcPct val="90000"/>
            </a:lnSpc>
            <a:spcBef>
              <a:spcPct val="0"/>
            </a:spcBef>
            <a:spcAft>
              <a:spcPct val="15000"/>
            </a:spcAft>
            <a:buChar char="•"/>
          </a:pPr>
          <a:r>
            <a:rPr lang="en-US" sz="1700" b="0" kern="1200">
              <a:latin typeface="Arial"/>
              <a:cs typeface="Arial"/>
            </a:rPr>
            <a:t>Time</a:t>
          </a:r>
        </a:p>
        <a:p>
          <a:pPr marL="171450" lvl="1" indent="-171450" algn="l" defTabSz="755650" rtl="0">
            <a:lnSpc>
              <a:spcPct val="90000"/>
            </a:lnSpc>
            <a:spcBef>
              <a:spcPct val="0"/>
            </a:spcBef>
            <a:spcAft>
              <a:spcPct val="15000"/>
            </a:spcAft>
            <a:buChar char="•"/>
          </a:pPr>
          <a:r>
            <a:rPr lang="en-US" sz="1700" b="0" kern="1200">
              <a:latin typeface="Arial"/>
              <a:cs typeface="Arial"/>
            </a:rPr>
            <a:t>Steps</a:t>
          </a:r>
        </a:p>
        <a:p>
          <a:pPr marL="171450" lvl="1" indent="-171450" algn="l" defTabSz="755650">
            <a:lnSpc>
              <a:spcPct val="90000"/>
            </a:lnSpc>
            <a:spcBef>
              <a:spcPct val="0"/>
            </a:spcBef>
            <a:spcAft>
              <a:spcPct val="15000"/>
            </a:spcAft>
            <a:buChar char="•"/>
          </a:pPr>
          <a:r>
            <a:rPr lang="en-US" sz="1700" b="0" kern="1200">
              <a:latin typeface="Arial"/>
              <a:cs typeface="Arial"/>
            </a:rPr>
            <a:t>Physical Exertion</a:t>
          </a:r>
        </a:p>
      </dsp:txBody>
      <dsp:txXfrm>
        <a:off x="0" y="3391572"/>
        <a:ext cx="8351094" cy="1204875"/>
      </dsp:txXfrm>
    </dsp:sp>
    <dsp:sp modelId="{5B89F941-413B-4346-BDEB-B3A59DC6A9FC}">
      <dsp:nvSpPr>
        <dsp:cNvPr id="0" name=""/>
        <dsp:cNvSpPr/>
      </dsp:nvSpPr>
      <dsp:spPr>
        <a:xfrm>
          <a:off x="417554" y="3140652"/>
          <a:ext cx="5845765" cy="5018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56" tIns="0" rIns="220956" bIns="0" numCol="1" spcCol="1270" anchor="ctr" anchorCtr="0">
          <a:noAutofit/>
        </a:bodyPr>
        <a:lstStyle/>
        <a:p>
          <a:pPr marL="0" lvl="0" indent="0" algn="l" defTabSz="755650" rtl="0">
            <a:lnSpc>
              <a:spcPct val="90000"/>
            </a:lnSpc>
            <a:spcBef>
              <a:spcPct val="0"/>
            </a:spcBef>
            <a:spcAft>
              <a:spcPct val="35000"/>
            </a:spcAft>
            <a:buNone/>
          </a:pPr>
          <a:r>
            <a:rPr lang="en-US" sz="1700" b="0" kern="1200">
              <a:latin typeface="Arial"/>
              <a:cs typeface="Arial"/>
            </a:rPr>
            <a:t>Easier to Implant</a:t>
          </a:r>
        </a:p>
      </dsp:txBody>
      <dsp:txXfrm>
        <a:off x="442052" y="3165150"/>
        <a:ext cx="5796769" cy="4528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E0D5D-7DC7-432F-8EE9-65C7E0D85924}">
      <dsp:nvSpPr>
        <dsp:cNvPr id="0" name=""/>
        <dsp:cNvSpPr/>
      </dsp:nvSpPr>
      <dsp:spPr>
        <a:xfrm rot="5400000">
          <a:off x="-243839" y="245700"/>
          <a:ext cx="1625593" cy="1137915"/>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Black"/>
            </a:rPr>
            <a:t>Lifespan</a:t>
          </a:r>
          <a:endParaRPr lang="en-US" sz="1100" kern="1200"/>
        </a:p>
      </dsp:txBody>
      <dsp:txXfrm rot="-5400000">
        <a:off x="1" y="570819"/>
        <a:ext cx="1137915" cy="487678"/>
      </dsp:txXfrm>
    </dsp:sp>
    <dsp:sp modelId="{70E7F807-63A7-4CB1-8792-BA1B453452BC}">
      <dsp:nvSpPr>
        <dsp:cNvPr id="0" name=""/>
        <dsp:cNvSpPr/>
      </dsp:nvSpPr>
      <dsp:spPr>
        <a:xfrm rot="5400000">
          <a:off x="4693235" y="-3553458"/>
          <a:ext cx="1056635" cy="8167275"/>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rtl="0">
            <a:lnSpc>
              <a:spcPct val="90000"/>
            </a:lnSpc>
            <a:spcBef>
              <a:spcPct val="0"/>
            </a:spcBef>
            <a:spcAft>
              <a:spcPct val="15000"/>
            </a:spcAft>
            <a:buChar char="•"/>
          </a:pPr>
          <a:r>
            <a:rPr lang="en-US" sz="3200" kern="1200"/>
            <a:t>10-20 years with minimal surgical revisions</a:t>
          </a:r>
          <a:endParaRPr lang="en-US" sz="3200" kern="1200">
            <a:latin typeface="Arial Black"/>
          </a:endParaRPr>
        </a:p>
      </dsp:txBody>
      <dsp:txXfrm rot="-5400000">
        <a:off x="1137916" y="53442"/>
        <a:ext cx="8115694" cy="953473"/>
      </dsp:txXfrm>
    </dsp:sp>
    <dsp:sp modelId="{450E5973-2988-473A-A9BC-4609451EA4E2}">
      <dsp:nvSpPr>
        <dsp:cNvPr id="0" name=""/>
        <dsp:cNvSpPr/>
      </dsp:nvSpPr>
      <dsp:spPr>
        <a:xfrm rot="5400000">
          <a:off x="-243839" y="1677476"/>
          <a:ext cx="1625593" cy="1137915"/>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rtl="0">
            <a:lnSpc>
              <a:spcPct val="90000"/>
            </a:lnSpc>
            <a:spcBef>
              <a:spcPct val="0"/>
            </a:spcBef>
            <a:spcAft>
              <a:spcPct val="35000"/>
            </a:spcAft>
            <a:buNone/>
          </a:pPr>
          <a:r>
            <a:rPr lang="en-US" sz="1100" kern="1200">
              <a:latin typeface="Arial Black"/>
            </a:rPr>
            <a:t>Cost of Manufacturing</a:t>
          </a:r>
          <a:endParaRPr lang="en-US" sz="1100" kern="1200"/>
        </a:p>
      </dsp:txBody>
      <dsp:txXfrm rot="-5400000">
        <a:off x="1" y="2002595"/>
        <a:ext cx="1137915" cy="487678"/>
      </dsp:txXfrm>
    </dsp:sp>
    <dsp:sp modelId="{FFF74A61-9613-4DBB-8380-05273F9E7503}">
      <dsp:nvSpPr>
        <dsp:cNvPr id="0" name=""/>
        <dsp:cNvSpPr/>
      </dsp:nvSpPr>
      <dsp:spPr>
        <a:xfrm rot="5400000">
          <a:off x="4693235" y="-2121682"/>
          <a:ext cx="1056635" cy="8167275"/>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rtl="0">
            <a:lnSpc>
              <a:spcPct val="90000"/>
            </a:lnSpc>
            <a:spcBef>
              <a:spcPct val="0"/>
            </a:spcBef>
            <a:spcAft>
              <a:spcPct val="15000"/>
            </a:spcAft>
            <a:buChar char="•"/>
          </a:pPr>
          <a:r>
            <a:rPr lang="en-US" sz="3200" kern="1200"/>
            <a:t>Material composition and overall part density</a:t>
          </a:r>
          <a:endParaRPr lang="en-US" sz="3200" kern="1200">
            <a:latin typeface="Arial Black"/>
          </a:endParaRPr>
        </a:p>
      </dsp:txBody>
      <dsp:txXfrm rot="-5400000">
        <a:off x="1137916" y="1485218"/>
        <a:ext cx="8115694" cy="953473"/>
      </dsp:txXfrm>
    </dsp:sp>
    <dsp:sp modelId="{0D91D6A5-90A6-491A-B303-CF9C3942E1C1}">
      <dsp:nvSpPr>
        <dsp:cNvPr id="0" name=""/>
        <dsp:cNvSpPr/>
      </dsp:nvSpPr>
      <dsp:spPr>
        <a:xfrm rot="5400000">
          <a:off x="-243839" y="3109252"/>
          <a:ext cx="1625593" cy="1137915"/>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Black"/>
            </a:rPr>
            <a:t>Recyclability</a:t>
          </a:r>
          <a:endParaRPr lang="en-US" sz="1100" kern="1200"/>
        </a:p>
      </dsp:txBody>
      <dsp:txXfrm rot="-5400000">
        <a:off x="1" y="3434371"/>
        <a:ext cx="1137915" cy="487678"/>
      </dsp:txXfrm>
    </dsp:sp>
    <dsp:sp modelId="{FA1FFFC4-BA15-4AFC-B98B-45769A9FB3BA}">
      <dsp:nvSpPr>
        <dsp:cNvPr id="0" name=""/>
        <dsp:cNvSpPr/>
      </dsp:nvSpPr>
      <dsp:spPr>
        <a:xfrm rot="5400000">
          <a:off x="4693235" y="-689906"/>
          <a:ext cx="1056635" cy="8167275"/>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rtl="0">
            <a:lnSpc>
              <a:spcPct val="90000"/>
            </a:lnSpc>
            <a:spcBef>
              <a:spcPct val="0"/>
            </a:spcBef>
            <a:spcAft>
              <a:spcPct val="15000"/>
            </a:spcAft>
            <a:buChar char="•"/>
          </a:pPr>
          <a:r>
            <a:rPr lang="en-US" sz="3200" kern="1200"/>
            <a:t>90% recyclable</a:t>
          </a:r>
          <a:endParaRPr lang="en-US" sz="3200" kern="1200">
            <a:latin typeface="Arial Black"/>
          </a:endParaRPr>
        </a:p>
      </dsp:txBody>
      <dsp:txXfrm rot="-5400000">
        <a:off x="1137916" y="2916994"/>
        <a:ext cx="8115694" cy="95347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4/3/24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a:t>
            </a:fld>
            <a:endParaRPr lang="en-US"/>
          </a:p>
        </p:txBody>
      </p:sp>
    </p:spTree>
    <p:extLst>
      <p:ext uri="{BB962C8B-B14F-4D97-AF65-F5344CB8AC3E}">
        <p14:creationId xmlns:p14="http://schemas.microsoft.com/office/powerpoint/2010/main" val="264712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Graph is of 10 PCF bone block using the 3 FIN model Block 8</a:t>
            </a:r>
          </a:p>
        </p:txBody>
      </p:sp>
      <p:sp>
        <p:nvSpPr>
          <p:cNvPr id="4" name="Slide Number Placeholder 3"/>
          <p:cNvSpPr>
            <a:spLocks noGrp="1"/>
          </p:cNvSpPr>
          <p:nvPr>
            <p:ph type="sldNum" sz="quarter" idx="5"/>
          </p:nvPr>
        </p:nvSpPr>
        <p:spPr/>
        <p:txBody>
          <a:bodyPr/>
          <a:lstStyle/>
          <a:p>
            <a:fld id="{41CCC1AB-48B7-0748-A812-2B7A531C5611}" type="slidenum">
              <a:rPr lang="en-US" smtClean="0"/>
              <a:t>34</a:t>
            </a:fld>
            <a:endParaRPr lang="en-US"/>
          </a:p>
        </p:txBody>
      </p:sp>
    </p:spTree>
    <p:extLst>
      <p:ext uri="{BB962C8B-B14F-4D97-AF65-F5344CB8AC3E}">
        <p14:creationId xmlns:p14="http://schemas.microsoft.com/office/powerpoint/2010/main" val="2282194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Avoid 75% Black in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613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American orange add hyperlink grey</a:t>
            </a:r>
          </a:p>
          <a:p>
            <a:r>
              <a:rPr lang="en-US"/>
              <a:t>Make corn the last for b135</a:t>
            </a:r>
          </a:p>
          <a:p>
            <a:r>
              <a:rPr lang="en-US"/>
              <a:t>All work in 134 imperial move later</a:t>
            </a:r>
          </a:p>
          <a:p>
            <a:r>
              <a:rPr lang="en-US"/>
              <a:t>Tardis doesn’t work in b136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44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variants that work well with Fang Orange. The bolded items show well on the projectors. </a:t>
            </a:r>
          </a:p>
        </p:txBody>
      </p:sp>
      <p:sp>
        <p:nvSpPr>
          <p:cNvPr id="4" name="Slide Number Placeholder 3"/>
          <p:cNvSpPr>
            <a:spLocks noGrp="1"/>
          </p:cNvSpPr>
          <p:nvPr>
            <p:ph type="sldNum" sz="quarter" idx="5"/>
          </p:nvPr>
        </p:nvSpPr>
        <p:spPr/>
        <p:txBody>
          <a:bodyPr/>
          <a:lstStyle/>
          <a:p>
            <a:fld id="{41CCC1AB-48B7-0748-A812-2B7A531C5611}" type="slidenum">
              <a:rPr lang="en-US" smtClean="0"/>
              <a:t>62</a:t>
            </a:fld>
            <a:endParaRPr lang="en-US"/>
          </a:p>
        </p:txBody>
      </p:sp>
    </p:spTree>
    <p:extLst>
      <p:ext uri="{BB962C8B-B14F-4D97-AF65-F5344CB8AC3E}">
        <p14:creationId xmlns:p14="http://schemas.microsoft.com/office/powerpoint/2010/main" val="3706036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Hello everyone, this is team 1x2 working with Exactech </a:t>
            </a:r>
          </a:p>
        </p:txBody>
      </p:sp>
      <p:sp>
        <p:nvSpPr>
          <p:cNvPr id="4" name="Slide Number Placeholder 3"/>
          <p:cNvSpPr>
            <a:spLocks noGrp="1"/>
          </p:cNvSpPr>
          <p:nvPr>
            <p:ph type="sldNum" sz="quarter" idx="5"/>
          </p:nvPr>
        </p:nvSpPr>
        <p:spPr/>
        <p:txBody>
          <a:bodyPr/>
          <a:lstStyle/>
          <a:p>
            <a:fld id="{41CCC1AB-48B7-0748-A812-2B7A531C5611}" type="slidenum">
              <a:rPr lang="en-US" smtClean="0"/>
              <a:t>2</a:t>
            </a:fld>
            <a:endParaRPr lang="en-US"/>
          </a:p>
        </p:txBody>
      </p:sp>
    </p:spTree>
    <p:extLst>
      <p:ext uri="{BB962C8B-B14F-4D97-AF65-F5344CB8AC3E}">
        <p14:creationId xmlns:p14="http://schemas.microsoft.com/office/powerpoint/2010/main" val="672012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objective of this project is to improve upon Exactech's current reversible stemless shoulder implant, the Equinox. So, what is Equinox and how did I improve it? Before I can answer this question, some background information is needed.</a:t>
            </a:r>
          </a:p>
        </p:txBody>
      </p:sp>
      <p:sp>
        <p:nvSpPr>
          <p:cNvPr id="4" name="Slide Number Placeholder 3"/>
          <p:cNvSpPr>
            <a:spLocks noGrp="1"/>
          </p:cNvSpPr>
          <p:nvPr>
            <p:ph type="sldNum" sz="quarter" idx="5"/>
          </p:nvPr>
        </p:nvSpPr>
        <p:spPr/>
        <p:txBody>
          <a:bodyPr/>
          <a:lstStyle/>
          <a:p>
            <a:fld id="{41CCC1AB-48B7-0748-A812-2B7A531C5611}" type="slidenum">
              <a:rPr lang="en-US" smtClean="0"/>
              <a:t>4</a:t>
            </a:fld>
            <a:endParaRPr lang="en-US"/>
          </a:p>
        </p:txBody>
      </p:sp>
    </p:spTree>
    <p:extLst>
      <p:ext uri="{BB962C8B-B14F-4D97-AF65-F5344CB8AC3E}">
        <p14:creationId xmlns:p14="http://schemas.microsoft.com/office/powerpoint/2010/main" val="1297535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6</a:t>
            </a:fld>
            <a:endParaRPr lang="en-US"/>
          </a:p>
        </p:txBody>
      </p:sp>
    </p:spTree>
    <p:extLst>
      <p:ext uri="{BB962C8B-B14F-4D97-AF65-F5344CB8AC3E}">
        <p14:creationId xmlns:p14="http://schemas.microsoft.com/office/powerpoint/2010/main" val="233585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reverse part of the reverse stemless arthroplasty is shown here on the left, versus the anatomical arthroplasty on the right. The anatomical model mimics how the actual shoulder joint is shaped, with the “ball” of the “Ball and Socket” joint on the humeral head as you can see with the dome-like implant head, and the socket on the scapula side at the glenoid. </a:t>
            </a:r>
          </a:p>
          <a:p>
            <a:r>
              <a:rPr lang="en-US"/>
              <a:t>In the reverse, the ball and socket positions are switched with the ball on the glenoid and the socket on the humeral head. </a:t>
            </a:r>
          </a:p>
          <a:p>
            <a:r>
              <a:rPr lang="en-US"/>
              <a:t>The reverse arthroplasty elongates the shoulder, allowing for a slightly larger range of motion. It also has a fixed fulcrum due to the offset and only requires the deltoid to be intact (the elongated shoulder stretches the deltoid, adding extra force that may have been needed from the rotator cuff).</a:t>
            </a:r>
          </a:p>
          <a:p>
            <a:r>
              <a:rPr lang="en-US"/>
              <a:t>In comparison, the anatomical model requires both he deltoid and the rotator cuff to be intact. Similar to a normal shoulder, the rotator cuff is responsible for keeping the joint tightly together, and the deltoid is the muscle in charge of movement.</a:t>
            </a:r>
          </a:p>
        </p:txBody>
      </p:sp>
      <p:sp>
        <p:nvSpPr>
          <p:cNvPr id="4" name="Slide Number Placeholder 3"/>
          <p:cNvSpPr>
            <a:spLocks noGrp="1"/>
          </p:cNvSpPr>
          <p:nvPr>
            <p:ph type="sldNum" sz="quarter" idx="5"/>
          </p:nvPr>
        </p:nvSpPr>
        <p:spPr/>
        <p:txBody>
          <a:bodyPr/>
          <a:lstStyle/>
          <a:p>
            <a:fld id="{41CCC1AB-48B7-0748-A812-2B7A531C5611}" type="slidenum">
              <a:rPr lang="en-US" smtClean="0"/>
              <a:t>7</a:t>
            </a:fld>
            <a:endParaRPr lang="en-US"/>
          </a:p>
        </p:txBody>
      </p:sp>
    </p:spTree>
    <p:extLst>
      <p:ext uri="{BB962C8B-B14F-4D97-AF65-F5344CB8AC3E}">
        <p14:creationId xmlns:p14="http://schemas.microsoft.com/office/powerpoint/2010/main" val="3181104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2D Sketch Projection of the 3 fin model</a:t>
            </a:r>
          </a:p>
        </p:txBody>
      </p:sp>
      <p:sp>
        <p:nvSpPr>
          <p:cNvPr id="4" name="Slide Number Placeholder 3"/>
          <p:cNvSpPr>
            <a:spLocks noGrp="1"/>
          </p:cNvSpPr>
          <p:nvPr>
            <p:ph type="sldNum" sz="quarter" idx="5"/>
          </p:nvPr>
        </p:nvSpPr>
        <p:spPr/>
        <p:txBody>
          <a:bodyPr/>
          <a:lstStyle/>
          <a:p>
            <a:fld id="{41CCC1AB-48B7-0748-A812-2B7A531C5611}" type="slidenum">
              <a:rPr lang="en-US" smtClean="0"/>
              <a:t>13</a:t>
            </a:fld>
            <a:endParaRPr lang="en-US"/>
          </a:p>
        </p:txBody>
      </p:sp>
    </p:spTree>
    <p:extLst>
      <p:ext uri="{BB962C8B-B14F-4D97-AF65-F5344CB8AC3E}">
        <p14:creationId xmlns:p14="http://schemas.microsoft.com/office/powerpoint/2010/main" val="2548644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2D Sketch Projection of the 3 fin model</a:t>
            </a:r>
          </a:p>
        </p:txBody>
      </p:sp>
      <p:sp>
        <p:nvSpPr>
          <p:cNvPr id="4" name="Slide Number Placeholder 3"/>
          <p:cNvSpPr>
            <a:spLocks noGrp="1"/>
          </p:cNvSpPr>
          <p:nvPr>
            <p:ph type="sldNum" sz="quarter" idx="5"/>
          </p:nvPr>
        </p:nvSpPr>
        <p:spPr/>
        <p:txBody>
          <a:bodyPr/>
          <a:lstStyle/>
          <a:p>
            <a:fld id="{41CCC1AB-48B7-0748-A812-2B7A531C5611}" type="slidenum">
              <a:rPr lang="en-US" smtClean="0"/>
              <a:t>14</a:t>
            </a:fld>
            <a:endParaRPr lang="en-US"/>
          </a:p>
        </p:txBody>
      </p:sp>
    </p:spTree>
    <p:extLst>
      <p:ext uri="{BB962C8B-B14F-4D97-AF65-F5344CB8AC3E}">
        <p14:creationId xmlns:p14="http://schemas.microsoft.com/office/powerpoint/2010/main" val="288150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“Standard Specification for Rigid Polyurethane Foam for Use as a Standard Material for Testing </a:t>
            </a:r>
            <a:r>
              <a:rPr lang="en-US" err="1"/>
              <a:t>Orthopaedic</a:t>
            </a:r>
            <a:r>
              <a:rPr lang="en-US"/>
              <a:t> Devices and Instruments”</a:t>
            </a:r>
          </a:p>
        </p:txBody>
      </p:sp>
      <p:sp>
        <p:nvSpPr>
          <p:cNvPr id="4" name="Slide Number Placeholder 3"/>
          <p:cNvSpPr>
            <a:spLocks noGrp="1"/>
          </p:cNvSpPr>
          <p:nvPr>
            <p:ph type="sldNum" sz="quarter" idx="5"/>
          </p:nvPr>
        </p:nvSpPr>
        <p:spPr/>
        <p:txBody>
          <a:bodyPr/>
          <a:lstStyle/>
          <a:p>
            <a:fld id="{41CCC1AB-48B7-0748-A812-2B7A531C5611}" type="slidenum">
              <a:rPr lang="en-US" smtClean="0"/>
              <a:t>29</a:t>
            </a:fld>
            <a:endParaRPr lang="en-US"/>
          </a:p>
        </p:txBody>
      </p:sp>
    </p:spTree>
    <p:extLst>
      <p:ext uri="{BB962C8B-B14F-4D97-AF65-F5344CB8AC3E}">
        <p14:creationId xmlns:p14="http://schemas.microsoft.com/office/powerpoint/2010/main" val="3142987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don’t care about bending stress in the beam (tube) we only care about bending stress at the interface</a:t>
            </a:r>
          </a:p>
        </p:txBody>
      </p:sp>
      <p:sp>
        <p:nvSpPr>
          <p:cNvPr id="4" name="Slide Number Placeholder 3"/>
          <p:cNvSpPr>
            <a:spLocks noGrp="1"/>
          </p:cNvSpPr>
          <p:nvPr>
            <p:ph type="sldNum" sz="quarter" idx="5"/>
          </p:nvPr>
        </p:nvSpPr>
        <p:spPr/>
        <p:txBody>
          <a:bodyPr/>
          <a:lstStyle/>
          <a:p>
            <a:fld id="{41CCC1AB-48B7-0748-A812-2B7A531C5611}" type="slidenum">
              <a:rPr lang="en-US" smtClean="0"/>
              <a:t>33</a:t>
            </a:fld>
            <a:endParaRPr lang="en-US"/>
          </a:p>
        </p:txBody>
      </p:sp>
    </p:spTree>
    <p:extLst>
      <p:ext uri="{BB962C8B-B14F-4D97-AF65-F5344CB8AC3E}">
        <p14:creationId xmlns:p14="http://schemas.microsoft.com/office/powerpoint/2010/main" val="21691075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301081851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4/3/24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88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4/3/24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500245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4/3/24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925119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4/3/24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310761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4/3/24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209134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146061182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4/3/24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
        <p:nvSpPr>
          <p:cNvPr id="11" name="Text Placeholder 8">
            <a:extLst>
              <a:ext uri="{FF2B5EF4-FFF2-40B4-BE49-F238E27FC236}">
                <a16:creationId xmlns:a16="http://schemas.microsoft.com/office/drawing/2014/main" id="{A5480945-B44D-7ABE-111F-0E5BCDF10353}"/>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37447893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4/3/24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7" name="Text Placeholder 8">
            <a:extLst>
              <a:ext uri="{FF2B5EF4-FFF2-40B4-BE49-F238E27FC236}">
                <a16:creationId xmlns:a16="http://schemas.microsoft.com/office/drawing/2014/main" id="{3F2F9256-5F8D-C235-A3A8-FEB4D68593F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6773238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4/3/24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ext Placeholder 8">
            <a:extLst>
              <a:ext uri="{FF2B5EF4-FFF2-40B4-BE49-F238E27FC236}">
                <a16:creationId xmlns:a16="http://schemas.microsoft.com/office/drawing/2014/main" id="{035E70C4-9C12-F084-D1BF-2D793D9A18FB}"/>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88025866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4/3/24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03681057-1BD8-7568-0255-706D80FC610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50307193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4/3/24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
        <p:nvSpPr>
          <p:cNvPr id="11" name="Text Placeholder 8">
            <a:extLst>
              <a:ext uri="{FF2B5EF4-FFF2-40B4-BE49-F238E27FC236}">
                <a16:creationId xmlns:a16="http://schemas.microsoft.com/office/drawing/2014/main" id="{A5480945-B44D-7ABE-111F-0E5BCDF10353}"/>
              </a:ext>
            </a:extLst>
          </p:cNvPr>
          <p:cNvSpPr txBox="1">
            <a:spLocks/>
          </p:cNvSpPr>
          <p:nvPr userDrawn="1"/>
        </p:nvSpPr>
        <p:spPr>
          <a:xfrm>
            <a:off x="10668000" y="22860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35056340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4/3/24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Text Placeholder 8">
            <a:extLst>
              <a:ext uri="{FF2B5EF4-FFF2-40B4-BE49-F238E27FC236}">
                <a16:creationId xmlns:a16="http://schemas.microsoft.com/office/drawing/2014/main" id="{5031B726-3AC9-1FE5-8F6E-D601254CCAE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19238943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4/3/24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248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4/3/24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561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4/3/24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6117567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4/3/24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589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4/3/24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2307240-87E0-C751-8DE7-65BC4314EF0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638795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4/3/24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40144CB6-3688-E780-4289-56E8D11EF56E}"/>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958537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4/3/24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496836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4/3/24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87087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4/3/24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026458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4/3/24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32296050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4/3/24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509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4/3/24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34569670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4/3/24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938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4/3/24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14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4/3/24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134409814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729EC29E-894E-9FF1-A6A7-272BF086D3C1}"/>
              </a:ext>
            </a:extLst>
          </p:cNvPr>
          <p:cNvSpPr/>
          <p:nvPr userDrawn="1"/>
        </p:nvSpPr>
        <p:spPr>
          <a:xfrm>
            <a:off x="10678509" y="0"/>
            <a:ext cx="1513491" cy="6865992"/>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17" name="Diagonal Stripe 16">
            <a:extLst>
              <a:ext uri="{FF2B5EF4-FFF2-40B4-BE49-F238E27FC236}">
                <a16:creationId xmlns:a16="http://schemas.microsoft.com/office/drawing/2014/main" id="{0B619F45-0103-F301-0229-BD7A441D2DBB}"/>
              </a:ext>
            </a:extLst>
          </p:cNvPr>
          <p:cNvSpPr/>
          <p:nvPr userDrawn="1"/>
        </p:nvSpPr>
        <p:spPr>
          <a:xfrm flipH="1">
            <a:off x="10678508" y="725214"/>
            <a:ext cx="1532465" cy="1423931"/>
          </a:xfrm>
          <a:prstGeom prst="diagStripe">
            <a:avLst>
              <a:gd name="adj" fmla="val 50671"/>
            </a:avLst>
          </a:prstGeom>
          <a:solidFill>
            <a:srgbClr val="782F40">
              <a:alpha val="28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gonal Stripe 18">
            <a:extLst>
              <a:ext uri="{FF2B5EF4-FFF2-40B4-BE49-F238E27FC236}">
                <a16:creationId xmlns:a16="http://schemas.microsoft.com/office/drawing/2014/main" id="{434A750A-3F86-1FD5-F797-C1FBC2B60BF6}"/>
              </a:ext>
            </a:extLst>
          </p:cNvPr>
          <p:cNvSpPr/>
          <p:nvPr userDrawn="1"/>
        </p:nvSpPr>
        <p:spPr>
          <a:xfrm flipH="1">
            <a:off x="10964330" y="0"/>
            <a:ext cx="1246641" cy="1177160"/>
          </a:xfrm>
          <a:prstGeom prst="diagStripe">
            <a:avLst/>
          </a:prstGeom>
          <a:solidFill>
            <a:srgbClr val="782F40">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4/3/24</a:t>
            </a:fld>
            <a:endParaRPr lang="en-US"/>
          </a:p>
        </p:txBody>
      </p:sp>
    </p:spTree>
    <p:extLst>
      <p:ext uri="{BB962C8B-B14F-4D97-AF65-F5344CB8AC3E}">
        <p14:creationId xmlns:p14="http://schemas.microsoft.com/office/powerpoint/2010/main" val="370574062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6" r:id="rId3"/>
    <p:sldLayoutId id="2147483687" r:id="rId4"/>
    <p:sldLayoutId id="2147483685" r:id="rId5"/>
    <p:sldLayoutId id="2147483684" r:id="rId6"/>
    <p:sldLayoutId id="2147483662" r:id="rId7"/>
    <p:sldLayoutId id="2147483663" r:id="rId8"/>
    <p:sldLayoutId id="2147483660" r:id="rId9"/>
    <p:sldLayoutId id="2147483664" r:id="rId10"/>
    <p:sldLayoutId id="2147483688" r:id="rId11"/>
    <p:sldLayoutId id="2147483661" r:id="rId12"/>
    <p:sldLayoutId id="2147483689" r:id="rId13"/>
    <p:sldLayoutId id="2147483680" r:id="rId14"/>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4/3/24</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hyperlink" Target="http://&#160;https:/www.exac.com/extremities/equinoxe-reverse-system/" TargetMode="External"/><Relationship Id="rId2" Type="http://schemas.openxmlformats.org/officeDocument/2006/relationships/hyperlink" Target="http://www.exac.com" TargetMode="External"/><Relationship Id="rId1" Type="http://schemas.openxmlformats.org/officeDocument/2006/relationships/slideLayout" Target="../slideLayouts/slideLayout2.xml"/><Relationship Id="rId6" Type="http://schemas.openxmlformats.org/officeDocument/2006/relationships/hyperlink" Target="http://josephbermanmd.com/anatomy-of-the-shoulder/shoulder-bones/" TargetMode="External"/><Relationship Id="rId5" Type="http://schemas.openxmlformats.org/officeDocument/2006/relationships/hyperlink" Target="https://drmcclintock.com/pros-and-cons-of-reverse-shoulder-replacement-surgery/" TargetMode="External"/><Relationship Id="rId4" Type="http://schemas.openxmlformats.org/officeDocument/2006/relationships/hyperlink" Target="https://shoulderinnovations.com/total-shoulder-replacement-surgery/"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90E275-35BA-DEDB-5AA0-E3ED05143D2E}"/>
              </a:ext>
            </a:extLst>
          </p:cNvPr>
          <p:cNvSpPr>
            <a:spLocks noGrp="1"/>
          </p:cNvSpPr>
          <p:nvPr>
            <p:ph type="ctrTitle"/>
          </p:nvPr>
        </p:nvSpPr>
        <p:spPr>
          <a:xfrm>
            <a:off x="793623" y="2633615"/>
            <a:ext cx="9144000" cy="768096"/>
          </a:xfrm>
        </p:spPr>
        <p:txBody>
          <a:bodyPr/>
          <a:lstStyle/>
          <a:p>
            <a:r>
              <a:rPr lang="en-US">
                <a:latin typeface="Arial"/>
                <a:cs typeface="Arial"/>
              </a:rPr>
              <a:t>Reversible Stemless Shoulder Implant</a:t>
            </a:r>
            <a:endParaRPr lang="en-US"/>
          </a:p>
        </p:txBody>
      </p:sp>
      <p:sp>
        <p:nvSpPr>
          <p:cNvPr id="6" name="Subtitle 5">
            <a:extLst>
              <a:ext uri="{FF2B5EF4-FFF2-40B4-BE49-F238E27FC236}">
                <a16:creationId xmlns:a16="http://schemas.microsoft.com/office/drawing/2014/main" id="{1A98657A-6FD2-A346-6456-FE7CA89F9095}"/>
              </a:ext>
            </a:extLst>
          </p:cNvPr>
          <p:cNvSpPr>
            <a:spLocks noGrp="1"/>
          </p:cNvSpPr>
          <p:nvPr>
            <p:ph type="subTitle" idx="1"/>
          </p:nvPr>
        </p:nvSpPr>
        <p:spPr>
          <a:xfrm>
            <a:off x="841248" y="3404473"/>
            <a:ext cx="9144000" cy="768096"/>
          </a:xfrm>
        </p:spPr>
        <p:txBody>
          <a:bodyPr vert="horz" lIns="0" tIns="0" rIns="0" bIns="0" rtlCol="0" anchor="t">
            <a:normAutofit/>
          </a:bodyPr>
          <a:lstStyle/>
          <a:p>
            <a:r>
              <a:rPr lang="en-US">
                <a:latin typeface="Arial Black"/>
              </a:rPr>
              <a:t>Team 102</a:t>
            </a:r>
            <a:endParaRPr lang="en-US"/>
          </a:p>
        </p:txBody>
      </p:sp>
      <p:sp>
        <p:nvSpPr>
          <p:cNvPr id="7" name="Text Placeholder 6">
            <a:extLst>
              <a:ext uri="{FF2B5EF4-FFF2-40B4-BE49-F238E27FC236}">
                <a16:creationId xmlns:a16="http://schemas.microsoft.com/office/drawing/2014/main" id="{783DA0E5-0D98-83CA-305E-E08A54C609D4}"/>
              </a:ext>
            </a:extLst>
          </p:cNvPr>
          <p:cNvSpPr>
            <a:spLocks noGrp="1"/>
          </p:cNvSpPr>
          <p:nvPr>
            <p:ph type="body" sz="quarter" idx="13"/>
          </p:nvPr>
        </p:nvSpPr>
        <p:spPr>
          <a:xfrm>
            <a:off x="841248" y="4138430"/>
            <a:ext cx="9144000" cy="484632"/>
          </a:xfrm>
        </p:spPr>
        <p:txBody>
          <a:bodyPr/>
          <a:lstStyle/>
          <a:p>
            <a:r>
              <a:rPr lang="en-US" b="1">
                <a:latin typeface="Arial"/>
                <a:cs typeface="Arial"/>
              </a:rPr>
              <a:t>03/28/24</a:t>
            </a:r>
            <a:endParaRPr lang="en-US" b="1"/>
          </a:p>
        </p:txBody>
      </p:sp>
    </p:spTree>
    <p:extLst>
      <p:ext uri="{BB962C8B-B14F-4D97-AF65-F5344CB8AC3E}">
        <p14:creationId xmlns:p14="http://schemas.microsoft.com/office/powerpoint/2010/main" val="2066863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2">
            <a:extLst>
              <a:ext uri="{FF2B5EF4-FFF2-40B4-BE49-F238E27FC236}">
                <a16:creationId xmlns:a16="http://schemas.microsoft.com/office/drawing/2014/main" id="{124BD82D-3467-47AA-8F72-68564CF82C31}"/>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012B2C79-A8FF-DA92-4A63-BFE8AAC9F410}"/>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10</a:t>
            </a:fld>
            <a:endParaRPr lang="en-US"/>
          </a:p>
        </p:txBody>
      </p:sp>
      <p:sp>
        <p:nvSpPr>
          <p:cNvPr id="4" name="Title 3">
            <a:extLst>
              <a:ext uri="{FF2B5EF4-FFF2-40B4-BE49-F238E27FC236}">
                <a16:creationId xmlns:a16="http://schemas.microsoft.com/office/drawing/2014/main" id="{011EA945-1021-7018-A32C-287DFC8BA38D}"/>
              </a:ext>
            </a:extLst>
          </p:cNvPr>
          <p:cNvSpPr>
            <a:spLocks noGrp="1"/>
          </p:cNvSpPr>
          <p:nvPr>
            <p:ph type="title"/>
          </p:nvPr>
        </p:nvSpPr>
        <p:spPr>
          <a:xfrm>
            <a:off x="533400" y="457200"/>
            <a:ext cx="9601200" cy="960276"/>
          </a:xfrm>
        </p:spPr>
        <p:txBody>
          <a:bodyPr anchor="b">
            <a:normAutofit/>
          </a:bodyPr>
          <a:lstStyle/>
          <a:p>
            <a:r>
              <a:rPr lang="en-US"/>
              <a:t>3 Fin Design</a:t>
            </a:r>
          </a:p>
        </p:txBody>
      </p:sp>
      <p:pic>
        <p:nvPicPr>
          <p:cNvPr id="2" name="Picture 1" descr="A close-up of a yellow object&#10;&#10;Description automatically generated">
            <a:extLst>
              <a:ext uri="{FF2B5EF4-FFF2-40B4-BE49-F238E27FC236}">
                <a16:creationId xmlns:a16="http://schemas.microsoft.com/office/drawing/2014/main" id="{DABEEF07-F9B9-D27A-AB89-42F4FC1CE0C3}"/>
              </a:ext>
            </a:extLst>
          </p:cNvPr>
          <p:cNvPicPr>
            <a:picLocks noChangeAspect="1"/>
          </p:cNvPicPr>
          <p:nvPr/>
        </p:nvPicPr>
        <p:blipFill rotWithShape="1">
          <a:blip r:embed="rId2"/>
          <a:srcRect l="2080" r="1386" b="3915"/>
          <a:stretch/>
        </p:blipFill>
        <p:spPr>
          <a:xfrm>
            <a:off x="3291544" y="1713524"/>
            <a:ext cx="4080722" cy="3953714"/>
          </a:xfrm>
          <a:prstGeom prst="rect">
            <a:avLst/>
          </a:prstGeom>
        </p:spPr>
      </p:pic>
      <p:sp>
        <p:nvSpPr>
          <p:cNvPr id="6" name="TextBox 5">
            <a:extLst>
              <a:ext uri="{FF2B5EF4-FFF2-40B4-BE49-F238E27FC236}">
                <a16:creationId xmlns:a16="http://schemas.microsoft.com/office/drawing/2014/main" id="{0653E4BE-020C-A8F3-82B9-991557772767}"/>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89747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a:extLst>
              <a:ext uri="{FF2B5EF4-FFF2-40B4-BE49-F238E27FC236}">
                <a16:creationId xmlns:a16="http://schemas.microsoft.com/office/drawing/2014/main" id="{EEC95A60-92A8-2A30-0DC7-D03F2F27D24B}"/>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012B2C79-A8FF-DA92-4A63-BFE8AAC9F410}"/>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11</a:t>
            </a:fld>
            <a:endParaRPr lang="en-US"/>
          </a:p>
        </p:txBody>
      </p:sp>
      <p:sp>
        <p:nvSpPr>
          <p:cNvPr id="4" name="Title 3">
            <a:extLst>
              <a:ext uri="{FF2B5EF4-FFF2-40B4-BE49-F238E27FC236}">
                <a16:creationId xmlns:a16="http://schemas.microsoft.com/office/drawing/2014/main" id="{011EA945-1021-7018-A32C-287DFC8BA38D}"/>
              </a:ext>
            </a:extLst>
          </p:cNvPr>
          <p:cNvSpPr>
            <a:spLocks noGrp="1"/>
          </p:cNvSpPr>
          <p:nvPr>
            <p:ph type="title"/>
          </p:nvPr>
        </p:nvSpPr>
        <p:spPr>
          <a:xfrm>
            <a:off x="533400" y="457200"/>
            <a:ext cx="9601200" cy="960276"/>
          </a:xfrm>
        </p:spPr>
        <p:txBody>
          <a:bodyPr anchor="b">
            <a:normAutofit/>
          </a:bodyPr>
          <a:lstStyle/>
          <a:p>
            <a:r>
              <a:rPr lang="en-US"/>
              <a:t>5 Fin Design</a:t>
            </a:r>
          </a:p>
        </p:txBody>
      </p:sp>
      <p:sp>
        <p:nvSpPr>
          <p:cNvPr id="5" name="TextBox 4">
            <a:extLst>
              <a:ext uri="{FF2B5EF4-FFF2-40B4-BE49-F238E27FC236}">
                <a16:creationId xmlns:a16="http://schemas.microsoft.com/office/drawing/2014/main" id="{BB39AA3E-049B-F088-5EC2-DF5B558AB97E}"/>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pic>
        <p:nvPicPr>
          <p:cNvPr id="2" name="Picture 1">
            <a:extLst>
              <a:ext uri="{FF2B5EF4-FFF2-40B4-BE49-F238E27FC236}">
                <a16:creationId xmlns:a16="http://schemas.microsoft.com/office/drawing/2014/main" id="{3170EDDE-A2BF-9E37-9AF3-1976C6FC856C}"/>
              </a:ext>
            </a:extLst>
          </p:cNvPr>
          <p:cNvPicPr>
            <a:picLocks noChangeAspect="1"/>
          </p:cNvPicPr>
          <p:nvPr/>
        </p:nvPicPr>
        <p:blipFill rotWithShape="1">
          <a:blip r:embed="rId2"/>
          <a:srcRect l="1582" t="1642" r="3323" b="2627"/>
          <a:stretch/>
        </p:blipFill>
        <p:spPr>
          <a:xfrm>
            <a:off x="3088267" y="1536366"/>
            <a:ext cx="4406832" cy="4268795"/>
          </a:xfrm>
          <a:prstGeom prst="rect">
            <a:avLst/>
          </a:prstGeom>
        </p:spPr>
      </p:pic>
    </p:spTree>
    <p:extLst>
      <p:ext uri="{BB962C8B-B14F-4D97-AF65-F5344CB8AC3E}">
        <p14:creationId xmlns:p14="http://schemas.microsoft.com/office/powerpoint/2010/main" val="1151047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1C66A-40D8-2887-4B6E-98C86E37BE98}"/>
            </a:ext>
          </a:extLst>
        </p:cNvPr>
        <p:cNvGrpSpPr/>
        <p:nvPr/>
      </p:nvGrpSpPr>
      <p:grpSpPr>
        <a:xfrm>
          <a:off x="0" y="0"/>
          <a:ext cx="0" cy="0"/>
          <a:chOff x="0" y="0"/>
          <a:chExt cx="0" cy="0"/>
        </a:xfrm>
      </p:grpSpPr>
      <p:sp>
        <p:nvSpPr>
          <p:cNvPr id="10" name="Footer Placeholder 2">
            <a:extLst>
              <a:ext uri="{FF2B5EF4-FFF2-40B4-BE49-F238E27FC236}">
                <a16:creationId xmlns:a16="http://schemas.microsoft.com/office/drawing/2014/main" id="{731BC71C-AD86-C59B-FF88-88737E508496}"/>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A30A4CBC-DF82-2F2A-0965-261F942ED8AE}"/>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12</a:t>
            </a:fld>
            <a:endParaRPr lang="en-US"/>
          </a:p>
        </p:txBody>
      </p:sp>
      <p:sp>
        <p:nvSpPr>
          <p:cNvPr id="4" name="Title 3">
            <a:extLst>
              <a:ext uri="{FF2B5EF4-FFF2-40B4-BE49-F238E27FC236}">
                <a16:creationId xmlns:a16="http://schemas.microsoft.com/office/drawing/2014/main" id="{F0ABF8E0-56BD-16F4-919A-75AF35759EBB}"/>
              </a:ext>
            </a:extLst>
          </p:cNvPr>
          <p:cNvSpPr>
            <a:spLocks noGrp="1"/>
          </p:cNvSpPr>
          <p:nvPr>
            <p:ph type="title"/>
          </p:nvPr>
        </p:nvSpPr>
        <p:spPr>
          <a:xfrm>
            <a:off x="533400" y="457200"/>
            <a:ext cx="9601200" cy="960276"/>
          </a:xfrm>
        </p:spPr>
        <p:txBody>
          <a:bodyPr anchor="b">
            <a:normAutofit/>
          </a:bodyPr>
          <a:lstStyle/>
          <a:p>
            <a:r>
              <a:rPr lang="en-US"/>
              <a:t>7 Fin Design</a:t>
            </a:r>
          </a:p>
        </p:txBody>
      </p:sp>
      <p:sp>
        <p:nvSpPr>
          <p:cNvPr id="5" name="TextBox 4">
            <a:extLst>
              <a:ext uri="{FF2B5EF4-FFF2-40B4-BE49-F238E27FC236}">
                <a16:creationId xmlns:a16="http://schemas.microsoft.com/office/drawing/2014/main" id="{933A06CE-3CC4-3775-0EA0-C052EDFAA05F}"/>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pic>
        <p:nvPicPr>
          <p:cNvPr id="6" name="Picture 5">
            <a:extLst>
              <a:ext uri="{FF2B5EF4-FFF2-40B4-BE49-F238E27FC236}">
                <a16:creationId xmlns:a16="http://schemas.microsoft.com/office/drawing/2014/main" id="{A1EF0B9B-2873-4CCC-D43D-2F6C54F2BAA7}"/>
              </a:ext>
            </a:extLst>
          </p:cNvPr>
          <p:cNvPicPr>
            <a:picLocks noChangeAspect="1"/>
          </p:cNvPicPr>
          <p:nvPr/>
        </p:nvPicPr>
        <p:blipFill>
          <a:blip r:embed="rId2"/>
          <a:stretch>
            <a:fillRect/>
          </a:stretch>
        </p:blipFill>
        <p:spPr>
          <a:xfrm>
            <a:off x="3028549" y="1631795"/>
            <a:ext cx="4592317" cy="4100147"/>
          </a:xfrm>
          <a:prstGeom prst="rect">
            <a:avLst/>
          </a:prstGeom>
        </p:spPr>
      </p:pic>
    </p:spTree>
    <p:extLst>
      <p:ext uri="{BB962C8B-B14F-4D97-AF65-F5344CB8AC3E}">
        <p14:creationId xmlns:p14="http://schemas.microsoft.com/office/powerpoint/2010/main" val="2300667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09F828-D7A4-05FC-17F0-E4E43260BC37}"/>
              </a:ext>
            </a:extLst>
          </p:cNvPr>
          <p:cNvSpPr>
            <a:spLocks noGrp="1"/>
          </p:cNvSpPr>
          <p:nvPr>
            <p:ph idx="1"/>
          </p:nvPr>
        </p:nvSpPr>
        <p:spPr>
          <a:xfrm>
            <a:off x="578144" y="1707434"/>
            <a:ext cx="9601200" cy="3801144"/>
          </a:xfrm>
        </p:spPr>
        <p:txBody>
          <a:bodyPr vert="horz" lIns="0" tIns="0" rIns="0" bIns="0" rtlCol="0" anchor="t">
            <a:noAutofit/>
          </a:bodyPr>
          <a:lstStyle/>
          <a:p>
            <a:endParaRPr lang="en-US">
              <a:latin typeface="Arial"/>
              <a:ea typeface="Calibri"/>
              <a:cs typeface="Arial"/>
            </a:endParaRPr>
          </a:p>
          <a:p>
            <a:pPr lvl="1"/>
            <a:endParaRPr lang="en-US">
              <a:latin typeface="Arial"/>
              <a:ea typeface="Calibri"/>
              <a:cs typeface="Arial"/>
            </a:endParaRPr>
          </a:p>
          <a:p>
            <a:endParaRPr lang="en-US">
              <a:ea typeface="Calibri"/>
              <a:cs typeface="Calibri"/>
            </a:endParaRPr>
          </a:p>
          <a:p>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p:txBody>
      </p:sp>
      <p:sp>
        <p:nvSpPr>
          <p:cNvPr id="3" name="Footer Placeholder 2">
            <a:extLst>
              <a:ext uri="{FF2B5EF4-FFF2-40B4-BE49-F238E27FC236}">
                <a16:creationId xmlns:a16="http://schemas.microsoft.com/office/drawing/2014/main" id="{325B011E-3981-69C7-C574-127259F392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1B316-AB51-9853-9E30-267AD163ACF4}"/>
              </a:ext>
            </a:extLst>
          </p:cNvPr>
          <p:cNvSpPr>
            <a:spLocks noGrp="1"/>
          </p:cNvSpPr>
          <p:nvPr>
            <p:ph type="sldNum" sz="quarter" idx="12"/>
          </p:nvPr>
        </p:nvSpPr>
        <p:spPr/>
        <p:txBody>
          <a:bodyPr/>
          <a:lstStyle/>
          <a:p>
            <a:fld id="{A5AEF524-62EC-C340-82A1-9F47B6C43E55}" type="slidenum">
              <a:rPr lang="en-US" smtClean="0"/>
              <a:t>13</a:t>
            </a:fld>
            <a:endParaRPr lang="en-US"/>
          </a:p>
        </p:txBody>
      </p:sp>
      <p:sp>
        <p:nvSpPr>
          <p:cNvPr id="5" name="Title 4">
            <a:extLst>
              <a:ext uri="{FF2B5EF4-FFF2-40B4-BE49-F238E27FC236}">
                <a16:creationId xmlns:a16="http://schemas.microsoft.com/office/drawing/2014/main" id="{A62E81E6-9E5C-F1CF-285C-7DD9C392EA74}"/>
              </a:ext>
            </a:extLst>
          </p:cNvPr>
          <p:cNvSpPr>
            <a:spLocks noGrp="1"/>
          </p:cNvSpPr>
          <p:nvPr>
            <p:ph type="title"/>
          </p:nvPr>
        </p:nvSpPr>
        <p:spPr/>
        <p:txBody>
          <a:bodyPr/>
          <a:lstStyle/>
          <a:p>
            <a:r>
              <a:rPr lang="en-US"/>
              <a:t>Even vs Odd #Fins</a:t>
            </a:r>
          </a:p>
        </p:txBody>
      </p:sp>
      <p:sp>
        <p:nvSpPr>
          <p:cNvPr id="7" name="TextBox 6">
            <a:extLst>
              <a:ext uri="{FF2B5EF4-FFF2-40B4-BE49-F238E27FC236}">
                <a16:creationId xmlns:a16="http://schemas.microsoft.com/office/drawing/2014/main" id="{F0C8D87D-7BAF-C12A-124B-81E05A250CE9}"/>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William Wartman</a:t>
            </a:r>
            <a:endParaRPr lang="en-US"/>
          </a:p>
          <a:p>
            <a:endParaRPr lang="en-US" sz="1700">
              <a:solidFill>
                <a:srgbClr val="000000"/>
              </a:solidFill>
              <a:ea typeface="Calibri"/>
              <a:cs typeface="Calibri"/>
            </a:endParaRPr>
          </a:p>
        </p:txBody>
      </p:sp>
      <p:pic>
        <p:nvPicPr>
          <p:cNvPr id="6" name="Picture 5" descr="A black circle with purple lines&#10;&#10;Description automatically generated">
            <a:extLst>
              <a:ext uri="{FF2B5EF4-FFF2-40B4-BE49-F238E27FC236}">
                <a16:creationId xmlns:a16="http://schemas.microsoft.com/office/drawing/2014/main" id="{8B086E1C-F21C-63C2-012E-4B2A09984971}"/>
              </a:ext>
            </a:extLst>
          </p:cNvPr>
          <p:cNvPicPr>
            <a:picLocks noChangeAspect="1"/>
          </p:cNvPicPr>
          <p:nvPr/>
        </p:nvPicPr>
        <p:blipFill>
          <a:blip r:embed="rId3"/>
          <a:stretch>
            <a:fillRect/>
          </a:stretch>
        </p:blipFill>
        <p:spPr>
          <a:xfrm>
            <a:off x="2749692" y="2119202"/>
            <a:ext cx="6096000" cy="3429000"/>
          </a:xfrm>
          <a:prstGeom prst="rect">
            <a:avLst/>
          </a:prstGeom>
        </p:spPr>
      </p:pic>
      <p:sp>
        <p:nvSpPr>
          <p:cNvPr id="10" name="TextBox 9">
            <a:extLst>
              <a:ext uri="{FF2B5EF4-FFF2-40B4-BE49-F238E27FC236}">
                <a16:creationId xmlns:a16="http://schemas.microsoft.com/office/drawing/2014/main" id="{33D5AC09-C213-A5E3-4795-C6F2240A2B54}"/>
              </a:ext>
            </a:extLst>
          </p:cNvPr>
          <p:cNvSpPr txBox="1"/>
          <p:nvPr/>
        </p:nvSpPr>
        <p:spPr>
          <a:xfrm>
            <a:off x="4934215" y="1596221"/>
            <a:ext cx="6973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00B050"/>
                </a:solidFill>
                <a:ea typeface="Calibri"/>
                <a:cs typeface="Calibri"/>
              </a:rPr>
              <a:t>Force</a:t>
            </a:r>
            <a:endParaRPr lang="en-US">
              <a:solidFill>
                <a:srgbClr val="00B050"/>
              </a:solidFill>
            </a:endParaRPr>
          </a:p>
        </p:txBody>
      </p:sp>
      <p:sp>
        <p:nvSpPr>
          <p:cNvPr id="11" name="Multiplication Sign 10">
            <a:extLst>
              <a:ext uri="{FF2B5EF4-FFF2-40B4-BE49-F238E27FC236}">
                <a16:creationId xmlns:a16="http://schemas.microsoft.com/office/drawing/2014/main" id="{FB186F60-FE2E-C637-32D1-B21A64E941B4}"/>
              </a:ext>
            </a:extLst>
          </p:cNvPr>
          <p:cNvSpPr/>
          <p:nvPr/>
        </p:nvSpPr>
        <p:spPr>
          <a:xfrm rot="5400000">
            <a:off x="5174135" y="4247377"/>
            <a:ext cx="296563" cy="965885"/>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7F40C230-31F0-2F99-C369-1DD2854994C2}"/>
              </a:ext>
            </a:extLst>
          </p:cNvPr>
          <p:cNvCxnSpPr/>
          <p:nvPr/>
        </p:nvCxnSpPr>
        <p:spPr>
          <a:xfrm>
            <a:off x="5289165" y="1970744"/>
            <a:ext cx="8239" cy="59518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6764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circle with purple lines&#10;&#10;Description automatically generated">
            <a:extLst>
              <a:ext uri="{FF2B5EF4-FFF2-40B4-BE49-F238E27FC236}">
                <a16:creationId xmlns:a16="http://schemas.microsoft.com/office/drawing/2014/main" id="{C812215D-8F0D-86E8-6872-98C0856C4386}"/>
              </a:ext>
            </a:extLst>
          </p:cNvPr>
          <p:cNvPicPr>
            <a:picLocks noChangeAspect="1"/>
          </p:cNvPicPr>
          <p:nvPr/>
        </p:nvPicPr>
        <p:blipFill>
          <a:blip r:embed="rId3"/>
          <a:stretch>
            <a:fillRect/>
          </a:stretch>
        </p:blipFill>
        <p:spPr>
          <a:xfrm>
            <a:off x="2646405" y="2074905"/>
            <a:ext cx="6096000" cy="3429000"/>
          </a:xfrm>
          <a:prstGeom prst="rect">
            <a:avLst/>
          </a:prstGeom>
        </p:spPr>
      </p:pic>
      <p:sp>
        <p:nvSpPr>
          <p:cNvPr id="2" name="Content Placeholder 1">
            <a:extLst>
              <a:ext uri="{FF2B5EF4-FFF2-40B4-BE49-F238E27FC236}">
                <a16:creationId xmlns:a16="http://schemas.microsoft.com/office/drawing/2014/main" id="{0C09F828-D7A4-05FC-17F0-E4E43260BC37}"/>
              </a:ext>
            </a:extLst>
          </p:cNvPr>
          <p:cNvSpPr>
            <a:spLocks noGrp="1"/>
          </p:cNvSpPr>
          <p:nvPr>
            <p:ph idx="1"/>
          </p:nvPr>
        </p:nvSpPr>
        <p:spPr>
          <a:xfrm>
            <a:off x="526657" y="1717731"/>
            <a:ext cx="9601200" cy="3801144"/>
          </a:xfrm>
        </p:spPr>
        <p:txBody>
          <a:bodyPr vert="horz" lIns="0" tIns="0" rIns="0" bIns="0" rtlCol="0" anchor="t">
            <a:noAutofit/>
          </a:bodyPr>
          <a:lstStyle/>
          <a:p>
            <a:endParaRPr lang="en-US">
              <a:latin typeface="Arial"/>
              <a:ea typeface="Calibri"/>
              <a:cs typeface="Arial"/>
            </a:endParaRPr>
          </a:p>
          <a:p>
            <a:pPr lvl="1"/>
            <a:endParaRPr lang="en-US">
              <a:latin typeface="Arial"/>
              <a:ea typeface="Calibri"/>
              <a:cs typeface="Arial"/>
            </a:endParaRPr>
          </a:p>
          <a:p>
            <a:endParaRPr lang="en-US">
              <a:ea typeface="Calibri"/>
              <a:cs typeface="Calibri"/>
            </a:endParaRPr>
          </a:p>
          <a:p>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p:txBody>
      </p:sp>
      <p:sp>
        <p:nvSpPr>
          <p:cNvPr id="3" name="Footer Placeholder 2">
            <a:extLst>
              <a:ext uri="{FF2B5EF4-FFF2-40B4-BE49-F238E27FC236}">
                <a16:creationId xmlns:a16="http://schemas.microsoft.com/office/drawing/2014/main" id="{325B011E-3981-69C7-C574-127259F392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1B316-AB51-9853-9E30-267AD163ACF4}"/>
              </a:ext>
            </a:extLst>
          </p:cNvPr>
          <p:cNvSpPr>
            <a:spLocks noGrp="1"/>
          </p:cNvSpPr>
          <p:nvPr>
            <p:ph type="sldNum" sz="quarter" idx="12"/>
          </p:nvPr>
        </p:nvSpPr>
        <p:spPr/>
        <p:txBody>
          <a:bodyPr/>
          <a:lstStyle/>
          <a:p>
            <a:fld id="{A5AEF524-62EC-C340-82A1-9F47B6C43E55}" type="slidenum">
              <a:rPr lang="en-US" smtClean="0"/>
              <a:t>14</a:t>
            </a:fld>
            <a:endParaRPr lang="en-US"/>
          </a:p>
        </p:txBody>
      </p:sp>
      <p:sp>
        <p:nvSpPr>
          <p:cNvPr id="5" name="Title 4">
            <a:extLst>
              <a:ext uri="{FF2B5EF4-FFF2-40B4-BE49-F238E27FC236}">
                <a16:creationId xmlns:a16="http://schemas.microsoft.com/office/drawing/2014/main" id="{A62E81E6-9E5C-F1CF-285C-7DD9C392EA74}"/>
              </a:ext>
            </a:extLst>
          </p:cNvPr>
          <p:cNvSpPr>
            <a:spLocks noGrp="1"/>
          </p:cNvSpPr>
          <p:nvPr>
            <p:ph type="title"/>
          </p:nvPr>
        </p:nvSpPr>
        <p:spPr/>
        <p:txBody>
          <a:bodyPr/>
          <a:lstStyle/>
          <a:p>
            <a:r>
              <a:rPr lang="en-US"/>
              <a:t>Even vs Odd #Fins</a:t>
            </a:r>
          </a:p>
        </p:txBody>
      </p:sp>
      <p:sp>
        <p:nvSpPr>
          <p:cNvPr id="7" name="TextBox 6">
            <a:extLst>
              <a:ext uri="{FF2B5EF4-FFF2-40B4-BE49-F238E27FC236}">
                <a16:creationId xmlns:a16="http://schemas.microsoft.com/office/drawing/2014/main" id="{F0C8D87D-7BAF-C12A-124B-81E05A250CE9}"/>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William Wartman</a:t>
            </a:r>
            <a:endParaRPr lang="en-US"/>
          </a:p>
          <a:p>
            <a:endParaRPr lang="en-US" sz="1700">
              <a:solidFill>
                <a:srgbClr val="000000"/>
              </a:solidFill>
              <a:ea typeface="Calibri"/>
              <a:cs typeface="Calibri"/>
            </a:endParaRPr>
          </a:p>
        </p:txBody>
      </p:sp>
      <p:sp>
        <p:nvSpPr>
          <p:cNvPr id="10" name="TextBox 9">
            <a:extLst>
              <a:ext uri="{FF2B5EF4-FFF2-40B4-BE49-F238E27FC236}">
                <a16:creationId xmlns:a16="http://schemas.microsoft.com/office/drawing/2014/main" id="{33D5AC09-C213-A5E3-4795-C6F2240A2B54}"/>
              </a:ext>
            </a:extLst>
          </p:cNvPr>
          <p:cNvSpPr txBox="1"/>
          <p:nvPr/>
        </p:nvSpPr>
        <p:spPr>
          <a:xfrm>
            <a:off x="4995999" y="1606518"/>
            <a:ext cx="6973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00B050"/>
                </a:solidFill>
                <a:ea typeface="Calibri"/>
                <a:cs typeface="Calibri"/>
              </a:rPr>
              <a:t>Force</a:t>
            </a:r>
            <a:endParaRPr lang="en-US">
              <a:solidFill>
                <a:srgbClr val="00B050"/>
              </a:solidFill>
            </a:endParaRPr>
          </a:p>
        </p:txBody>
      </p:sp>
      <p:sp>
        <p:nvSpPr>
          <p:cNvPr id="11" name="Multiplication Sign 10">
            <a:extLst>
              <a:ext uri="{FF2B5EF4-FFF2-40B4-BE49-F238E27FC236}">
                <a16:creationId xmlns:a16="http://schemas.microsoft.com/office/drawing/2014/main" id="{FB186F60-FE2E-C637-32D1-B21A64E941B4}"/>
              </a:ext>
            </a:extLst>
          </p:cNvPr>
          <p:cNvSpPr/>
          <p:nvPr/>
        </p:nvSpPr>
        <p:spPr>
          <a:xfrm rot="5400000">
            <a:off x="5194730" y="4319458"/>
            <a:ext cx="296563" cy="965885"/>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7F40C230-31F0-2F99-C369-1DD2854994C2}"/>
              </a:ext>
            </a:extLst>
          </p:cNvPr>
          <p:cNvCxnSpPr/>
          <p:nvPr/>
        </p:nvCxnSpPr>
        <p:spPr>
          <a:xfrm>
            <a:off x="5350949" y="1970744"/>
            <a:ext cx="8239" cy="59518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Multiplication Sign 11">
            <a:extLst>
              <a:ext uri="{FF2B5EF4-FFF2-40B4-BE49-F238E27FC236}">
                <a16:creationId xmlns:a16="http://schemas.microsoft.com/office/drawing/2014/main" id="{9F87C1A3-A17C-C2BF-9F93-1FA4CD2088C0}"/>
              </a:ext>
            </a:extLst>
          </p:cNvPr>
          <p:cNvSpPr/>
          <p:nvPr/>
        </p:nvSpPr>
        <p:spPr>
          <a:xfrm rot="5400000">
            <a:off x="5194730" y="2445350"/>
            <a:ext cx="296563" cy="965885"/>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8677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CF04BFE-C4D1-D588-EF3C-5220776BD9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D4BAE0-BF55-A11A-F1D3-6ED72ED2DFA1}"/>
              </a:ext>
            </a:extLst>
          </p:cNvPr>
          <p:cNvSpPr>
            <a:spLocks noGrp="1"/>
          </p:cNvSpPr>
          <p:nvPr>
            <p:ph type="sldNum" sz="quarter" idx="12"/>
          </p:nvPr>
        </p:nvSpPr>
        <p:spPr/>
        <p:txBody>
          <a:bodyPr/>
          <a:lstStyle/>
          <a:p>
            <a:fld id="{A5AEF524-62EC-C340-82A1-9F47B6C43E55}" type="slidenum">
              <a:rPr lang="en-US" smtClean="0"/>
              <a:t>15</a:t>
            </a:fld>
            <a:endParaRPr lang="en-US"/>
          </a:p>
        </p:txBody>
      </p:sp>
      <p:sp>
        <p:nvSpPr>
          <p:cNvPr id="5" name="Title 4">
            <a:extLst>
              <a:ext uri="{FF2B5EF4-FFF2-40B4-BE49-F238E27FC236}">
                <a16:creationId xmlns:a16="http://schemas.microsoft.com/office/drawing/2014/main" id="{727E38D4-4010-8866-77E4-0E07B859BD4A}"/>
              </a:ext>
            </a:extLst>
          </p:cNvPr>
          <p:cNvSpPr>
            <a:spLocks noGrp="1"/>
          </p:cNvSpPr>
          <p:nvPr>
            <p:ph type="title"/>
          </p:nvPr>
        </p:nvSpPr>
        <p:spPr/>
        <p:txBody>
          <a:bodyPr/>
          <a:lstStyle/>
          <a:p>
            <a:r>
              <a:rPr lang="en-US"/>
              <a:t>In Line vs Not in Line</a:t>
            </a:r>
          </a:p>
        </p:txBody>
      </p:sp>
      <p:pic>
        <p:nvPicPr>
          <p:cNvPr id="7" name="Picture 6" descr="A black circle with purple lines&#10;&#10;Description automatically generated">
            <a:extLst>
              <a:ext uri="{FF2B5EF4-FFF2-40B4-BE49-F238E27FC236}">
                <a16:creationId xmlns:a16="http://schemas.microsoft.com/office/drawing/2014/main" id="{DE3C559B-75F3-BADE-9F9E-58338F161D97}"/>
              </a:ext>
            </a:extLst>
          </p:cNvPr>
          <p:cNvPicPr>
            <a:picLocks noChangeAspect="1"/>
          </p:cNvPicPr>
          <p:nvPr/>
        </p:nvPicPr>
        <p:blipFill>
          <a:blip r:embed="rId2"/>
          <a:stretch>
            <a:fillRect/>
          </a:stretch>
        </p:blipFill>
        <p:spPr>
          <a:xfrm rot="18000000">
            <a:off x="673706" y="1949106"/>
            <a:ext cx="6096000" cy="3429000"/>
          </a:xfrm>
          <a:prstGeom prst="rect">
            <a:avLst/>
          </a:prstGeom>
        </p:spPr>
      </p:pic>
      <p:pic>
        <p:nvPicPr>
          <p:cNvPr id="9" name="Picture 8" descr="A black circle with purple lines&#10;&#10;Description automatically generated">
            <a:extLst>
              <a:ext uri="{FF2B5EF4-FFF2-40B4-BE49-F238E27FC236}">
                <a16:creationId xmlns:a16="http://schemas.microsoft.com/office/drawing/2014/main" id="{A82C761E-1FE7-7D7A-A03D-1203481A2032}"/>
              </a:ext>
            </a:extLst>
          </p:cNvPr>
          <p:cNvPicPr>
            <a:picLocks noChangeAspect="1"/>
          </p:cNvPicPr>
          <p:nvPr/>
        </p:nvPicPr>
        <p:blipFill>
          <a:blip r:embed="rId2"/>
          <a:stretch>
            <a:fillRect/>
          </a:stretch>
        </p:blipFill>
        <p:spPr>
          <a:xfrm rot="5220000">
            <a:off x="4203771" y="2840521"/>
            <a:ext cx="6096000" cy="3429000"/>
          </a:xfrm>
          <a:prstGeom prst="rect">
            <a:avLst/>
          </a:prstGeom>
        </p:spPr>
      </p:pic>
      <p:sp>
        <p:nvSpPr>
          <p:cNvPr id="8" name="TextBox 7">
            <a:extLst>
              <a:ext uri="{FF2B5EF4-FFF2-40B4-BE49-F238E27FC236}">
                <a16:creationId xmlns:a16="http://schemas.microsoft.com/office/drawing/2014/main" id="{DE33FB4D-F274-C5A7-669E-564A1938F340}"/>
              </a:ext>
            </a:extLst>
          </p:cNvPr>
          <p:cNvSpPr txBox="1"/>
          <p:nvPr/>
        </p:nvSpPr>
        <p:spPr>
          <a:xfrm>
            <a:off x="3101296" y="1771275"/>
            <a:ext cx="6973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00B050"/>
                </a:solidFill>
                <a:ea typeface="Calibri"/>
                <a:cs typeface="Calibri"/>
              </a:rPr>
              <a:t>Force</a:t>
            </a:r>
            <a:endParaRPr lang="en-US">
              <a:solidFill>
                <a:srgbClr val="00B050"/>
              </a:solidFill>
            </a:endParaRPr>
          </a:p>
        </p:txBody>
      </p:sp>
      <p:cxnSp>
        <p:nvCxnSpPr>
          <p:cNvPr id="11" name="Straight Arrow Connector 10">
            <a:extLst>
              <a:ext uri="{FF2B5EF4-FFF2-40B4-BE49-F238E27FC236}">
                <a16:creationId xmlns:a16="http://schemas.microsoft.com/office/drawing/2014/main" id="{32F8F275-17BD-4E30-CCE3-DFF9CAA9FDD6}"/>
              </a:ext>
            </a:extLst>
          </p:cNvPr>
          <p:cNvCxnSpPr/>
          <p:nvPr/>
        </p:nvCxnSpPr>
        <p:spPr>
          <a:xfrm>
            <a:off x="3456246" y="2145798"/>
            <a:ext cx="8239" cy="59518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74713E8-AAA3-5C2A-9D16-7B5DFF18225E}"/>
              </a:ext>
            </a:extLst>
          </p:cNvPr>
          <p:cNvSpPr txBox="1"/>
          <p:nvPr/>
        </p:nvSpPr>
        <p:spPr>
          <a:xfrm>
            <a:off x="6798026" y="1771275"/>
            <a:ext cx="6973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00B050"/>
                </a:solidFill>
                <a:ea typeface="Calibri"/>
                <a:cs typeface="Calibri"/>
              </a:rPr>
              <a:t>Force</a:t>
            </a:r>
            <a:endParaRPr lang="en-US">
              <a:solidFill>
                <a:srgbClr val="00B050"/>
              </a:solidFill>
            </a:endParaRPr>
          </a:p>
        </p:txBody>
      </p:sp>
      <p:cxnSp>
        <p:nvCxnSpPr>
          <p:cNvPr id="13" name="Straight Arrow Connector 12">
            <a:extLst>
              <a:ext uri="{FF2B5EF4-FFF2-40B4-BE49-F238E27FC236}">
                <a16:creationId xmlns:a16="http://schemas.microsoft.com/office/drawing/2014/main" id="{D8A35954-E310-8FF5-4823-CDFA87FA5F05}"/>
              </a:ext>
            </a:extLst>
          </p:cNvPr>
          <p:cNvCxnSpPr>
            <a:cxnSpLocks/>
          </p:cNvCxnSpPr>
          <p:nvPr/>
        </p:nvCxnSpPr>
        <p:spPr>
          <a:xfrm>
            <a:off x="7152976" y="2145798"/>
            <a:ext cx="8239" cy="59518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764967B-46B5-B036-361F-9C93C8F58FE7}"/>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1566027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09F828-D7A4-05FC-17F0-E4E43260BC37}"/>
              </a:ext>
            </a:extLst>
          </p:cNvPr>
          <p:cNvSpPr>
            <a:spLocks noGrp="1"/>
          </p:cNvSpPr>
          <p:nvPr>
            <p:ph idx="1"/>
          </p:nvPr>
        </p:nvSpPr>
        <p:spPr>
          <a:xfrm>
            <a:off x="526596" y="1716768"/>
            <a:ext cx="9601200" cy="4346575"/>
          </a:xfrm>
        </p:spPr>
        <p:txBody>
          <a:bodyPr vert="horz" lIns="0" tIns="0" rIns="0" bIns="0" rtlCol="0" anchor="t">
            <a:noAutofit/>
          </a:bodyPr>
          <a:lstStyle/>
          <a:p>
            <a:r>
              <a:rPr lang="en-US" dirty="0">
                <a:latin typeface="Arial"/>
                <a:ea typeface="Calibri"/>
                <a:cs typeface="Calibri"/>
              </a:rPr>
              <a:t>3 Fin not inline 30 deg</a:t>
            </a:r>
            <a:endParaRPr lang="en-US" dirty="0">
              <a:latin typeface="Arial"/>
              <a:ea typeface="Calibri"/>
              <a:cs typeface="Arial"/>
            </a:endParaRPr>
          </a:p>
          <a:p>
            <a:r>
              <a:rPr lang="en-US" dirty="0">
                <a:latin typeface="Arial"/>
                <a:ea typeface="Calibri"/>
                <a:cs typeface="Arial"/>
              </a:rPr>
              <a:t>5 Fin not inline 18 deg</a:t>
            </a:r>
          </a:p>
          <a:p>
            <a:r>
              <a:rPr lang="en-US" dirty="0">
                <a:latin typeface="Arial"/>
                <a:ea typeface="Calibri"/>
                <a:cs typeface="Arial"/>
              </a:rPr>
              <a:t>7 Fin not inline 12.9 deg</a:t>
            </a:r>
          </a:p>
          <a:p>
            <a:pPr lvl="1"/>
            <a:endParaRPr lang="en-US">
              <a:latin typeface="Arial"/>
              <a:ea typeface="Calibri"/>
              <a:cs typeface="Calibri"/>
            </a:endParaRPr>
          </a:p>
          <a:p>
            <a:pPr marL="0" indent="0">
              <a:buNone/>
            </a:pPr>
            <a:endParaRPr lang="en-US">
              <a:latin typeface="Arial"/>
              <a:ea typeface="Calibri"/>
              <a:cs typeface="Calibri"/>
            </a:endParaRPr>
          </a:p>
          <a:p>
            <a:endParaRPr lang="en-US">
              <a:latin typeface="Arial"/>
              <a:ea typeface="Calibri"/>
              <a:cs typeface="Calibri"/>
            </a:endParaRPr>
          </a:p>
          <a:p>
            <a:pPr marL="0" indent="0">
              <a:buNone/>
            </a:pPr>
            <a:endParaRPr lang="en-US">
              <a:latin typeface="Arial"/>
              <a:ea typeface="Calibri"/>
              <a:cs typeface="Calibri"/>
            </a:endParaRPr>
          </a:p>
          <a:p>
            <a:endParaRPr lang="en-US">
              <a:latin typeface="Arial"/>
              <a:ea typeface="Calibri"/>
              <a:cs typeface="Calibri"/>
            </a:endParaRPr>
          </a:p>
          <a:p>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p:txBody>
      </p:sp>
      <p:sp>
        <p:nvSpPr>
          <p:cNvPr id="3" name="Footer Placeholder 2">
            <a:extLst>
              <a:ext uri="{FF2B5EF4-FFF2-40B4-BE49-F238E27FC236}">
                <a16:creationId xmlns:a16="http://schemas.microsoft.com/office/drawing/2014/main" id="{325B011E-3981-69C7-C574-127259F392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1B316-AB51-9853-9E30-267AD163ACF4}"/>
              </a:ext>
            </a:extLst>
          </p:cNvPr>
          <p:cNvSpPr>
            <a:spLocks noGrp="1"/>
          </p:cNvSpPr>
          <p:nvPr>
            <p:ph type="sldNum" sz="quarter" idx="12"/>
          </p:nvPr>
        </p:nvSpPr>
        <p:spPr/>
        <p:txBody>
          <a:bodyPr/>
          <a:lstStyle/>
          <a:p>
            <a:r>
              <a:rPr lang="en-US" dirty="0">
                <a:ea typeface="Calibri"/>
                <a:cs typeface="Calibri"/>
              </a:rPr>
              <a:t>16</a:t>
            </a:r>
            <a:endParaRPr lang="en-US" dirty="0"/>
          </a:p>
        </p:txBody>
      </p:sp>
      <p:sp>
        <p:nvSpPr>
          <p:cNvPr id="5" name="Title 4">
            <a:extLst>
              <a:ext uri="{FF2B5EF4-FFF2-40B4-BE49-F238E27FC236}">
                <a16:creationId xmlns:a16="http://schemas.microsoft.com/office/drawing/2014/main" id="{A62E81E6-9E5C-F1CF-285C-7DD9C392EA74}"/>
              </a:ext>
            </a:extLst>
          </p:cNvPr>
          <p:cNvSpPr>
            <a:spLocks noGrp="1"/>
          </p:cNvSpPr>
          <p:nvPr>
            <p:ph type="title"/>
          </p:nvPr>
        </p:nvSpPr>
        <p:spPr/>
        <p:txBody>
          <a:bodyPr/>
          <a:lstStyle/>
          <a:p>
            <a:r>
              <a:rPr lang="en-US"/>
              <a:t>In Line vs Not in Line</a:t>
            </a:r>
          </a:p>
        </p:txBody>
      </p:sp>
      <p:pic>
        <p:nvPicPr>
          <p:cNvPr id="6" name="Picture 5" descr="A graph of a circle with lines and points&#10;&#10;Description automatically generated">
            <a:extLst>
              <a:ext uri="{FF2B5EF4-FFF2-40B4-BE49-F238E27FC236}">
                <a16:creationId xmlns:a16="http://schemas.microsoft.com/office/drawing/2014/main" id="{8313CCAB-8197-0BD2-6F2E-35857D6C4667}"/>
              </a:ext>
            </a:extLst>
          </p:cNvPr>
          <p:cNvPicPr>
            <a:picLocks noChangeAspect="1"/>
          </p:cNvPicPr>
          <p:nvPr/>
        </p:nvPicPr>
        <p:blipFill>
          <a:blip r:embed="rId2"/>
          <a:stretch>
            <a:fillRect/>
          </a:stretch>
        </p:blipFill>
        <p:spPr>
          <a:xfrm>
            <a:off x="5107851" y="1425564"/>
            <a:ext cx="4320540" cy="4114800"/>
          </a:xfrm>
          <a:prstGeom prst="rect">
            <a:avLst/>
          </a:prstGeom>
        </p:spPr>
      </p:pic>
      <p:sp>
        <p:nvSpPr>
          <p:cNvPr id="9" name="TextBox 8">
            <a:extLst>
              <a:ext uri="{FF2B5EF4-FFF2-40B4-BE49-F238E27FC236}">
                <a16:creationId xmlns:a16="http://schemas.microsoft.com/office/drawing/2014/main" id="{092C89BE-95A2-2E84-70BE-772C93F150B7}"/>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2140280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698D23E-181D-E5D7-570B-98590285E24B}"/>
              </a:ext>
            </a:extLst>
          </p:cNvPr>
          <p:cNvPicPr>
            <a:picLocks noGrp="1" noChangeAspect="1"/>
          </p:cNvPicPr>
          <p:nvPr>
            <p:ph idx="1"/>
          </p:nvPr>
        </p:nvPicPr>
        <p:blipFill>
          <a:blip r:embed="rId2"/>
          <a:stretch>
            <a:fillRect/>
          </a:stretch>
        </p:blipFill>
        <p:spPr>
          <a:xfrm>
            <a:off x="2926080" y="565150"/>
            <a:ext cx="4800600" cy="5526405"/>
          </a:xfrm>
        </p:spPr>
      </p:pic>
      <p:sp>
        <p:nvSpPr>
          <p:cNvPr id="3" name="Footer Placeholder 2">
            <a:extLst>
              <a:ext uri="{FF2B5EF4-FFF2-40B4-BE49-F238E27FC236}">
                <a16:creationId xmlns:a16="http://schemas.microsoft.com/office/drawing/2014/main" id="{61A17605-E1D3-0176-CDDC-321978163B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40B695-4D1B-2388-4018-D41CD0CC35D1}"/>
              </a:ext>
            </a:extLst>
          </p:cNvPr>
          <p:cNvSpPr>
            <a:spLocks noGrp="1"/>
          </p:cNvSpPr>
          <p:nvPr>
            <p:ph type="sldNum" sz="quarter" idx="12"/>
          </p:nvPr>
        </p:nvSpPr>
        <p:spPr/>
        <p:txBody>
          <a:bodyPr/>
          <a:lstStyle/>
          <a:p>
            <a:fld id="{A5AEF524-62EC-C340-82A1-9F47B6C43E55}" type="slidenum">
              <a:rPr lang="en-US" dirty="0" smtClean="0"/>
              <a:t>17</a:t>
            </a:fld>
            <a:endParaRPr lang="en-US"/>
          </a:p>
        </p:txBody>
      </p:sp>
      <p:sp>
        <p:nvSpPr>
          <p:cNvPr id="5" name="TextBox 4">
            <a:extLst>
              <a:ext uri="{FF2B5EF4-FFF2-40B4-BE49-F238E27FC236}">
                <a16:creationId xmlns:a16="http://schemas.microsoft.com/office/drawing/2014/main" id="{83A9156A-6790-0A29-010D-9A7AC5D8B1E9}"/>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cxnSp>
        <p:nvCxnSpPr>
          <p:cNvPr id="2" name="Straight Arrow Connector 1">
            <a:extLst>
              <a:ext uri="{FF2B5EF4-FFF2-40B4-BE49-F238E27FC236}">
                <a16:creationId xmlns:a16="http://schemas.microsoft.com/office/drawing/2014/main" id="{14ED6328-DB9B-649C-0792-E7CF0B0B9323}"/>
              </a:ext>
            </a:extLst>
          </p:cNvPr>
          <p:cNvCxnSpPr/>
          <p:nvPr/>
        </p:nvCxnSpPr>
        <p:spPr>
          <a:xfrm>
            <a:off x="2631989" y="2487826"/>
            <a:ext cx="1161534" cy="14704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152FD34-4ADB-F2F5-55F2-955D276049E9}"/>
              </a:ext>
            </a:extLst>
          </p:cNvPr>
          <p:cNvSpPr txBox="1"/>
          <p:nvPr/>
        </p:nvSpPr>
        <p:spPr>
          <a:xfrm>
            <a:off x="1766489" y="2155141"/>
            <a:ext cx="12549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Bone Block</a:t>
            </a:r>
            <a:endParaRPr lang="en-US"/>
          </a:p>
        </p:txBody>
      </p:sp>
      <p:cxnSp>
        <p:nvCxnSpPr>
          <p:cNvPr id="8" name="Straight Arrow Connector 7">
            <a:extLst>
              <a:ext uri="{FF2B5EF4-FFF2-40B4-BE49-F238E27FC236}">
                <a16:creationId xmlns:a16="http://schemas.microsoft.com/office/drawing/2014/main" id="{92CC762A-2973-3E05-BF40-108B9A3C5B3A}"/>
              </a:ext>
            </a:extLst>
          </p:cNvPr>
          <p:cNvCxnSpPr>
            <a:cxnSpLocks/>
          </p:cNvCxnSpPr>
          <p:nvPr/>
        </p:nvCxnSpPr>
        <p:spPr>
          <a:xfrm flipV="1">
            <a:off x="2693773" y="4164225"/>
            <a:ext cx="1336588" cy="6713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4FBAB5F-03EE-F4E6-BB4B-DEB42F86D451}"/>
              </a:ext>
            </a:extLst>
          </p:cNvPr>
          <p:cNvSpPr txBox="1"/>
          <p:nvPr/>
        </p:nvSpPr>
        <p:spPr>
          <a:xfrm>
            <a:off x="1797381" y="4626492"/>
            <a:ext cx="12549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Implant</a:t>
            </a:r>
            <a:endParaRPr lang="en-US"/>
          </a:p>
        </p:txBody>
      </p:sp>
      <p:cxnSp>
        <p:nvCxnSpPr>
          <p:cNvPr id="10" name="Straight Arrow Connector 9">
            <a:extLst>
              <a:ext uri="{FF2B5EF4-FFF2-40B4-BE49-F238E27FC236}">
                <a16:creationId xmlns:a16="http://schemas.microsoft.com/office/drawing/2014/main" id="{74899163-470A-4C87-DA45-3E1D8F77F9E2}"/>
              </a:ext>
            </a:extLst>
          </p:cNvPr>
          <p:cNvCxnSpPr>
            <a:cxnSpLocks/>
          </p:cNvCxnSpPr>
          <p:nvPr/>
        </p:nvCxnSpPr>
        <p:spPr>
          <a:xfrm flipH="1" flipV="1">
            <a:off x="6161902" y="3010928"/>
            <a:ext cx="1721709" cy="11244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8689326-E4A8-373B-7809-AD9F2B9088B2}"/>
              </a:ext>
            </a:extLst>
          </p:cNvPr>
          <p:cNvSpPr txBox="1"/>
          <p:nvPr/>
        </p:nvSpPr>
        <p:spPr>
          <a:xfrm>
            <a:off x="7862489" y="3936573"/>
            <a:ext cx="13784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Force Gauge</a:t>
            </a:r>
            <a:endParaRPr lang="en-US"/>
          </a:p>
        </p:txBody>
      </p:sp>
    </p:spTree>
    <p:extLst>
      <p:ext uri="{BB962C8B-B14F-4D97-AF65-F5344CB8AC3E}">
        <p14:creationId xmlns:p14="http://schemas.microsoft.com/office/powerpoint/2010/main" val="53782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FE599-8227-998A-2E5E-E790FD9BF972}"/>
            </a:ext>
          </a:extLst>
        </p:cNvPr>
        <p:cNvGrpSpPr/>
        <p:nvPr/>
      </p:nvGrpSpPr>
      <p:grpSpPr>
        <a:xfrm>
          <a:off x="0" y="0"/>
          <a:ext cx="0" cy="0"/>
          <a:chOff x="0" y="0"/>
          <a:chExt cx="0" cy="0"/>
        </a:xfrm>
      </p:grpSpPr>
      <p:sp>
        <p:nvSpPr>
          <p:cNvPr id="10" name="Footer Placeholder 2">
            <a:extLst>
              <a:ext uri="{FF2B5EF4-FFF2-40B4-BE49-F238E27FC236}">
                <a16:creationId xmlns:a16="http://schemas.microsoft.com/office/drawing/2014/main" id="{190CA540-90A8-50F3-47ED-63CD726EBCE6}"/>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A06EAEB8-9E1C-8B88-1C0B-B13168438DB7}"/>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18</a:t>
            </a:fld>
            <a:endParaRPr lang="en-US"/>
          </a:p>
        </p:txBody>
      </p:sp>
      <p:sp>
        <p:nvSpPr>
          <p:cNvPr id="4" name="Title 3">
            <a:extLst>
              <a:ext uri="{FF2B5EF4-FFF2-40B4-BE49-F238E27FC236}">
                <a16:creationId xmlns:a16="http://schemas.microsoft.com/office/drawing/2014/main" id="{677FBE44-06FF-DA57-A2C1-C9E0CD5E982A}"/>
              </a:ext>
            </a:extLst>
          </p:cNvPr>
          <p:cNvSpPr>
            <a:spLocks noGrp="1"/>
          </p:cNvSpPr>
          <p:nvPr>
            <p:ph type="title"/>
          </p:nvPr>
        </p:nvSpPr>
        <p:spPr>
          <a:xfrm>
            <a:off x="533400" y="457200"/>
            <a:ext cx="9601200" cy="960276"/>
          </a:xfrm>
        </p:spPr>
        <p:txBody>
          <a:bodyPr anchor="b">
            <a:normAutofit/>
          </a:bodyPr>
          <a:lstStyle/>
          <a:p>
            <a:r>
              <a:rPr lang="en-US"/>
              <a:t>Test Stand Operation</a:t>
            </a:r>
          </a:p>
        </p:txBody>
      </p:sp>
      <p:sp>
        <p:nvSpPr>
          <p:cNvPr id="5" name="TextBox 4">
            <a:extLst>
              <a:ext uri="{FF2B5EF4-FFF2-40B4-BE49-F238E27FC236}">
                <a16:creationId xmlns:a16="http://schemas.microsoft.com/office/drawing/2014/main" id="{49FDF419-A604-2FC1-1BFF-B20697AFAE30}"/>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pic>
        <p:nvPicPr>
          <p:cNvPr id="2" name="Untitled3">
            <a:hlinkClick r:id="" action="ppaction://media"/>
            <a:extLst>
              <a:ext uri="{FF2B5EF4-FFF2-40B4-BE49-F238E27FC236}">
                <a16:creationId xmlns:a16="http://schemas.microsoft.com/office/drawing/2014/main" id="{9AC42F6C-1E56-EF31-3BA7-34FB4D0E8BE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76240" y="1391356"/>
            <a:ext cx="6924558" cy="3915363"/>
          </a:xfrm>
          <a:prstGeom prst="rect">
            <a:avLst/>
          </a:prstGeom>
        </p:spPr>
      </p:pic>
    </p:spTree>
    <p:extLst>
      <p:ext uri="{BB962C8B-B14F-4D97-AF65-F5344CB8AC3E}">
        <p14:creationId xmlns:p14="http://schemas.microsoft.com/office/powerpoint/2010/main" val="143390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09F828-D7A4-05FC-17F0-E4E43260BC37}"/>
              </a:ext>
            </a:extLst>
          </p:cNvPr>
          <p:cNvSpPr>
            <a:spLocks noGrp="1"/>
          </p:cNvSpPr>
          <p:nvPr>
            <p:ph idx="1"/>
          </p:nvPr>
        </p:nvSpPr>
        <p:spPr>
          <a:xfrm>
            <a:off x="526596" y="1716768"/>
            <a:ext cx="9601200" cy="4346575"/>
          </a:xfrm>
        </p:spPr>
        <p:txBody>
          <a:bodyPr vert="horz" lIns="0" tIns="0" rIns="0" bIns="0" rtlCol="0" anchor="t">
            <a:noAutofit/>
          </a:bodyPr>
          <a:lstStyle/>
          <a:p>
            <a:r>
              <a:rPr lang="en-US">
                <a:latin typeface="Arial"/>
                <a:ea typeface="Calibri"/>
                <a:cs typeface="Calibri"/>
              </a:rPr>
              <a:t>Testing Apparatus</a:t>
            </a:r>
            <a:endParaRPr lang="en-US">
              <a:latin typeface="Arial"/>
              <a:cs typeface="Arial"/>
            </a:endParaRPr>
          </a:p>
          <a:p>
            <a:r>
              <a:rPr lang="en-US">
                <a:latin typeface="Arial"/>
                <a:ea typeface="Calibri"/>
                <a:cs typeface="Calibri"/>
              </a:rPr>
              <a:t>Implant Testing</a:t>
            </a:r>
            <a:endParaRPr lang="en-US">
              <a:latin typeface="Arial"/>
              <a:ea typeface="Calibri"/>
              <a:cs typeface="Arial"/>
            </a:endParaRPr>
          </a:p>
          <a:p>
            <a:pPr lvl="1"/>
            <a:r>
              <a:rPr lang="en-US">
                <a:latin typeface="Arial"/>
                <a:ea typeface="Calibri"/>
                <a:cs typeface="Calibri"/>
              </a:rPr>
              <a:t>15 Tests Conducted</a:t>
            </a:r>
          </a:p>
          <a:p>
            <a:r>
              <a:rPr lang="en-US">
                <a:latin typeface="Arial"/>
                <a:ea typeface="Calibri"/>
                <a:cs typeface="Calibri"/>
              </a:rPr>
              <a:t>Data Processing</a:t>
            </a:r>
          </a:p>
          <a:p>
            <a:r>
              <a:rPr lang="en-US">
                <a:latin typeface="Arial"/>
                <a:ea typeface="Calibri"/>
                <a:cs typeface="Calibri"/>
              </a:rPr>
              <a:t>Matlab Code</a:t>
            </a:r>
          </a:p>
          <a:p>
            <a:r>
              <a:rPr lang="en-US">
                <a:latin typeface="Arial"/>
                <a:ea typeface="Calibri"/>
                <a:cs typeface="Calibri"/>
              </a:rPr>
              <a:t>Unusable Data</a:t>
            </a:r>
          </a:p>
          <a:p>
            <a:pPr lvl="1"/>
            <a:r>
              <a:rPr lang="en-US">
                <a:latin typeface="Arial"/>
                <a:ea typeface="Calibri"/>
                <a:cs typeface="Calibri"/>
              </a:rPr>
              <a:t>Testing Rig Malfunctions</a:t>
            </a:r>
          </a:p>
          <a:p>
            <a:pPr lvl="1"/>
            <a:r>
              <a:rPr lang="en-US">
                <a:latin typeface="Arial"/>
                <a:ea typeface="Calibri"/>
                <a:cs typeface="Calibri"/>
              </a:rPr>
              <a:t>Data Storage Issues</a:t>
            </a:r>
          </a:p>
          <a:p>
            <a:pPr lvl="1"/>
            <a:r>
              <a:rPr lang="en-US">
                <a:latin typeface="Arial"/>
                <a:ea typeface="Calibri"/>
                <a:cs typeface="Calibri"/>
              </a:rPr>
              <a:t>Bone Block Cracking</a:t>
            </a:r>
          </a:p>
          <a:p>
            <a:pPr lvl="1"/>
            <a:endParaRPr lang="en-US">
              <a:latin typeface="Arial"/>
              <a:ea typeface="Calibri"/>
              <a:cs typeface="Calibri"/>
            </a:endParaRPr>
          </a:p>
          <a:p>
            <a:pPr marL="0" indent="0">
              <a:buNone/>
            </a:pPr>
            <a:endParaRPr lang="en-US">
              <a:latin typeface="Arial"/>
              <a:ea typeface="Calibri"/>
              <a:cs typeface="Calibri"/>
            </a:endParaRPr>
          </a:p>
          <a:p>
            <a:endParaRPr lang="en-US">
              <a:latin typeface="Arial"/>
              <a:ea typeface="Calibri"/>
              <a:cs typeface="Calibri"/>
            </a:endParaRPr>
          </a:p>
          <a:p>
            <a:pPr marL="0" indent="0">
              <a:buNone/>
            </a:pPr>
            <a:endParaRPr lang="en-US">
              <a:latin typeface="Arial"/>
              <a:ea typeface="Calibri"/>
              <a:cs typeface="Calibri"/>
            </a:endParaRPr>
          </a:p>
          <a:p>
            <a:endParaRPr lang="en-US">
              <a:latin typeface="Arial"/>
              <a:ea typeface="Calibri"/>
              <a:cs typeface="Calibri"/>
            </a:endParaRPr>
          </a:p>
          <a:p>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p:txBody>
      </p:sp>
      <p:sp>
        <p:nvSpPr>
          <p:cNvPr id="3" name="Footer Placeholder 2">
            <a:extLst>
              <a:ext uri="{FF2B5EF4-FFF2-40B4-BE49-F238E27FC236}">
                <a16:creationId xmlns:a16="http://schemas.microsoft.com/office/drawing/2014/main" id="{325B011E-3981-69C7-C574-127259F392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1B316-AB51-9853-9E30-267AD163ACF4}"/>
              </a:ext>
            </a:extLst>
          </p:cNvPr>
          <p:cNvSpPr>
            <a:spLocks noGrp="1"/>
          </p:cNvSpPr>
          <p:nvPr>
            <p:ph type="sldNum" sz="quarter" idx="12"/>
          </p:nvPr>
        </p:nvSpPr>
        <p:spPr/>
        <p:txBody>
          <a:bodyPr/>
          <a:lstStyle/>
          <a:p>
            <a:r>
              <a:rPr lang="en-US" dirty="0">
                <a:ea typeface="Calibri"/>
                <a:cs typeface="Calibri"/>
              </a:rPr>
              <a:t>19</a:t>
            </a:r>
          </a:p>
        </p:txBody>
      </p:sp>
      <p:sp>
        <p:nvSpPr>
          <p:cNvPr id="5" name="Title 4">
            <a:extLst>
              <a:ext uri="{FF2B5EF4-FFF2-40B4-BE49-F238E27FC236}">
                <a16:creationId xmlns:a16="http://schemas.microsoft.com/office/drawing/2014/main" id="{A62E81E6-9E5C-F1CF-285C-7DD9C392EA74}"/>
              </a:ext>
            </a:extLst>
          </p:cNvPr>
          <p:cNvSpPr>
            <a:spLocks noGrp="1"/>
          </p:cNvSpPr>
          <p:nvPr>
            <p:ph type="title"/>
          </p:nvPr>
        </p:nvSpPr>
        <p:spPr/>
        <p:txBody>
          <a:bodyPr/>
          <a:lstStyle/>
          <a:p>
            <a:r>
              <a:rPr lang="en-US"/>
              <a:t>Update</a:t>
            </a:r>
          </a:p>
        </p:txBody>
      </p:sp>
      <p:sp>
        <p:nvSpPr>
          <p:cNvPr id="7" name="TextBox 6">
            <a:extLst>
              <a:ext uri="{FF2B5EF4-FFF2-40B4-BE49-F238E27FC236}">
                <a16:creationId xmlns:a16="http://schemas.microsoft.com/office/drawing/2014/main" id="{F0C8D87D-7BAF-C12A-124B-81E05A250CE9}"/>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3027004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04AE7F-CA74-57BC-804A-44037D4CF7D1}"/>
              </a:ext>
            </a:extLst>
          </p:cNvPr>
          <p:cNvSpPr>
            <a:spLocks noGrp="1"/>
          </p:cNvSpPr>
          <p:nvPr>
            <p:ph type="sldNum" sz="quarter" idx="12"/>
          </p:nvPr>
        </p:nvSpPr>
        <p:spPr/>
        <p:txBody>
          <a:bodyPr/>
          <a:lstStyle/>
          <a:p>
            <a:fld id="{A5AEF524-62EC-C340-82A1-9F47B6C43E55}" type="slidenum">
              <a:rPr lang="en-US" smtClean="0"/>
              <a:t>2</a:t>
            </a:fld>
            <a:endParaRPr lang="en-US"/>
          </a:p>
        </p:txBody>
      </p:sp>
      <p:sp>
        <p:nvSpPr>
          <p:cNvPr id="6" name="Title 5">
            <a:extLst>
              <a:ext uri="{FF2B5EF4-FFF2-40B4-BE49-F238E27FC236}">
                <a16:creationId xmlns:a16="http://schemas.microsoft.com/office/drawing/2014/main" id="{7B1F204E-9881-1C67-C34B-68CA5202BE0F}"/>
              </a:ext>
            </a:extLst>
          </p:cNvPr>
          <p:cNvSpPr>
            <a:spLocks noGrp="1"/>
          </p:cNvSpPr>
          <p:nvPr>
            <p:ph type="title"/>
          </p:nvPr>
        </p:nvSpPr>
        <p:spPr>
          <a:xfrm>
            <a:off x="201454" y="256222"/>
            <a:ext cx="9613106" cy="626901"/>
          </a:xfrm>
        </p:spPr>
        <p:txBody>
          <a:bodyPr/>
          <a:lstStyle/>
          <a:p>
            <a:r>
              <a:rPr lang="en-US"/>
              <a:t>Team Introductions</a:t>
            </a:r>
          </a:p>
        </p:txBody>
      </p:sp>
      <p:sp>
        <p:nvSpPr>
          <p:cNvPr id="10" name="Oval 9">
            <a:extLst>
              <a:ext uri="{FF2B5EF4-FFF2-40B4-BE49-F238E27FC236}">
                <a16:creationId xmlns:a16="http://schemas.microsoft.com/office/drawing/2014/main" id="{1D1E9D97-F08A-1D0D-1833-1F4C61A99397}"/>
              </a:ext>
            </a:extLst>
          </p:cNvPr>
          <p:cNvSpPr/>
          <p:nvPr/>
        </p:nvSpPr>
        <p:spPr>
          <a:xfrm>
            <a:off x="47625" y="1451906"/>
            <a:ext cx="2016000" cy="3660000"/>
          </a:xfrm>
          <a:prstGeom prst="ellipse">
            <a:avLst/>
          </a:prstGeom>
          <a:solidFill>
            <a:srgbClr val="EE762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899CA3-5D9F-0F43-7A8E-158DC73E5B14}"/>
              </a:ext>
            </a:extLst>
          </p:cNvPr>
          <p:cNvSpPr/>
          <p:nvPr/>
        </p:nvSpPr>
        <p:spPr>
          <a:xfrm>
            <a:off x="4095750" y="1505483"/>
            <a:ext cx="2016000" cy="3660000"/>
          </a:xfrm>
          <a:prstGeom prst="ellipse">
            <a:avLst/>
          </a:prstGeom>
          <a:solidFill>
            <a:srgbClr val="EE762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C681B26-A5E3-2C96-D030-804A9C20D1B9}"/>
              </a:ext>
            </a:extLst>
          </p:cNvPr>
          <p:cNvSpPr/>
          <p:nvPr/>
        </p:nvSpPr>
        <p:spPr>
          <a:xfrm>
            <a:off x="6113859" y="1505483"/>
            <a:ext cx="2016000" cy="3660000"/>
          </a:xfrm>
          <a:prstGeom prst="ellipse">
            <a:avLst/>
          </a:prstGeom>
          <a:solidFill>
            <a:srgbClr val="782F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0CCCDAF-4667-BA45-DDA6-18F2B7DB6424}"/>
              </a:ext>
            </a:extLst>
          </p:cNvPr>
          <p:cNvSpPr/>
          <p:nvPr/>
        </p:nvSpPr>
        <p:spPr>
          <a:xfrm>
            <a:off x="2071686" y="1445951"/>
            <a:ext cx="2016000" cy="3660000"/>
          </a:xfrm>
          <a:prstGeom prst="ellipse">
            <a:avLst/>
          </a:prstGeom>
          <a:solidFill>
            <a:srgbClr val="782F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83CAA20-490C-5FED-9301-D860F2B17776}"/>
              </a:ext>
            </a:extLst>
          </p:cNvPr>
          <p:cNvSpPr/>
          <p:nvPr/>
        </p:nvSpPr>
        <p:spPr>
          <a:xfrm>
            <a:off x="8131968" y="1445951"/>
            <a:ext cx="2016000" cy="3660000"/>
          </a:xfrm>
          <a:prstGeom prst="ellipse">
            <a:avLst/>
          </a:prstGeom>
          <a:solidFill>
            <a:srgbClr val="EE762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0A9E4BE-D54B-D3BA-C0C6-A65B6E6B4F99}"/>
              </a:ext>
            </a:extLst>
          </p:cNvPr>
          <p:cNvSpPr/>
          <p:nvPr/>
        </p:nvSpPr>
        <p:spPr>
          <a:xfrm>
            <a:off x="10175906" y="1466737"/>
            <a:ext cx="2003085" cy="3672915"/>
          </a:xfrm>
          <a:prstGeom prst="ellipse">
            <a:avLst/>
          </a:prstGeom>
          <a:solidFill>
            <a:srgbClr val="782F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miling at camera&#10;&#10;Description automatically generated">
            <a:extLst>
              <a:ext uri="{FF2B5EF4-FFF2-40B4-BE49-F238E27FC236}">
                <a16:creationId xmlns:a16="http://schemas.microsoft.com/office/drawing/2014/main" id="{BE394EE4-24F0-D485-857F-D85BE0AD7014}"/>
              </a:ext>
            </a:extLst>
          </p:cNvPr>
          <p:cNvPicPr>
            <a:picLocks noChangeAspect="1"/>
          </p:cNvPicPr>
          <p:nvPr/>
        </p:nvPicPr>
        <p:blipFill rotWithShape="1">
          <a:blip r:embed="rId3"/>
          <a:srcRect t="1130" b="1130"/>
          <a:stretch/>
        </p:blipFill>
        <p:spPr>
          <a:xfrm>
            <a:off x="2294605" y="1449194"/>
            <a:ext cx="1606856" cy="20940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descr="A person wearing a suit and glasses&#10;&#10;Description automatically generated">
            <a:extLst>
              <a:ext uri="{FF2B5EF4-FFF2-40B4-BE49-F238E27FC236}">
                <a16:creationId xmlns:a16="http://schemas.microsoft.com/office/drawing/2014/main" id="{5FB11AE5-C32D-4AC3-B0DC-5983AD0648CA}"/>
              </a:ext>
            </a:extLst>
          </p:cNvPr>
          <p:cNvPicPr>
            <a:picLocks noChangeAspect="1"/>
          </p:cNvPicPr>
          <p:nvPr/>
        </p:nvPicPr>
        <p:blipFill>
          <a:blip r:embed="rId4"/>
          <a:srcRect t="1109" b="1109"/>
          <a:stretch>
            <a:fillRect/>
          </a:stretch>
        </p:blipFill>
        <p:spPr>
          <a:xfrm rot="5400000">
            <a:off x="6163028" y="1691845"/>
            <a:ext cx="1913816" cy="15428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5" descr="A person smiling for a picture&#10;&#10;Description automatically generated">
            <a:extLst>
              <a:ext uri="{FF2B5EF4-FFF2-40B4-BE49-F238E27FC236}">
                <a16:creationId xmlns:a16="http://schemas.microsoft.com/office/drawing/2014/main" id="{3E8F970C-1C08-99F3-8B35-B7BAF3F1C7AA}"/>
              </a:ext>
            </a:extLst>
          </p:cNvPr>
          <p:cNvPicPr>
            <a:picLocks noChangeAspect="1"/>
          </p:cNvPicPr>
          <p:nvPr/>
        </p:nvPicPr>
        <p:blipFill>
          <a:blip r:embed="rId5"/>
          <a:srcRect t="3035" b="3035"/>
          <a:stretch>
            <a:fillRect/>
          </a:stretch>
        </p:blipFill>
        <p:spPr>
          <a:xfrm>
            <a:off x="4370165" y="1506069"/>
            <a:ext cx="1483294" cy="19257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7" descr="A person smiling at camera&#10;&#10;Description automatically generated">
            <a:extLst>
              <a:ext uri="{FF2B5EF4-FFF2-40B4-BE49-F238E27FC236}">
                <a16:creationId xmlns:a16="http://schemas.microsoft.com/office/drawing/2014/main" id="{BA87408C-C8C9-7A97-4023-3ED3C8DC3620}"/>
              </a:ext>
            </a:extLst>
          </p:cNvPr>
          <p:cNvPicPr>
            <a:picLocks noChangeAspect="1"/>
          </p:cNvPicPr>
          <p:nvPr/>
        </p:nvPicPr>
        <p:blipFill>
          <a:blip r:embed="rId6"/>
          <a:srcRect l="4757" r="4757"/>
          <a:stretch>
            <a:fillRect/>
          </a:stretch>
        </p:blipFill>
        <p:spPr>
          <a:xfrm>
            <a:off x="8372399" y="1440584"/>
            <a:ext cx="1507106" cy="19852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TextBox 29">
            <a:extLst>
              <a:ext uri="{FF2B5EF4-FFF2-40B4-BE49-F238E27FC236}">
                <a16:creationId xmlns:a16="http://schemas.microsoft.com/office/drawing/2014/main" id="{A4A0F156-EE3B-840A-4450-21B781050C09}"/>
              </a:ext>
            </a:extLst>
          </p:cNvPr>
          <p:cNvSpPr txBox="1"/>
          <p:nvPr/>
        </p:nvSpPr>
        <p:spPr>
          <a:xfrm>
            <a:off x="2039998" y="3515719"/>
            <a:ext cx="21420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cs typeface="Arial"/>
              </a:rPr>
              <a:t>Angelina Lanh</a:t>
            </a:r>
            <a:endParaRPr lang="en-US">
              <a:solidFill>
                <a:schemeClr val="bg1"/>
              </a:solidFill>
            </a:endParaRPr>
          </a:p>
          <a:p>
            <a:pPr algn="ctr"/>
            <a:r>
              <a:rPr lang="en-US" sz="1400">
                <a:solidFill>
                  <a:schemeClr val="bg1"/>
                </a:solidFill>
                <a:cs typeface="Arial"/>
              </a:rPr>
              <a:t>Biomedical Engineer</a:t>
            </a:r>
          </a:p>
          <a:p>
            <a:endParaRPr lang="en-US"/>
          </a:p>
        </p:txBody>
      </p:sp>
      <p:sp>
        <p:nvSpPr>
          <p:cNvPr id="32" name="TextBox 31">
            <a:extLst>
              <a:ext uri="{FF2B5EF4-FFF2-40B4-BE49-F238E27FC236}">
                <a16:creationId xmlns:a16="http://schemas.microsoft.com/office/drawing/2014/main" id="{D33249FD-CCA3-FDAE-F38E-1605703F9294}"/>
              </a:ext>
            </a:extLst>
          </p:cNvPr>
          <p:cNvSpPr txBox="1"/>
          <p:nvPr/>
        </p:nvSpPr>
        <p:spPr>
          <a:xfrm>
            <a:off x="4014000" y="3456000"/>
            <a:ext cx="2142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Arial"/>
              </a:rPr>
              <a:t>Santiago </a:t>
            </a:r>
            <a:r>
              <a:rPr lang="en-US" err="1">
                <a:solidFill>
                  <a:schemeClr val="bg1"/>
                </a:solidFill>
                <a:cs typeface="Arial"/>
              </a:rPr>
              <a:t>Lazarte</a:t>
            </a:r>
            <a:endParaRPr lang="en-US">
              <a:solidFill>
                <a:schemeClr val="bg1"/>
              </a:solidFill>
              <a:cs typeface="Arial"/>
            </a:endParaRPr>
          </a:p>
          <a:p>
            <a:pPr algn="ctr"/>
            <a:r>
              <a:rPr lang="en-US" sz="1400">
                <a:solidFill>
                  <a:schemeClr val="bg1"/>
                </a:solidFill>
                <a:cs typeface="Arial"/>
              </a:rPr>
              <a:t>Biomedical Engineer</a:t>
            </a:r>
          </a:p>
        </p:txBody>
      </p:sp>
      <p:sp>
        <p:nvSpPr>
          <p:cNvPr id="34" name="TextBox 33">
            <a:extLst>
              <a:ext uri="{FF2B5EF4-FFF2-40B4-BE49-F238E27FC236}">
                <a16:creationId xmlns:a16="http://schemas.microsoft.com/office/drawing/2014/main" id="{94126495-6D06-8E85-7E69-AFDFAB13CDAC}"/>
              </a:ext>
            </a:extLst>
          </p:cNvPr>
          <p:cNvSpPr txBox="1"/>
          <p:nvPr/>
        </p:nvSpPr>
        <p:spPr>
          <a:xfrm>
            <a:off x="6030000" y="3456000"/>
            <a:ext cx="2142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Arial"/>
              </a:rPr>
              <a:t>John Sorensen</a:t>
            </a:r>
            <a:endParaRPr lang="en-US">
              <a:solidFill>
                <a:schemeClr val="bg1"/>
              </a:solidFill>
            </a:endParaRPr>
          </a:p>
          <a:p>
            <a:pPr algn="ctr"/>
            <a:r>
              <a:rPr lang="en-US" sz="1400">
                <a:solidFill>
                  <a:schemeClr val="bg1"/>
                </a:solidFill>
                <a:cs typeface="Arial"/>
              </a:rPr>
              <a:t>Biomedical Engineer</a:t>
            </a:r>
            <a:endParaRPr lang="en-US">
              <a:solidFill>
                <a:schemeClr val="bg1"/>
              </a:solidFill>
            </a:endParaRPr>
          </a:p>
        </p:txBody>
      </p:sp>
      <p:sp>
        <p:nvSpPr>
          <p:cNvPr id="36" name="TextBox 35">
            <a:extLst>
              <a:ext uri="{FF2B5EF4-FFF2-40B4-BE49-F238E27FC236}">
                <a16:creationId xmlns:a16="http://schemas.microsoft.com/office/drawing/2014/main" id="{B732F4FC-4194-1250-0553-99E41E2CA753}"/>
              </a:ext>
            </a:extLst>
          </p:cNvPr>
          <p:cNvSpPr txBox="1"/>
          <p:nvPr/>
        </p:nvSpPr>
        <p:spPr>
          <a:xfrm>
            <a:off x="8052000" y="3480000"/>
            <a:ext cx="21420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cs typeface="Arial"/>
              </a:rPr>
              <a:t>Taylor Vanderlinden</a:t>
            </a:r>
          </a:p>
          <a:p>
            <a:pPr algn="ctr"/>
            <a:r>
              <a:rPr lang="en-US" sz="1400">
                <a:solidFill>
                  <a:schemeClr val="bg1"/>
                </a:solidFill>
                <a:cs typeface="Arial"/>
              </a:rPr>
              <a:t>Biomedical Engineer</a:t>
            </a:r>
          </a:p>
        </p:txBody>
      </p:sp>
      <p:sp>
        <p:nvSpPr>
          <p:cNvPr id="38" name="TextBox 37">
            <a:extLst>
              <a:ext uri="{FF2B5EF4-FFF2-40B4-BE49-F238E27FC236}">
                <a16:creationId xmlns:a16="http://schemas.microsoft.com/office/drawing/2014/main" id="{9F780F3F-A644-A665-2109-050FB0BE0359}"/>
              </a:ext>
            </a:extLst>
          </p:cNvPr>
          <p:cNvSpPr txBox="1"/>
          <p:nvPr/>
        </p:nvSpPr>
        <p:spPr>
          <a:xfrm>
            <a:off x="-2" y="3480000"/>
            <a:ext cx="21420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cs typeface="Arial"/>
              </a:rPr>
              <a:t>Kiersten Cady</a:t>
            </a:r>
          </a:p>
          <a:p>
            <a:pPr algn="ctr"/>
            <a:r>
              <a:rPr lang="en-US" sz="1400">
                <a:solidFill>
                  <a:schemeClr val="bg1"/>
                </a:solidFill>
                <a:cs typeface="Arial"/>
              </a:rPr>
              <a:t>Mechanical Engineer</a:t>
            </a:r>
            <a:endParaRPr lang="en-US">
              <a:solidFill>
                <a:schemeClr val="bg1"/>
              </a:solidFill>
            </a:endParaRPr>
          </a:p>
        </p:txBody>
      </p:sp>
      <p:sp>
        <p:nvSpPr>
          <p:cNvPr id="43" name="Title 5">
            <a:extLst>
              <a:ext uri="{FF2B5EF4-FFF2-40B4-BE49-F238E27FC236}">
                <a16:creationId xmlns:a16="http://schemas.microsoft.com/office/drawing/2014/main" id="{073D3491-A614-C786-C91E-F8EE6CCCDF06}"/>
              </a:ext>
            </a:extLst>
          </p:cNvPr>
          <p:cNvSpPr txBox="1">
            <a:spLocks/>
          </p:cNvSpPr>
          <p:nvPr/>
        </p:nvSpPr>
        <p:spPr>
          <a:xfrm>
            <a:off x="6156722" y="5761196"/>
            <a:ext cx="9613106" cy="626901"/>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Exactech Team</a:t>
            </a:r>
          </a:p>
        </p:txBody>
      </p:sp>
      <p:pic>
        <p:nvPicPr>
          <p:cNvPr id="20" name="Picture 19" descr="A person with long blonde hair&#10;&#10;Description automatically generated">
            <a:extLst>
              <a:ext uri="{FF2B5EF4-FFF2-40B4-BE49-F238E27FC236}">
                <a16:creationId xmlns:a16="http://schemas.microsoft.com/office/drawing/2014/main" id="{448AE0CB-D4F6-161B-4B9C-7AA53F22C880}"/>
              </a:ext>
            </a:extLst>
          </p:cNvPr>
          <p:cNvPicPr>
            <a:picLocks noChangeAspect="1"/>
          </p:cNvPicPr>
          <p:nvPr/>
        </p:nvPicPr>
        <p:blipFill rotWithShape="1">
          <a:blip r:embed="rId7"/>
          <a:srcRect l="930" t="2326" r="-1395" b="2990"/>
          <a:stretch/>
        </p:blipFill>
        <p:spPr>
          <a:xfrm>
            <a:off x="312783" y="1491871"/>
            <a:ext cx="1514127" cy="19899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A white background with black dots&#10;&#10;Description automatically generated">
            <a:extLst>
              <a:ext uri="{FF2B5EF4-FFF2-40B4-BE49-F238E27FC236}">
                <a16:creationId xmlns:a16="http://schemas.microsoft.com/office/drawing/2014/main" id="{D2A1A990-BA50-C8A9-C526-20552E7D1A63}"/>
              </a:ext>
            </a:extLst>
          </p:cNvPr>
          <p:cNvPicPr>
            <a:picLocks noChangeAspect="1"/>
          </p:cNvPicPr>
          <p:nvPr/>
        </p:nvPicPr>
        <p:blipFill>
          <a:blip r:embed="rId8"/>
          <a:srcRect l="26051" r="26051"/>
          <a:stretch>
            <a:fillRect/>
          </a:stretch>
        </p:blipFill>
        <p:spPr>
          <a:xfrm>
            <a:off x="10429120" y="1523929"/>
            <a:ext cx="1453755" cy="19201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descr="A person in a suit and tie&#10;&#10;Description automatically generated">
            <a:extLst>
              <a:ext uri="{FF2B5EF4-FFF2-40B4-BE49-F238E27FC236}">
                <a16:creationId xmlns:a16="http://schemas.microsoft.com/office/drawing/2014/main" id="{054C96C7-40D7-B0D1-E67F-418B824A02B5}"/>
              </a:ext>
            </a:extLst>
          </p:cNvPr>
          <p:cNvPicPr>
            <a:picLocks noChangeAspect="1"/>
          </p:cNvPicPr>
          <p:nvPr/>
        </p:nvPicPr>
        <p:blipFill>
          <a:blip r:embed="rId9"/>
          <a:srcRect t="5973" b="5973"/>
          <a:stretch>
            <a:fillRect/>
          </a:stretch>
        </p:blipFill>
        <p:spPr>
          <a:xfrm>
            <a:off x="10454949" y="1509470"/>
            <a:ext cx="1453755" cy="19201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0" name="TextBox 39">
            <a:extLst>
              <a:ext uri="{FF2B5EF4-FFF2-40B4-BE49-F238E27FC236}">
                <a16:creationId xmlns:a16="http://schemas.microsoft.com/office/drawing/2014/main" id="{99DD56F9-84CA-707E-E878-B3DE4C151CDD}"/>
              </a:ext>
            </a:extLst>
          </p:cNvPr>
          <p:cNvSpPr txBox="1"/>
          <p:nvPr/>
        </p:nvSpPr>
        <p:spPr>
          <a:xfrm>
            <a:off x="10067999" y="3456000"/>
            <a:ext cx="21420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cs typeface="Arial"/>
              </a:rPr>
              <a:t>William Wartman</a:t>
            </a:r>
            <a:endParaRPr lang="en-US">
              <a:solidFill>
                <a:schemeClr val="bg1"/>
              </a:solidFill>
            </a:endParaRPr>
          </a:p>
          <a:p>
            <a:pPr algn="ctr"/>
            <a:r>
              <a:rPr lang="en-US" sz="1400">
                <a:solidFill>
                  <a:schemeClr val="bg1"/>
                </a:solidFill>
                <a:cs typeface="Arial"/>
              </a:rPr>
              <a:t>Mechanical Engineer</a:t>
            </a:r>
            <a:endParaRPr lang="en-US" sz="1400">
              <a:solidFill>
                <a:schemeClr val="bg1"/>
              </a:solidFill>
              <a:ea typeface="Calibri"/>
              <a:cs typeface="Arial"/>
            </a:endParaRPr>
          </a:p>
        </p:txBody>
      </p:sp>
      <p:sp>
        <p:nvSpPr>
          <p:cNvPr id="9" name="TextBox 8">
            <a:extLst>
              <a:ext uri="{FF2B5EF4-FFF2-40B4-BE49-F238E27FC236}">
                <a16:creationId xmlns:a16="http://schemas.microsoft.com/office/drawing/2014/main" id="{14506A0B-C5A4-3E31-8F4E-3337DDAE3271}"/>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2405727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aph of a line graph&#10;&#10;Description automatically generated">
            <a:extLst>
              <a:ext uri="{FF2B5EF4-FFF2-40B4-BE49-F238E27FC236}">
                <a16:creationId xmlns:a16="http://schemas.microsoft.com/office/drawing/2014/main" id="{BCD712AD-9DAA-F923-9877-EB174ACA9B26}"/>
              </a:ext>
            </a:extLst>
          </p:cNvPr>
          <p:cNvPicPr>
            <a:picLocks noGrp="1" noChangeAspect="1"/>
          </p:cNvPicPr>
          <p:nvPr>
            <p:ph idx="1"/>
          </p:nvPr>
        </p:nvPicPr>
        <p:blipFill>
          <a:blip r:embed="rId2"/>
          <a:stretch>
            <a:fillRect/>
          </a:stretch>
        </p:blipFill>
        <p:spPr>
          <a:xfrm>
            <a:off x="2168979" y="1417637"/>
            <a:ext cx="6336846" cy="4767942"/>
          </a:xfrm>
        </p:spPr>
      </p:pic>
      <p:sp>
        <p:nvSpPr>
          <p:cNvPr id="3" name="Footer Placeholder 2">
            <a:extLst>
              <a:ext uri="{FF2B5EF4-FFF2-40B4-BE49-F238E27FC236}">
                <a16:creationId xmlns:a16="http://schemas.microsoft.com/office/drawing/2014/main" id="{E5703125-3F7F-336C-3734-20DDF6DFBA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72CD06-44E8-3BE3-3107-637480B44AF5}"/>
              </a:ext>
            </a:extLst>
          </p:cNvPr>
          <p:cNvSpPr>
            <a:spLocks noGrp="1"/>
          </p:cNvSpPr>
          <p:nvPr>
            <p:ph type="sldNum" sz="quarter" idx="12"/>
          </p:nvPr>
        </p:nvSpPr>
        <p:spPr/>
        <p:txBody>
          <a:bodyPr/>
          <a:lstStyle/>
          <a:p>
            <a:fld id="{A5AEF524-62EC-C340-82A1-9F47B6C43E55}" type="slidenum">
              <a:rPr lang="en-US" smtClean="0"/>
              <a:t>20</a:t>
            </a:fld>
            <a:endParaRPr lang="en-US"/>
          </a:p>
        </p:txBody>
      </p:sp>
      <p:sp>
        <p:nvSpPr>
          <p:cNvPr id="5" name="Title 4">
            <a:extLst>
              <a:ext uri="{FF2B5EF4-FFF2-40B4-BE49-F238E27FC236}">
                <a16:creationId xmlns:a16="http://schemas.microsoft.com/office/drawing/2014/main" id="{2FEDEA1B-9283-2703-0E79-3CD1CBF1670C}"/>
              </a:ext>
            </a:extLst>
          </p:cNvPr>
          <p:cNvSpPr>
            <a:spLocks noGrp="1"/>
          </p:cNvSpPr>
          <p:nvPr>
            <p:ph type="title"/>
          </p:nvPr>
        </p:nvSpPr>
        <p:spPr/>
        <p:txBody>
          <a:bodyPr/>
          <a:lstStyle/>
          <a:p>
            <a:r>
              <a:rPr lang="en-US"/>
              <a:t>3 Fin 10 PCF</a:t>
            </a:r>
          </a:p>
        </p:txBody>
      </p:sp>
      <p:sp>
        <p:nvSpPr>
          <p:cNvPr id="7" name="TextBox 6">
            <a:extLst>
              <a:ext uri="{FF2B5EF4-FFF2-40B4-BE49-F238E27FC236}">
                <a16:creationId xmlns:a16="http://schemas.microsoft.com/office/drawing/2014/main" id="{5FC6CE65-48F0-9010-AB03-95364157325B}"/>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4292672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aph of a line graph&#10;&#10;Description automatically generated">
            <a:extLst>
              <a:ext uri="{FF2B5EF4-FFF2-40B4-BE49-F238E27FC236}">
                <a16:creationId xmlns:a16="http://schemas.microsoft.com/office/drawing/2014/main" id="{BCD712AD-9DAA-F923-9877-EB174ACA9B26}"/>
              </a:ext>
            </a:extLst>
          </p:cNvPr>
          <p:cNvPicPr>
            <a:picLocks noGrp="1" noChangeAspect="1"/>
          </p:cNvPicPr>
          <p:nvPr>
            <p:ph idx="1"/>
          </p:nvPr>
        </p:nvPicPr>
        <p:blipFill>
          <a:blip r:embed="rId2"/>
          <a:stretch>
            <a:fillRect/>
          </a:stretch>
        </p:blipFill>
        <p:spPr>
          <a:xfrm>
            <a:off x="4176032" y="1370012"/>
            <a:ext cx="5969453" cy="4482192"/>
          </a:xfrm>
        </p:spPr>
      </p:pic>
      <p:sp>
        <p:nvSpPr>
          <p:cNvPr id="3" name="Footer Placeholder 2">
            <a:extLst>
              <a:ext uri="{FF2B5EF4-FFF2-40B4-BE49-F238E27FC236}">
                <a16:creationId xmlns:a16="http://schemas.microsoft.com/office/drawing/2014/main" id="{E5703125-3F7F-336C-3734-20DDF6DFBA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72CD06-44E8-3BE3-3107-637480B44AF5}"/>
              </a:ext>
            </a:extLst>
          </p:cNvPr>
          <p:cNvSpPr>
            <a:spLocks noGrp="1"/>
          </p:cNvSpPr>
          <p:nvPr>
            <p:ph type="sldNum" sz="quarter" idx="12"/>
          </p:nvPr>
        </p:nvSpPr>
        <p:spPr/>
        <p:txBody>
          <a:bodyPr/>
          <a:lstStyle/>
          <a:p>
            <a:fld id="{A5AEF524-62EC-C340-82A1-9F47B6C43E55}" type="slidenum">
              <a:rPr lang="en-US" smtClean="0"/>
              <a:t>21</a:t>
            </a:fld>
            <a:endParaRPr lang="en-US"/>
          </a:p>
        </p:txBody>
      </p:sp>
      <p:sp>
        <p:nvSpPr>
          <p:cNvPr id="5" name="Title 4">
            <a:extLst>
              <a:ext uri="{FF2B5EF4-FFF2-40B4-BE49-F238E27FC236}">
                <a16:creationId xmlns:a16="http://schemas.microsoft.com/office/drawing/2014/main" id="{2FEDEA1B-9283-2703-0E79-3CD1CBF1670C}"/>
              </a:ext>
            </a:extLst>
          </p:cNvPr>
          <p:cNvSpPr>
            <a:spLocks noGrp="1"/>
          </p:cNvSpPr>
          <p:nvPr>
            <p:ph type="title"/>
          </p:nvPr>
        </p:nvSpPr>
        <p:spPr/>
        <p:txBody>
          <a:bodyPr/>
          <a:lstStyle/>
          <a:p>
            <a:r>
              <a:rPr lang="en-US"/>
              <a:t>3 Fin 10 PCF</a:t>
            </a:r>
          </a:p>
        </p:txBody>
      </p:sp>
      <p:sp>
        <p:nvSpPr>
          <p:cNvPr id="7" name="TextBox 6">
            <a:extLst>
              <a:ext uri="{FF2B5EF4-FFF2-40B4-BE49-F238E27FC236}">
                <a16:creationId xmlns:a16="http://schemas.microsoft.com/office/drawing/2014/main" id="{5FC6CE65-48F0-9010-AB03-95364157325B}"/>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Calibri"/>
                <a:cs typeface="Calibri"/>
              </a:rPr>
              <a:t>Kiersten Cady</a:t>
            </a:r>
          </a:p>
          <a:p>
            <a:endParaRPr lang="en-US" sz="1700">
              <a:solidFill>
                <a:srgbClr val="000000"/>
              </a:solidFill>
              <a:ea typeface="Calibri"/>
              <a:cs typeface="Calibri"/>
            </a:endParaRPr>
          </a:p>
        </p:txBody>
      </p:sp>
      <p:sp>
        <p:nvSpPr>
          <p:cNvPr id="9" name="Content Placeholder 1">
            <a:extLst>
              <a:ext uri="{FF2B5EF4-FFF2-40B4-BE49-F238E27FC236}">
                <a16:creationId xmlns:a16="http://schemas.microsoft.com/office/drawing/2014/main" id="{A2C3D3FA-C1D0-831A-1255-BB4ABF1A431F}"/>
              </a:ext>
            </a:extLst>
          </p:cNvPr>
          <p:cNvSpPr txBox="1">
            <a:spLocks/>
          </p:cNvSpPr>
          <p:nvPr/>
        </p:nvSpPr>
        <p:spPr>
          <a:xfrm>
            <a:off x="461931" y="1514928"/>
            <a:ext cx="3881590" cy="4339772"/>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ea typeface="Calibri"/>
                <a:cs typeface="Calibri"/>
              </a:rPr>
              <a:t>In Line</a:t>
            </a:r>
          </a:p>
          <a:p>
            <a:pPr lvl="1"/>
            <a:r>
              <a:rPr lang="en-US">
                <a:latin typeface="Arial"/>
                <a:ea typeface="Calibri"/>
                <a:cs typeface="Calibri"/>
              </a:rPr>
              <a:t>Failure point determined at a maximum force of  9.2 </a:t>
            </a:r>
            <a:r>
              <a:rPr lang="en-US" err="1">
                <a:latin typeface="Arial"/>
                <a:ea typeface="Calibri"/>
                <a:cs typeface="Calibri"/>
              </a:rPr>
              <a:t>lbf</a:t>
            </a:r>
            <a:r>
              <a:rPr lang="en-US">
                <a:latin typeface="Arial"/>
                <a:ea typeface="Calibri"/>
                <a:cs typeface="Calibri"/>
              </a:rPr>
              <a:t> and </a:t>
            </a:r>
            <a:r>
              <a:rPr lang="en-US">
                <a:latin typeface="Arial"/>
                <a:ea typeface="Calibri"/>
                <a:cs typeface="Arial"/>
              </a:rPr>
              <a:t>4.1 inches</a:t>
            </a:r>
            <a:endParaRPr lang="en-US">
              <a:latin typeface="Arial"/>
              <a:ea typeface="Calibri"/>
              <a:cs typeface="Calibri"/>
            </a:endParaRPr>
          </a:p>
          <a:p>
            <a:pPr lvl="1"/>
            <a:r>
              <a:rPr lang="en-US">
                <a:latin typeface="Arial"/>
                <a:ea typeface="Calibri"/>
                <a:cs typeface="Arial"/>
              </a:rPr>
              <a:t>Withstood a larger force but failed at a smaller displacement point</a:t>
            </a:r>
            <a:endParaRPr lang="en-US">
              <a:latin typeface="Arial"/>
              <a:ea typeface="Calibri"/>
              <a:cs typeface="Calibri"/>
            </a:endParaRPr>
          </a:p>
          <a:p>
            <a:pPr lvl="1"/>
            <a:r>
              <a:rPr lang="en-US">
                <a:latin typeface="Arial"/>
                <a:ea typeface="Calibri"/>
                <a:cs typeface="Arial"/>
              </a:rPr>
              <a:t>Early signs of failure or experimental error</a:t>
            </a:r>
          </a:p>
          <a:p>
            <a:endParaRPr lang="en-US">
              <a:latin typeface="Arial"/>
              <a:ea typeface="Calibri"/>
              <a:cs typeface="Calibri"/>
            </a:endParaRPr>
          </a:p>
          <a:p>
            <a:pPr lvl="1"/>
            <a:endParaRPr lang="en-US">
              <a:latin typeface="Arial"/>
              <a:ea typeface="Calibri"/>
              <a:cs typeface="Calibri"/>
            </a:endParaRPr>
          </a:p>
          <a:p>
            <a:endParaRPr lang="en-US">
              <a:latin typeface="Arial"/>
              <a:ea typeface="Calibri"/>
              <a:cs typeface="Calibri"/>
            </a:endParaRPr>
          </a:p>
          <a:p>
            <a:pPr marL="0" indent="0">
              <a:buNone/>
            </a:pPr>
            <a:endParaRPr lang="en-US">
              <a:latin typeface="Arial"/>
              <a:ea typeface="Calibri"/>
              <a:cs typeface="Calibri"/>
            </a:endParaRPr>
          </a:p>
          <a:p>
            <a:endParaRPr lang="en-US">
              <a:latin typeface="Arial"/>
              <a:ea typeface="Calibri"/>
              <a:cs typeface="Calibri"/>
            </a:endParaRPr>
          </a:p>
          <a:p>
            <a:endParaRPr lang="en-US">
              <a:latin typeface="Calibri"/>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p:txBody>
      </p:sp>
      <p:cxnSp>
        <p:nvCxnSpPr>
          <p:cNvPr id="13" name="Straight Arrow Connector 12">
            <a:extLst>
              <a:ext uri="{FF2B5EF4-FFF2-40B4-BE49-F238E27FC236}">
                <a16:creationId xmlns:a16="http://schemas.microsoft.com/office/drawing/2014/main" id="{B5E8BCC9-EC2F-6F8E-F9D6-28085CBF732D}"/>
              </a:ext>
            </a:extLst>
          </p:cNvPr>
          <p:cNvCxnSpPr/>
          <p:nvPr/>
        </p:nvCxnSpPr>
        <p:spPr>
          <a:xfrm flipV="1">
            <a:off x="8258173" y="2026731"/>
            <a:ext cx="902889" cy="2224139"/>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C1701DC-33A8-5043-E3B4-E5E53F74DC89}"/>
              </a:ext>
            </a:extLst>
          </p:cNvPr>
          <p:cNvSpPr txBox="1"/>
          <p:nvPr/>
        </p:nvSpPr>
        <p:spPr>
          <a:xfrm>
            <a:off x="7662822" y="4201805"/>
            <a:ext cx="140667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Calibri"/>
              </a:rPr>
              <a:t>Max Force</a:t>
            </a:r>
            <a:endParaRPr lang="en-US" sz="1600"/>
          </a:p>
        </p:txBody>
      </p:sp>
      <p:sp>
        <p:nvSpPr>
          <p:cNvPr id="8" name="Oval 7">
            <a:extLst>
              <a:ext uri="{FF2B5EF4-FFF2-40B4-BE49-F238E27FC236}">
                <a16:creationId xmlns:a16="http://schemas.microsoft.com/office/drawing/2014/main" id="{7ABA5B18-E6D0-7A9E-96FF-010A9C4522F6}"/>
              </a:ext>
            </a:extLst>
          </p:cNvPr>
          <p:cNvSpPr/>
          <p:nvPr/>
        </p:nvSpPr>
        <p:spPr>
          <a:xfrm>
            <a:off x="6096959" y="3747589"/>
            <a:ext cx="763674" cy="72180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401972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metal cylinder on a white block&#10;&#10;Description automatically generated">
            <a:extLst>
              <a:ext uri="{FF2B5EF4-FFF2-40B4-BE49-F238E27FC236}">
                <a16:creationId xmlns:a16="http://schemas.microsoft.com/office/drawing/2014/main" id="{6757F4BF-7AE7-0C61-C15E-A1CDA62EA275}"/>
              </a:ext>
            </a:extLst>
          </p:cNvPr>
          <p:cNvPicPr>
            <a:picLocks noGrp="1" noChangeAspect="1"/>
          </p:cNvPicPr>
          <p:nvPr>
            <p:ph idx="1"/>
          </p:nvPr>
        </p:nvPicPr>
        <p:blipFill rotWithShape="1">
          <a:blip r:embed="rId2"/>
          <a:srcRect l="145" t="-208" r="25834" b="-193"/>
          <a:stretch/>
        </p:blipFill>
        <p:spPr>
          <a:xfrm rot="16200000">
            <a:off x="2574558" y="476507"/>
            <a:ext cx="5493594" cy="5588463"/>
          </a:xfrm>
        </p:spPr>
      </p:pic>
      <p:sp>
        <p:nvSpPr>
          <p:cNvPr id="3" name="Footer Placeholder 2">
            <a:extLst>
              <a:ext uri="{FF2B5EF4-FFF2-40B4-BE49-F238E27FC236}">
                <a16:creationId xmlns:a16="http://schemas.microsoft.com/office/drawing/2014/main" id="{2FE66785-9084-F440-2B55-A9F3BD1438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0C7C17-5A4C-E958-5737-B4EED880C07F}"/>
              </a:ext>
            </a:extLst>
          </p:cNvPr>
          <p:cNvSpPr>
            <a:spLocks noGrp="1"/>
          </p:cNvSpPr>
          <p:nvPr>
            <p:ph type="sldNum" sz="quarter" idx="12"/>
          </p:nvPr>
        </p:nvSpPr>
        <p:spPr/>
        <p:txBody>
          <a:bodyPr/>
          <a:lstStyle/>
          <a:p>
            <a:fld id="{A5AEF524-62EC-C340-82A1-9F47B6C43E55}" type="slidenum">
              <a:rPr lang="en-US" smtClean="0"/>
              <a:t>22</a:t>
            </a:fld>
            <a:endParaRPr lang="en-US"/>
          </a:p>
        </p:txBody>
      </p:sp>
    </p:spTree>
    <p:extLst>
      <p:ext uri="{BB962C8B-B14F-4D97-AF65-F5344CB8AC3E}">
        <p14:creationId xmlns:p14="http://schemas.microsoft.com/office/powerpoint/2010/main" val="1397449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aph of a line graph&#10;&#10;Description automatically generated">
            <a:extLst>
              <a:ext uri="{FF2B5EF4-FFF2-40B4-BE49-F238E27FC236}">
                <a16:creationId xmlns:a16="http://schemas.microsoft.com/office/drawing/2014/main" id="{BCD712AD-9DAA-F923-9877-EB174ACA9B26}"/>
              </a:ext>
            </a:extLst>
          </p:cNvPr>
          <p:cNvPicPr>
            <a:picLocks noGrp="1" noChangeAspect="1"/>
          </p:cNvPicPr>
          <p:nvPr>
            <p:ph idx="1"/>
          </p:nvPr>
        </p:nvPicPr>
        <p:blipFill>
          <a:blip r:embed="rId2"/>
          <a:stretch>
            <a:fillRect/>
          </a:stretch>
        </p:blipFill>
        <p:spPr>
          <a:xfrm>
            <a:off x="4176032" y="1370012"/>
            <a:ext cx="5969453" cy="4482192"/>
          </a:xfrm>
        </p:spPr>
      </p:pic>
      <p:sp>
        <p:nvSpPr>
          <p:cNvPr id="3" name="Footer Placeholder 2">
            <a:extLst>
              <a:ext uri="{FF2B5EF4-FFF2-40B4-BE49-F238E27FC236}">
                <a16:creationId xmlns:a16="http://schemas.microsoft.com/office/drawing/2014/main" id="{E5703125-3F7F-336C-3734-20DDF6DFBA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72CD06-44E8-3BE3-3107-637480B44AF5}"/>
              </a:ext>
            </a:extLst>
          </p:cNvPr>
          <p:cNvSpPr>
            <a:spLocks noGrp="1"/>
          </p:cNvSpPr>
          <p:nvPr>
            <p:ph type="sldNum" sz="quarter" idx="12"/>
          </p:nvPr>
        </p:nvSpPr>
        <p:spPr/>
        <p:txBody>
          <a:bodyPr/>
          <a:lstStyle/>
          <a:p>
            <a:fld id="{A5AEF524-62EC-C340-82A1-9F47B6C43E55}" type="slidenum">
              <a:rPr lang="en-US" smtClean="0"/>
              <a:t>23</a:t>
            </a:fld>
            <a:endParaRPr lang="en-US"/>
          </a:p>
        </p:txBody>
      </p:sp>
      <p:sp>
        <p:nvSpPr>
          <p:cNvPr id="5" name="Title 4">
            <a:extLst>
              <a:ext uri="{FF2B5EF4-FFF2-40B4-BE49-F238E27FC236}">
                <a16:creationId xmlns:a16="http://schemas.microsoft.com/office/drawing/2014/main" id="{2FEDEA1B-9283-2703-0E79-3CD1CBF1670C}"/>
              </a:ext>
            </a:extLst>
          </p:cNvPr>
          <p:cNvSpPr>
            <a:spLocks noGrp="1"/>
          </p:cNvSpPr>
          <p:nvPr>
            <p:ph type="title"/>
          </p:nvPr>
        </p:nvSpPr>
        <p:spPr/>
        <p:txBody>
          <a:bodyPr/>
          <a:lstStyle/>
          <a:p>
            <a:r>
              <a:rPr lang="en-US"/>
              <a:t>3 Fin 10 PCF</a:t>
            </a:r>
          </a:p>
        </p:txBody>
      </p:sp>
      <p:sp>
        <p:nvSpPr>
          <p:cNvPr id="7" name="TextBox 6">
            <a:extLst>
              <a:ext uri="{FF2B5EF4-FFF2-40B4-BE49-F238E27FC236}">
                <a16:creationId xmlns:a16="http://schemas.microsoft.com/office/drawing/2014/main" id="{5FC6CE65-48F0-9010-AB03-95364157325B}"/>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Calibri"/>
                <a:cs typeface="Calibri"/>
              </a:rPr>
              <a:t>Kiersten Cady</a:t>
            </a:r>
          </a:p>
          <a:p>
            <a:endParaRPr lang="en-US" sz="1700">
              <a:solidFill>
                <a:srgbClr val="000000"/>
              </a:solidFill>
              <a:ea typeface="Calibri"/>
              <a:cs typeface="Calibri"/>
            </a:endParaRPr>
          </a:p>
        </p:txBody>
      </p:sp>
      <p:sp>
        <p:nvSpPr>
          <p:cNvPr id="9" name="Content Placeholder 1">
            <a:extLst>
              <a:ext uri="{FF2B5EF4-FFF2-40B4-BE49-F238E27FC236}">
                <a16:creationId xmlns:a16="http://schemas.microsoft.com/office/drawing/2014/main" id="{A2C3D3FA-C1D0-831A-1255-BB4ABF1A431F}"/>
              </a:ext>
            </a:extLst>
          </p:cNvPr>
          <p:cNvSpPr txBox="1">
            <a:spLocks/>
          </p:cNvSpPr>
          <p:nvPr/>
        </p:nvSpPr>
        <p:spPr>
          <a:xfrm>
            <a:off x="461931" y="1514928"/>
            <a:ext cx="3655503" cy="4339772"/>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ea typeface="Calibri"/>
                <a:cs typeface="Calibri"/>
              </a:rPr>
              <a:t>Not In Line</a:t>
            </a:r>
            <a:endParaRPr lang="en-US"/>
          </a:p>
          <a:p>
            <a:pPr lvl="1"/>
            <a:r>
              <a:rPr lang="en-US">
                <a:latin typeface="Arial"/>
                <a:ea typeface="Calibri"/>
                <a:cs typeface="Calibri"/>
              </a:rPr>
              <a:t>Failure point determined at a maximum force of 8.5 </a:t>
            </a:r>
            <a:r>
              <a:rPr lang="en-US" err="1">
                <a:latin typeface="Arial"/>
                <a:ea typeface="Calibri"/>
                <a:cs typeface="Calibri"/>
              </a:rPr>
              <a:t>lbf</a:t>
            </a:r>
            <a:r>
              <a:rPr lang="en-US">
                <a:latin typeface="Arial"/>
                <a:ea typeface="Calibri"/>
                <a:cs typeface="Calibri"/>
              </a:rPr>
              <a:t> and </a:t>
            </a:r>
            <a:r>
              <a:rPr lang="en-US">
                <a:latin typeface="Arial"/>
                <a:ea typeface="Calibri"/>
                <a:cs typeface="Arial"/>
              </a:rPr>
              <a:t>4.4 inches </a:t>
            </a:r>
          </a:p>
          <a:p>
            <a:pPr lvl="1"/>
            <a:r>
              <a:rPr lang="en-US">
                <a:latin typeface="Arial"/>
                <a:ea typeface="Calibri"/>
                <a:cs typeface="Arial"/>
              </a:rPr>
              <a:t>Withstood a smaller force but failed at a larger displacement point</a:t>
            </a:r>
            <a:endParaRPr lang="en-US">
              <a:latin typeface="Arial"/>
              <a:ea typeface="Calibri"/>
              <a:cs typeface="Calibri"/>
            </a:endParaRPr>
          </a:p>
          <a:p>
            <a:pPr lvl="1"/>
            <a:r>
              <a:rPr lang="en-US">
                <a:latin typeface="Arial"/>
                <a:ea typeface="Calibri"/>
                <a:cs typeface="Arial"/>
              </a:rPr>
              <a:t>Further testing to verify results</a:t>
            </a:r>
          </a:p>
          <a:p>
            <a:pPr marL="0" indent="0">
              <a:buNone/>
            </a:pPr>
            <a:endParaRPr lang="en-US">
              <a:latin typeface="Arial"/>
              <a:ea typeface="Calibri"/>
              <a:cs typeface="Calibri"/>
            </a:endParaRPr>
          </a:p>
          <a:p>
            <a:pPr lvl="1"/>
            <a:endParaRPr lang="en-US">
              <a:latin typeface="Arial"/>
              <a:ea typeface="Calibri"/>
              <a:cs typeface="Calibri"/>
            </a:endParaRPr>
          </a:p>
          <a:p>
            <a:endParaRPr lang="en-US">
              <a:latin typeface="Arial"/>
              <a:ea typeface="Calibri"/>
              <a:cs typeface="Calibri"/>
            </a:endParaRPr>
          </a:p>
          <a:p>
            <a:pPr marL="0" indent="0">
              <a:buNone/>
            </a:pPr>
            <a:endParaRPr lang="en-US">
              <a:latin typeface="Arial"/>
              <a:ea typeface="Calibri"/>
              <a:cs typeface="Calibri"/>
            </a:endParaRPr>
          </a:p>
          <a:p>
            <a:endParaRPr lang="en-US">
              <a:latin typeface="Arial"/>
              <a:ea typeface="Calibri"/>
              <a:cs typeface="Calibri"/>
            </a:endParaRPr>
          </a:p>
          <a:p>
            <a:endParaRPr lang="en-US">
              <a:latin typeface="Calibri"/>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p:txBody>
      </p:sp>
      <p:cxnSp>
        <p:nvCxnSpPr>
          <p:cNvPr id="15" name="Straight Arrow Connector 14">
            <a:extLst>
              <a:ext uri="{FF2B5EF4-FFF2-40B4-BE49-F238E27FC236}">
                <a16:creationId xmlns:a16="http://schemas.microsoft.com/office/drawing/2014/main" id="{8834A8AC-287D-CB24-06B9-B27512218228}"/>
              </a:ext>
            </a:extLst>
          </p:cNvPr>
          <p:cNvCxnSpPr/>
          <p:nvPr/>
        </p:nvCxnSpPr>
        <p:spPr>
          <a:xfrm flipV="1">
            <a:off x="8441870" y="2328183"/>
            <a:ext cx="1057275" cy="1915885"/>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2B61631-1743-6208-1ECD-CCD6AFF1FD22}"/>
              </a:ext>
            </a:extLst>
          </p:cNvPr>
          <p:cNvSpPr txBox="1"/>
          <p:nvPr/>
        </p:nvSpPr>
        <p:spPr>
          <a:xfrm>
            <a:off x="7662822" y="4201805"/>
            <a:ext cx="144016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Calibri"/>
              </a:rPr>
              <a:t>Max Force</a:t>
            </a:r>
          </a:p>
        </p:txBody>
      </p:sp>
    </p:spTree>
    <p:extLst>
      <p:ext uri="{BB962C8B-B14F-4D97-AF65-F5344CB8AC3E}">
        <p14:creationId xmlns:p14="http://schemas.microsoft.com/office/powerpoint/2010/main" val="3807161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aph of a line graph&#10;&#10;Description automatically generated">
            <a:extLst>
              <a:ext uri="{FF2B5EF4-FFF2-40B4-BE49-F238E27FC236}">
                <a16:creationId xmlns:a16="http://schemas.microsoft.com/office/drawing/2014/main" id="{9B4A82F1-D778-E6E6-39A2-7E9CD05B1DFF}"/>
              </a:ext>
            </a:extLst>
          </p:cNvPr>
          <p:cNvPicPr>
            <a:picLocks noGrp="1" noChangeAspect="1"/>
          </p:cNvPicPr>
          <p:nvPr>
            <p:ph idx="1"/>
          </p:nvPr>
        </p:nvPicPr>
        <p:blipFill>
          <a:blip r:embed="rId2"/>
          <a:stretch>
            <a:fillRect/>
          </a:stretch>
        </p:blipFill>
        <p:spPr>
          <a:xfrm>
            <a:off x="2213987" y="1413974"/>
            <a:ext cx="6223279" cy="4659085"/>
          </a:xfrm>
        </p:spPr>
      </p:pic>
      <p:sp>
        <p:nvSpPr>
          <p:cNvPr id="3" name="Footer Placeholder 2">
            <a:extLst>
              <a:ext uri="{FF2B5EF4-FFF2-40B4-BE49-F238E27FC236}">
                <a16:creationId xmlns:a16="http://schemas.microsoft.com/office/drawing/2014/main" id="{E5703125-3F7F-336C-3734-20DDF6DFBA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72CD06-44E8-3BE3-3107-637480B44AF5}"/>
              </a:ext>
            </a:extLst>
          </p:cNvPr>
          <p:cNvSpPr>
            <a:spLocks noGrp="1"/>
          </p:cNvSpPr>
          <p:nvPr>
            <p:ph type="sldNum" sz="quarter" idx="12"/>
          </p:nvPr>
        </p:nvSpPr>
        <p:spPr/>
        <p:txBody>
          <a:bodyPr/>
          <a:lstStyle/>
          <a:p>
            <a:fld id="{A5AEF524-62EC-C340-82A1-9F47B6C43E55}" type="slidenum">
              <a:rPr lang="en-US" smtClean="0"/>
              <a:t>24</a:t>
            </a:fld>
            <a:endParaRPr lang="en-US"/>
          </a:p>
        </p:txBody>
      </p:sp>
      <p:sp>
        <p:nvSpPr>
          <p:cNvPr id="5" name="Title 4">
            <a:extLst>
              <a:ext uri="{FF2B5EF4-FFF2-40B4-BE49-F238E27FC236}">
                <a16:creationId xmlns:a16="http://schemas.microsoft.com/office/drawing/2014/main" id="{2FEDEA1B-9283-2703-0E79-3CD1CBF1670C}"/>
              </a:ext>
            </a:extLst>
          </p:cNvPr>
          <p:cNvSpPr>
            <a:spLocks noGrp="1"/>
          </p:cNvSpPr>
          <p:nvPr>
            <p:ph type="title"/>
          </p:nvPr>
        </p:nvSpPr>
        <p:spPr/>
        <p:txBody>
          <a:bodyPr/>
          <a:lstStyle/>
          <a:p>
            <a:r>
              <a:rPr lang="en-US"/>
              <a:t>5 fin 10 PCF</a:t>
            </a:r>
          </a:p>
        </p:txBody>
      </p:sp>
      <p:sp>
        <p:nvSpPr>
          <p:cNvPr id="7" name="TextBox 6">
            <a:extLst>
              <a:ext uri="{FF2B5EF4-FFF2-40B4-BE49-F238E27FC236}">
                <a16:creationId xmlns:a16="http://schemas.microsoft.com/office/drawing/2014/main" id="{5FC6CE65-48F0-9010-AB03-95364157325B}"/>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3848336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5703125-3F7F-336C-3734-20DDF6DFBA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72CD06-44E8-3BE3-3107-637480B44AF5}"/>
              </a:ext>
            </a:extLst>
          </p:cNvPr>
          <p:cNvSpPr>
            <a:spLocks noGrp="1"/>
          </p:cNvSpPr>
          <p:nvPr>
            <p:ph type="sldNum" sz="quarter" idx="12"/>
          </p:nvPr>
        </p:nvSpPr>
        <p:spPr/>
        <p:txBody>
          <a:bodyPr/>
          <a:lstStyle/>
          <a:p>
            <a:fld id="{A5AEF524-62EC-C340-82A1-9F47B6C43E55}" type="slidenum">
              <a:rPr lang="en-US" smtClean="0"/>
              <a:t>25</a:t>
            </a:fld>
            <a:endParaRPr lang="en-US"/>
          </a:p>
        </p:txBody>
      </p:sp>
      <p:sp>
        <p:nvSpPr>
          <p:cNvPr id="5" name="Title 4">
            <a:extLst>
              <a:ext uri="{FF2B5EF4-FFF2-40B4-BE49-F238E27FC236}">
                <a16:creationId xmlns:a16="http://schemas.microsoft.com/office/drawing/2014/main" id="{2FEDEA1B-9283-2703-0E79-3CD1CBF1670C}"/>
              </a:ext>
            </a:extLst>
          </p:cNvPr>
          <p:cNvSpPr>
            <a:spLocks noGrp="1"/>
          </p:cNvSpPr>
          <p:nvPr>
            <p:ph type="title"/>
          </p:nvPr>
        </p:nvSpPr>
        <p:spPr/>
        <p:txBody>
          <a:bodyPr/>
          <a:lstStyle/>
          <a:p>
            <a:r>
              <a:rPr lang="en-US"/>
              <a:t>5 fin 10 PCF</a:t>
            </a:r>
          </a:p>
        </p:txBody>
      </p:sp>
      <p:sp>
        <p:nvSpPr>
          <p:cNvPr id="7" name="TextBox 6">
            <a:extLst>
              <a:ext uri="{FF2B5EF4-FFF2-40B4-BE49-F238E27FC236}">
                <a16:creationId xmlns:a16="http://schemas.microsoft.com/office/drawing/2014/main" id="{5FC6CE65-48F0-9010-AB03-95364157325B}"/>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Calibri"/>
                <a:cs typeface="Calibri"/>
              </a:rPr>
              <a:t>Kiersten Cady</a:t>
            </a:r>
          </a:p>
          <a:p>
            <a:endParaRPr lang="en-US" sz="1700">
              <a:solidFill>
                <a:srgbClr val="000000"/>
              </a:solidFill>
              <a:ea typeface="Calibri"/>
              <a:cs typeface="Calibri"/>
            </a:endParaRPr>
          </a:p>
        </p:txBody>
      </p:sp>
      <p:pic>
        <p:nvPicPr>
          <p:cNvPr id="10" name="Content Placeholder 5" descr="A graph of a line graph&#10;&#10;Description automatically generated">
            <a:extLst>
              <a:ext uri="{FF2B5EF4-FFF2-40B4-BE49-F238E27FC236}">
                <a16:creationId xmlns:a16="http://schemas.microsoft.com/office/drawing/2014/main" id="{6728B589-09F9-34EE-6DB4-B2E1D35099E6}"/>
              </a:ext>
            </a:extLst>
          </p:cNvPr>
          <p:cNvPicPr>
            <a:picLocks noChangeAspect="1"/>
          </p:cNvPicPr>
          <p:nvPr/>
        </p:nvPicPr>
        <p:blipFill>
          <a:blip r:embed="rId2"/>
          <a:stretch>
            <a:fillRect/>
          </a:stretch>
        </p:blipFill>
        <p:spPr>
          <a:xfrm>
            <a:off x="4265525" y="1363732"/>
            <a:ext cx="6298641" cy="4700953"/>
          </a:xfrm>
          <a:prstGeom prst="rect">
            <a:avLst/>
          </a:prstGeom>
        </p:spPr>
      </p:pic>
      <p:sp>
        <p:nvSpPr>
          <p:cNvPr id="14" name="TextBox 13">
            <a:extLst>
              <a:ext uri="{FF2B5EF4-FFF2-40B4-BE49-F238E27FC236}">
                <a16:creationId xmlns:a16="http://schemas.microsoft.com/office/drawing/2014/main" id="{F68823FD-2F89-D3D9-E277-FBA1387260F0}"/>
              </a:ext>
            </a:extLst>
          </p:cNvPr>
          <p:cNvSpPr txBox="1"/>
          <p:nvPr/>
        </p:nvSpPr>
        <p:spPr>
          <a:xfrm>
            <a:off x="7662822" y="4201805"/>
            <a:ext cx="144016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Calibri"/>
              </a:rPr>
              <a:t>Max Force</a:t>
            </a:r>
          </a:p>
        </p:txBody>
      </p:sp>
      <p:sp>
        <p:nvSpPr>
          <p:cNvPr id="16" name="Content Placeholder 1">
            <a:extLst>
              <a:ext uri="{FF2B5EF4-FFF2-40B4-BE49-F238E27FC236}">
                <a16:creationId xmlns:a16="http://schemas.microsoft.com/office/drawing/2014/main" id="{A44426D7-F042-A62B-95B4-181AB0BBA93E}"/>
              </a:ext>
            </a:extLst>
          </p:cNvPr>
          <p:cNvSpPr txBox="1">
            <a:spLocks/>
          </p:cNvSpPr>
          <p:nvPr/>
        </p:nvSpPr>
        <p:spPr>
          <a:xfrm>
            <a:off x="461931" y="1514928"/>
            <a:ext cx="3655503" cy="4339772"/>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ea typeface="Calibri"/>
                <a:cs typeface="Calibri"/>
              </a:rPr>
              <a:t>In Line</a:t>
            </a:r>
            <a:endParaRPr lang="en-US">
              <a:cs typeface="Calibri"/>
            </a:endParaRPr>
          </a:p>
          <a:p>
            <a:pPr lvl="1"/>
            <a:r>
              <a:rPr lang="en-US" dirty="0">
                <a:latin typeface="Arial"/>
                <a:ea typeface="Calibri"/>
                <a:cs typeface="Calibri"/>
              </a:rPr>
              <a:t>Failure point determined at a maximum force of 11.1 </a:t>
            </a:r>
            <a:r>
              <a:rPr lang="en-US" dirty="0" err="1">
                <a:latin typeface="Arial"/>
                <a:ea typeface="Calibri"/>
                <a:cs typeface="Calibri"/>
              </a:rPr>
              <a:t>lbf</a:t>
            </a:r>
            <a:r>
              <a:rPr lang="en-US" dirty="0">
                <a:latin typeface="Arial"/>
                <a:ea typeface="Calibri"/>
                <a:cs typeface="Calibri"/>
              </a:rPr>
              <a:t> and 3.9</a:t>
            </a:r>
            <a:r>
              <a:rPr lang="en-US" dirty="0">
                <a:latin typeface="Arial"/>
                <a:ea typeface="Calibri"/>
                <a:cs typeface="Arial"/>
              </a:rPr>
              <a:t> inches </a:t>
            </a:r>
          </a:p>
          <a:p>
            <a:pPr lvl="1"/>
            <a:r>
              <a:rPr lang="en-US" dirty="0">
                <a:latin typeface="Arial"/>
                <a:ea typeface="Calibri"/>
                <a:cs typeface="Arial"/>
              </a:rPr>
              <a:t>Withstood a larger force and larger displacement</a:t>
            </a:r>
          </a:p>
          <a:p>
            <a:pPr lvl="1"/>
            <a:endParaRPr lang="en-US">
              <a:latin typeface="Arial"/>
              <a:ea typeface="Calibri"/>
              <a:cs typeface="Arial"/>
            </a:endParaRPr>
          </a:p>
          <a:p>
            <a:pPr marL="0" indent="0">
              <a:buNone/>
            </a:pPr>
            <a:endParaRPr lang="en-US">
              <a:latin typeface="Arial"/>
              <a:ea typeface="Calibri"/>
              <a:cs typeface="Calibri"/>
            </a:endParaRPr>
          </a:p>
          <a:p>
            <a:pPr lvl="1"/>
            <a:endParaRPr lang="en-US">
              <a:latin typeface="Arial"/>
              <a:ea typeface="Calibri"/>
              <a:cs typeface="Calibri"/>
            </a:endParaRPr>
          </a:p>
          <a:p>
            <a:endParaRPr lang="en-US">
              <a:latin typeface="Arial"/>
              <a:ea typeface="Calibri"/>
              <a:cs typeface="Calibri"/>
            </a:endParaRPr>
          </a:p>
          <a:p>
            <a:pPr marL="0" indent="0">
              <a:buNone/>
            </a:pPr>
            <a:endParaRPr lang="en-US">
              <a:latin typeface="Arial"/>
              <a:ea typeface="Calibri"/>
              <a:cs typeface="Calibri"/>
            </a:endParaRPr>
          </a:p>
          <a:p>
            <a:endParaRPr lang="en-US">
              <a:latin typeface="Arial"/>
              <a:ea typeface="Calibri"/>
              <a:cs typeface="Calibri"/>
            </a:endParaRPr>
          </a:p>
          <a:p>
            <a:endParaRPr lang="en-US">
              <a:latin typeface="Calibri"/>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p:txBody>
      </p:sp>
      <p:cxnSp>
        <p:nvCxnSpPr>
          <p:cNvPr id="18" name="Straight Arrow Connector 17">
            <a:extLst>
              <a:ext uri="{FF2B5EF4-FFF2-40B4-BE49-F238E27FC236}">
                <a16:creationId xmlns:a16="http://schemas.microsoft.com/office/drawing/2014/main" id="{C1BC8E77-4673-BA14-3DE2-F0C94F41D20F}"/>
              </a:ext>
            </a:extLst>
          </p:cNvPr>
          <p:cNvCxnSpPr/>
          <p:nvPr/>
        </p:nvCxnSpPr>
        <p:spPr>
          <a:xfrm flipV="1">
            <a:off x="8232529" y="2085348"/>
            <a:ext cx="1057275" cy="2183841"/>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232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5703125-3F7F-336C-3734-20DDF6DFBA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72CD06-44E8-3BE3-3107-637480B44AF5}"/>
              </a:ext>
            </a:extLst>
          </p:cNvPr>
          <p:cNvSpPr>
            <a:spLocks noGrp="1"/>
          </p:cNvSpPr>
          <p:nvPr>
            <p:ph type="sldNum" sz="quarter" idx="12"/>
          </p:nvPr>
        </p:nvSpPr>
        <p:spPr/>
        <p:txBody>
          <a:bodyPr/>
          <a:lstStyle/>
          <a:p>
            <a:fld id="{A5AEF524-62EC-C340-82A1-9F47B6C43E55}" type="slidenum">
              <a:rPr lang="en-US" smtClean="0"/>
              <a:t>26</a:t>
            </a:fld>
            <a:endParaRPr lang="en-US"/>
          </a:p>
        </p:txBody>
      </p:sp>
      <p:sp>
        <p:nvSpPr>
          <p:cNvPr id="5" name="Title 4">
            <a:extLst>
              <a:ext uri="{FF2B5EF4-FFF2-40B4-BE49-F238E27FC236}">
                <a16:creationId xmlns:a16="http://schemas.microsoft.com/office/drawing/2014/main" id="{2FEDEA1B-9283-2703-0E79-3CD1CBF1670C}"/>
              </a:ext>
            </a:extLst>
          </p:cNvPr>
          <p:cNvSpPr>
            <a:spLocks noGrp="1"/>
          </p:cNvSpPr>
          <p:nvPr>
            <p:ph type="title"/>
          </p:nvPr>
        </p:nvSpPr>
        <p:spPr/>
        <p:txBody>
          <a:bodyPr/>
          <a:lstStyle/>
          <a:p>
            <a:r>
              <a:rPr lang="en-US"/>
              <a:t>5 fin 10 PCF</a:t>
            </a:r>
          </a:p>
        </p:txBody>
      </p:sp>
      <p:sp>
        <p:nvSpPr>
          <p:cNvPr id="7" name="TextBox 6">
            <a:extLst>
              <a:ext uri="{FF2B5EF4-FFF2-40B4-BE49-F238E27FC236}">
                <a16:creationId xmlns:a16="http://schemas.microsoft.com/office/drawing/2014/main" id="{5FC6CE65-48F0-9010-AB03-95364157325B}"/>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Calibri"/>
                <a:cs typeface="Calibri"/>
              </a:rPr>
              <a:t>Kiersten Cady</a:t>
            </a:r>
          </a:p>
          <a:p>
            <a:endParaRPr lang="en-US" sz="1700">
              <a:solidFill>
                <a:srgbClr val="000000"/>
              </a:solidFill>
              <a:ea typeface="Calibri"/>
              <a:cs typeface="Calibri"/>
            </a:endParaRPr>
          </a:p>
        </p:txBody>
      </p:sp>
      <p:pic>
        <p:nvPicPr>
          <p:cNvPr id="12" name="Content Placeholder 5" descr="A graph of a line graph&#10;&#10;Description automatically generated">
            <a:extLst>
              <a:ext uri="{FF2B5EF4-FFF2-40B4-BE49-F238E27FC236}">
                <a16:creationId xmlns:a16="http://schemas.microsoft.com/office/drawing/2014/main" id="{2947FD4E-2F06-2937-0C60-42AB7E0ABA7F}"/>
              </a:ext>
            </a:extLst>
          </p:cNvPr>
          <p:cNvPicPr>
            <a:picLocks noChangeAspect="1"/>
          </p:cNvPicPr>
          <p:nvPr/>
        </p:nvPicPr>
        <p:blipFill>
          <a:blip r:embed="rId2"/>
          <a:stretch>
            <a:fillRect/>
          </a:stretch>
        </p:blipFill>
        <p:spPr>
          <a:xfrm>
            <a:off x="4265525" y="1363732"/>
            <a:ext cx="6298641" cy="4700953"/>
          </a:xfrm>
          <a:prstGeom prst="rect">
            <a:avLst/>
          </a:prstGeom>
        </p:spPr>
      </p:pic>
      <p:sp>
        <p:nvSpPr>
          <p:cNvPr id="14" name="TextBox 13">
            <a:extLst>
              <a:ext uri="{FF2B5EF4-FFF2-40B4-BE49-F238E27FC236}">
                <a16:creationId xmlns:a16="http://schemas.microsoft.com/office/drawing/2014/main" id="{AED2B543-9B7A-8007-FC43-EA0E7BB2FD8B}"/>
              </a:ext>
            </a:extLst>
          </p:cNvPr>
          <p:cNvSpPr txBox="1"/>
          <p:nvPr/>
        </p:nvSpPr>
        <p:spPr>
          <a:xfrm>
            <a:off x="7662822" y="4201805"/>
            <a:ext cx="144016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Calibri"/>
              </a:rPr>
              <a:t>Max Force</a:t>
            </a:r>
          </a:p>
        </p:txBody>
      </p:sp>
      <p:sp>
        <p:nvSpPr>
          <p:cNvPr id="16" name="Content Placeholder 1">
            <a:extLst>
              <a:ext uri="{FF2B5EF4-FFF2-40B4-BE49-F238E27FC236}">
                <a16:creationId xmlns:a16="http://schemas.microsoft.com/office/drawing/2014/main" id="{1D76DCE6-6E22-C874-C9E3-EA2F41896CD2}"/>
              </a:ext>
            </a:extLst>
          </p:cNvPr>
          <p:cNvSpPr txBox="1">
            <a:spLocks/>
          </p:cNvSpPr>
          <p:nvPr/>
        </p:nvSpPr>
        <p:spPr>
          <a:xfrm>
            <a:off x="461931" y="1514928"/>
            <a:ext cx="3705744" cy="4339772"/>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ea typeface="Calibri"/>
                <a:cs typeface="Calibri"/>
              </a:rPr>
              <a:t>Not In Line</a:t>
            </a:r>
            <a:endParaRPr lang="en-US" dirty="0"/>
          </a:p>
          <a:p>
            <a:pPr lvl="1"/>
            <a:r>
              <a:rPr lang="en-US" dirty="0">
                <a:latin typeface="Arial"/>
                <a:ea typeface="Calibri"/>
                <a:cs typeface="Calibri"/>
              </a:rPr>
              <a:t>Failure point determined at a maximum force of 9.6 </a:t>
            </a:r>
            <a:r>
              <a:rPr lang="en-US" dirty="0" err="1">
                <a:latin typeface="Arial"/>
                <a:ea typeface="Calibri"/>
                <a:cs typeface="Calibri"/>
              </a:rPr>
              <a:t>lbf</a:t>
            </a:r>
            <a:r>
              <a:rPr lang="en-US" dirty="0">
                <a:latin typeface="Arial"/>
                <a:ea typeface="Calibri"/>
                <a:cs typeface="Calibri"/>
              </a:rPr>
              <a:t> and 3.6</a:t>
            </a:r>
            <a:r>
              <a:rPr lang="en-US" dirty="0">
                <a:latin typeface="Arial"/>
                <a:ea typeface="Calibri"/>
                <a:cs typeface="Arial"/>
              </a:rPr>
              <a:t> inches </a:t>
            </a:r>
          </a:p>
          <a:p>
            <a:pPr lvl="1"/>
            <a:r>
              <a:rPr lang="en-US" dirty="0">
                <a:latin typeface="Arial"/>
                <a:ea typeface="Calibri"/>
                <a:cs typeface="Arial"/>
              </a:rPr>
              <a:t>Withstood a smaller force and smaller displacement</a:t>
            </a:r>
            <a:endParaRPr lang="en-US" dirty="0">
              <a:latin typeface="Arial"/>
              <a:ea typeface="Calibri"/>
              <a:cs typeface="Calibri"/>
            </a:endParaRPr>
          </a:p>
          <a:p>
            <a:pPr lvl="1"/>
            <a:r>
              <a:rPr lang="en-US" dirty="0">
                <a:latin typeface="Arial"/>
                <a:ea typeface="Calibri"/>
                <a:cs typeface="Arial"/>
              </a:rPr>
              <a:t>Further testing to verify results and examine errors</a:t>
            </a:r>
          </a:p>
          <a:p>
            <a:pPr lvl="1"/>
            <a:endParaRPr lang="en-US">
              <a:latin typeface="Arial"/>
              <a:ea typeface="Calibri"/>
              <a:cs typeface="Calibri"/>
            </a:endParaRPr>
          </a:p>
          <a:p>
            <a:endParaRPr lang="en-US">
              <a:latin typeface="Arial"/>
              <a:ea typeface="Calibri"/>
              <a:cs typeface="Calibri"/>
            </a:endParaRPr>
          </a:p>
          <a:p>
            <a:pPr marL="0" indent="0">
              <a:buNone/>
            </a:pPr>
            <a:endParaRPr lang="en-US">
              <a:latin typeface="Arial"/>
              <a:ea typeface="Calibri"/>
              <a:cs typeface="Calibri"/>
            </a:endParaRPr>
          </a:p>
          <a:p>
            <a:endParaRPr lang="en-US">
              <a:latin typeface="Arial"/>
              <a:ea typeface="Calibri"/>
              <a:cs typeface="Calibri"/>
            </a:endParaRPr>
          </a:p>
          <a:p>
            <a:endParaRPr lang="en-US">
              <a:latin typeface="Calibri"/>
              <a:ea typeface="Calibri"/>
              <a:cs typeface="Calibri"/>
            </a:endParaRPr>
          </a:p>
          <a:p>
            <a:pPr lvl="1"/>
            <a:endParaRPr lang="en-US">
              <a:latin typeface="Calibri"/>
              <a:ea typeface="Calibri"/>
              <a:cs typeface="Calibri"/>
            </a:endParaRPr>
          </a:p>
          <a:p>
            <a:pPr lvl="1"/>
            <a:endParaRPr lang="en-US">
              <a:latin typeface="Calibri"/>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p:txBody>
      </p:sp>
      <p:cxnSp>
        <p:nvCxnSpPr>
          <p:cNvPr id="18" name="Straight Arrow Connector 17">
            <a:extLst>
              <a:ext uri="{FF2B5EF4-FFF2-40B4-BE49-F238E27FC236}">
                <a16:creationId xmlns:a16="http://schemas.microsoft.com/office/drawing/2014/main" id="{7D62E34B-2367-82FC-35C5-1F11A80DA632}"/>
              </a:ext>
            </a:extLst>
          </p:cNvPr>
          <p:cNvCxnSpPr/>
          <p:nvPr/>
        </p:nvCxnSpPr>
        <p:spPr>
          <a:xfrm flipV="1">
            <a:off x="8240902" y="2554271"/>
            <a:ext cx="688836" cy="1731666"/>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F9F50E7C-8E9A-57A5-EB2B-A9D9FCA64100}"/>
              </a:ext>
            </a:extLst>
          </p:cNvPr>
          <p:cNvSpPr/>
          <p:nvPr/>
        </p:nvSpPr>
        <p:spPr>
          <a:xfrm>
            <a:off x="7662827" y="2726007"/>
            <a:ext cx="437103" cy="44547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459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5703125-3F7F-336C-3734-20DDF6DFBA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72CD06-44E8-3BE3-3107-637480B44AF5}"/>
              </a:ext>
            </a:extLst>
          </p:cNvPr>
          <p:cNvSpPr>
            <a:spLocks noGrp="1"/>
          </p:cNvSpPr>
          <p:nvPr>
            <p:ph type="sldNum" sz="quarter" idx="12"/>
          </p:nvPr>
        </p:nvSpPr>
        <p:spPr/>
        <p:txBody>
          <a:bodyPr/>
          <a:lstStyle/>
          <a:p>
            <a:fld id="{A5AEF524-62EC-C340-82A1-9F47B6C43E55}" type="slidenum">
              <a:rPr lang="en-US" smtClean="0"/>
              <a:t>27</a:t>
            </a:fld>
            <a:endParaRPr lang="en-US"/>
          </a:p>
        </p:txBody>
      </p:sp>
      <p:sp>
        <p:nvSpPr>
          <p:cNvPr id="5" name="Title 4">
            <a:extLst>
              <a:ext uri="{FF2B5EF4-FFF2-40B4-BE49-F238E27FC236}">
                <a16:creationId xmlns:a16="http://schemas.microsoft.com/office/drawing/2014/main" id="{2FEDEA1B-9283-2703-0E79-3CD1CBF1670C}"/>
              </a:ext>
            </a:extLst>
          </p:cNvPr>
          <p:cNvSpPr>
            <a:spLocks noGrp="1"/>
          </p:cNvSpPr>
          <p:nvPr>
            <p:ph type="title"/>
          </p:nvPr>
        </p:nvSpPr>
        <p:spPr/>
        <p:txBody>
          <a:bodyPr/>
          <a:lstStyle/>
          <a:p>
            <a:r>
              <a:rPr lang="en-US"/>
              <a:t>3-5 Fins 10 pcf</a:t>
            </a:r>
            <a:endParaRPr lang="en-US" dirty="0"/>
          </a:p>
        </p:txBody>
      </p:sp>
      <p:sp>
        <p:nvSpPr>
          <p:cNvPr id="16" name="Content Placeholder 1">
            <a:extLst>
              <a:ext uri="{FF2B5EF4-FFF2-40B4-BE49-F238E27FC236}">
                <a16:creationId xmlns:a16="http://schemas.microsoft.com/office/drawing/2014/main" id="{1D76DCE6-6E22-C874-C9E3-EA2F41896CD2}"/>
              </a:ext>
            </a:extLst>
          </p:cNvPr>
          <p:cNvSpPr txBox="1">
            <a:spLocks/>
          </p:cNvSpPr>
          <p:nvPr/>
        </p:nvSpPr>
        <p:spPr>
          <a:xfrm>
            <a:off x="461931" y="1514928"/>
            <a:ext cx="3655503" cy="4339772"/>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ea typeface="Calibri"/>
                <a:cs typeface="Calibri"/>
              </a:rPr>
              <a:t>Inline</a:t>
            </a:r>
            <a:endParaRPr lang="en-US" dirty="0">
              <a:latin typeface="Calibri"/>
              <a:ea typeface="Calibri"/>
              <a:cs typeface="Calibri"/>
            </a:endParaRPr>
          </a:p>
          <a:p>
            <a:pPr lvl="1"/>
            <a:r>
              <a:rPr lang="en-US" dirty="0">
                <a:latin typeface="Arial"/>
                <a:ea typeface="Calibri"/>
                <a:cs typeface="Calibri"/>
              </a:rPr>
              <a:t>3 fin 9.2 </a:t>
            </a:r>
            <a:r>
              <a:rPr lang="en-US" dirty="0" err="1">
                <a:latin typeface="Arial"/>
                <a:ea typeface="Calibri"/>
                <a:cs typeface="Calibri"/>
              </a:rPr>
              <a:t>lbf</a:t>
            </a:r>
          </a:p>
          <a:p>
            <a:pPr lvl="1"/>
            <a:r>
              <a:rPr lang="en-US" dirty="0">
                <a:latin typeface="Arial"/>
                <a:ea typeface="Calibri"/>
                <a:cs typeface="Calibri"/>
              </a:rPr>
              <a:t>5 fin 11.1 </a:t>
            </a:r>
            <a:r>
              <a:rPr lang="en-US" dirty="0" err="1">
                <a:latin typeface="Arial"/>
                <a:ea typeface="Calibri"/>
                <a:cs typeface="Calibri"/>
              </a:rPr>
              <a:t>lbf</a:t>
            </a:r>
            <a:endParaRPr lang="en-US" dirty="0">
              <a:latin typeface="Arial"/>
              <a:ea typeface="Calibri"/>
              <a:cs typeface="Calibri"/>
            </a:endParaRPr>
          </a:p>
          <a:p>
            <a:pPr lvl="1"/>
            <a:r>
              <a:rPr lang="en-US" dirty="0">
                <a:latin typeface="Arial"/>
                <a:ea typeface="Calibri"/>
                <a:cs typeface="Calibri"/>
              </a:rPr>
              <a:t>20.6% Improvement</a:t>
            </a:r>
          </a:p>
          <a:p>
            <a:r>
              <a:rPr lang="en-US" dirty="0">
                <a:latin typeface="Arial"/>
                <a:ea typeface="Calibri"/>
                <a:cs typeface="Calibri"/>
              </a:rPr>
              <a:t>Not inline</a:t>
            </a:r>
          </a:p>
          <a:p>
            <a:pPr lvl="1"/>
            <a:r>
              <a:rPr lang="en-US" dirty="0">
                <a:latin typeface="Arial"/>
                <a:ea typeface="Calibri"/>
                <a:cs typeface="Calibri"/>
              </a:rPr>
              <a:t>3 fin 8.5 </a:t>
            </a:r>
            <a:r>
              <a:rPr lang="en-US" dirty="0" err="1">
                <a:latin typeface="Arial"/>
                <a:ea typeface="Calibri"/>
                <a:cs typeface="Calibri"/>
              </a:rPr>
              <a:t>lbf</a:t>
            </a:r>
            <a:endParaRPr lang="en-US" dirty="0">
              <a:latin typeface="Arial"/>
              <a:ea typeface="Calibri"/>
              <a:cs typeface="Calibri"/>
            </a:endParaRPr>
          </a:p>
          <a:p>
            <a:pPr lvl="1"/>
            <a:r>
              <a:rPr lang="en-US" dirty="0">
                <a:latin typeface="Arial"/>
                <a:ea typeface="Calibri"/>
                <a:cs typeface="Calibri"/>
              </a:rPr>
              <a:t>5 fin 9.6 </a:t>
            </a:r>
            <a:r>
              <a:rPr lang="en-US" dirty="0" err="1">
                <a:latin typeface="Arial"/>
                <a:ea typeface="Calibri"/>
                <a:cs typeface="Calibri"/>
              </a:rPr>
              <a:t>lbf</a:t>
            </a:r>
          </a:p>
          <a:p>
            <a:pPr lvl="1"/>
            <a:r>
              <a:rPr lang="en-US" dirty="0">
                <a:latin typeface="Arial"/>
                <a:ea typeface="Calibri"/>
                <a:cs typeface="Calibri"/>
              </a:rPr>
              <a:t>12.9% Improvement</a:t>
            </a:r>
          </a:p>
          <a:p>
            <a:pPr marL="0" indent="0">
              <a:buNone/>
            </a:pPr>
            <a:endParaRPr lang="en-US" dirty="0">
              <a:latin typeface="Arial"/>
              <a:ea typeface="Calibri"/>
              <a:cs typeface="Calibri"/>
            </a:endParaRPr>
          </a:p>
          <a:p>
            <a:endParaRPr lang="en-US" dirty="0">
              <a:latin typeface="Arial"/>
              <a:ea typeface="Calibri"/>
              <a:cs typeface="Calibri"/>
            </a:endParaRPr>
          </a:p>
          <a:p>
            <a:pPr marL="0" indent="0">
              <a:buNone/>
            </a:pPr>
            <a:endParaRPr lang="en-US">
              <a:latin typeface="Arial"/>
              <a:ea typeface="Calibri"/>
              <a:cs typeface="Calibri"/>
            </a:endParaRPr>
          </a:p>
          <a:p>
            <a:pPr lvl="1"/>
            <a:endParaRPr lang="en-US">
              <a:latin typeface="Arial"/>
              <a:ea typeface="Calibri"/>
              <a:cs typeface="Calibri"/>
            </a:endParaRPr>
          </a:p>
          <a:p>
            <a:endParaRPr lang="en-US">
              <a:latin typeface="Arial"/>
              <a:ea typeface="Calibri"/>
              <a:cs typeface="Calibri"/>
            </a:endParaRPr>
          </a:p>
          <a:p>
            <a:pPr marL="0" indent="0">
              <a:buNone/>
            </a:pPr>
            <a:endParaRPr lang="en-US">
              <a:latin typeface="Arial"/>
              <a:ea typeface="Calibri"/>
              <a:cs typeface="Calibri"/>
            </a:endParaRPr>
          </a:p>
          <a:p>
            <a:endParaRPr lang="en-US">
              <a:latin typeface="Arial"/>
              <a:ea typeface="Calibri"/>
              <a:cs typeface="Calibri"/>
            </a:endParaRPr>
          </a:p>
          <a:p>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p:txBody>
      </p:sp>
      <p:sp>
        <p:nvSpPr>
          <p:cNvPr id="6" name="TextBox 5">
            <a:extLst>
              <a:ext uri="{FF2B5EF4-FFF2-40B4-BE49-F238E27FC236}">
                <a16:creationId xmlns:a16="http://schemas.microsoft.com/office/drawing/2014/main" id="{6CC0432F-B244-688A-90F5-5F5B4F6D35AF}"/>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19747217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15AB82-D70A-D924-EF5E-3AD12047E5E9}"/>
              </a:ext>
            </a:extLst>
          </p:cNvPr>
          <p:cNvSpPr>
            <a:spLocks noGrp="1"/>
          </p:cNvSpPr>
          <p:nvPr>
            <p:ph idx="1"/>
          </p:nvPr>
        </p:nvSpPr>
        <p:spPr/>
        <p:txBody>
          <a:bodyPr vert="horz" lIns="0" tIns="0" rIns="0" bIns="0" rtlCol="0" anchor="t">
            <a:noAutofit/>
          </a:bodyPr>
          <a:lstStyle/>
          <a:p>
            <a:r>
              <a:rPr lang="en-US" dirty="0">
                <a:ea typeface="Calibri"/>
                <a:cs typeface="Calibri"/>
              </a:rPr>
              <a:t>Additional 3 and 5 fin tests</a:t>
            </a:r>
          </a:p>
          <a:p>
            <a:r>
              <a:rPr lang="en-US" dirty="0">
                <a:ea typeface="Calibri"/>
                <a:cs typeface="Calibri"/>
              </a:rPr>
              <a:t>7 Fin Testing</a:t>
            </a:r>
            <a:endParaRPr lang="en-US" dirty="0"/>
          </a:p>
          <a:p>
            <a:r>
              <a:rPr lang="en-US" dirty="0">
                <a:ea typeface="Calibri"/>
                <a:cs typeface="Calibri"/>
              </a:rPr>
              <a:t>Fatigue Testing</a:t>
            </a:r>
            <a:endParaRPr lang="en-US" dirty="0"/>
          </a:p>
          <a:p>
            <a:pPr marL="0" indent="0">
              <a:buNone/>
            </a:pPr>
            <a:endParaRPr lang="en-US" dirty="0">
              <a:ea typeface="Calibri"/>
              <a:cs typeface="Calibri"/>
            </a:endParaRPr>
          </a:p>
          <a:p>
            <a:endParaRPr lang="en-US">
              <a:ea typeface="Calibri"/>
              <a:cs typeface="Calibri"/>
            </a:endParaRPr>
          </a:p>
        </p:txBody>
      </p:sp>
      <p:sp>
        <p:nvSpPr>
          <p:cNvPr id="3" name="Footer Placeholder 2">
            <a:extLst>
              <a:ext uri="{FF2B5EF4-FFF2-40B4-BE49-F238E27FC236}">
                <a16:creationId xmlns:a16="http://schemas.microsoft.com/office/drawing/2014/main" id="{EC3BA1FC-E3CC-3F66-48BD-C00081E147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064627-1C93-DA66-6C9F-AD7B3B2B0510}"/>
              </a:ext>
            </a:extLst>
          </p:cNvPr>
          <p:cNvSpPr>
            <a:spLocks noGrp="1"/>
          </p:cNvSpPr>
          <p:nvPr>
            <p:ph type="sldNum" sz="quarter" idx="12"/>
          </p:nvPr>
        </p:nvSpPr>
        <p:spPr/>
        <p:txBody>
          <a:bodyPr/>
          <a:lstStyle/>
          <a:p>
            <a:fld id="{A5AEF524-62EC-C340-82A1-9F47B6C43E55}" type="slidenum">
              <a:rPr lang="en-US" smtClean="0"/>
              <a:t>28</a:t>
            </a:fld>
            <a:endParaRPr lang="en-US"/>
          </a:p>
        </p:txBody>
      </p:sp>
      <p:sp>
        <p:nvSpPr>
          <p:cNvPr id="5" name="Title 4">
            <a:extLst>
              <a:ext uri="{FF2B5EF4-FFF2-40B4-BE49-F238E27FC236}">
                <a16:creationId xmlns:a16="http://schemas.microsoft.com/office/drawing/2014/main" id="{7EA1E002-EEA4-7F7C-253E-C7494DCB1509}"/>
              </a:ext>
            </a:extLst>
          </p:cNvPr>
          <p:cNvSpPr>
            <a:spLocks noGrp="1"/>
          </p:cNvSpPr>
          <p:nvPr>
            <p:ph type="title"/>
          </p:nvPr>
        </p:nvSpPr>
        <p:spPr/>
        <p:txBody>
          <a:bodyPr/>
          <a:lstStyle/>
          <a:p>
            <a:r>
              <a:rPr lang="en-US"/>
              <a:t>Incomplete Work</a:t>
            </a:r>
          </a:p>
        </p:txBody>
      </p:sp>
      <p:sp>
        <p:nvSpPr>
          <p:cNvPr id="7" name="TextBox 6">
            <a:extLst>
              <a:ext uri="{FF2B5EF4-FFF2-40B4-BE49-F238E27FC236}">
                <a16:creationId xmlns:a16="http://schemas.microsoft.com/office/drawing/2014/main" id="{CAA726AF-301D-11B7-2E20-DA72C509B6E2}"/>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3554687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15AB82-D70A-D924-EF5E-3AD12047E5E9}"/>
              </a:ext>
            </a:extLst>
          </p:cNvPr>
          <p:cNvSpPr>
            <a:spLocks noGrp="1"/>
          </p:cNvSpPr>
          <p:nvPr>
            <p:ph idx="1"/>
          </p:nvPr>
        </p:nvSpPr>
        <p:spPr/>
        <p:txBody>
          <a:bodyPr vert="horz" lIns="0" tIns="0" rIns="0" bIns="0" rtlCol="0" anchor="t">
            <a:noAutofit/>
          </a:bodyPr>
          <a:lstStyle/>
          <a:p>
            <a:r>
              <a:rPr lang="en-US">
                <a:cs typeface="Calibri"/>
              </a:rPr>
              <a:t>Biomedical Engineering</a:t>
            </a:r>
          </a:p>
          <a:p>
            <a:r>
              <a:rPr lang="en-US">
                <a:cs typeface="Calibri"/>
              </a:rPr>
              <a:t>Bone Structures</a:t>
            </a:r>
            <a:endParaRPr lang="en-US">
              <a:ea typeface="Calibri"/>
              <a:cs typeface="Calibri"/>
            </a:endParaRPr>
          </a:p>
          <a:p>
            <a:r>
              <a:rPr lang="en-US">
                <a:cs typeface="Calibri"/>
              </a:rPr>
              <a:t>Implants</a:t>
            </a:r>
            <a:endParaRPr lang="en-US">
              <a:ea typeface="Calibri"/>
              <a:cs typeface="Calibri"/>
            </a:endParaRPr>
          </a:p>
          <a:p>
            <a:r>
              <a:rPr lang="en-US">
                <a:cs typeface="Calibri"/>
              </a:rPr>
              <a:t>Joints (mech sys 1)</a:t>
            </a:r>
            <a:endParaRPr lang="en-US">
              <a:ea typeface="Calibri"/>
              <a:cs typeface="Calibri"/>
            </a:endParaRPr>
          </a:p>
          <a:p>
            <a:r>
              <a:rPr lang="en-US">
                <a:ea typeface="Calibri"/>
                <a:cs typeface="Calibri"/>
              </a:rPr>
              <a:t>Integrated Circuits</a:t>
            </a:r>
          </a:p>
          <a:p>
            <a:r>
              <a:rPr lang="en-US">
                <a:ea typeface="+mn-lt"/>
                <a:cs typeface="+mn-lt"/>
              </a:rPr>
              <a:t>ASTM F-1839-08 Standard for Ortho foam blocks</a:t>
            </a:r>
            <a:endParaRPr lang="en-US">
              <a:ea typeface="Calibri"/>
              <a:cs typeface="Calibri"/>
            </a:endParaRPr>
          </a:p>
        </p:txBody>
      </p:sp>
      <p:sp>
        <p:nvSpPr>
          <p:cNvPr id="3" name="Footer Placeholder 2">
            <a:extLst>
              <a:ext uri="{FF2B5EF4-FFF2-40B4-BE49-F238E27FC236}">
                <a16:creationId xmlns:a16="http://schemas.microsoft.com/office/drawing/2014/main" id="{EC3BA1FC-E3CC-3F66-48BD-C00081E147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064627-1C93-DA66-6C9F-AD7B3B2B0510}"/>
              </a:ext>
            </a:extLst>
          </p:cNvPr>
          <p:cNvSpPr>
            <a:spLocks noGrp="1"/>
          </p:cNvSpPr>
          <p:nvPr>
            <p:ph type="sldNum" sz="quarter" idx="12"/>
          </p:nvPr>
        </p:nvSpPr>
        <p:spPr/>
        <p:txBody>
          <a:bodyPr/>
          <a:lstStyle/>
          <a:p>
            <a:fld id="{A5AEF524-62EC-C340-82A1-9F47B6C43E55}" type="slidenum">
              <a:rPr lang="en-US" smtClean="0"/>
              <a:t>29</a:t>
            </a:fld>
            <a:endParaRPr lang="en-US"/>
          </a:p>
        </p:txBody>
      </p:sp>
      <p:sp>
        <p:nvSpPr>
          <p:cNvPr id="5" name="Title 4">
            <a:extLst>
              <a:ext uri="{FF2B5EF4-FFF2-40B4-BE49-F238E27FC236}">
                <a16:creationId xmlns:a16="http://schemas.microsoft.com/office/drawing/2014/main" id="{7EA1E002-EEA4-7F7C-253E-C7494DCB1509}"/>
              </a:ext>
            </a:extLst>
          </p:cNvPr>
          <p:cNvSpPr>
            <a:spLocks noGrp="1"/>
          </p:cNvSpPr>
          <p:nvPr>
            <p:ph type="title"/>
          </p:nvPr>
        </p:nvSpPr>
        <p:spPr/>
        <p:txBody>
          <a:bodyPr/>
          <a:lstStyle/>
          <a:p>
            <a:r>
              <a:rPr lang="en-US"/>
              <a:t>Lessons Learned</a:t>
            </a:r>
          </a:p>
        </p:txBody>
      </p:sp>
      <p:sp>
        <p:nvSpPr>
          <p:cNvPr id="7" name="TextBox 6">
            <a:extLst>
              <a:ext uri="{FF2B5EF4-FFF2-40B4-BE49-F238E27FC236}">
                <a16:creationId xmlns:a16="http://schemas.microsoft.com/office/drawing/2014/main" id="{CAA726AF-301D-11B7-2E20-DA72C509B6E2}"/>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3804831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1FA134-FFCE-3FCB-AC87-3836E1D8A711}"/>
              </a:ext>
            </a:extLst>
          </p:cNvPr>
          <p:cNvSpPr>
            <a:spLocks noGrp="1"/>
          </p:cNvSpPr>
          <p:nvPr>
            <p:ph type="sldNum" sz="quarter" idx="12"/>
          </p:nvPr>
        </p:nvSpPr>
        <p:spPr/>
        <p:txBody>
          <a:bodyPr/>
          <a:lstStyle/>
          <a:p>
            <a:fld id="{A5AEF524-62EC-C340-82A1-9F47B6C43E55}" type="slidenum">
              <a:rPr lang="en-US" smtClean="0"/>
              <a:t>3</a:t>
            </a:fld>
            <a:endParaRPr lang="en-US"/>
          </a:p>
        </p:txBody>
      </p:sp>
      <p:sp>
        <p:nvSpPr>
          <p:cNvPr id="6" name="Title 5">
            <a:extLst>
              <a:ext uri="{FF2B5EF4-FFF2-40B4-BE49-F238E27FC236}">
                <a16:creationId xmlns:a16="http://schemas.microsoft.com/office/drawing/2014/main" id="{85327FCF-0459-2456-BB3A-F6DA8B6FFD2C}"/>
              </a:ext>
            </a:extLst>
          </p:cNvPr>
          <p:cNvSpPr>
            <a:spLocks noGrp="1"/>
          </p:cNvSpPr>
          <p:nvPr>
            <p:ph type="title"/>
          </p:nvPr>
        </p:nvSpPr>
        <p:spPr/>
        <p:txBody>
          <a:bodyPr/>
          <a:lstStyle/>
          <a:p>
            <a:r>
              <a:rPr lang="en-US"/>
              <a:t>Sponsor and Advisors</a:t>
            </a:r>
          </a:p>
        </p:txBody>
      </p:sp>
      <p:sp>
        <p:nvSpPr>
          <p:cNvPr id="12" name="TextBox 11">
            <a:extLst>
              <a:ext uri="{FF2B5EF4-FFF2-40B4-BE49-F238E27FC236}">
                <a16:creationId xmlns:a16="http://schemas.microsoft.com/office/drawing/2014/main" id="{602AFC1E-7AB1-CD43-56B5-210304222E34}"/>
              </a:ext>
            </a:extLst>
          </p:cNvPr>
          <p:cNvSpPr txBox="1"/>
          <p:nvPr/>
        </p:nvSpPr>
        <p:spPr>
          <a:xfrm>
            <a:off x="473012" y="4776170"/>
            <a:ext cx="2550800" cy="1200329"/>
          </a:xfrm>
          <a:prstGeom prst="rect">
            <a:avLst/>
          </a:prstGeom>
          <a:noFill/>
        </p:spPr>
        <p:txBody>
          <a:bodyPr wrap="square" lIns="91440" tIns="45720" rIns="91440" bIns="45720" rtlCol="0" anchor="t">
            <a:spAutoFit/>
          </a:bodyPr>
          <a:lstStyle/>
          <a:p>
            <a:pPr algn="ctr"/>
            <a:r>
              <a:rPr lang="en-US" u="sng"/>
              <a:t>Engineering Mentor</a:t>
            </a:r>
            <a:endParaRPr lang="en-US"/>
          </a:p>
          <a:p>
            <a:pPr algn="ctr"/>
            <a:r>
              <a:rPr lang="en-US"/>
              <a:t>Tom </a:t>
            </a:r>
            <a:r>
              <a:rPr lang="en-US" err="1"/>
              <a:t>Vanasse</a:t>
            </a:r>
            <a:endParaRPr lang="en-US">
              <a:cs typeface="Calibri"/>
            </a:endParaRPr>
          </a:p>
          <a:p>
            <a:pPr algn="ctr"/>
            <a:r>
              <a:rPr lang="en-US" i="1"/>
              <a:t>Liaison Engineer at </a:t>
            </a:r>
            <a:r>
              <a:rPr lang="en-US" i="1" err="1"/>
              <a:t>Exactech</a:t>
            </a:r>
            <a:endParaRPr lang="en-US" i="1">
              <a:cs typeface="Calibri"/>
            </a:endParaRPr>
          </a:p>
        </p:txBody>
      </p:sp>
      <p:sp>
        <p:nvSpPr>
          <p:cNvPr id="13" name="TextBox 12">
            <a:extLst>
              <a:ext uri="{FF2B5EF4-FFF2-40B4-BE49-F238E27FC236}">
                <a16:creationId xmlns:a16="http://schemas.microsoft.com/office/drawing/2014/main" id="{EA2E8241-62D8-5A9D-80C2-65C5FFAA4CD2}"/>
              </a:ext>
            </a:extLst>
          </p:cNvPr>
          <p:cNvSpPr txBox="1">
            <a:spLocks noChangeAspect="1"/>
          </p:cNvSpPr>
          <p:nvPr/>
        </p:nvSpPr>
        <p:spPr>
          <a:xfrm>
            <a:off x="7630561" y="4776170"/>
            <a:ext cx="2552938" cy="923330"/>
          </a:xfrm>
          <a:prstGeom prst="rect">
            <a:avLst/>
          </a:prstGeom>
          <a:noFill/>
        </p:spPr>
        <p:txBody>
          <a:bodyPr wrap="square" lIns="91440" tIns="45720" rIns="91440" bIns="45720" rtlCol="0" anchor="t">
            <a:spAutoFit/>
          </a:bodyPr>
          <a:lstStyle/>
          <a:p>
            <a:pPr algn="ctr"/>
            <a:r>
              <a:rPr lang="en-US" u="sng"/>
              <a:t>Academic Advisor</a:t>
            </a:r>
            <a:endParaRPr lang="en-US"/>
          </a:p>
          <a:p>
            <a:pPr algn="ctr"/>
            <a:r>
              <a:rPr lang="en-US"/>
              <a:t>Shayne McConomy, Ph.D.</a:t>
            </a:r>
            <a:endParaRPr lang="en-US">
              <a:cs typeface="Calibri"/>
            </a:endParaRPr>
          </a:p>
          <a:p>
            <a:pPr algn="ctr"/>
            <a:r>
              <a:rPr lang="en-US" i="1">
                <a:cs typeface="Calibri"/>
              </a:rPr>
              <a:t>Teaching Faculty II</a:t>
            </a:r>
          </a:p>
        </p:txBody>
      </p:sp>
      <p:sp>
        <p:nvSpPr>
          <p:cNvPr id="22" name="TextBox 21">
            <a:extLst>
              <a:ext uri="{FF2B5EF4-FFF2-40B4-BE49-F238E27FC236}">
                <a16:creationId xmlns:a16="http://schemas.microsoft.com/office/drawing/2014/main" id="{8FAF3793-1B7B-A975-C546-688C43E62791}"/>
              </a:ext>
            </a:extLst>
          </p:cNvPr>
          <p:cNvSpPr txBox="1">
            <a:spLocks noChangeAspect="1"/>
          </p:cNvSpPr>
          <p:nvPr/>
        </p:nvSpPr>
        <p:spPr>
          <a:xfrm>
            <a:off x="4055626" y="4778314"/>
            <a:ext cx="2554076" cy="915634"/>
          </a:xfrm>
          <a:prstGeom prst="rect">
            <a:avLst/>
          </a:prstGeom>
          <a:noFill/>
        </p:spPr>
        <p:txBody>
          <a:bodyPr wrap="square" lIns="91440" tIns="45720" rIns="91440" bIns="45720" rtlCol="0" anchor="t">
            <a:spAutoFit/>
          </a:bodyPr>
          <a:lstStyle/>
          <a:p>
            <a:pPr algn="ctr"/>
            <a:r>
              <a:rPr lang="en-US" u="sng"/>
              <a:t>Academic Advisor</a:t>
            </a:r>
            <a:endParaRPr lang="en-US"/>
          </a:p>
          <a:p>
            <a:pPr algn="ctr"/>
            <a:r>
              <a:rPr lang="en-US"/>
              <a:t>Stephan Arce, Ph.D.</a:t>
            </a:r>
            <a:endParaRPr lang="en-US" i="1"/>
          </a:p>
          <a:p>
            <a:pPr algn="ctr"/>
            <a:r>
              <a:rPr lang="en-US" i="1"/>
              <a:t>Teaching Faculty III</a:t>
            </a:r>
            <a:endParaRPr lang="en-US" i="1">
              <a:cs typeface="Calibri"/>
            </a:endParaRPr>
          </a:p>
        </p:txBody>
      </p:sp>
      <p:pic>
        <p:nvPicPr>
          <p:cNvPr id="7" name="Content Placeholder 6" descr="A close-up of a person smiling&#10;&#10;Description automatically generated">
            <a:extLst>
              <a:ext uri="{FF2B5EF4-FFF2-40B4-BE49-F238E27FC236}">
                <a16:creationId xmlns:a16="http://schemas.microsoft.com/office/drawing/2014/main" id="{2ED5E7B1-75B6-5D09-EFE9-492C531E5613}"/>
              </a:ext>
            </a:extLst>
          </p:cNvPr>
          <p:cNvPicPr>
            <a:picLocks noGrp="1" noChangeAspect="1"/>
          </p:cNvPicPr>
          <p:nvPr>
            <p:ph sz="half" idx="2"/>
          </p:nvPr>
        </p:nvPicPr>
        <p:blipFill>
          <a:blip r:embed="rId2"/>
          <a:stretch>
            <a:fillRect/>
          </a:stretch>
        </p:blipFill>
        <p:spPr>
          <a:xfrm>
            <a:off x="7986569" y="1894363"/>
            <a:ext cx="1842655" cy="2731078"/>
          </a:xfrm>
        </p:spPr>
      </p:pic>
      <p:pic>
        <p:nvPicPr>
          <p:cNvPr id="9" name="Picture 8" descr="A person wearing glasses smiling&#10;&#10;Description automatically generated">
            <a:extLst>
              <a:ext uri="{FF2B5EF4-FFF2-40B4-BE49-F238E27FC236}">
                <a16:creationId xmlns:a16="http://schemas.microsoft.com/office/drawing/2014/main" id="{9C3F2F9A-5675-C8D9-D80C-5B1EDB306CCA}"/>
              </a:ext>
            </a:extLst>
          </p:cNvPr>
          <p:cNvPicPr>
            <a:picLocks noChangeAspect="1"/>
          </p:cNvPicPr>
          <p:nvPr/>
        </p:nvPicPr>
        <p:blipFill>
          <a:blip r:embed="rId3"/>
          <a:stretch>
            <a:fillRect/>
          </a:stretch>
        </p:blipFill>
        <p:spPr>
          <a:xfrm>
            <a:off x="4411114" y="1893569"/>
            <a:ext cx="1833996" cy="2731078"/>
          </a:xfrm>
          <a:prstGeom prst="rect">
            <a:avLst/>
          </a:prstGeom>
        </p:spPr>
      </p:pic>
      <p:pic>
        <p:nvPicPr>
          <p:cNvPr id="14" name="Picture 13" descr="A person in a suit smiling&#10;&#10;Description automatically generated">
            <a:extLst>
              <a:ext uri="{FF2B5EF4-FFF2-40B4-BE49-F238E27FC236}">
                <a16:creationId xmlns:a16="http://schemas.microsoft.com/office/drawing/2014/main" id="{D75F2462-D0F0-7390-FEA2-6A86C20E2AFD}"/>
              </a:ext>
            </a:extLst>
          </p:cNvPr>
          <p:cNvPicPr>
            <a:picLocks noChangeAspect="1"/>
          </p:cNvPicPr>
          <p:nvPr/>
        </p:nvPicPr>
        <p:blipFill>
          <a:blip r:embed="rId4"/>
          <a:stretch>
            <a:fillRect/>
          </a:stretch>
        </p:blipFill>
        <p:spPr>
          <a:xfrm>
            <a:off x="832138" y="1892781"/>
            <a:ext cx="1833995" cy="2732809"/>
          </a:xfrm>
          <a:prstGeom prst="rect">
            <a:avLst/>
          </a:prstGeom>
        </p:spPr>
      </p:pic>
      <p:sp>
        <p:nvSpPr>
          <p:cNvPr id="5" name="TextBox 4">
            <a:extLst>
              <a:ext uri="{FF2B5EF4-FFF2-40B4-BE49-F238E27FC236}">
                <a16:creationId xmlns:a16="http://schemas.microsoft.com/office/drawing/2014/main" id="{43049541-3260-5EB2-BB02-AF32CD5280DA}"/>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1270984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8B34DD-F7B7-BCEB-3ABC-FF39E0E855D9}"/>
              </a:ext>
            </a:extLst>
          </p:cNvPr>
          <p:cNvSpPr>
            <a:spLocks noGrp="1"/>
          </p:cNvSpPr>
          <p:nvPr>
            <p:ph idx="1"/>
          </p:nvPr>
        </p:nvSpPr>
        <p:spPr/>
        <p:txBody>
          <a:bodyPr vert="horz" lIns="0" tIns="0" rIns="0" bIns="0" rtlCol="0" anchor="t">
            <a:noAutofit/>
          </a:bodyPr>
          <a:lstStyle/>
          <a:p>
            <a:pPr marL="0" indent="0">
              <a:buNone/>
            </a:pPr>
            <a:r>
              <a:rPr lang="en-US" sz="2000" i="1" err="1">
                <a:ea typeface="+mn-lt"/>
                <a:cs typeface="+mn-lt"/>
              </a:rPr>
              <a:t>Equinoxe</a:t>
            </a:r>
            <a:r>
              <a:rPr lang="en-US" sz="2000" i="1">
                <a:ea typeface="+mn-lt"/>
                <a:cs typeface="+mn-lt"/>
              </a:rPr>
              <a:t> reverse system</a:t>
            </a:r>
            <a:r>
              <a:rPr lang="en-US" sz="2000">
                <a:ea typeface="+mn-lt"/>
                <a:cs typeface="+mn-lt"/>
              </a:rPr>
              <a:t>. </a:t>
            </a:r>
            <a:r>
              <a:rPr lang="en-US" sz="2000">
                <a:ea typeface="+mn-lt"/>
                <a:cs typeface="+mn-lt"/>
                <a:hlinkClick r:id="rId2"/>
              </a:rPr>
              <a:t>www.exac.com</a:t>
            </a:r>
            <a:r>
              <a:rPr lang="en-US" sz="2000">
                <a:ea typeface="+mn-lt"/>
                <a:cs typeface="+mn-lt"/>
              </a:rPr>
              <a:t>. (2022, July 6).</a:t>
            </a:r>
            <a:endParaRPr lang="en-US" sz="2000">
              <a:ea typeface="Calibri"/>
              <a:cs typeface="Calibri"/>
            </a:endParaRPr>
          </a:p>
          <a:p>
            <a:pPr marL="0" indent="0">
              <a:buNone/>
            </a:pPr>
            <a:r>
              <a:rPr lang="en-US" sz="2000">
                <a:ea typeface="+mn-lt"/>
                <a:cs typeface="+mn-lt"/>
                <a:hlinkClick r:id="rId3"/>
              </a:rPr>
              <a:t>    https://www.exac.com/extremities/equinoxe-reverse-system/</a:t>
            </a:r>
            <a:r>
              <a:rPr lang="en-US" sz="2000">
                <a:ea typeface="+mn-lt"/>
                <a:cs typeface="+mn-lt"/>
              </a:rPr>
              <a:t> </a:t>
            </a:r>
            <a:endParaRPr lang="en-US" sz="2000">
              <a:ea typeface="Calibri"/>
              <a:cs typeface="Calibri"/>
            </a:endParaRPr>
          </a:p>
          <a:p>
            <a:pPr marL="0" indent="0">
              <a:buNone/>
            </a:pPr>
            <a:endParaRPr lang="en-US" sz="2000">
              <a:ea typeface="Calibri"/>
              <a:cs typeface="Calibri"/>
            </a:endParaRPr>
          </a:p>
          <a:p>
            <a:pPr>
              <a:buNone/>
            </a:pPr>
            <a:r>
              <a:rPr lang="en-US" sz="2000" i="1">
                <a:ea typeface="+mn-lt"/>
                <a:cs typeface="+mn-lt"/>
              </a:rPr>
              <a:t>Total shoulder replacement surgery</a:t>
            </a:r>
            <a:r>
              <a:rPr lang="en-US" sz="2000">
                <a:ea typeface="+mn-lt"/>
                <a:cs typeface="+mn-lt"/>
              </a:rPr>
              <a:t>. Shoulder Innovations. (2022, October 31). </a:t>
            </a:r>
            <a:r>
              <a:rPr lang="en-US" sz="2000">
                <a:solidFill>
                  <a:srgbClr val="0070C0"/>
                </a:solidFill>
                <a:ea typeface="+mn-lt"/>
                <a:cs typeface="+mn-lt"/>
                <a:hlinkClick r:id="rId4">
                  <a:extLst>
                    <a:ext uri="{A12FA001-AC4F-418D-AE19-62706E023703}">
                      <ahyp:hlinkClr xmlns:ahyp="http://schemas.microsoft.com/office/drawing/2018/hyperlinkcolor" val="tx"/>
                    </a:ext>
                  </a:extLst>
                </a:hlinkClick>
              </a:rPr>
              <a:t>https://shoulderinnovations.com/total-shoulder-replacement-surgery/</a:t>
            </a:r>
            <a:r>
              <a:rPr lang="en-US" sz="2000">
                <a:solidFill>
                  <a:srgbClr val="0070C0"/>
                </a:solidFill>
                <a:ea typeface="+mn-lt"/>
                <a:cs typeface="+mn-lt"/>
              </a:rPr>
              <a:t> </a:t>
            </a:r>
          </a:p>
          <a:p>
            <a:pPr marL="0" indent="0">
              <a:buNone/>
            </a:pPr>
            <a:endParaRPr lang="en-US" sz="2000">
              <a:ea typeface="Calibri"/>
              <a:cs typeface="Calibri"/>
            </a:endParaRPr>
          </a:p>
          <a:p>
            <a:pPr>
              <a:buNone/>
            </a:pPr>
            <a:r>
              <a:rPr lang="en-US" sz="2000">
                <a:ea typeface="+mn-lt"/>
                <a:cs typeface="+mn-lt"/>
              </a:rPr>
              <a:t>McClintock, Dr. K. (2023, August 2). </a:t>
            </a:r>
            <a:r>
              <a:rPr lang="en-US" sz="2000" i="1">
                <a:ea typeface="+mn-lt"/>
                <a:cs typeface="+mn-lt"/>
              </a:rPr>
              <a:t>Pros and cons of reverse shoulder replacement surgery</a:t>
            </a:r>
            <a:r>
              <a:rPr lang="en-US" sz="2000">
                <a:ea typeface="+mn-lt"/>
                <a:cs typeface="+mn-lt"/>
              </a:rPr>
              <a:t>. Kyle McClintock, DO | Orthopedic Surgeon Roseville, CA. </a:t>
            </a:r>
            <a:r>
              <a:rPr lang="en-US" sz="2000">
                <a:ea typeface="+mn-lt"/>
                <a:cs typeface="+mn-lt"/>
                <a:hlinkClick r:id="rId5"/>
              </a:rPr>
              <a:t>https://drmcclintock.com/pros-and-cons-of-reverse-shoulder-replacement-surgery/</a:t>
            </a:r>
            <a:r>
              <a:rPr lang="en-US" sz="2000">
                <a:ea typeface="+mn-lt"/>
                <a:cs typeface="+mn-lt"/>
              </a:rPr>
              <a:t> </a:t>
            </a:r>
            <a:endParaRPr lang="en-US" sz="2000">
              <a:ea typeface="Calibri"/>
              <a:cs typeface="Calibri"/>
            </a:endParaRPr>
          </a:p>
          <a:p>
            <a:pPr>
              <a:buNone/>
            </a:pPr>
            <a:endParaRPr lang="en-US" sz="2000">
              <a:ea typeface="Calibri"/>
              <a:cs typeface="Calibri"/>
            </a:endParaRPr>
          </a:p>
          <a:p>
            <a:pPr marL="0" indent="0">
              <a:buNone/>
            </a:pPr>
            <a:r>
              <a:rPr lang="en-US" sz="2000" i="1">
                <a:ea typeface="Calibri"/>
                <a:cs typeface="Calibri"/>
              </a:rPr>
              <a:t>Shoulder bones</a:t>
            </a:r>
            <a:r>
              <a:rPr lang="en-US" sz="2000">
                <a:ea typeface="Calibri"/>
                <a:cs typeface="Calibri"/>
              </a:rPr>
              <a:t>. Joint Preservation Center. (2013, April </a:t>
            </a:r>
          </a:p>
          <a:p>
            <a:pPr marL="0" indent="0">
              <a:buNone/>
            </a:pPr>
            <a:r>
              <a:rPr lang="en-US" sz="2000">
                <a:ea typeface="Calibri"/>
                <a:cs typeface="Calibri"/>
              </a:rPr>
              <a:t>    5). </a:t>
            </a:r>
            <a:r>
              <a:rPr lang="en-US" sz="2000">
                <a:solidFill>
                  <a:srgbClr val="0563C1"/>
                </a:solidFill>
                <a:ea typeface="Calibri"/>
                <a:cs typeface="Calibri"/>
                <a:hlinkClick r:id="rId6"/>
              </a:rPr>
              <a:t>http://josephbermanmd.com/anatomy-of-the-shoulder/shoulder-bones/</a:t>
            </a:r>
            <a:endParaRPr lang="en-US" sz="2000">
              <a:ea typeface="Calibri"/>
              <a:cs typeface="Calibri"/>
            </a:endParaRPr>
          </a:p>
          <a:p>
            <a:endParaRPr lang="en-US" sz="2000">
              <a:ea typeface="Calibri"/>
              <a:cs typeface="Calibri"/>
            </a:endParaRPr>
          </a:p>
        </p:txBody>
      </p:sp>
      <p:sp>
        <p:nvSpPr>
          <p:cNvPr id="4" name="Slide Number Placeholder 3">
            <a:extLst>
              <a:ext uri="{FF2B5EF4-FFF2-40B4-BE49-F238E27FC236}">
                <a16:creationId xmlns:a16="http://schemas.microsoft.com/office/drawing/2014/main" id="{4C46E137-EE52-EEAE-9BE9-F38890CF5CC7}"/>
              </a:ext>
            </a:extLst>
          </p:cNvPr>
          <p:cNvSpPr>
            <a:spLocks noGrp="1"/>
          </p:cNvSpPr>
          <p:nvPr>
            <p:ph type="sldNum" sz="quarter" idx="12"/>
          </p:nvPr>
        </p:nvSpPr>
        <p:spPr/>
        <p:txBody>
          <a:bodyPr/>
          <a:lstStyle/>
          <a:p>
            <a:fld id="{A5AEF524-62EC-C340-82A1-9F47B6C43E55}" type="slidenum">
              <a:rPr lang="en-US" dirty="0" smtClean="0"/>
              <a:t>30</a:t>
            </a:fld>
            <a:endParaRPr lang="en-US"/>
          </a:p>
        </p:txBody>
      </p:sp>
      <p:sp>
        <p:nvSpPr>
          <p:cNvPr id="5" name="Title 4">
            <a:extLst>
              <a:ext uri="{FF2B5EF4-FFF2-40B4-BE49-F238E27FC236}">
                <a16:creationId xmlns:a16="http://schemas.microsoft.com/office/drawing/2014/main" id="{EAE6DDD7-EF32-77F2-6280-F6D6F6D04847}"/>
              </a:ext>
            </a:extLst>
          </p:cNvPr>
          <p:cNvSpPr>
            <a:spLocks noGrp="1"/>
          </p:cNvSpPr>
          <p:nvPr>
            <p:ph type="title"/>
          </p:nvPr>
        </p:nvSpPr>
        <p:spPr/>
        <p:txBody>
          <a:bodyPr/>
          <a:lstStyle/>
          <a:p>
            <a:r>
              <a:rPr lang="en-US"/>
              <a:t>References</a:t>
            </a:r>
          </a:p>
        </p:txBody>
      </p:sp>
      <p:sp>
        <p:nvSpPr>
          <p:cNvPr id="6" name="TextBox 5">
            <a:extLst>
              <a:ext uri="{FF2B5EF4-FFF2-40B4-BE49-F238E27FC236}">
                <a16:creationId xmlns:a16="http://schemas.microsoft.com/office/drawing/2014/main" id="{1296F23F-B34E-CB9C-048A-0B6D11BC28A5}"/>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19220649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D9B0B70-BC6B-9AAE-59FA-8A0198FD43EC}"/>
            </a:ext>
          </a:extLst>
        </p:cNvPr>
        <p:cNvGrpSpPr/>
        <p:nvPr/>
      </p:nvGrpSpPr>
      <p:grpSpPr>
        <a:xfrm>
          <a:off x="0" y="0"/>
          <a:ext cx="0" cy="0"/>
          <a:chOff x="0" y="0"/>
          <a:chExt cx="0" cy="0"/>
        </a:xfrm>
      </p:grpSpPr>
      <p:sp>
        <p:nvSpPr>
          <p:cNvPr id="10" name="Footer Placeholder 2">
            <a:extLst>
              <a:ext uri="{FF2B5EF4-FFF2-40B4-BE49-F238E27FC236}">
                <a16:creationId xmlns:a16="http://schemas.microsoft.com/office/drawing/2014/main" id="{7C2974A2-8891-E9E9-7A0E-14FB139CD71C}"/>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2C15E506-FA3B-10F6-0FBA-0E54E6F9DF02}"/>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31</a:t>
            </a:fld>
            <a:endParaRPr lang="en-US"/>
          </a:p>
        </p:txBody>
      </p:sp>
      <p:sp>
        <p:nvSpPr>
          <p:cNvPr id="4" name="Title 3">
            <a:extLst>
              <a:ext uri="{FF2B5EF4-FFF2-40B4-BE49-F238E27FC236}">
                <a16:creationId xmlns:a16="http://schemas.microsoft.com/office/drawing/2014/main" id="{4A46B36C-A713-E7F0-414F-4FA519B70568}"/>
              </a:ext>
            </a:extLst>
          </p:cNvPr>
          <p:cNvSpPr>
            <a:spLocks noGrp="1"/>
          </p:cNvSpPr>
          <p:nvPr>
            <p:ph type="title"/>
          </p:nvPr>
        </p:nvSpPr>
        <p:spPr>
          <a:xfrm>
            <a:off x="533400" y="457200"/>
            <a:ext cx="9601200" cy="960276"/>
          </a:xfrm>
        </p:spPr>
        <p:txBody>
          <a:bodyPr anchor="b">
            <a:normAutofit/>
          </a:bodyPr>
          <a:lstStyle/>
          <a:p>
            <a:r>
              <a:rPr lang="en-US"/>
              <a:t>Test Stand Assembly</a:t>
            </a:r>
          </a:p>
        </p:txBody>
      </p:sp>
      <p:sp>
        <p:nvSpPr>
          <p:cNvPr id="5" name="TextBox 4">
            <a:extLst>
              <a:ext uri="{FF2B5EF4-FFF2-40B4-BE49-F238E27FC236}">
                <a16:creationId xmlns:a16="http://schemas.microsoft.com/office/drawing/2014/main" id="{E9505664-7295-C218-9F07-F229ED441582}"/>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pic>
        <p:nvPicPr>
          <p:cNvPr id="2" name="Picture 1">
            <a:extLst>
              <a:ext uri="{FF2B5EF4-FFF2-40B4-BE49-F238E27FC236}">
                <a16:creationId xmlns:a16="http://schemas.microsoft.com/office/drawing/2014/main" id="{BC74170C-25B3-52E5-E515-D14D97E5C5BF}"/>
              </a:ext>
            </a:extLst>
          </p:cNvPr>
          <p:cNvPicPr>
            <a:picLocks noChangeAspect="1"/>
          </p:cNvPicPr>
          <p:nvPr/>
        </p:nvPicPr>
        <p:blipFill>
          <a:blip r:embed="rId2"/>
          <a:stretch>
            <a:fillRect/>
          </a:stretch>
        </p:blipFill>
        <p:spPr>
          <a:xfrm>
            <a:off x="2230135" y="1557454"/>
            <a:ext cx="4479291" cy="4114800"/>
          </a:xfrm>
          <a:prstGeom prst="rect">
            <a:avLst/>
          </a:prstGeom>
        </p:spPr>
      </p:pic>
    </p:spTree>
    <p:extLst>
      <p:ext uri="{BB962C8B-B14F-4D97-AF65-F5344CB8AC3E}">
        <p14:creationId xmlns:p14="http://schemas.microsoft.com/office/powerpoint/2010/main" val="4152042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46E137-EE52-EEAE-9BE9-F38890CF5CC7}"/>
              </a:ext>
            </a:extLst>
          </p:cNvPr>
          <p:cNvSpPr>
            <a:spLocks noGrp="1"/>
          </p:cNvSpPr>
          <p:nvPr>
            <p:ph type="sldNum" sz="quarter" idx="12"/>
          </p:nvPr>
        </p:nvSpPr>
        <p:spPr/>
        <p:txBody>
          <a:bodyPr/>
          <a:lstStyle/>
          <a:p>
            <a:fld id="{A5AEF524-62EC-C340-82A1-9F47B6C43E55}" type="slidenum">
              <a:rPr lang="en-US" dirty="0" smtClean="0"/>
              <a:t>32</a:t>
            </a:fld>
            <a:endParaRPr lang="en-US"/>
          </a:p>
        </p:txBody>
      </p:sp>
      <p:sp>
        <p:nvSpPr>
          <p:cNvPr id="6" name="TextBox 5">
            <a:extLst>
              <a:ext uri="{FF2B5EF4-FFF2-40B4-BE49-F238E27FC236}">
                <a16:creationId xmlns:a16="http://schemas.microsoft.com/office/drawing/2014/main" id="{1296F23F-B34E-CB9C-048A-0B6D11BC28A5}"/>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pic>
        <p:nvPicPr>
          <p:cNvPr id="8" name="Picture 7" descr="A graph of a circle with lines and points&#10;&#10;Description automatically generated">
            <a:extLst>
              <a:ext uri="{FF2B5EF4-FFF2-40B4-BE49-F238E27FC236}">
                <a16:creationId xmlns:a16="http://schemas.microsoft.com/office/drawing/2014/main" id="{551FBDCD-4EB0-55A8-517D-E32A88DA9927}"/>
              </a:ext>
            </a:extLst>
          </p:cNvPr>
          <p:cNvPicPr>
            <a:picLocks noChangeAspect="1"/>
          </p:cNvPicPr>
          <p:nvPr/>
        </p:nvPicPr>
        <p:blipFill>
          <a:blip r:embed="rId2"/>
          <a:stretch>
            <a:fillRect/>
          </a:stretch>
        </p:blipFill>
        <p:spPr>
          <a:xfrm>
            <a:off x="841681" y="1000285"/>
            <a:ext cx="3465865" cy="3301314"/>
          </a:xfrm>
          <a:prstGeom prst="rect">
            <a:avLst/>
          </a:prstGeom>
        </p:spPr>
      </p:pic>
      <p:pic>
        <p:nvPicPr>
          <p:cNvPr id="9" name="Picture 8" descr="A drawing of a circle with lines and dots&#10;&#10;Description automatically generated">
            <a:extLst>
              <a:ext uri="{FF2B5EF4-FFF2-40B4-BE49-F238E27FC236}">
                <a16:creationId xmlns:a16="http://schemas.microsoft.com/office/drawing/2014/main" id="{E22277A1-A155-6AF5-7CB7-39E6D5DDA074}"/>
              </a:ext>
            </a:extLst>
          </p:cNvPr>
          <p:cNvPicPr>
            <a:picLocks noChangeAspect="1"/>
          </p:cNvPicPr>
          <p:nvPr/>
        </p:nvPicPr>
        <p:blipFill>
          <a:blip r:embed="rId3"/>
          <a:stretch>
            <a:fillRect/>
          </a:stretch>
        </p:blipFill>
        <p:spPr>
          <a:xfrm>
            <a:off x="4305881" y="969393"/>
            <a:ext cx="2983380" cy="3332207"/>
          </a:xfrm>
          <a:prstGeom prst="rect">
            <a:avLst/>
          </a:prstGeom>
        </p:spPr>
      </p:pic>
      <p:pic>
        <p:nvPicPr>
          <p:cNvPr id="10" name="Picture 9" descr="A diagram of a circular object with lines and dots&#10;&#10;Description automatically generated">
            <a:extLst>
              <a:ext uri="{FF2B5EF4-FFF2-40B4-BE49-F238E27FC236}">
                <a16:creationId xmlns:a16="http://schemas.microsoft.com/office/drawing/2014/main" id="{DE311A21-8883-2543-AFE0-D9F8900C3A8D}"/>
              </a:ext>
            </a:extLst>
          </p:cNvPr>
          <p:cNvPicPr>
            <a:picLocks noChangeAspect="1"/>
          </p:cNvPicPr>
          <p:nvPr/>
        </p:nvPicPr>
        <p:blipFill>
          <a:blip r:embed="rId4"/>
          <a:stretch>
            <a:fillRect/>
          </a:stretch>
        </p:blipFill>
        <p:spPr>
          <a:xfrm>
            <a:off x="7295157" y="1002345"/>
            <a:ext cx="3183208" cy="3301314"/>
          </a:xfrm>
          <a:prstGeom prst="rect">
            <a:avLst/>
          </a:prstGeom>
        </p:spPr>
      </p:pic>
    </p:spTree>
    <p:extLst>
      <p:ext uri="{BB962C8B-B14F-4D97-AF65-F5344CB8AC3E}">
        <p14:creationId xmlns:p14="http://schemas.microsoft.com/office/powerpoint/2010/main" val="2842062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87E7520-2689-28F0-9F94-BD11382C6D02}"/>
              </a:ext>
            </a:extLst>
          </p:cNvPr>
          <p:cNvPicPr>
            <a:picLocks noGrp="1" noChangeAspect="1"/>
          </p:cNvPicPr>
          <p:nvPr>
            <p:ph idx="1"/>
          </p:nvPr>
        </p:nvPicPr>
        <p:blipFill>
          <a:blip r:embed="rId3"/>
          <a:stretch>
            <a:fillRect/>
          </a:stretch>
        </p:blipFill>
        <p:spPr>
          <a:xfrm>
            <a:off x="1823909" y="1715615"/>
            <a:ext cx="7411479" cy="2682188"/>
          </a:xfrm>
        </p:spPr>
      </p:pic>
      <p:sp>
        <p:nvSpPr>
          <p:cNvPr id="3" name="Footer Placeholder 2">
            <a:extLst>
              <a:ext uri="{FF2B5EF4-FFF2-40B4-BE49-F238E27FC236}">
                <a16:creationId xmlns:a16="http://schemas.microsoft.com/office/drawing/2014/main" id="{EC3BA1FC-E3CC-3F66-48BD-C00081E147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064627-1C93-DA66-6C9F-AD7B3B2B0510}"/>
              </a:ext>
            </a:extLst>
          </p:cNvPr>
          <p:cNvSpPr>
            <a:spLocks noGrp="1"/>
          </p:cNvSpPr>
          <p:nvPr>
            <p:ph type="sldNum" sz="quarter" idx="12"/>
          </p:nvPr>
        </p:nvSpPr>
        <p:spPr/>
        <p:txBody>
          <a:bodyPr/>
          <a:lstStyle/>
          <a:p>
            <a:fld id="{A5AEF524-62EC-C340-82A1-9F47B6C43E55}" type="slidenum">
              <a:rPr lang="en-US" smtClean="0"/>
              <a:t>33</a:t>
            </a:fld>
            <a:endParaRPr lang="en-US"/>
          </a:p>
        </p:txBody>
      </p:sp>
      <p:sp>
        <p:nvSpPr>
          <p:cNvPr id="5" name="Title 4">
            <a:extLst>
              <a:ext uri="{FF2B5EF4-FFF2-40B4-BE49-F238E27FC236}">
                <a16:creationId xmlns:a16="http://schemas.microsoft.com/office/drawing/2014/main" id="{7EA1E002-EEA4-7F7C-253E-C7494DCB1509}"/>
              </a:ext>
            </a:extLst>
          </p:cNvPr>
          <p:cNvSpPr>
            <a:spLocks noGrp="1"/>
          </p:cNvSpPr>
          <p:nvPr>
            <p:ph type="title"/>
          </p:nvPr>
        </p:nvSpPr>
        <p:spPr/>
        <p:txBody>
          <a:bodyPr/>
          <a:lstStyle/>
          <a:p>
            <a:r>
              <a:rPr lang="en-US"/>
              <a:t>Bending Stress</a:t>
            </a:r>
          </a:p>
        </p:txBody>
      </p:sp>
      <p:sp>
        <p:nvSpPr>
          <p:cNvPr id="7" name="TextBox 6">
            <a:extLst>
              <a:ext uri="{FF2B5EF4-FFF2-40B4-BE49-F238E27FC236}">
                <a16:creationId xmlns:a16="http://schemas.microsoft.com/office/drawing/2014/main" id="{265BFBA3-3654-17DD-2AA5-C68F93F88E6F}"/>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28781869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descr="A graph with a red x&#10;&#10;Description automatically generated">
            <a:extLst>
              <a:ext uri="{FF2B5EF4-FFF2-40B4-BE49-F238E27FC236}">
                <a16:creationId xmlns:a16="http://schemas.microsoft.com/office/drawing/2014/main" id="{16D72D05-5FE2-8477-5C3F-CB2BD6DB4904}"/>
              </a:ext>
            </a:extLst>
          </p:cNvPr>
          <p:cNvPicPr>
            <a:picLocks noChangeAspect="1"/>
          </p:cNvPicPr>
          <p:nvPr/>
        </p:nvPicPr>
        <p:blipFill>
          <a:blip r:embed="rId3"/>
          <a:stretch>
            <a:fillRect/>
          </a:stretch>
        </p:blipFill>
        <p:spPr>
          <a:xfrm>
            <a:off x="4875556" y="1628994"/>
            <a:ext cx="5334000" cy="4000500"/>
          </a:xfrm>
          <a:prstGeom prst="rect">
            <a:avLst/>
          </a:prstGeom>
        </p:spPr>
      </p:pic>
      <p:sp>
        <p:nvSpPr>
          <p:cNvPr id="2" name="Content Placeholder 1">
            <a:extLst>
              <a:ext uri="{FF2B5EF4-FFF2-40B4-BE49-F238E27FC236}">
                <a16:creationId xmlns:a16="http://schemas.microsoft.com/office/drawing/2014/main" id="{0C09F828-D7A4-05FC-17F0-E4E43260BC37}"/>
              </a:ext>
            </a:extLst>
          </p:cNvPr>
          <p:cNvSpPr>
            <a:spLocks noGrp="1"/>
          </p:cNvSpPr>
          <p:nvPr>
            <p:ph idx="1"/>
          </p:nvPr>
        </p:nvSpPr>
        <p:spPr>
          <a:xfrm>
            <a:off x="465364" y="1499054"/>
            <a:ext cx="9601200" cy="4346575"/>
          </a:xfrm>
        </p:spPr>
        <p:txBody>
          <a:bodyPr vert="horz" lIns="0" tIns="0" rIns="0" bIns="0" rtlCol="0" anchor="t">
            <a:noAutofit/>
          </a:bodyPr>
          <a:lstStyle/>
          <a:p>
            <a:endParaRPr lang="en-US">
              <a:latin typeface="Arial"/>
              <a:ea typeface="Calibri"/>
              <a:cs typeface="Calibri"/>
            </a:endParaRPr>
          </a:p>
          <a:p>
            <a:pPr marL="0" indent="0">
              <a:buNone/>
            </a:pPr>
            <a:endParaRPr lang="en-US">
              <a:latin typeface="Arial"/>
              <a:ea typeface="Calibri"/>
              <a:cs typeface="Calibri"/>
            </a:endParaRPr>
          </a:p>
          <a:p>
            <a:endParaRPr lang="en-US">
              <a:latin typeface="Arial"/>
              <a:ea typeface="Calibri"/>
              <a:cs typeface="Calibri"/>
            </a:endParaRPr>
          </a:p>
          <a:p>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p:txBody>
      </p:sp>
      <p:sp>
        <p:nvSpPr>
          <p:cNvPr id="3" name="Footer Placeholder 2">
            <a:extLst>
              <a:ext uri="{FF2B5EF4-FFF2-40B4-BE49-F238E27FC236}">
                <a16:creationId xmlns:a16="http://schemas.microsoft.com/office/drawing/2014/main" id="{325B011E-3981-69C7-C574-127259F392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1B316-AB51-9853-9E30-267AD163ACF4}"/>
              </a:ext>
            </a:extLst>
          </p:cNvPr>
          <p:cNvSpPr>
            <a:spLocks noGrp="1"/>
          </p:cNvSpPr>
          <p:nvPr>
            <p:ph type="sldNum" sz="quarter" idx="12"/>
          </p:nvPr>
        </p:nvSpPr>
        <p:spPr/>
        <p:txBody>
          <a:bodyPr/>
          <a:lstStyle/>
          <a:p>
            <a:r>
              <a:rPr lang="en-US">
                <a:ea typeface="Calibri"/>
                <a:cs typeface="Calibri"/>
              </a:rPr>
              <a:t>22</a:t>
            </a:r>
          </a:p>
        </p:txBody>
      </p:sp>
      <p:sp>
        <p:nvSpPr>
          <p:cNvPr id="5" name="Title 4">
            <a:extLst>
              <a:ext uri="{FF2B5EF4-FFF2-40B4-BE49-F238E27FC236}">
                <a16:creationId xmlns:a16="http://schemas.microsoft.com/office/drawing/2014/main" id="{A62E81E6-9E5C-F1CF-285C-7DD9C392EA74}"/>
              </a:ext>
            </a:extLst>
          </p:cNvPr>
          <p:cNvSpPr>
            <a:spLocks noGrp="1"/>
          </p:cNvSpPr>
          <p:nvPr>
            <p:ph type="title"/>
          </p:nvPr>
        </p:nvSpPr>
        <p:spPr/>
        <p:txBody>
          <a:bodyPr/>
          <a:lstStyle/>
          <a:p>
            <a:r>
              <a:rPr lang="en-US"/>
              <a:t>Furthering Failure Criterion</a:t>
            </a:r>
          </a:p>
        </p:txBody>
      </p:sp>
      <p:sp>
        <p:nvSpPr>
          <p:cNvPr id="8" name="Content Placeholder 1">
            <a:extLst>
              <a:ext uri="{FF2B5EF4-FFF2-40B4-BE49-F238E27FC236}">
                <a16:creationId xmlns:a16="http://schemas.microsoft.com/office/drawing/2014/main" id="{6A0A2CEF-400E-0A52-9C1F-DAB8CA77B5CE}"/>
              </a:ext>
            </a:extLst>
          </p:cNvPr>
          <p:cNvSpPr txBox="1">
            <a:spLocks/>
          </p:cNvSpPr>
          <p:nvPr/>
        </p:nvSpPr>
        <p:spPr>
          <a:xfrm>
            <a:off x="461931" y="1623785"/>
            <a:ext cx="4039121" cy="4339772"/>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ea typeface="Calibri"/>
                <a:cs typeface="Calibri"/>
              </a:rPr>
              <a:t>Similar to 0.2% offset in stress-strain graph</a:t>
            </a:r>
            <a:endParaRPr lang="en-US">
              <a:latin typeface="Arial"/>
              <a:ea typeface="Calibri"/>
              <a:cs typeface="Arial"/>
            </a:endParaRPr>
          </a:p>
          <a:p>
            <a:r>
              <a:rPr lang="en-US">
                <a:latin typeface="Arial"/>
                <a:ea typeface="Calibri"/>
                <a:cs typeface="Calibri"/>
              </a:rPr>
              <a:t>1st order linear fit with 0.2 displacement offset from the origin</a:t>
            </a:r>
          </a:p>
          <a:p>
            <a:r>
              <a:rPr lang="en-US">
                <a:latin typeface="Arial"/>
                <a:ea typeface="Calibri"/>
                <a:cs typeface="Calibri"/>
              </a:rPr>
              <a:t>Small dips likely due to accidentally contact with the shutoff switch during testing</a:t>
            </a:r>
          </a:p>
          <a:p>
            <a:endParaRPr lang="en-US">
              <a:latin typeface="Arial"/>
              <a:ea typeface="Calibri"/>
              <a:cs typeface="Calibri"/>
            </a:endParaRPr>
          </a:p>
          <a:p>
            <a:pPr marL="0" indent="0">
              <a:buNone/>
            </a:pPr>
            <a:endParaRPr lang="en-US">
              <a:latin typeface="Arial"/>
              <a:ea typeface="Calibri"/>
              <a:cs typeface="Calibri"/>
            </a:endParaRPr>
          </a:p>
          <a:p>
            <a:endParaRPr lang="en-US">
              <a:latin typeface="Arial"/>
              <a:ea typeface="Calibri"/>
              <a:cs typeface="Calibri"/>
            </a:endParaRPr>
          </a:p>
          <a:p>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p:txBody>
      </p:sp>
      <p:sp>
        <p:nvSpPr>
          <p:cNvPr id="12" name="Oval 11">
            <a:extLst>
              <a:ext uri="{FF2B5EF4-FFF2-40B4-BE49-F238E27FC236}">
                <a16:creationId xmlns:a16="http://schemas.microsoft.com/office/drawing/2014/main" id="{5D778638-15F5-710C-7E19-03B829B89785}"/>
              </a:ext>
            </a:extLst>
          </p:cNvPr>
          <p:cNvSpPr/>
          <p:nvPr/>
        </p:nvSpPr>
        <p:spPr>
          <a:xfrm>
            <a:off x="6331421" y="3822952"/>
            <a:ext cx="914399" cy="91439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D3580DB-76B7-FB13-5127-C018E361AB03}"/>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1166492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5318939-BE1D-0DDF-A4A7-3FD3B15491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6BF89B-C4B0-A627-F335-6835430E96BF}"/>
              </a:ext>
            </a:extLst>
          </p:cNvPr>
          <p:cNvSpPr>
            <a:spLocks noGrp="1"/>
          </p:cNvSpPr>
          <p:nvPr>
            <p:ph type="sldNum" sz="quarter" idx="12"/>
          </p:nvPr>
        </p:nvSpPr>
        <p:spPr/>
        <p:txBody>
          <a:bodyPr/>
          <a:lstStyle/>
          <a:p>
            <a:fld id="{A5AEF524-62EC-C340-82A1-9F47B6C43E55}" type="slidenum">
              <a:rPr lang="en-US" smtClean="0"/>
              <a:t>35</a:t>
            </a:fld>
            <a:endParaRPr lang="en-US"/>
          </a:p>
        </p:txBody>
      </p:sp>
      <p:sp>
        <p:nvSpPr>
          <p:cNvPr id="5" name="Title 4">
            <a:extLst>
              <a:ext uri="{FF2B5EF4-FFF2-40B4-BE49-F238E27FC236}">
                <a16:creationId xmlns:a16="http://schemas.microsoft.com/office/drawing/2014/main" id="{C8AD884C-DF58-2DD9-66ED-1419AE80FEBD}"/>
              </a:ext>
            </a:extLst>
          </p:cNvPr>
          <p:cNvSpPr>
            <a:spLocks noGrp="1"/>
          </p:cNvSpPr>
          <p:nvPr>
            <p:ph type="title"/>
          </p:nvPr>
        </p:nvSpPr>
        <p:spPr/>
        <p:txBody>
          <a:bodyPr/>
          <a:lstStyle/>
          <a:p>
            <a:r>
              <a:rPr lang="en-US"/>
              <a:t>PuTTY Serial Output</a:t>
            </a:r>
          </a:p>
        </p:txBody>
      </p:sp>
      <p:pic>
        <p:nvPicPr>
          <p:cNvPr id="7" name="Picture 6" descr="A screenshot of a computer&#10;&#10;Description automatically generated">
            <a:extLst>
              <a:ext uri="{FF2B5EF4-FFF2-40B4-BE49-F238E27FC236}">
                <a16:creationId xmlns:a16="http://schemas.microsoft.com/office/drawing/2014/main" id="{A5B6392B-F6E7-5EC0-CF62-AF9947760E20}"/>
              </a:ext>
            </a:extLst>
          </p:cNvPr>
          <p:cNvPicPr>
            <a:picLocks noChangeAspect="1"/>
          </p:cNvPicPr>
          <p:nvPr/>
        </p:nvPicPr>
        <p:blipFill rotWithShape="1">
          <a:blip r:embed="rId2"/>
          <a:srcRect l="-2301" t="-928" r="1770" b="56612"/>
          <a:stretch/>
        </p:blipFill>
        <p:spPr>
          <a:xfrm>
            <a:off x="3934562" y="1855573"/>
            <a:ext cx="5350218" cy="3593338"/>
          </a:xfrm>
          <a:prstGeom prst="rect">
            <a:avLst/>
          </a:prstGeom>
        </p:spPr>
      </p:pic>
      <p:cxnSp>
        <p:nvCxnSpPr>
          <p:cNvPr id="10" name="Straight Arrow Connector 9">
            <a:extLst>
              <a:ext uri="{FF2B5EF4-FFF2-40B4-BE49-F238E27FC236}">
                <a16:creationId xmlns:a16="http://schemas.microsoft.com/office/drawing/2014/main" id="{9A235D54-D069-463F-B483-95C9DDA77BD6}"/>
              </a:ext>
            </a:extLst>
          </p:cNvPr>
          <p:cNvCxnSpPr/>
          <p:nvPr/>
        </p:nvCxnSpPr>
        <p:spPr>
          <a:xfrm>
            <a:off x="2783875" y="2248414"/>
            <a:ext cx="1274803" cy="2141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ED6EF1D-90C7-9BCD-799C-72E348558716}"/>
              </a:ext>
            </a:extLst>
          </p:cNvPr>
          <p:cNvSpPr txBox="1"/>
          <p:nvPr/>
        </p:nvSpPr>
        <p:spPr>
          <a:xfrm>
            <a:off x="1838122" y="1889812"/>
            <a:ext cx="18898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ea typeface="Calibri"/>
                <a:cs typeface="Calibri"/>
              </a:rPr>
              <a:t>Displacement (in)</a:t>
            </a:r>
          </a:p>
        </p:txBody>
      </p:sp>
      <p:cxnSp>
        <p:nvCxnSpPr>
          <p:cNvPr id="12" name="Straight Arrow Connector 11">
            <a:extLst>
              <a:ext uri="{FF2B5EF4-FFF2-40B4-BE49-F238E27FC236}">
                <a16:creationId xmlns:a16="http://schemas.microsoft.com/office/drawing/2014/main" id="{A90D812E-447D-3200-D866-E82D2B05BFFD}"/>
              </a:ext>
            </a:extLst>
          </p:cNvPr>
          <p:cNvCxnSpPr>
            <a:cxnSpLocks/>
          </p:cNvCxnSpPr>
          <p:nvPr/>
        </p:nvCxnSpPr>
        <p:spPr>
          <a:xfrm flipH="1">
            <a:off x="5397327" y="2855954"/>
            <a:ext cx="836142" cy="3686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49B473E-0864-C3A4-A462-1CF9AF6CE922}"/>
              </a:ext>
            </a:extLst>
          </p:cNvPr>
          <p:cNvSpPr txBox="1"/>
          <p:nvPr/>
        </p:nvSpPr>
        <p:spPr>
          <a:xfrm>
            <a:off x="5483365" y="2517947"/>
            <a:ext cx="20442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ea typeface="Calibri"/>
                <a:cs typeface="Calibri"/>
              </a:rPr>
              <a:t>Time (milliseconds)</a:t>
            </a:r>
          </a:p>
        </p:txBody>
      </p:sp>
      <p:cxnSp>
        <p:nvCxnSpPr>
          <p:cNvPr id="14" name="Straight Arrow Connector 13">
            <a:extLst>
              <a:ext uri="{FF2B5EF4-FFF2-40B4-BE49-F238E27FC236}">
                <a16:creationId xmlns:a16="http://schemas.microsoft.com/office/drawing/2014/main" id="{4771C232-194E-B83A-FCE4-373FF2084BB0}"/>
              </a:ext>
            </a:extLst>
          </p:cNvPr>
          <p:cNvCxnSpPr>
            <a:cxnSpLocks/>
          </p:cNvCxnSpPr>
          <p:nvPr/>
        </p:nvCxnSpPr>
        <p:spPr>
          <a:xfrm flipH="1">
            <a:off x="4954543" y="3669440"/>
            <a:ext cx="1598141" cy="1832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447F90A-80A8-FA6F-67C9-59C75B21CE8F}"/>
              </a:ext>
            </a:extLst>
          </p:cNvPr>
          <p:cNvSpPr txBox="1"/>
          <p:nvPr/>
        </p:nvSpPr>
        <p:spPr>
          <a:xfrm>
            <a:off x="6605770" y="3496190"/>
            <a:ext cx="20442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ea typeface="Calibri"/>
                <a:cs typeface="Calibri"/>
              </a:rPr>
              <a:t>Force (</a:t>
            </a:r>
            <a:r>
              <a:rPr lang="en-US" err="1">
                <a:solidFill>
                  <a:srgbClr val="FF0000"/>
                </a:solidFill>
                <a:ea typeface="Calibri"/>
                <a:cs typeface="Calibri"/>
              </a:rPr>
              <a:t>lbf</a:t>
            </a:r>
            <a:r>
              <a:rPr lang="en-US">
                <a:solidFill>
                  <a:srgbClr val="FF0000"/>
                </a:solidFill>
                <a:ea typeface="Calibri"/>
                <a:cs typeface="Calibri"/>
              </a:rPr>
              <a:t>)</a:t>
            </a:r>
          </a:p>
        </p:txBody>
      </p:sp>
      <p:sp>
        <p:nvSpPr>
          <p:cNvPr id="18" name="TextBox 17">
            <a:extLst>
              <a:ext uri="{FF2B5EF4-FFF2-40B4-BE49-F238E27FC236}">
                <a16:creationId xmlns:a16="http://schemas.microsoft.com/office/drawing/2014/main" id="{2154BCE1-06BB-FE8C-29E2-3C8A6C7DE378}"/>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37675277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005AB8-0186-5D9A-0F83-D2215B4B5B43}"/>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6CFFA852-3226-6F6C-A577-0DEBBFA9A5BD}"/>
              </a:ext>
            </a:extLst>
          </p:cNvPr>
          <p:cNvSpPr>
            <a:spLocks noGrp="1"/>
          </p:cNvSpPr>
          <p:nvPr>
            <p:ph type="sldNum" sz="quarter" idx="12"/>
          </p:nvPr>
        </p:nvSpPr>
        <p:spPr/>
        <p:txBody>
          <a:bodyPr/>
          <a:lstStyle/>
          <a:p>
            <a:fld id="{A5AEF524-62EC-C340-82A1-9F47B6C43E55}" type="slidenum">
              <a:rPr lang="en-US" smtClean="0"/>
              <a:t>36</a:t>
            </a:fld>
            <a:endParaRPr lang="en-US"/>
          </a:p>
        </p:txBody>
      </p:sp>
      <p:sp>
        <p:nvSpPr>
          <p:cNvPr id="4" name="Title 3">
            <a:extLst>
              <a:ext uri="{FF2B5EF4-FFF2-40B4-BE49-F238E27FC236}">
                <a16:creationId xmlns:a16="http://schemas.microsoft.com/office/drawing/2014/main" id="{E838ECA6-C187-E7AF-A4DA-BAD90515FDFF}"/>
              </a:ext>
            </a:extLst>
          </p:cNvPr>
          <p:cNvSpPr>
            <a:spLocks noGrp="1"/>
          </p:cNvSpPr>
          <p:nvPr>
            <p:ph type="title"/>
          </p:nvPr>
        </p:nvSpPr>
        <p:spPr/>
        <p:txBody>
          <a:bodyPr/>
          <a:lstStyle/>
          <a:p>
            <a:r>
              <a:rPr lang="en-US"/>
              <a:t>Testing Implantation Methods</a:t>
            </a:r>
          </a:p>
        </p:txBody>
      </p:sp>
      <p:pic>
        <p:nvPicPr>
          <p:cNvPr id="5" name="Picture 4" descr="A hand holding a piece of foam with a metal object on it&#10;&#10;Description automatically generated">
            <a:extLst>
              <a:ext uri="{FF2B5EF4-FFF2-40B4-BE49-F238E27FC236}">
                <a16:creationId xmlns:a16="http://schemas.microsoft.com/office/drawing/2014/main" id="{21B194B9-C390-53F1-3F9D-D2F5BF6FA7D9}"/>
              </a:ext>
            </a:extLst>
          </p:cNvPr>
          <p:cNvPicPr>
            <a:picLocks noChangeAspect="1"/>
          </p:cNvPicPr>
          <p:nvPr/>
        </p:nvPicPr>
        <p:blipFill>
          <a:blip r:embed="rId2"/>
          <a:stretch>
            <a:fillRect/>
          </a:stretch>
        </p:blipFill>
        <p:spPr>
          <a:xfrm>
            <a:off x="673226" y="1982851"/>
            <a:ext cx="3511445" cy="2886356"/>
          </a:xfrm>
          <a:prstGeom prst="rect">
            <a:avLst/>
          </a:prstGeom>
        </p:spPr>
      </p:pic>
      <p:sp>
        <p:nvSpPr>
          <p:cNvPr id="9" name="TextBox 8">
            <a:extLst>
              <a:ext uri="{FF2B5EF4-FFF2-40B4-BE49-F238E27FC236}">
                <a16:creationId xmlns:a16="http://schemas.microsoft.com/office/drawing/2014/main" id="{0B9B6945-AE99-F00C-AD4A-5397FF1D9252}"/>
              </a:ext>
            </a:extLst>
          </p:cNvPr>
          <p:cNvSpPr txBox="1"/>
          <p:nvPr/>
        </p:nvSpPr>
        <p:spPr>
          <a:xfrm>
            <a:off x="5205533" y="2232922"/>
            <a:ext cx="16487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Pressing Force</a:t>
            </a:r>
            <a:endParaRPr lang="en-US"/>
          </a:p>
        </p:txBody>
      </p:sp>
      <p:sp>
        <p:nvSpPr>
          <p:cNvPr id="10" name="TextBox 9">
            <a:extLst>
              <a:ext uri="{FF2B5EF4-FFF2-40B4-BE49-F238E27FC236}">
                <a16:creationId xmlns:a16="http://schemas.microsoft.com/office/drawing/2014/main" id="{D23BD162-4E48-541F-3F8C-EB2EABB3F965}"/>
              </a:ext>
            </a:extLst>
          </p:cNvPr>
          <p:cNvSpPr txBox="1"/>
          <p:nvPr/>
        </p:nvSpPr>
        <p:spPr>
          <a:xfrm>
            <a:off x="6506758" y="2817417"/>
            <a:ext cx="42367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Calibri"/>
              </a:rPr>
              <a:t>2</a:t>
            </a:r>
          </a:p>
        </p:txBody>
      </p:sp>
      <p:pic>
        <p:nvPicPr>
          <p:cNvPr id="6" name="Picture 5" descr="A gold nail on a square box&#10;&#10;Description automatically generated">
            <a:extLst>
              <a:ext uri="{FF2B5EF4-FFF2-40B4-BE49-F238E27FC236}">
                <a16:creationId xmlns:a16="http://schemas.microsoft.com/office/drawing/2014/main" id="{F6BA2E2C-251B-46F0-4F91-8BB5F1EF53F1}"/>
              </a:ext>
            </a:extLst>
          </p:cNvPr>
          <p:cNvPicPr>
            <a:picLocks noChangeAspect="1"/>
          </p:cNvPicPr>
          <p:nvPr/>
        </p:nvPicPr>
        <p:blipFill rotWithShape="1">
          <a:blip r:embed="rId3"/>
          <a:srcRect t="15792" b="281"/>
          <a:stretch/>
        </p:blipFill>
        <p:spPr>
          <a:xfrm>
            <a:off x="3441493" y="2718961"/>
            <a:ext cx="6096000" cy="2877872"/>
          </a:xfrm>
          <a:prstGeom prst="rect">
            <a:avLst/>
          </a:prstGeom>
        </p:spPr>
      </p:pic>
      <p:sp>
        <p:nvSpPr>
          <p:cNvPr id="16" name="TextBox 15">
            <a:extLst>
              <a:ext uri="{FF2B5EF4-FFF2-40B4-BE49-F238E27FC236}">
                <a16:creationId xmlns:a16="http://schemas.microsoft.com/office/drawing/2014/main" id="{759A4E76-E9D3-CA96-B3C0-89451762A120}"/>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
        <p:nvSpPr>
          <p:cNvPr id="7" name="TextBox 6">
            <a:extLst>
              <a:ext uri="{FF2B5EF4-FFF2-40B4-BE49-F238E27FC236}">
                <a16:creationId xmlns:a16="http://schemas.microsoft.com/office/drawing/2014/main" id="{C4D74370-A631-B848-D1F5-E2F59A08E6C9}"/>
              </a:ext>
            </a:extLst>
          </p:cNvPr>
          <p:cNvSpPr txBox="1"/>
          <p:nvPr/>
        </p:nvSpPr>
        <p:spPr>
          <a:xfrm>
            <a:off x="6106651" y="3930192"/>
            <a:ext cx="42367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Calibri"/>
              </a:rPr>
              <a:t>Bone Block</a:t>
            </a:r>
          </a:p>
        </p:txBody>
      </p:sp>
      <p:cxnSp>
        <p:nvCxnSpPr>
          <p:cNvPr id="13" name="Straight Arrow Connector 12">
            <a:extLst>
              <a:ext uri="{FF2B5EF4-FFF2-40B4-BE49-F238E27FC236}">
                <a16:creationId xmlns:a16="http://schemas.microsoft.com/office/drawing/2014/main" id="{5EC0EDAD-2B75-624A-F650-7DAADB145B43}"/>
              </a:ext>
            </a:extLst>
          </p:cNvPr>
          <p:cNvCxnSpPr>
            <a:cxnSpLocks/>
          </p:cNvCxnSpPr>
          <p:nvPr/>
        </p:nvCxnSpPr>
        <p:spPr>
          <a:xfrm>
            <a:off x="6700413" y="2362222"/>
            <a:ext cx="20320" cy="6400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073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D6CE13E-DFD0-BD36-F32D-97893B887322}"/>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012B2C79-A8FF-DA92-4A63-BFE8AAC9F410}"/>
              </a:ext>
            </a:extLst>
          </p:cNvPr>
          <p:cNvSpPr>
            <a:spLocks noGrp="1"/>
          </p:cNvSpPr>
          <p:nvPr>
            <p:ph type="sldNum" sz="quarter" idx="12"/>
          </p:nvPr>
        </p:nvSpPr>
        <p:spPr/>
        <p:txBody>
          <a:bodyPr/>
          <a:lstStyle/>
          <a:p>
            <a:fld id="{A5AEF524-62EC-C340-82A1-9F47B6C43E55}" type="slidenum">
              <a:rPr lang="en-US" smtClean="0"/>
              <a:t>37</a:t>
            </a:fld>
            <a:endParaRPr lang="en-US"/>
          </a:p>
        </p:txBody>
      </p:sp>
      <p:sp>
        <p:nvSpPr>
          <p:cNvPr id="4" name="Title 3">
            <a:extLst>
              <a:ext uri="{FF2B5EF4-FFF2-40B4-BE49-F238E27FC236}">
                <a16:creationId xmlns:a16="http://schemas.microsoft.com/office/drawing/2014/main" id="{011EA945-1021-7018-A32C-287DFC8BA38D}"/>
              </a:ext>
            </a:extLst>
          </p:cNvPr>
          <p:cNvSpPr>
            <a:spLocks noGrp="1"/>
          </p:cNvSpPr>
          <p:nvPr>
            <p:ph type="title"/>
          </p:nvPr>
        </p:nvSpPr>
        <p:spPr/>
        <p:txBody>
          <a:bodyPr/>
          <a:lstStyle/>
          <a:p>
            <a:r>
              <a:rPr lang="en-US"/>
              <a:t>Equinox</a:t>
            </a:r>
          </a:p>
        </p:txBody>
      </p:sp>
      <p:pic>
        <p:nvPicPr>
          <p:cNvPr id="5" name="Picture 4" descr="A green and orange object&#10;&#10;Description automatically generated">
            <a:extLst>
              <a:ext uri="{FF2B5EF4-FFF2-40B4-BE49-F238E27FC236}">
                <a16:creationId xmlns:a16="http://schemas.microsoft.com/office/drawing/2014/main" id="{FC5A05B6-05F5-B2BB-2051-067A773AEA93}"/>
              </a:ext>
            </a:extLst>
          </p:cNvPr>
          <p:cNvPicPr>
            <a:picLocks noChangeAspect="1"/>
          </p:cNvPicPr>
          <p:nvPr/>
        </p:nvPicPr>
        <p:blipFill>
          <a:blip r:embed="rId2"/>
          <a:stretch>
            <a:fillRect/>
          </a:stretch>
        </p:blipFill>
        <p:spPr>
          <a:xfrm>
            <a:off x="2857862" y="1492405"/>
            <a:ext cx="4952276" cy="4114800"/>
          </a:xfrm>
          <a:prstGeom prst="rect">
            <a:avLst/>
          </a:prstGeom>
        </p:spPr>
      </p:pic>
      <p:sp>
        <p:nvSpPr>
          <p:cNvPr id="7" name="TextBox 6">
            <a:extLst>
              <a:ext uri="{FF2B5EF4-FFF2-40B4-BE49-F238E27FC236}">
                <a16:creationId xmlns:a16="http://schemas.microsoft.com/office/drawing/2014/main" id="{DA5BE4E2-67C3-963C-1F7D-112E455732D4}"/>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27802559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91482-6119-D665-1B34-DC438710EBB5}"/>
              </a:ext>
            </a:extLst>
          </p:cNvPr>
          <p:cNvSpPr>
            <a:spLocks noGrp="1"/>
          </p:cNvSpPr>
          <p:nvPr>
            <p:ph type="title"/>
          </p:nvPr>
        </p:nvSpPr>
        <p:spPr>
          <a:xfrm>
            <a:off x="533401" y="1709738"/>
            <a:ext cx="9585948" cy="2852737"/>
          </a:xfrm>
        </p:spPr>
        <p:txBody>
          <a:bodyPr/>
          <a:lstStyle/>
          <a:p>
            <a:r>
              <a:rPr lang="en-US"/>
              <a:t>Backup Slides</a:t>
            </a:r>
          </a:p>
        </p:txBody>
      </p:sp>
      <p:sp>
        <p:nvSpPr>
          <p:cNvPr id="8" name="Text Placeholder 7">
            <a:extLst>
              <a:ext uri="{FF2B5EF4-FFF2-40B4-BE49-F238E27FC236}">
                <a16:creationId xmlns:a16="http://schemas.microsoft.com/office/drawing/2014/main" id="{2B53669C-D202-D10B-101B-5CD3C9330252}"/>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74BC3426-83BD-28FF-BA17-3D1E091E3A69}"/>
              </a:ext>
            </a:extLst>
          </p:cNvPr>
          <p:cNvSpPr>
            <a:spLocks noGrp="1"/>
          </p:cNvSpPr>
          <p:nvPr>
            <p:ph type="ftr" sz="quarter" idx="11"/>
          </p:nvPr>
        </p:nvSpPr>
        <p:spPr>
          <a:xfrm>
            <a:off x="533400" y="6377940"/>
            <a:ext cx="4274813" cy="274320"/>
          </a:xfrm>
        </p:spPr>
        <p:txBody>
          <a:bodyPr/>
          <a:lstStyle/>
          <a:p>
            <a:endParaRPr lang="en-US"/>
          </a:p>
        </p:txBody>
      </p:sp>
      <p:sp>
        <p:nvSpPr>
          <p:cNvPr id="6" name="Slide Number Placeholder 5">
            <a:extLst>
              <a:ext uri="{FF2B5EF4-FFF2-40B4-BE49-F238E27FC236}">
                <a16:creationId xmlns:a16="http://schemas.microsoft.com/office/drawing/2014/main" id="{EB0E3564-AC10-7763-9FF7-AECA4F1813AB}"/>
              </a:ext>
            </a:extLst>
          </p:cNvPr>
          <p:cNvSpPr>
            <a:spLocks noGrp="1"/>
          </p:cNvSpPr>
          <p:nvPr>
            <p:ph type="sldNum" sz="quarter" idx="12"/>
          </p:nvPr>
        </p:nvSpPr>
        <p:spPr>
          <a:xfrm>
            <a:off x="4960614" y="6377940"/>
            <a:ext cx="731520" cy="274320"/>
          </a:xfrm>
        </p:spPr>
        <p:txBody>
          <a:bodyPr/>
          <a:lstStyle/>
          <a:p>
            <a:fld id="{A5AEF524-62EC-C340-82A1-9F47B6C43E55}" type="slidenum">
              <a:rPr lang="en-US" dirty="0" smtClean="0"/>
              <a:pPr/>
              <a:t>38</a:t>
            </a:fld>
            <a:endParaRPr lang="en-US"/>
          </a:p>
        </p:txBody>
      </p:sp>
    </p:spTree>
    <p:extLst>
      <p:ext uri="{BB962C8B-B14F-4D97-AF65-F5344CB8AC3E}">
        <p14:creationId xmlns:p14="http://schemas.microsoft.com/office/powerpoint/2010/main" val="2208838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39FA8C-D533-E2B1-8F81-86298C96DC44}"/>
              </a:ext>
            </a:extLst>
          </p:cNvPr>
          <p:cNvSpPr>
            <a:spLocks noGrp="1"/>
          </p:cNvSpPr>
          <p:nvPr>
            <p:ph type="sldNum" sz="quarter" idx="12"/>
          </p:nvPr>
        </p:nvSpPr>
        <p:spPr/>
        <p:txBody>
          <a:bodyPr/>
          <a:lstStyle/>
          <a:p>
            <a:fld id="{A5AEF524-62EC-C340-82A1-9F47B6C43E55}" type="slidenum">
              <a:rPr lang="en-US" smtClean="0"/>
              <a:t>39</a:t>
            </a:fld>
            <a:endParaRPr lang="en-US"/>
          </a:p>
        </p:txBody>
      </p:sp>
      <p:sp>
        <p:nvSpPr>
          <p:cNvPr id="5" name="Title 4">
            <a:extLst>
              <a:ext uri="{FF2B5EF4-FFF2-40B4-BE49-F238E27FC236}">
                <a16:creationId xmlns:a16="http://schemas.microsoft.com/office/drawing/2014/main" id="{5F537653-ADFD-F4E8-8D5C-736793DD33E7}"/>
              </a:ext>
            </a:extLst>
          </p:cNvPr>
          <p:cNvSpPr>
            <a:spLocks noGrp="1"/>
          </p:cNvSpPr>
          <p:nvPr>
            <p:ph type="title"/>
          </p:nvPr>
        </p:nvSpPr>
        <p:spPr/>
        <p:txBody>
          <a:bodyPr/>
          <a:lstStyle/>
          <a:p>
            <a:r>
              <a:rPr lang="en-US"/>
              <a:t>Functional Decomposition</a:t>
            </a:r>
          </a:p>
        </p:txBody>
      </p:sp>
      <p:graphicFrame>
        <p:nvGraphicFramePr>
          <p:cNvPr id="12" name="Diagram 11">
            <a:extLst>
              <a:ext uri="{FF2B5EF4-FFF2-40B4-BE49-F238E27FC236}">
                <a16:creationId xmlns:a16="http://schemas.microsoft.com/office/drawing/2014/main" id="{8D536613-6E8B-1AAA-AC3C-B7B04EEBAD78}"/>
              </a:ext>
            </a:extLst>
          </p:cNvPr>
          <p:cNvGraphicFramePr/>
          <p:nvPr>
            <p:extLst>
              <p:ext uri="{D42A27DB-BD31-4B8C-83A1-F6EECF244321}">
                <p14:modId xmlns:p14="http://schemas.microsoft.com/office/powerpoint/2010/main" val="1885197851"/>
              </p:ext>
            </p:extLst>
          </p:nvPr>
        </p:nvGraphicFramePr>
        <p:xfrm>
          <a:off x="1605178" y="889265"/>
          <a:ext cx="7452591" cy="5076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TextBox 25">
            <a:extLst>
              <a:ext uri="{FF2B5EF4-FFF2-40B4-BE49-F238E27FC236}">
                <a16:creationId xmlns:a16="http://schemas.microsoft.com/office/drawing/2014/main" id="{57351E21-C7B4-D9F7-9A9D-35F8A18D5FD5}"/>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932712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78F853-1A7B-9FB6-ED7F-626F46B9F642}"/>
              </a:ext>
            </a:extLst>
          </p:cNvPr>
          <p:cNvSpPr>
            <a:spLocks noGrp="1"/>
          </p:cNvSpPr>
          <p:nvPr>
            <p:ph idx="1"/>
          </p:nvPr>
        </p:nvSpPr>
        <p:spPr>
          <a:xfrm>
            <a:off x="533400" y="1605817"/>
            <a:ext cx="9601200" cy="968864"/>
          </a:xfrm>
        </p:spPr>
        <p:txBody>
          <a:bodyPr vert="horz" lIns="0" tIns="0" rIns="0" bIns="0" rtlCol="0" anchor="t">
            <a:noAutofit/>
          </a:bodyPr>
          <a:lstStyle/>
          <a:p>
            <a:pPr>
              <a:buNone/>
            </a:pPr>
            <a:r>
              <a:rPr lang="en-US">
                <a:latin typeface="Calibri"/>
                <a:ea typeface="Calibri"/>
                <a:cs typeface="Times New Roman"/>
              </a:rPr>
              <a:t>The objective of this project is to improve upon Exactech's</a:t>
            </a:r>
            <a:endParaRPr lang="en-US">
              <a:latin typeface="Calibri"/>
            </a:endParaRPr>
          </a:p>
          <a:p>
            <a:pPr>
              <a:buNone/>
            </a:pPr>
            <a:r>
              <a:rPr lang="en-US">
                <a:latin typeface="Calibri"/>
                <a:ea typeface="Calibri"/>
                <a:cs typeface="Times New Roman"/>
              </a:rPr>
              <a:t>current reversible stemless shoulder implant, the Equinox</a:t>
            </a:r>
            <a:endParaRPr lang="en-US">
              <a:latin typeface="Calibri"/>
            </a:endParaRPr>
          </a:p>
          <a:p>
            <a:pPr marL="0" indent="0">
              <a:buNone/>
            </a:pPr>
            <a:endParaRPr lang="en-US">
              <a:ea typeface="Calibri"/>
              <a:cs typeface="Calibri"/>
            </a:endParaRPr>
          </a:p>
          <a:p>
            <a:pPr marL="0" indent="0">
              <a:buNone/>
            </a:pPr>
            <a:endParaRPr lang="en-US">
              <a:ea typeface="Calibri"/>
              <a:cs typeface="Calibri"/>
            </a:endParaRPr>
          </a:p>
          <a:p>
            <a:pPr marL="0" indent="0">
              <a:buNone/>
            </a:pPr>
            <a:endParaRPr lang="en-US">
              <a:ea typeface="Calibri"/>
              <a:cs typeface="Calibri"/>
            </a:endParaRPr>
          </a:p>
          <a:p>
            <a:pPr marL="0" indent="0">
              <a:buNone/>
            </a:pPr>
            <a:endParaRPr lang="en-US">
              <a:ea typeface="Calibri"/>
              <a:cs typeface="Calibri"/>
            </a:endParaRPr>
          </a:p>
          <a:p>
            <a:pPr marL="0" indent="0">
              <a:buNone/>
            </a:pPr>
            <a:endParaRPr lang="en-US">
              <a:ea typeface="Calibri"/>
              <a:cs typeface="Calibri"/>
            </a:endParaRPr>
          </a:p>
        </p:txBody>
      </p:sp>
      <p:sp>
        <p:nvSpPr>
          <p:cNvPr id="4" name="Slide Number Placeholder 3">
            <a:extLst>
              <a:ext uri="{FF2B5EF4-FFF2-40B4-BE49-F238E27FC236}">
                <a16:creationId xmlns:a16="http://schemas.microsoft.com/office/drawing/2014/main" id="{22E6DB10-8472-3DCD-CD1E-9E74C4FEA80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5AEF524-62EC-C340-82A1-9F47B6C43E55}" type="slidenum">
              <a:rPr kumimoji="0" lang="en-US" sz="1200" b="0" i="0" u="none" strike="noStrike" kern="1200" cap="none" spc="0" normalizeH="0" baseline="0" noProof="0" dirty="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itle 4">
            <a:extLst>
              <a:ext uri="{FF2B5EF4-FFF2-40B4-BE49-F238E27FC236}">
                <a16:creationId xmlns:a16="http://schemas.microsoft.com/office/drawing/2014/main" id="{9FFE5C76-E737-E1EE-1866-F7FB66BA0AB3}"/>
              </a:ext>
            </a:extLst>
          </p:cNvPr>
          <p:cNvSpPr>
            <a:spLocks noGrp="1"/>
          </p:cNvSpPr>
          <p:nvPr>
            <p:ph type="title"/>
          </p:nvPr>
        </p:nvSpPr>
        <p:spPr/>
        <p:txBody>
          <a:bodyPr/>
          <a:lstStyle/>
          <a:p>
            <a:r>
              <a:rPr lang="en-US"/>
              <a:t>Objective</a:t>
            </a:r>
          </a:p>
        </p:txBody>
      </p:sp>
      <p:pic>
        <p:nvPicPr>
          <p:cNvPr id="7" name="Picture 6" descr="A green and orange object&#10;&#10;Description automatically generated">
            <a:extLst>
              <a:ext uri="{FF2B5EF4-FFF2-40B4-BE49-F238E27FC236}">
                <a16:creationId xmlns:a16="http://schemas.microsoft.com/office/drawing/2014/main" id="{F66A3F2C-E26A-449D-1DE6-A5D2E476BBE4}"/>
              </a:ext>
            </a:extLst>
          </p:cNvPr>
          <p:cNvPicPr>
            <a:picLocks noChangeAspect="1"/>
          </p:cNvPicPr>
          <p:nvPr/>
        </p:nvPicPr>
        <p:blipFill rotWithShape="1">
          <a:blip r:embed="rId3"/>
          <a:srcRect l="6072" r="2087" b="1279"/>
          <a:stretch/>
        </p:blipFill>
        <p:spPr>
          <a:xfrm>
            <a:off x="3503894" y="3001906"/>
            <a:ext cx="3686881" cy="3295456"/>
          </a:xfrm>
          <a:prstGeom prst="rect">
            <a:avLst/>
          </a:prstGeom>
        </p:spPr>
      </p:pic>
      <p:sp>
        <p:nvSpPr>
          <p:cNvPr id="12" name="TextBox 11">
            <a:extLst>
              <a:ext uri="{FF2B5EF4-FFF2-40B4-BE49-F238E27FC236}">
                <a16:creationId xmlns:a16="http://schemas.microsoft.com/office/drawing/2014/main" id="{BC33A6D6-2A3A-43F2-9D31-0814C2BD300A}"/>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2658901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400A89B-51C7-EFD1-C0A0-D26D66018C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2F4E4A-E226-895B-1A01-D37612212954}"/>
              </a:ext>
            </a:extLst>
          </p:cNvPr>
          <p:cNvSpPr>
            <a:spLocks noGrp="1"/>
          </p:cNvSpPr>
          <p:nvPr>
            <p:ph type="sldNum" sz="quarter" idx="12"/>
          </p:nvPr>
        </p:nvSpPr>
        <p:spPr/>
        <p:txBody>
          <a:bodyPr/>
          <a:lstStyle/>
          <a:p>
            <a:fld id="{A5AEF524-62EC-C340-82A1-9F47B6C43E55}" type="slidenum">
              <a:rPr lang="en-US" dirty="0" smtClean="0"/>
              <a:t>40</a:t>
            </a:fld>
            <a:endParaRPr lang="en-US"/>
          </a:p>
        </p:txBody>
      </p:sp>
      <p:graphicFrame>
        <p:nvGraphicFramePr>
          <p:cNvPr id="7" name="Diagram 6">
            <a:extLst>
              <a:ext uri="{FF2B5EF4-FFF2-40B4-BE49-F238E27FC236}">
                <a16:creationId xmlns:a16="http://schemas.microsoft.com/office/drawing/2014/main" id="{7EC27B95-D349-4995-8140-E68A81BAD35B}"/>
              </a:ext>
            </a:extLst>
          </p:cNvPr>
          <p:cNvGraphicFramePr/>
          <p:nvPr>
            <p:extLst>
              <p:ext uri="{D42A27DB-BD31-4B8C-83A1-F6EECF244321}">
                <p14:modId xmlns:p14="http://schemas.microsoft.com/office/powerpoint/2010/main" val="3194521398"/>
              </p:ext>
            </p:extLst>
          </p:nvPr>
        </p:nvGraphicFramePr>
        <p:xfrm>
          <a:off x="-1010534" y="1417869"/>
          <a:ext cx="7452591" cy="5076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92" name="Diagram 391">
            <a:extLst>
              <a:ext uri="{FF2B5EF4-FFF2-40B4-BE49-F238E27FC236}">
                <a16:creationId xmlns:a16="http://schemas.microsoft.com/office/drawing/2014/main" id="{F8E613E7-BA0A-935E-62FE-EB37F28D6166}"/>
              </a:ext>
            </a:extLst>
          </p:cNvPr>
          <p:cNvGraphicFramePr/>
          <p:nvPr>
            <p:extLst>
              <p:ext uri="{D42A27DB-BD31-4B8C-83A1-F6EECF244321}">
                <p14:modId xmlns:p14="http://schemas.microsoft.com/office/powerpoint/2010/main" val="1721463700"/>
              </p:ext>
            </p:extLst>
          </p:nvPr>
        </p:nvGraphicFramePr>
        <p:xfrm>
          <a:off x="4074351" y="1417869"/>
          <a:ext cx="2499592" cy="18237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465" name="Diagram 464">
            <a:extLst>
              <a:ext uri="{FF2B5EF4-FFF2-40B4-BE49-F238E27FC236}">
                <a16:creationId xmlns:a16="http://schemas.microsoft.com/office/drawing/2014/main" id="{053D713A-35A7-5143-18E1-B99F777F0A98}"/>
              </a:ext>
            </a:extLst>
          </p:cNvPr>
          <p:cNvGraphicFramePr/>
          <p:nvPr>
            <p:extLst>
              <p:ext uri="{D42A27DB-BD31-4B8C-83A1-F6EECF244321}">
                <p14:modId xmlns:p14="http://schemas.microsoft.com/office/powerpoint/2010/main" val="1449017849"/>
              </p:ext>
            </p:extLst>
          </p:nvPr>
        </p:nvGraphicFramePr>
        <p:xfrm>
          <a:off x="6887089" y="1417869"/>
          <a:ext cx="2499594" cy="182377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596" name="Title 4">
            <a:extLst>
              <a:ext uri="{FF2B5EF4-FFF2-40B4-BE49-F238E27FC236}">
                <a16:creationId xmlns:a16="http://schemas.microsoft.com/office/drawing/2014/main" id="{71A9B069-EE60-99E6-57D7-7256EC9FA3FA}"/>
              </a:ext>
            </a:extLst>
          </p:cNvPr>
          <p:cNvSpPr>
            <a:spLocks noGrp="1"/>
          </p:cNvSpPr>
          <p:nvPr>
            <p:ph type="title"/>
          </p:nvPr>
        </p:nvSpPr>
        <p:spPr>
          <a:xfrm>
            <a:off x="533400" y="457200"/>
            <a:ext cx="9601200" cy="960276"/>
          </a:xfrm>
        </p:spPr>
        <p:txBody>
          <a:bodyPr/>
          <a:lstStyle/>
          <a:p>
            <a:r>
              <a:rPr lang="en-US"/>
              <a:t>Functional Decomposition</a:t>
            </a:r>
          </a:p>
        </p:txBody>
      </p:sp>
      <p:sp>
        <p:nvSpPr>
          <p:cNvPr id="42" name="TextBox 41">
            <a:extLst>
              <a:ext uri="{FF2B5EF4-FFF2-40B4-BE49-F238E27FC236}">
                <a16:creationId xmlns:a16="http://schemas.microsoft.com/office/drawing/2014/main" id="{E77D6452-3864-DFCD-E001-9A4BA1CDB8B6}"/>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12485027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E3320F62-A268-1FFB-D47C-2CB988407DC0}"/>
              </a:ext>
            </a:extLst>
          </p:cNvPr>
          <p:cNvSpPr>
            <a:spLocks noGrp="1"/>
          </p:cNvSpPr>
          <p:nvPr>
            <p:ph type="title"/>
          </p:nvPr>
        </p:nvSpPr>
        <p:spPr>
          <a:xfrm>
            <a:off x="533400" y="457200"/>
            <a:ext cx="9601200" cy="960276"/>
          </a:xfrm>
        </p:spPr>
        <p:txBody>
          <a:bodyPr anchor="b">
            <a:normAutofit/>
          </a:bodyPr>
          <a:lstStyle/>
          <a:p>
            <a:r>
              <a:rPr lang="en-US"/>
              <a:t>Targets and Metrics</a:t>
            </a:r>
          </a:p>
        </p:txBody>
      </p:sp>
      <p:sp>
        <p:nvSpPr>
          <p:cNvPr id="4" name="Slide Number Placeholder 3">
            <a:extLst>
              <a:ext uri="{FF2B5EF4-FFF2-40B4-BE49-F238E27FC236}">
                <a16:creationId xmlns:a16="http://schemas.microsoft.com/office/drawing/2014/main" id="{E3AA96A8-3975-1C03-0F67-31D6A99115C3}"/>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dirty="0" smtClean="0"/>
              <a:pPr>
                <a:spcAft>
                  <a:spcPts val="600"/>
                </a:spcAft>
              </a:pPr>
              <a:t>41</a:t>
            </a:fld>
            <a:endParaRPr lang="en-US"/>
          </a:p>
        </p:txBody>
      </p:sp>
      <p:sp>
        <p:nvSpPr>
          <p:cNvPr id="14" name="Footer Placeholder 3">
            <a:extLst>
              <a:ext uri="{FF2B5EF4-FFF2-40B4-BE49-F238E27FC236}">
                <a16:creationId xmlns:a16="http://schemas.microsoft.com/office/drawing/2014/main" id="{0C8FD565-1BA5-FC6B-B8BF-94AE32C132E9}"/>
              </a:ext>
            </a:extLst>
          </p:cNvPr>
          <p:cNvSpPr>
            <a:spLocks noGrp="1"/>
          </p:cNvSpPr>
          <p:nvPr>
            <p:ph type="ftr" sz="quarter" idx="11"/>
          </p:nvPr>
        </p:nvSpPr>
        <p:spPr>
          <a:xfrm>
            <a:off x="533400" y="6377940"/>
            <a:ext cx="4274813" cy="274320"/>
          </a:xfrm>
        </p:spPr>
        <p:txBody>
          <a:bodyPr/>
          <a:lstStyle/>
          <a:p>
            <a:endParaRPr lang="en-US"/>
          </a:p>
        </p:txBody>
      </p:sp>
      <p:sp>
        <p:nvSpPr>
          <p:cNvPr id="2" name="Content Placeholder 1">
            <a:extLst>
              <a:ext uri="{FF2B5EF4-FFF2-40B4-BE49-F238E27FC236}">
                <a16:creationId xmlns:a16="http://schemas.microsoft.com/office/drawing/2014/main" id="{4E00C5A7-B8EE-58A5-7DDC-8BF4EC823D3B}"/>
              </a:ext>
            </a:extLst>
          </p:cNvPr>
          <p:cNvSpPr>
            <a:spLocks noGrp="1"/>
          </p:cNvSpPr>
          <p:nvPr>
            <p:ph sz="quarter" idx="13"/>
          </p:nvPr>
        </p:nvSpPr>
        <p:spPr>
          <a:xfrm>
            <a:off x="533400" y="1824228"/>
            <a:ext cx="8077200" cy="4352544"/>
          </a:xfrm>
        </p:spPr>
        <p:txBody>
          <a:bodyPr vert="horz" lIns="0" tIns="0" rIns="0" bIns="0" rtlCol="0" anchor="t">
            <a:normAutofit/>
          </a:bodyPr>
          <a:lstStyle/>
          <a:p>
            <a:r>
              <a:rPr lang="en-US"/>
              <a:t>Preventing premature implant failure</a:t>
            </a:r>
            <a:endParaRPr lang="en-US">
              <a:cs typeface="Calibri"/>
            </a:endParaRPr>
          </a:p>
          <a:p>
            <a:r>
              <a:rPr lang="en-US"/>
              <a:t>Resist shear, torque, or rocking moments</a:t>
            </a:r>
            <a:endParaRPr lang="en-US">
              <a:cs typeface="Calibri"/>
            </a:endParaRPr>
          </a:p>
          <a:p>
            <a:r>
              <a:rPr lang="en-US"/>
              <a:t>Improvements the ease installation</a:t>
            </a:r>
            <a:endParaRPr lang="en-US">
              <a:cs typeface="Calibri"/>
            </a:endParaRPr>
          </a:p>
          <a:p>
            <a:endParaRPr lang="en-US">
              <a:latin typeface="Calibri"/>
              <a:cs typeface="Calibri"/>
            </a:endParaRPr>
          </a:p>
          <a:p>
            <a:pPr marL="0" indent="0">
              <a:buNone/>
            </a:pPr>
            <a:endParaRPr lang="en-US">
              <a:latin typeface="Calibri"/>
              <a:cs typeface="Calibri"/>
            </a:endParaRPr>
          </a:p>
        </p:txBody>
      </p:sp>
      <p:sp>
        <p:nvSpPr>
          <p:cNvPr id="5" name="TextBox 4">
            <a:extLst>
              <a:ext uri="{FF2B5EF4-FFF2-40B4-BE49-F238E27FC236}">
                <a16:creationId xmlns:a16="http://schemas.microsoft.com/office/drawing/2014/main" id="{9070847A-051D-6440-C724-78E7DC07AEAB}"/>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1695750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24F808-1568-DE94-E1E3-B02283667F32}"/>
              </a:ext>
            </a:extLst>
          </p:cNvPr>
          <p:cNvSpPr>
            <a:spLocks noGrp="1"/>
          </p:cNvSpPr>
          <p:nvPr>
            <p:ph type="sldNum" sz="quarter" idx="10"/>
          </p:nvPr>
        </p:nvSpPr>
        <p:spPr/>
        <p:txBody>
          <a:bodyPr/>
          <a:lstStyle/>
          <a:p>
            <a:fld id="{72E20F18-833A-4542-A439-FC39BC210022}" type="slidenum">
              <a:rPr lang="en-US" smtClean="0"/>
              <a:pPr/>
              <a:t>42</a:t>
            </a:fld>
            <a:endParaRPr lang="en-US"/>
          </a:p>
        </p:txBody>
      </p:sp>
      <p:sp>
        <p:nvSpPr>
          <p:cNvPr id="4" name="Footer Placeholder 3">
            <a:extLst>
              <a:ext uri="{FF2B5EF4-FFF2-40B4-BE49-F238E27FC236}">
                <a16:creationId xmlns:a16="http://schemas.microsoft.com/office/drawing/2014/main" id="{25D9FCCE-E1E6-69F6-2A4D-C858504BE58E}"/>
              </a:ext>
            </a:extLst>
          </p:cNvPr>
          <p:cNvSpPr>
            <a:spLocks noGrp="1"/>
          </p:cNvSpPr>
          <p:nvPr>
            <p:ph type="ftr" sz="quarter" idx="11"/>
          </p:nvPr>
        </p:nvSpPr>
        <p:spPr/>
        <p:txBody>
          <a:bodyPr/>
          <a:lstStyle/>
          <a:p>
            <a:endParaRPr lang="en-US"/>
          </a:p>
        </p:txBody>
      </p:sp>
      <p:graphicFrame>
        <p:nvGraphicFramePr>
          <p:cNvPr id="7" name="Diagram 6">
            <a:extLst>
              <a:ext uri="{FF2B5EF4-FFF2-40B4-BE49-F238E27FC236}">
                <a16:creationId xmlns:a16="http://schemas.microsoft.com/office/drawing/2014/main" id="{486CE02F-B797-575A-3A95-D10B155D57DE}"/>
              </a:ext>
            </a:extLst>
          </p:cNvPr>
          <p:cNvGraphicFramePr/>
          <p:nvPr>
            <p:extLst>
              <p:ext uri="{D42A27DB-BD31-4B8C-83A1-F6EECF244321}">
                <p14:modId xmlns:p14="http://schemas.microsoft.com/office/powerpoint/2010/main" val="1407226042"/>
              </p:ext>
            </p:extLst>
          </p:nvPr>
        </p:nvGraphicFramePr>
        <p:xfrm>
          <a:off x="1136073" y="1657974"/>
          <a:ext cx="8395853" cy="43386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5" name="Title 3">
            <a:extLst>
              <a:ext uri="{FF2B5EF4-FFF2-40B4-BE49-F238E27FC236}">
                <a16:creationId xmlns:a16="http://schemas.microsoft.com/office/drawing/2014/main" id="{264FC2FC-F9ED-2426-F2D7-85AC902D4458}"/>
              </a:ext>
            </a:extLst>
          </p:cNvPr>
          <p:cNvSpPr>
            <a:spLocks noGrp="1"/>
          </p:cNvSpPr>
          <p:nvPr>
            <p:ph type="title"/>
          </p:nvPr>
        </p:nvSpPr>
        <p:spPr>
          <a:xfrm>
            <a:off x="533400" y="457200"/>
            <a:ext cx="9601200" cy="960276"/>
          </a:xfrm>
        </p:spPr>
        <p:txBody>
          <a:bodyPr anchor="b">
            <a:normAutofit/>
          </a:bodyPr>
          <a:lstStyle/>
          <a:p>
            <a:r>
              <a:rPr lang="en-US"/>
              <a:t>Targets and Metrics</a:t>
            </a:r>
          </a:p>
        </p:txBody>
      </p:sp>
      <p:sp>
        <p:nvSpPr>
          <p:cNvPr id="20" name="TextBox 19">
            <a:extLst>
              <a:ext uri="{FF2B5EF4-FFF2-40B4-BE49-F238E27FC236}">
                <a16:creationId xmlns:a16="http://schemas.microsoft.com/office/drawing/2014/main" id="{4E09B8A0-1958-C61D-1922-CA2137057A9F}"/>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42331861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D01144-1BC8-0258-476F-716AA59D3354}"/>
              </a:ext>
            </a:extLst>
          </p:cNvPr>
          <p:cNvSpPr>
            <a:spLocks noGrp="1"/>
          </p:cNvSpPr>
          <p:nvPr>
            <p:ph type="sldNum" sz="quarter" idx="10"/>
          </p:nvPr>
        </p:nvSpPr>
        <p:spPr/>
        <p:txBody>
          <a:bodyPr/>
          <a:lstStyle/>
          <a:p>
            <a:fld id="{72E20F18-833A-4542-A439-FC39BC210022}" type="slidenum">
              <a:rPr lang="en-US" smtClean="0"/>
              <a:pPr/>
              <a:t>43</a:t>
            </a:fld>
            <a:endParaRPr lang="en-US"/>
          </a:p>
        </p:txBody>
      </p:sp>
      <p:sp>
        <p:nvSpPr>
          <p:cNvPr id="4" name="Footer Placeholder 3">
            <a:extLst>
              <a:ext uri="{FF2B5EF4-FFF2-40B4-BE49-F238E27FC236}">
                <a16:creationId xmlns:a16="http://schemas.microsoft.com/office/drawing/2014/main" id="{C27692FD-0C89-49CF-6EC1-139904B316CB}"/>
              </a:ext>
            </a:extLst>
          </p:cNvPr>
          <p:cNvSpPr>
            <a:spLocks noGrp="1"/>
          </p:cNvSpPr>
          <p:nvPr>
            <p:ph type="ftr" sz="quarter" idx="11"/>
          </p:nvPr>
        </p:nvSpPr>
        <p:spPr/>
        <p:txBody>
          <a:bodyPr/>
          <a:lstStyle/>
          <a:p>
            <a:endParaRPr lang="en-US"/>
          </a:p>
        </p:txBody>
      </p:sp>
      <p:graphicFrame>
        <p:nvGraphicFramePr>
          <p:cNvPr id="15" name="Diagram 14">
            <a:extLst>
              <a:ext uri="{FF2B5EF4-FFF2-40B4-BE49-F238E27FC236}">
                <a16:creationId xmlns:a16="http://schemas.microsoft.com/office/drawing/2014/main" id="{435B086D-2D46-E667-3C22-2FB2009CB587}"/>
              </a:ext>
            </a:extLst>
          </p:cNvPr>
          <p:cNvGraphicFramePr/>
          <p:nvPr>
            <p:extLst>
              <p:ext uri="{D42A27DB-BD31-4B8C-83A1-F6EECF244321}">
                <p14:modId xmlns:p14="http://schemas.microsoft.com/office/powerpoint/2010/main" val="2493416801"/>
              </p:ext>
            </p:extLst>
          </p:nvPr>
        </p:nvGraphicFramePr>
        <p:xfrm>
          <a:off x="1149929" y="1587145"/>
          <a:ext cx="8351094" cy="46204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46" name="Title 3">
            <a:extLst>
              <a:ext uri="{FF2B5EF4-FFF2-40B4-BE49-F238E27FC236}">
                <a16:creationId xmlns:a16="http://schemas.microsoft.com/office/drawing/2014/main" id="{E04A1955-E609-E251-8FC0-72095CF661CC}"/>
              </a:ext>
            </a:extLst>
          </p:cNvPr>
          <p:cNvSpPr>
            <a:spLocks noGrp="1"/>
          </p:cNvSpPr>
          <p:nvPr>
            <p:ph type="title"/>
          </p:nvPr>
        </p:nvSpPr>
        <p:spPr>
          <a:xfrm>
            <a:off x="533400" y="457200"/>
            <a:ext cx="9601200" cy="960276"/>
          </a:xfrm>
        </p:spPr>
        <p:txBody>
          <a:bodyPr anchor="b">
            <a:normAutofit/>
          </a:bodyPr>
          <a:lstStyle/>
          <a:p>
            <a:r>
              <a:rPr lang="en-US"/>
              <a:t>Targets and Metrics</a:t>
            </a:r>
          </a:p>
        </p:txBody>
      </p:sp>
      <p:sp>
        <p:nvSpPr>
          <p:cNvPr id="33" name="TextBox 32">
            <a:extLst>
              <a:ext uri="{FF2B5EF4-FFF2-40B4-BE49-F238E27FC236}">
                <a16:creationId xmlns:a16="http://schemas.microsoft.com/office/drawing/2014/main" id="{0D3BB627-B290-D485-A627-6537586F43EA}"/>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1165039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551901F-69D6-A29C-3299-7E5EA8CA0F97}"/>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DB3C6283-9208-5E3C-8A04-BBE085760F29}"/>
              </a:ext>
            </a:extLst>
          </p:cNvPr>
          <p:cNvSpPr>
            <a:spLocks noGrp="1"/>
          </p:cNvSpPr>
          <p:nvPr>
            <p:ph type="sldNum" sz="quarter" idx="12"/>
          </p:nvPr>
        </p:nvSpPr>
        <p:spPr/>
        <p:txBody>
          <a:bodyPr/>
          <a:lstStyle/>
          <a:p>
            <a:fld id="{A5AEF524-62EC-C340-82A1-9F47B6C43E55}" type="slidenum">
              <a:rPr lang="en-US" smtClean="0"/>
              <a:t>44</a:t>
            </a:fld>
            <a:endParaRPr lang="en-US"/>
          </a:p>
        </p:txBody>
      </p:sp>
      <p:sp>
        <p:nvSpPr>
          <p:cNvPr id="4" name="Title 3">
            <a:extLst>
              <a:ext uri="{FF2B5EF4-FFF2-40B4-BE49-F238E27FC236}">
                <a16:creationId xmlns:a16="http://schemas.microsoft.com/office/drawing/2014/main" id="{C59E6C52-9B45-DC20-214D-CD4C15D6A536}"/>
              </a:ext>
            </a:extLst>
          </p:cNvPr>
          <p:cNvSpPr>
            <a:spLocks noGrp="1"/>
          </p:cNvSpPr>
          <p:nvPr>
            <p:ph type="title"/>
          </p:nvPr>
        </p:nvSpPr>
        <p:spPr/>
        <p:txBody>
          <a:bodyPr/>
          <a:lstStyle/>
          <a:p>
            <a:r>
              <a:rPr lang="en-US"/>
              <a:t>Targets and Metrics</a:t>
            </a:r>
          </a:p>
        </p:txBody>
      </p:sp>
      <p:graphicFrame>
        <p:nvGraphicFramePr>
          <p:cNvPr id="32" name="Diagram 31">
            <a:extLst>
              <a:ext uri="{FF2B5EF4-FFF2-40B4-BE49-F238E27FC236}">
                <a16:creationId xmlns:a16="http://schemas.microsoft.com/office/drawing/2014/main" id="{BAB96B93-D005-B1C0-04C0-094C6281ECD3}"/>
              </a:ext>
            </a:extLst>
          </p:cNvPr>
          <p:cNvGraphicFramePr/>
          <p:nvPr>
            <p:extLst>
              <p:ext uri="{D42A27DB-BD31-4B8C-83A1-F6EECF244321}">
                <p14:modId xmlns:p14="http://schemas.microsoft.com/office/powerpoint/2010/main" val="867325141"/>
              </p:ext>
            </p:extLst>
          </p:nvPr>
        </p:nvGraphicFramePr>
        <p:xfrm>
          <a:off x="615461" y="1585546"/>
          <a:ext cx="9305191" cy="44928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5047277C-2A6D-7F7A-44D9-FBC20A928198}"/>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595165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F394CA-2ED3-2E3F-AF6C-976630E422E0}"/>
              </a:ext>
            </a:extLst>
          </p:cNvPr>
          <p:cNvSpPr>
            <a:spLocks noGrp="1"/>
          </p:cNvSpPr>
          <p:nvPr>
            <p:ph idx="1"/>
          </p:nvPr>
        </p:nvSpPr>
        <p:spPr/>
        <p:txBody>
          <a:bodyPr vert="horz" lIns="0" tIns="0" rIns="0" bIns="0" rtlCol="0" anchor="t">
            <a:noAutofit/>
          </a:bodyPr>
          <a:lstStyle/>
          <a:p>
            <a:r>
              <a:rPr lang="en-US">
                <a:cs typeface="Calibri"/>
              </a:rPr>
              <a:t>Anti-Problem</a:t>
            </a:r>
          </a:p>
          <a:p>
            <a:r>
              <a:rPr lang="en-US">
                <a:cs typeface="Calibri"/>
              </a:rPr>
              <a:t>Battle of Perspectives</a:t>
            </a:r>
          </a:p>
          <a:p>
            <a:r>
              <a:rPr lang="en-US">
                <a:cs typeface="Calibri"/>
              </a:rPr>
              <a:t>Biomimicry</a:t>
            </a:r>
          </a:p>
          <a:p>
            <a:r>
              <a:rPr lang="en-US">
                <a:cs typeface="Calibri"/>
              </a:rPr>
              <a:t>Material Composition</a:t>
            </a:r>
          </a:p>
          <a:p>
            <a:r>
              <a:rPr lang="en-US">
                <a:cs typeface="Calibri"/>
              </a:rPr>
              <a:t>Fixation Methods</a:t>
            </a:r>
          </a:p>
          <a:p>
            <a:r>
              <a:rPr lang="en-US">
                <a:latin typeface="Calibri"/>
                <a:cs typeface="Calibri"/>
              </a:rPr>
              <a:t>Cylinder Geometry</a:t>
            </a:r>
          </a:p>
          <a:p>
            <a:r>
              <a:rPr lang="en-US">
                <a:latin typeface="Calibri"/>
                <a:cs typeface="Calibri"/>
              </a:rPr>
              <a:t>Fin Geometry</a:t>
            </a:r>
          </a:p>
        </p:txBody>
      </p:sp>
      <p:sp>
        <p:nvSpPr>
          <p:cNvPr id="3" name="Footer Placeholder 2">
            <a:extLst>
              <a:ext uri="{FF2B5EF4-FFF2-40B4-BE49-F238E27FC236}">
                <a16:creationId xmlns:a16="http://schemas.microsoft.com/office/drawing/2014/main" id="{1D7690DE-754A-8948-E0E9-22973E692C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F0783F-32EF-7688-DF12-70350D4A8D18}"/>
              </a:ext>
            </a:extLst>
          </p:cNvPr>
          <p:cNvSpPr>
            <a:spLocks noGrp="1"/>
          </p:cNvSpPr>
          <p:nvPr>
            <p:ph type="sldNum" sz="quarter" idx="12"/>
          </p:nvPr>
        </p:nvSpPr>
        <p:spPr/>
        <p:txBody>
          <a:bodyPr/>
          <a:lstStyle/>
          <a:p>
            <a:fld id="{A5AEF524-62EC-C340-82A1-9F47B6C43E55}" type="slidenum">
              <a:rPr lang="en-US" smtClean="0"/>
              <a:t>45</a:t>
            </a:fld>
            <a:endParaRPr lang="en-US"/>
          </a:p>
        </p:txBody>
      </p:sp>
      <p:sp>
        <p:nvSpPr>
          <p:cNvPr id="7" name="Title 3">
            <a:extLst>
              <a:ext uri="{FF2B5EF4-FFF2-40B4-BE49-F238E27FC236}">
                <a16:creationId xmlns:a16="http://schemas.microsoft.com/office/drawing/2014/main" id="{11CA54E5-8374-99E5-9061-B6C07D267C00}"/>
              </a:ext>
            </a:extLst>
          </p:cNvPr>
          <p:cNvSpPr>
            <a:spLocks noGrp="1"/>
          </p:cNvSpPr>
          <p:nvPr>
            <p:ph type="title"/>
          </p:nvPr>
        </p:nvSpPr>
        <p:spPr>
          <a:xfrm>
            <a:off x="533400" y="457200"/>
            <a:ext cx="9601200" cy="960276"/>
          </a:xfrm>
        </p:spPr>
        <p:txBody>
          <a:bodyPr vert="horz" lIns="0" tIns="0" rIns="0" bIns="0" rtlCol="0" anchor="b">
            <a:normAutofit/>
          </a:bodyPr>
          <a:lstStyle/>
          <a:p>
            <a:r>
              <a:rPr lang="en-US" b="1" kern="1200">
                <a:latin typeface="+mj-lt"/>
                <a:ea typeface="+mn-ea"/>
                <a:cs typeface="+mj-cs"/>
              </a:rPr>
              <a:t>Concept Generation</a:t>
            </a:r>
          </a:p>
        </p:txBody>
      </p:sp>
      <p:sp>
        <p:nvSpPr>
          <p:cNvPr id="6" name="TextBox 5">
            <a:extLst>
              <a:ext uri="{FF2B5EF4-FFF2-40B4-BE49-F238E27FC236}">
                <a16:creationId xmlns:a16="http://schemas.microsoft.com/office/drawing/2014/main" id="{B5E478BB-AD11-A7D0-0F13-9B1E2F446474}"/>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36894053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D727469D-B8A0-3C22-97F9-E0C229BC2315}"/>
              </a:ext>
            </a:extLst>
          </p:cNvPr>
          <p:cNvSpPr>
            <a:spLocks noGrp="1"/>
          </p:cNvSpPr>
          <p:nvPr>
            <p:ph type="body" idx="1"/>
          </p:nvPr>
        </p:nvSpPr>
        <p:spPr>
          <a:xfrm>
            <a:off x="533400" y="1417476"/>
            <a:ext cx="4724399" cy="402807"/>
          </a:xfrm>
        </p:spPr>
        <p:txBody>
          <a:bodyPr/>
          <a:lstStyle/>
          <a:p>
            <a:r>
              <a:rPr lang="en-US">
                <a:ea typeface="+mn-lt"/>
                <a:cs typeface="+mn-lt"/>
              </a:rPr>
              <a:t>Medium Fidelity Concepts</a:t>
            </a:r>
            <a:endParaRPr lang="en-US"/>
          </a:p>
        </p:txBody>
      </p:sp>
      <p:sp>
        <p:nvSpPr>
          <p:cNvPr id="7" name="TextBox 6">
            <a:extLst>
              <a:ext uri="{FF2B5EF4-FFF2-40B4-BE49-F238E27FC236}">
                <a16:creationId xmlns:a16="http://schemas.microsoft.com/office/drawing/2014/main" id="{AC2B9E14-369A-8A36-A09F-614085381B00}"/>
              </a:ext>
            </a:extLst>
          </p:cNvPr>
          <p:cNvSpPr txBox="1"/>
          <p:nvPr/>
        </p:nvSpPr>
        <p:spPr>
          <a:xfrm>
            <a:off x="533400" y="2080968"/>
            <a:ext cx="8861925" cy="3930811"/>
          </a:xfrm>
          <a:prstGeom prst="rect">
            <a:avLst/>
          </a:prstGeom>
        </p:spPr>
        <p:txBody>
          <a:bodyPr rot="0" spcFirstLastPara="0" vertOverflow="overflow" horzOverflow="overflow" vert="horz" lIns="0" tIns="0" rIns="0" bIns="0" numCol="1" spcCol="0" rtlCol="0" fromWordArt="0"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800"/>
              <a:t>Large diameter hollow cylinder with internal fins</a:t>
            </a:r>
            <a:endParaRPr lang="en-US" sz="2800">
              <a:cs typeface="Calibri"/>
            </a:endParaRPr>
          </a:p>
          <a:p>
            <a:pPr indent="-228600">
              <a:lnSpc>
                <a:spcPct val="90000"/>
              </a:lnSpc>
              <a:spcAft>
                <a:spcPts val="600"/>
              </a:spcAft>
              <a:buFont typeface="Arial" panose="020B0604020202020204" pitchFamily="34" charset="0"/>
              <a:buChar char="•"/>
            </a:pPr>
            <a:r>
              <a:rPr lang="en-US" sz="2800"/>
              <a:t>Large diameter hollow cylinder with internal cylinder</a:t>
            </a:r>
            <a:endParaRPr lang="en-US" sz="2800">
              <a:cs typeface="Calibri"/>
            </a:endParaRPr>
          </a:p>
          <a:p>
            <a:pPr indent="-228600">
              <a:lnSpc>
                <a:spcPct val="90000"/>
              </a:lnSpc>
              <a:spcAft>
                <a:spcPts val="600"/>
              </a:spcAft>
              <a:buFont typeface="Arial" panose="020B0604020202020204" pitchFamily="34" charset="0"/>
              <a:buChar char="•"/>
            </a:pPr>
            <a:r>
              <a:rPr lang="en-US" sz="2800"/>
              <a:t>Small diameter hollow cylinder with four external fins</a:t>
            </a:r>
            <a:endParaRPr lang="en-US" sz="2800">
              <a:cs typeface="Calibri"/>
            </a:endParaRPr>
          </a:p>
          <a:p>
            <a:pPr indent="-228600">
              <a:lnSpc>
                <a:spcPct val="90000"/>
              </a:lnSpc>
              <a:spcAft>
                <a:spcPts val="600"/>
              </a:spcAft>
              <a:buFont typeface="Arial" panose="020B0604020202020204" pitchFamily="34" charset="0"/>
              <a:buChar char="•"/>
            </a:pPr>
            <a:r>
              <a:rPr lang="en-US" sz="2800"/>
              <a:t>Small diameter hollow cylinder with five external fins</a:t>
            </a:r>
            <a:endParaRPr lang="en-US" sz="2800">
              <a:cs typeface="Calibri"/>
            </a:endParaRPr>
          </a:p>
          <a:p>
            <a:pPr indent="-228600">
              <a:lnSpc>
                <a:spcPct val="90000"/>
              </a:lnSpc>
              <a:spcAft>
                <a:spcPts val="600"/>
              </a:spcAft>
              <a:buFont typeface="Arial" panose="020B0604020202020204" pitchFamily="34" charset="0"/>
              <a:buChar char="•"/>
            </a:pPr>
            <a:r>
              <a:rPr lang="en-US" sz="2800"/>
              <a:t>Small diameter hollow cylinder with internal fins and external fins</a:t>
            </a:r>
            <a:endParaRPr lang="en-US" sz="2800">
              <a:cs typeface="Calibri"/>
            </a:endParaRPr>
          </a:p>
          <a:p>
            <a:pPr indent="-228600">
              <a:lnSpc>
                <a:spcPct val="90000"/>
              </a:lnSpc>
              <a:spcAft>
                <a:spcPts val="600"/>
              </a:spcAft>
              <a:buFont typeface="Arial" panose="020B0604020202020204" pitchFamily="34" charset="0"/>
              <a:buChar char="•"/>
            </a:pPr>
            <a:endParaRPr lang="en-US" sz="2400"/>
          </a:p>
        </p:txBody>
      </p:sp>
      <p:sp>
        <p:nvSpPr>
          <p:cNvPr id="6" name="TextBox 5">
            <a:extLst>
              <a:ext uri="{FF2B5EF4-FFF2-40B4-BE49-F238E27FC236}">
                <a16:creationId xmlns:a16="http://schemas.microsoft.com/office/drawing/2014/main" id="{5624B8BD-668D-6224-DAAE-4447B2D9C660}"/>
              </a:ext>
            </a:extLst>
          </p:cNvPr>
          <p:cNvSpPr txBox="1"/>
          <p:nvPr/>
        </p:nvSpPr>
        <p:spPr>
          <a:xfrm>
            <a:off x="5410200" y="2241389"/>
            <a:ext cx="4724400" cy="3930811"/>
          </a:xfrm>
          <a:prstGeom prst="rect">
            <a:avLst/>
          </a:prstGeom>
        </p:spPr>
        <p:txBody>
          <a:bodyPr rot="0" spcFirstLastPara="0" vertOverflow="overflow" horzOverflow="overflow" vert="horz" lIns="0" tIns="0" rIns="0" bIns="0" numCol="1" spcCol="0" rtlCol="0" fromWordArt="0"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endParaRPr lang="en-US" sz="2400"/>
          </a:p>
          <a:p>
            <a:pPr indent="-228600">
              <a:lnSpc>
                <a:spcPct val="90000"/>
              </a:lnSpc>
              <a:spcAft>
                <a:spcPts val="600"/>
              </a:spcAft>
              <a:buFont typeface="Arial" panose="020B0604020202020204" pitchFamily="34" charset="0"/>
              <a:buChar char="•"/>
            </a:pPr>
            <a:endParaRPr lang="en-US" sz="2400"/>
          </a:p>
        </p:txBody>
      </p:sp>
      <p:sp>
        <p:nvSpPr>
          <p:cNvPr id="16" name="Footer Placeholder 5">
            <a:extLst>
              <a:ext uri="{FF2B5EF4-FFF2-40B4-BE49-F238E27FC236}">
                <a16:creationId xmlns:a16="http://schemas.microsoft.com/office/drawing/2014/main" id="{4683B6F8-8BD0-BEAD-560F-81AD653C5CBB}"/>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4389438F-156A-F7C3-5224-7B07F9D1B1F5}"/>
              </a:ext>
            </a:extLst>
          </p:cNvPr>
          <p:cNvSpPr>
            <a:spLocks noGrp="1"/>
          </p:cNvSpPr>
          <p:nvPr>
            <p:ph type="sldNum" sz="quarter" idx="12"/>
          </p:nvPr>
        </p:nvSpPr>
        <p:spPr>
          <a:xfrm>
            <a:off x="4960614" y="6377940"/>
            <a:ext cx="731520" cy="274320"/>
          </a:xfrm>
        </p:spPr>
        <p:txBody>
          <a:bodyPr vert="horz" lIns="91440" tIns="45720" rIns="91440" bIns="45720" rtlCol="0" anchor="ctr">
            <a:normAutofit/>
          </a:bodyPr>
          <a:lstStyle/>
          <a:p>
            <a:pPr>
              <a:spcAft>
                <a:spcPts val="600"/>
              </a:spcAft>
            </a:pPr>
            <a:fld id="{A5AEF524-62EC-C340-82A1-9F47B6C43E55}" type="slidenum">
              <a:rPr lang="en-US" smtClean="0"/>
              <a:pPr>
                <a:spcAft>
                  <a:spcPts val="600"/>
                </a:spcAft>
              </a:pPr>
              <a:t>46</a:t>
            </a:fld>
            <a:endParaRPr lang="en-US"/>
          </a:p>
        </p:txBody>
      </p:sp>
      <p:sp>
        <p:nvSpPr>
          <p:cNvPr id="4" name="Title 3">
            <a:extLst>
              <a:ext uri="{FF2B5EF4-FFF2-40B4-BE49-F238E27FC236}">
                <a16:creationId xmlns:a16="http://schemas.microsoft.com/office/drawing/2014/main" id="{8E0D9912-20B4-97C1-A6BD-9BA9F3A0F964}"/>
              </a:ext>
            </a:extLst>
          </p:cNvPr>
          <p:cNvSpPr>
            <a:spLocks noGrp="1"/>
          </p:cNvSpPr>
          <p:nvPr>
            <p:ph type="title"/>
          </p:nvPr>
        </p:nvSpPr>
        <p:spPr>
          <a:xfrm>
            <a:off x="533400" y="457200"/>
            <a:ext cx="9601200" cy="960276"/>
          </a:xfrm>
        </p:spPr>
        <p:txBody>
          <a:bodyPr vert="horz" lIns="0" tIns="0" rIns="0" bIns="0" rtlCol="0" anchor="b">
            <a:normAutofit/>
          </a:bodyPr>
          <a:lstStyle/>
          <a:p>
            <a:r>
              <a:rPr lang="en-US" b="1" kern="1200">
                <a:latin typeface="+mj-lt"/>
                <a:ea typeface="+mn-ea"/>
                <a:cs typeface="+mj-cs"/>
              </a:rPr>
              <a:t>Concept Generation</a:t>
            </a:r>
          </a:p>
        </p:txBody>
      </p:sp>
      <p:sp>
        <p:nvSpPr>
          <p:cNvPr id="5" name="TextBox 4">
            <a:extLst>
              <a:ext uri="{FF2B5EF4-FFF2-40B4-BE49-F238E27FC236}">
                <a16:creationId xmlns:a16="http://schemas.microsoft.com/office/drawing/2014/main" id="{DA500F65-A130-EB0C-E0F0-FBDBE1F36326}"/>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10406813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D0D06A9-5BF9-C94D-948E-46BBC4C82094}"/>
              </a:ext>
            </a:extLst>
          </p:cNvPr>
          <p:cNvSpPr>
            <a:spLocks noGrp="1"/>
          </p:cNvSpPr>
          <p:nvPr>
            <p:ph type="ftr" sz="quarter" idx="11"/>
          </p:nvPr>
        </p:nvSpPr>
        <p:spPr/>
        <p:txBody>
          <a:bodyPr/>
          <a:lstStyle/>
          <a:p>
            <a:r>
              <a:rPr lang="en-US">
                <a:cs typeface="Calibri"/>
              </a:rPr>
              <a:t>William Wartman</a:t>
            </a:r>
            <a:endParaRPr lang="en-US"/>
          </a:p>
        </p:txBody>
      </p:sp>
      <p:sp>
        <p:nvSpPr>
          <p:cNvPr id="4" name="Slide Number Placeholder 3">
            <a:extLst>
              <a:ext uri="{FF2B5EF4-FFF2-40B4-BE49-F238E27FC236}">
                <a16:creationId xmlns:a16="http://schemas.microsoft.com/office/drawing/2014/main" id="{B4041454-059F-E276-CBF6-34D31BE43D62}"/>
              </a:ext>
            </a:extLst>
          </p:cNvPr>
          <p:cNvSpPr>
            <a:spLocks noGrp="1"/>
          </p:cNvSpPr>
          <p:nvPr>
            <p:ph type="sldNum" sz="quarter" idx="12"/>
          </p:nvPr>
        </p:nvSpPr>
        <p:spPr/>
        <p:txBody>
          <a:bodyPr/>
          <a:lstStyle/>
          <a:p>
            <a:fld id="{A5AEF524-62EC-C340-82A1-9F47B6C43E55}" type="slidenum">
              <a:rPr lang="en-US" dirty="0" smtClean="0"/>
              <a:t>47</a:t>
            </a:fld>
            <a:endParaRPr lang="en-US"/>
          </a:p>
        </p:txBody>
      </p:sp>
      <p:sp>
        <p:nvSpPr>
          <p:cNvPr id="5" name="Title 4">
            <a:extLst>
              <a:ext uri="{FF2B5EF4-FFF2-40B4-BE49-F238E27FC236}">
                <a16:creationId xmlns:a16="http://schemas.microsoft.com/office/drawing/2014/main" id="{34BF469A-BF81-EA0A-2EA4-19420944BBC2}"/>
              </a:ext>
            </a:extLst>
          </p:cNvPr>
          <p:cNvSpPr>
            <a:spLocks noGrp="1"/>
          </p:cNvSpPr>
          <p:nvPr>
            <p:ph type="title"/>
          </p:nvPr>
        </p:nvSpPr>
        <p:spPr/>
        <p:txBody>
          <a:bodyPr/>
          <a:lstStyle/>
          <a:p>
            <a:r>
              <a:rPr lang="en-US"/>
              <a:t>Customer Needs</a:t>
            </a:r>
          </a:p>
        </p:txBody>
      </p:sp>
      <p:graphicFrame>
        <p:nvGraphicFramePr>
          <p:cNvPr id="9" name="Table 8">
            <a:extLst>
              <a:ext uri="{FF2B5EF4-FFF2-40B4-BE49-F238E27FC236}">
                <a16:creationId xmlns:a16="http://schemas.microsoft.com/office/drawing/2014/main" id="{C8AACC6D-55CE-3AF3-C73F-5B9BDDDDEB7A}"/>
              </a:ext>
            </a:extLst>
          </p:cNvPr>
          <p:cNvGraphicFramePr>
            <a:graphicFrameLocks noGrp="1"/>
          </p:cNvGraphicFramePr>
          <p:nvPr>
            <p:extLst>
              <p:ext uri="{D42A27DB-BD31-4B8C-83A1-F6EECF244321}">
                <p14:modId xmlns:p14="http://schemas.microsoft.com/office/powerpoint/2010/main" val="1045008945"/>
              </p:ext>
            </p:extLst>
          </p:nvPr>
        </p:nvGraphicFramePr>
        <p:xfrm>
          <a:off x="1249680" y="1629519"/>
          <a:ext cx="8168640" cy="4511040"/>
        </p:xfrm>
        <a:graphic>
          <a:graphicData uri="http://schemas.openxmlformats.org/drawingml/2006/table">
            <a:tbl>
              <a:tblPr firstRow="1" bandRow="1">
                <a:tableStyleId>{5C22544A-7EE6-4342-B048-85BDC9FD1C3A}</a:tableStyleId>
              </a:tblPr>
              <a:tblGrid>
                <a:gridCol w="2722880">
                  <a:extLst>
                    <a:ext uri="{9D8B030D-6E8A-4147-A177-3AD203B41FA5}">
                      <a16:colId xmlns:a16="http://schemas.microsoft.com/office/drawing/2014/main" val="4020984074"/>
                    </a:ext>
                  </a:extLst>
                </a:gridCol>
                <a:gridCol w="2722880">
                  <a:extLst>
                    <a:ext uri="{9D8B030D-6E8A-4147-A177-3AD203B41FA5}">
                      <a16:colId xmlns:a16="http://schemas.microsoft.com/office/drawing/2014/main" val="1658295140"/>
                    </a:ext>
                  </a:extLst>
                </a:gridCol>
                <a:gridCol w="2722880">
                  <a:extLst>
                    <a:ext uri="{9D8B030D-6E8A-4147-A177-3AD203B41FA5}">
                      <a16:colId xmlns:a16="http://schemas.microsoft.com/office/drawing/2014/main" val="2450650207"/>
                    </a:ext>
                  </a:extLst>
                </a:gridCol>
              </a:tblGrid>
              <a:tr h="370840">
                <a:tc>
                  <a:txBody>
                    <a:bodyPr/>
                    <a:lstStyle/>
                    <a:p>
                      <a:pPr lvl="0">
                        <a:buNone/>
                      </a:pPr>
                      <a:endParaRPr lang="en-US" sz="1400">
                        <a:effectLst/>
                        <a:latin typeface="Calibri"/>
                      </a:endParaRPr>
                    </a:p>
                    <a:p>
                      <a:pPr lvl="0" algn="ctr" rtl="0">
                        <a:buNone/>
                      </a:pPr>
                      <a:r>
                        <a:rPr lang="en-US" sz="1400">
                          <a:effectLst/>
                          <a:latin typeface="Calibri"/>
                        </a:rPr>
                        <a:t>Question  </a:t>
                      </a:r>
                    </a:p>
                  </a:txBody>
                  <a:tcPr/>
                </a:tc>
                <a:tc>
                  <a:txBody>
                    <a:bodyPr/>
                    <a:lstStyle/>
                    <a:p>
                      <a:pPr lvl="0" algn="ctr">
                        <a:buNone/>
                      </a:pPr>
                      <a:endParaRPr lang="en-US" sz="1400">
                        <a:effectLst/>
                        <a:latin typeface="Calibri"/>
                      </a:endParaRPr>
                    </a:p>
                    <a:p>
                      <a:pPr lvl="0" algn="ctr" rtl="0">
                        <a:buNone/>
                      </a:pPr>
                      <a:r>
                        <a:rPr lang="en-US" sz="1400">
                          <a:effectLst/>
                          <a:latin typeface="Calibri"/>
                        </a:rPr>
                        <a:t>Customer Statement  </a:t>
                      </a:r>
                    </a:p>
                  </a:txBody>
                  <a:tcPr/>
                </a:tc>
                <a:tc>
                  <a:txBody>
                    <a:bodyPr/>
                    <a:lstStyle/>
                    <a:p>
                      <a:pPr lvl="0" algn="ctr">
                        <a:buNone/>
                      </a:pPr>
                      <a:endParaRPr lang="en-US" sz="1400">
                        <a:effectLst/>
                        <a:latin typeface="Calibri"/>
                      </a:endParaRPr>
                    </a:p>
                    <a:p>
                      <a:pPr lvl="0" algn="ctr" rtl="0">
                        <a:buNone/>
                      </a:pPr>
                      <a:r>
                        <a:rPr lang="en-US" sz="1400">
                          <a:effectLst/>
                          <a:latin typeface="Calibri"/>
                        </a:rPr>
                        <a:t>Interpreted Need  </a:t>
                      </a:r>
                    </a:p>
                  </a:txBody>
                  <a:tcPr/>
                </a:tc>
                <a:extLst>
                  <a:ext uri="{0D108BD9-81ED-4DB2-BD59-A6C34878D82A}">
                    <a16:rowId xmlns:a16="http://schemas.microsoft.com/office/drawing/2014/main" val="401930821"/>
                  </a:ext>
                </a:extLst>
              </a:tr>
              <a:tr h="370840">
                <a:tc>
                  <a:txBody>
                    <a:bodyPr/>
                    <a:lstStyle/>
                    <a:p>
                      <a:pPr lvl="0">
                        <a:buNone/>
                      </a:pPr>
                      <a:endParaRPr lang="en-US" sz="1400">
                        <a:effectLst/>
                        <a:latin typeface="Calibri"/>
                      </a:endParaRPr>
                    </a:p>
                    <a:p>
                      <a:pPr lvl="0" algn="ctr" rtl="0">
                        <a:buNone/>
                      </a:pPr>
                      <a:r>
                        <a:rPr lang="en-US" sz="1400">
                          <a:effectLst/>
                          <a:latin typeface="Calibri"/>
                        </a:rPr>
                        <a:t>What are the current design’s causes of failure?  </a:t>
                      </a:r>
                    </a:p>
                  </a:txBody>
                  <a:tcPr/>
                </a:tc>
                <a:tc>
                  <a:txBody>
                    <a:bodyPr/>
                    <a:lstStyle/>
                    <a:p>
                      <a:pPr lvl="0">
                        <a:buNone/>
                      </a:pPr>
                      <a:endParaRPr lang="en-US" sz="1400">
                        <a:effectLst/>
                        <a:latin typeface="Calibri"/>
                      </a:endParaRPr>
                    </a:p>
                    <a:p>
                      <a:pPr lvl="0" algn="ctr" rtl="0">
                        <a:buNone/>
                      </a:pPr>
                      <a:r>
                        <a:rPr lang="en-US" sz="1400">
                          <a:effectLst/>
                          <a:latin typeface="Calibri"/>
                        </a:rPr>
                        <a:t>Rocking and shear stress.  </a:t>
                      </a:r>
                    </a:p>
                  </a:txBody>
                  <a:tcPr/>
                </a:tc>
                <a:tc>
                  <a:txBody>
                    <a:bodyPr/>
                    <a:lstStyle/>
                    <a:p>
                      <a:pPr lvl="0">
                        <a:buNone/>
                      </a:pPr>
                      <a:endParaRPr lang="en-US" sz="1400">
                        <a:effectLst/>
                        <a:latin typeface="Calibri"/>
                      </a:endParaRPr>
                    </a:p>
                    <a:p>
                      <a:pPr lvl="0" algn="ctr" rtl="0">
                        <a:buNone/>
                      </a:pPr>
                      <a:r>
                        <a:rPr lang="en-US" sz="1400">
                          <a:effectLst/>
                          <a:latin typeface="Calibri"/>
                        </a:rPr>
                        <a:t>Increase strength of the interface between bone and implant. </a:t>
                      </a:r>
                    </a:p>
                  </a:txBody>
                  <a:tcPr/>
                </a:tc>
                <a:extLst>
                  <a:ext uri="{0D108BD9-81ED-4DB2-BD59-A6C34878D82A}">
                    <a16:rowId xmlns:a16="http://schemas.microsoft.com/office/drawing/2014/main" val="1857249379"/>
                  </a:ext>
                </a:extLst>
              </a:tr>
              <a:tr h="370840">
                <a:tc>
                  <a:txBody>
                    <a:bodyPr/>
                    <a:lstStyle/>
                    <a:p>
                      <a:pPr lvl="0">
                        <a:buNone/>
                      </a:pPr>
                      <a:endParaRPr lang="en-US" sz="1400">
                        <a:effectLst/>
                        <a:latin typeface="Calibri"/>
                      </a:endParaRPr>
                    </a:p>
                    <a:p>
                      <a:pPr lvl="0" algn="ctr" rtl="0">
                        <a:buNone/>
                      </a:pPr>
                      <a:r>
                        <a:rPr lang="en-US" sz="1400">
                          <a:effectLst/>
                          <a:latin typeface="Calibri"/>
                        </a:rPr>
                        <a:t>What do you want us to do?</a:t>
                      </a:r>
                    </a:p>
                  </a:txBody>
                  <a:tcPr/>
                </a:tc>
                <a:tc>
                  <a:txBody>
                    <a:bodyPr/>
                    <a:lstStyle/>
                    <a:p>
                      <a:pPr lvl="0">
                        <a:buNone/>
                      </a:pPr>
                      <a:endParaRPr lang="en-US" sz="1400">
                        <a:effectLst/>
                        <a:latin typeface="Calibri"/>
                      </a:endParaRPr>
                    </a:p>
                    <a:p>
                      <a:pPr lvl="0" algn="ctr" rtl="0">
                        <a:buNone/>
                      </a:pPr>
                      <a:r>
                        <a:rPr lang="en-US" sz="1400">
                          <a:effectLst/>
                          <a:latin typeface="Calibri"/>
                        </a:rPr>
                        <a:t>Improve upon the current Exactech’s design.  </a:t>
                      </a:r>
                    </a:p>
                  </a:txBody>
                  <a:tcPr/>
                </a:tc>
                <a:tc>
                  <a:txBody>
                    <a:bodyPr/>
                    <a:lstStyle/>
                    <a:p>
                      <a:pPr lvl="0">
                        <a:buNone/>
                      </a:pPr>
                      <a:endParaRPr lang="en-US" sz="1400">
                        <a:effectLst/>
                        <a:latin typeface="Calibri"/>
                      </a:endParaRPr>
                    </a:p>
                    <a:p>
                      <a:pPr lvl="0" algn="ctr" rtl="0">
                        <a:buNone/>
                      </a:pPr>
                      <a:r>
                        <a:rPr lang="en-US" sz="1400">
                          <a:effectLst/>
                          <a:latin typeface="Calibri"/>
                        </a:rPr>
                        <a:t>Development of designs that can be rigorously tested such that they exceed the current design in longevity and resistance to certain forces and moments.  </a:t>
                      </a:r>
                    </a:p>
                  </a:txBody>
                  <a:tcPr/>
                </a:tc>
                <a:extLst>
                  <a:ext uri="{0D108BD9-81ED-4DB2-BD59-A6C34878D82A}">
                    <a16:rowId xmlns:a16="http://schemas.microsoft.com/office/drawing/2014/main" val="3723001609"/>
                  </a:ext>
                </a:extLst>
              </a:tr>
              <a:tr h="370840">
                <a:tc>
                  <a:txBody>
                    <a:bodyPr/>
                    <a:lstStyle/>
                    <a:p>
                      <a:pPr lvl="0">
                        <a:buNone/>
                      </a:pPr>
                      <a:endParaRPr lang="en-US" sz="1400">
                        <a:effectLst/>
                        <a:latin typeface="Calibri"/>
                      </a:endParaRPr>
                    </a:p>
                    <a:p>
                      <a:pPr lvl="0" algn="ctr" rtl="0">
                        <a:buNone/>
                      </a:pPr>
                      <a:r>
                        <a:rPr lang="en-US" sz="1400">
                          <a:effectLst/>
                          <a:latin typeface="Calibri"/>
                        </a:rPr>
                        <a:t>Would fasteners work to secure the implant to the bone?  </a:t>
                      </a:r>
                    </a:p>
                  </a:txBody>
                  <a:tcPr/>
                </a:tc>
                <a:tc>
                  <a:txBody>
                    <a:bodyPr/>
                    <a:lstStyle/>
                    <a:p>
                      <a:pPr lvl="0">
                        <a:buNone/>
                      </a:pPr>
                      <a:endParaRPr lang="en-US" sz="1400">
                        <a:effectLst/>
                        <a:latin typeface="Calibri"/>
                      </a:endParaRPr>
                    </a:p>
                    <a:p>
                      <a:pPr lvl="0" algn="ctr" rtl="0">
                        <a:buNone/>
                      </a:pPr>
                      <a:r>
                        <a:rPr lang="en-US" sz="1400">
                          <a:effectLst/>
                          <a:latin typeface="Calibri"/>
                        </a:rPr>
                        <a:t>No, due to the density of bone fasteners would not work.  </a:t>
                      </a:r>
                    </a:p>
                  </a:txBody>
                  <a:tcPr/>
                </a:tc>
                <a:tc>
                  <a:txBody>
                    <a:bodyPr/>
                    <a:lstStyle/>
                    <a:p>
                      <a:pPr lvl="0">
                        <a:buNone/>
                      </a:pPr>
                      <a:endParaRPr lang="en-US" sz="1400">
                        <a:effectLst/>
                        <a:latin typeface="Calibri"/>
                      </a:endParaRPr>
                    </a:p>
                    <a:p>
                      <a:pPr lvl="0" algn="ctr" rtl="0">
                        <a:buNone/>
                      </a:pPr>
                      <a:r>
                        <a:rPr lang="en-US" sz="1400">
                          <a:effectLst/>
                          <a:latin typeface="Calibri"/>
                        </a:rPr>
                        <a:t>Other methods of attaching are needed to prevent bone fragmentation.  </a:t>
                      </a:r>
                    </a:p>
                  </a:txBody>
                  <a:tcPr/>
                </a:tc>
                <a:extLst>
                  <a:ext uri="{0D108BD9-81ED-4DB2-BD59-A6C34878D82A}">
                    <a16:rowId xmlns:a16="http://schemas.microsoft.com/office/drawing/2014/main" val="1385492686"/>
                  </a:ext>
                </a:extLst>
              </a:tr>
              <a:tr h="370839">
                <a:tc>
                  <a:txBody>
                    <a:bodyPr/>
                    <a:lstStyle/>
                    <a:p>
                      <a:pPr lvl="0">
                        <a:buNone/>
                      </a:pPr>
                      <a:endParaRPr lang="en-US" sz="1400">
                        <a:effectLst/>
                        <a:latin typeface="Calibri"/>
                      </a:endParaRPr>
                    </a:p>
                    <a:p>
                      <a:pPr lvl="0" algn="ctr" rtl="0">
                        <a:buNone/>
                      </a:pPr>
                      <a:r>
                        <a:rPr lang="en-US" sz="1400">
                          <a:effectLst/>
                          <a:latin typeface="Calibri"/>
                        </a:rPr>
                        <a:t>How should be align implants for testing?  </a:t>
                      </a:r>
                    </a:p>
                  </a:txBody>
                  <a:tcPr/>
                </a:tc>
                <a:tc>
                  <a:txBody>
                    <a:bodyPr/>
                    <a:lstStyle/>
                    <a:p>
                      <a:pPr lvl="0">
                        <a:buNone/>
                      </a:pPr>
                      <a:endParaRPr lang="en-US" sz="1400">
                        <a:effectLst/>
                        <a:latin typeface="Calibri"/>
                      </a:endParaRPr>
                    </a:p>
                    <a:p>
                      <a:pPr lvl="0" algn="ctr" rtl="0">
                        <a:buNone/>
                      </a:pPr>
                      <a:r>
                        <a:rPr lang="en-US" sz="1400">
                          <a:effectLst/>
                          <a:latin typeface="Calibri"/>
                        </a:rPr>
                        <a:t>Last year's team made 3D printed punches, you will need something similar.  </a:t>
                      </a:r>
                    </a:p>
                  </a:txBody>
                  <a:tcPr/>
                </a:tc>
                <a:tc>
                  <a:txBody>
                    <a:bodyPr/>
                    <a:lstStyle/>
                    <a:p>
                      <a:pPr lvl="0">
                        <a:buNone/>
                      </a:pPr>
                      <a:endParaRPr lang="en-US" sz="1400">
                        <a:effectLst/>
                        <a:latin typeface="Calibri"/>
                      </a:endParaRPr>
                    </a:p>
                    <a:p>
                      <a:pPr lvl="0" algn="ctr" rtl="0">
                        <a:buNone/>
                      </a:pPr>
                      <a:r>
                        <a:rPr lang="en-US" sz="1400">
                          <a:effectLst/>
                          <a:latin typeface="Calibri"/>
                        </a:rPr>
                        <a:t>Design and implement punches to properly align implants with the substitutive bone surface.  </a:t>
                      </a:r>
                    </a:p>
                  </a:txBody>
                  <a:tcPr/>
                </a:tc>
                <a:extLst>
                  <a:ext uri="{0D108BD9-81ED-4DB2-BD59-A6C34878D82A}">
                    <a16:rowId xmlns:a16="http://schemas.microsoft.com/office/drawing/2014/main" val="1804000778"/>
                  </a:ext>
                </a:extLst>
              </a:tr>
            </a:tbl>
          </a:graphicData>
        </a:graphic>
      </p:graphicFrame>
    </p:spTree>
    <p:extLst>
      <p:ext uri="{BB962C8B-B14F-4D97-AF65-F5344CB8AC3E}">
        <p14:creationId xmlns:p14="http://schemas.microsoft.com/office/powerpoint/2010/main" val="32055436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D0D06A9-5BF9-C94D-948E-46BBC4C82094}"/>
              </a:ext>
            </a:extLst>
          </p:cNvPr>
          <p:cNvSpPr>
            <a:spLocks noGrp="1"/>
          </p:cNvSpPr>
          <p:nvPr>
            <p:ph type="ftr" sz="quarter" idx="11"/>
          </p:nvPr>
        </p:nvSpPr>
        <p:spPr/>
        <p:txBody>
          <a:bodyPr/>
          <a:lstStyle/>
          <a:p>
            <a:r>
              <a:rPr lang="en-US">
                <a:cs typeface="Calibri"/>
              </a:rPr>
              <a:t>William Wartman</a:t>
            </a:r>
          </a:p>
        </p:txBody>
      </p:sp>
      <p:sp>
        <p:nvSpPr>
          <p:cNvPr id="4" name="Slide Number Placeholder 3">
            <a:extLst>
              <a:ext uri="{FF2B5EF4-FFF2-40B4-BE49-F238E27FC236}">
                <a16:creationId xmlns:a16="http://schemas.microsoft.com/office/drawing/2014/main" id="{B4041454-059F-E276-CBF6-34D31BE43D62}"/>
              </a:ext>
            </a:extLst>
          </p:cNvPr>
          <p:cNvSpPr>
            <a:spLocks noGrp="1"/>
          </p:cNvSpPr>
          <p:nvPr>
            <p:ph type="sldNum" sz="quarter" idx="12"/>
          </p:nvPr>
        </p:nvSpPr>
        <p:spPr/>
        <p:txBody>
          <a:bodyPr/>
          <a:lstStyle/>
          <a:p>
            <a:fld id="{A5AEF524-62EC-C340-82A1-9F47B6C43E55}" type="slidenum">
              <a:rPr lang="en-US" smtClean="0"/>
              <a:t>48</a:t>
            </a:fld>
            <a:endParaRPr lang="en-US"/>
          </a:p>
        </p:txBody>
      </p:sp>
      <p:sp>
        <p:nvSpPr>
          <p:cNvPr id="5" name="Title 4">
            <a:extLst>
              <a:ext uri="{FF2B5EF4-FFF2-40B4-BE49-F238E27FC236}">
                <a16:creationId xmlns:a16="http://schemas.microsoft.com/office/drawing/2014/main" id="{34BF469A-BF81-EA0A-2EA4-19420944BBC2}"/>
              </a:ext>
            </a:extLst>
          </p:cNvPr>
          <p:cNvSpPr>
            <a:spLocks noGrp="1"/>
          </p:cNvSpPr>
          <p:nvPr>
            <p:ph type="title"/>
          </p:nvPr>
        </p:nvSpPr>
        <p:spPr/>
        <p:txBody>
          <a:bodyPr/>
          <a:lstStyle/>
          <a:p>
            <a:r>
              <a:rPr lang="en-US"/>
              <a:t>Customer Needs continued...</a:t>
            </a:r>
          </a:p>
        </p:txBody>
      </p:sp>
      <p:graphicFrame>
        <p:nvGraphicFramePr>
          <p:cNvPr id="9" name="Table 8">
            <a:extLst>
              <a:ext uri="{FF2B5EF4-FFF2-40B4-BE49-F238E27FC236}">
                <a16:creationId xmlns:a16="http://schemas.microsoft.com/office/drawing/2014/main" id="{C8AACC6D-55CE-3AF3-C73F-5B9BDDDDEB7A}"/>
              </a:ext>
            </a:extLst>
          </p:cNvPr>
          <p:cNvGraphicFramePr>
            <a:graphicFrameLocks noGrp="1"/>
          </p:cNvGraphicFramePr>
          <p:nvPr>
            <p:extLst>
              <p:ext uri="{D42A27DB-BD31-4B8C-83A1-F6EECF244321}">
                <p14:modId xmlns:p14="http://schemas.microsoft.com/office/powerpoint/2010/main" val="2434315837"/>
              </p:ext>
            </p:extLst>
          </p:nvPr>
        </p:nvGraphicFramePr>
        <p:xfrm>
          <a:off x="1249680" y="1714186"/>
          <a:ext cx="8168640" cy="4297680"/>
        </p:xfrm>
        <a:graphic>
          <a:graphicData uri="http://schemas.openxmlformats.org/drawingml/2006/table">
            <a:tbl>
              <a:tblPr firstRow="1" bandRow="1">
                <a:tableStyleId>{5C22544A-7EE6-4342-B048-85BDC9FD1C3A}</a:tableStyleId>
              </a:tblPr>
              <a:tblGrid>
                <a:gridCol w="2722880">
                  <a:extLst>
                    <a:ext uri="{9D8B030D-6E8A-4147-A177-3AD203B41FA5}">
                      <a16:colId xmlns:a16="http://schemas.microsoft.com/office/drawing/2014/main" val="4020984074"/>
                    </a:ext>
                  </a:extLst>
                </a:gridCol>
                <a:gridCol w="2722880">
                  <a:extLst>
                    <a:ext uri="{9D8B030D-6E8A-4147-A177-3AD203B41FA5}">
                      <a16:colId xmlns:a16="http://schemas.microsoft.com/office/drawing/2014/main" val="1658295140"/>
                    </a:ext>
                  </a:extLst>
                </a:gridCol>
                <a:gridCol w="2722880">
                  <a:extLst>
                    <a:ext uri="{9D8B030D-6E8A-4147-A177-3AD203B41FA5}">
                      <a16:colId xmlns:a16="http://schemas.microsoft.com/office/drawing/2014/main" val="2450650207"/>
                    </a:ext>
                  </a:extLst>
                </a:gridCol>
              </a:tblGrid>
              <a:tr h="366075">
                <a:tc>
                  <a:txBody>
                    <a:bodyPr/>
                    <a:lstStyle/>
                    <a:p>
                      <a:pPr lvl="0">
                        <a:buNone/>
                      </a:pPr>
                      <a:endParaRPr lang="en-US" sz="1400">
                        <a:effectLst/>
                        <a:latin typeface="Calibri"/>
                      </a:endParaRPr>
                    </a:p>
                    <a:p>
                      <a:pPr lvl="0" algn="ctr" rtl="0">
                        <a:buNone/>
                      </a:pPr>
                      <a:r>
                        <a:rPr lang="en-US" sz="1400">
                          <a:effectLst/>
                          <a:latin typeface="Calibri"/>
                        </a:rPr>
                        <a:t>Question  </a:t>
                      </a:r>
                    </a:p>
                  </a:txBody>
                  <a:tcPr/>
                </a:tc>
                <a:tc>
                  <a:txBody>
                    <a:bodyPr/>
                    <a:lstStyle/>
                    <a:p>
                      <a:pPr lvl="0" algn="ctr">
                        <a:buNone/>
                      </a:pPr>
                      <a:endParaRPr lang="en-US" sz="1400">
                        <a:effectLst/>
                        <a:latin typeface="Calibri"/>
                      </a:endParaRPr>
                    </a:p>
                    <a:p>
                      <a:pPr lvl="0" algn="ctr" rtl="0">
                        <a:buNone/>
                      </a:pPr>
                      <a:r>
                        <a:rPr lang="en-US" sz="1400">
                          <a:effectLst/>
                          <a:latin typeface="Calibri"/>
                        </a:rPr>
                        <a:t>Customer Statement  </a:t>
                      </a:r>
                    </a:p>
                  </a:txBody>
                  <a:tcPr/>
                </a:tc>
                <a:tc>
                  <a:txBody>
                    <a:bodyPr/>
                    <a:lstStyle/>
                    <a:p>
                      <a:pPr lvl="0" algn="ctr">
                        <a:buNone/>
                      </a:pPr>
                      <a:endParaRPr lang="en-US" sz="1400">
                        <a:effectLst/>
                        <a:latin typeface="Calibri"/>
                      </a:endParaRPr>
                    </a:p>
                    <a:p>
                      <a:pPr lvl="0" algn="ctr" rtl="0">
                        <a:buNone/>
                      </a:pPr>
                      <a:r>
                        <a:rPr lang="en-US" sz="1400">
                          <a:effectLst/>
                          <a:latin typeface="Calibri"/>
                        </a:rPr>
                        <a:t>Interpreted Need  </a:t>
                      </a:r>
                    </a:p>
                  </a:txBody>
                  <a:tcPr/>
                </a:tc>
                <a:extLst>
                  <a:ext uri="{0D108BD9-81ED-4DB2-BD59-A6C34878D82A}">
                    <a16:rowId xmlns:a16="http://schemas.microsoft.com/office/drawing/2014/main" val="401930821"/>
                  </a:ext>
                </a:extLst>
              </a:tr>
              <a:tr h="997240">
                <a:tc>
                  <a:txBody>
                    <a:bodyPr/>
                    <a:lstStyle/>
                    <a:p>
                      <a:pPr lvl="0">
                        <a:buNone/>
                      </a:pPr>
                      <a:endParaRPr lang="en-US" sz="1400">
                        <a:effectLst/>
                        <a:latin typeface="Calibri"/>
                      </a:endParaRPr>
                    </a:p>
                    <a:p>
                      <a:pPr lvl="0" algn="ctr" rtl="0">
                        <a:buNone/>
                      </a:pPr>
                      <a:r>
                        <a:rPr lang="en-US" sz="1400">
                          <a:effectLst/>
                          <a:latin typeface="Calibri"/>
                        </a:rPr>
                        <a:t>Does a current method of testing, these designs exist? </a:t>
                      </a:r>
                    </a:p>
                  </a:txBody>
                  <a:tcPr/>
                </a:tc>
                <a:tc>
                  <a:txBody>
                    <a:bodyPr/>
                    <a:lstStyle/>
                    <a:p>
                      <a:pPr lvl="0">
                        <a:buNone/>
                      </a:pPr>
                      <a:endParaRPr lang="en-US" sz="1400">
                        <a:effectLst/>
                        <a:latin typeface="Calibri"/>
                      </a:endParaRPr>
                    </a:p>
                    <a:p>
                      <a:pPr lvl="0" algn="ctr" rtl="0">
                        <a:buNone/>
                      </a:pPr>
                      <a:r>
                        <a:rPr lang="en-US" sz="1400">
                          <a:effectLst/>
                          <a:latin typeface="Calibri"/>
                        </a:rPr>
                        <a:t>Last year's team focused on testing their designs using their own methods, you will need to do something similar. </a:t>
                      </a:r>
                    </a:p>
                  </a:txBody>
                  <a:tcPr/>
                </a:tc>
                <a:tc>
                  <a:txBody>
                    <a:bodyPr/>
                    <a:lstStyle/>
                    <a:p>
                      <a:pPr lvl="0">
                        <a:buNone/>
                      </a:pPr>
                      <a:endParaRPr lang="en-US" sz="1400">
                        <a:effectLst/>
                        <a:latin typeface="Calibri"/>
                      </a:endParaRPr>
                    </a:p>
                    <a:p>
                      <a:pPr lvl="0" algn="ctr" rtl="0">
                        <a:buNone/>
                      </a:pPr>
                      <a:r>
                        <a:rPr lang="en-US" sz="1400">
                          <a:effectLst/>
                          <a:latin typeface="Calibri"/>
                        </a:rPr>
                        <a:t>We will need to develop a solid method of testing designs for max shear and bending moment.  </a:t>
                      </a:r>
                    </a:p>
                  </a:txBody>
                  <a:tcPr/>
                </a:tc>
                <a:extLst>
                  <a:ext uri="{0D108BD9-81ED-4DB2-BD59-A6C34878D82A}">
                    <a16:rowId xmlns:a16="http://schemas.microsoft.com/office/drawing/2014/main" val="1857249379"/>
                  </a:ext>
                </a:extLst>
              </a:tr>
              <a:tr h="681658">
                <a:tc>
                  <a:txBody>
                    <a:bodyPr/>
                    <a:lstStyle/>
                    <a:p>
                      <a:pPr lvl="0">
                        <a:buNone/>
                      </a:pPr>
                      <a:endParaRPr lang="en-US" sz="1400">
                        <a:effectLst/>
                        <a:latin typeface="Calibri"/>
                      </a:endParaRPr>
                    </a:p>
                    <a:p>
                      <a:pPr lvl="0" algn="ctr" rtl="0">
                        <a:buNone/>
                      </a:pPr>
                      <a:r>
                        <a:rPr lang="en-US" sz="1400">
                          <a:effectLst/>
                          <a:latin typeface="Calibri"/>
                        </a:rPr>
                        <a:t>What are some ways to imitate bone for implant testing?  </a:t>
                      </a:r>
                    </a:p>
                  </a:txBody>
                  <a:tcPr/>
                </a:tc>
                <a:tc>
                  <a:txBody>
                    <a:bodyPr/>
                    <a:lstStyle/>
                    <a:p>
                      <a:pPr lvl="0">
                        <a:buNone/>
                      </a:pPr>
                      <a:endParaRPr lang="en-US" sz="1400">
                        <a:effectLst/>
                        <a:latin typeface="Calibri"/>
                      </a:endParaRPr>
                    </a:p>
                    <a:p>
                      <a:pPr lvl="0" algn="ctr" rtl="0">
                        <a:buNone/>
                      </a:pPr>
                      <a:r>
                        <a:rPr lang="en-US" sz="1400">
                          <a:effectLst/>
                          <a:latin typeface="Calibri"/>
                        </a:rPr>
                        <a:t>Bone block or bone foam.  </a:t>
                      </a:r>
                    </a:p>
                  </a:txBody>
                  <a:tcPr/>
                </a:tc>
                <a:tc>
                  <a:txBody>
                    <a:bodyPr/>
                    <a:lstStyle/>
                    <a:p>
                      <a:pPr lvl="0">
                        <a:buNone/>
                      </a:pPr>
                      <a:endParaRPr lang="en-US" sz="1400">
                        <a:effectLst/>
                        <a:latin typeface="Calibri"/>
                      </a:endParaRPr>
                    </a:p>
                    <a:p>
                      <a:pPr lvl="0" algn="ctr" rtl="0">
                        <a:buNone/>
                      </a:pPr>
                      <a:r>
                        <a:rPr lang="en-US" sz="1400">
                          <a:effectLst/>
                          <a:latin typeface="Calibri"/>
                        </a:rPr>
                        <a:t>Bone block or bone foam.  </a:t>
                      </a:r>
                    </a:p>
                  </a:txBody>
                  <a:tcPr/>
                </a:tc>
                <a:extLst>
                  <a:ext uri="{0D108BD9-81ED-4DB2-BD59-A6C34878D82A}">
                    <a16:rowId xmlns:a16="http://schemas.microsoft.com/office/drawing/2014/main" val="3723001609"/>
                  </a:ext>
                </a:extLst>
              </a:tr>
              <a:tr h="839449">
                <a:tc>
                  <a:txBody>
                    <a:bodyPr/>
                    <a:lstStyle/>
                    <a:p>
                      <a:pPr lvl="0">
                        <a:buNone/>
                      </a:pPr>
                      <a:endParaRPr lang="en-US" sz="1400">
                        <a:effectLst/>
                        <a:latin typeface="Calibri"/>
                      </a:endParaRPr>
                    </a:p>
                    <a:p>
                      <a:pPr lvl="0" algn="ctr" rtl="0">
                        <a:buNone/>
                      </a:pPr>
                      <a:r>
                        <a:rPr lang="en-US" sz="1400">
                          <a:effectLst/>
                          <a:latin typeface="Calibri"/>
                        </a:rPr>
                        <a:t>Which factors are important besides the implant bone interface?  </a:t>
                      </a:r>
                    </a:p>
                  </a:txBody>
                  <a:tcPr/>
                </a:tc>
                <a:tc>
                  <a:txBody>
                    <a:bodyPr/>
                    <a:lstStyle/>
                    <a:p>
                      <a:pPr lvl="0">
                        <a:buNone/>
                      </a:pPr>
                      <a:endParaRPr lang="en-US" sz="1400">
                        <a:effectLst/>
                        <a:latin typeface="Calibri"/>
                      </a:endParaRPr>
                    </a:p>
                    <a:p>
                      <a:pPr lvl="0" algn="ctr" rtl="0">
                        <a:buNone/>
                      </a:pPr>
                      <a:r>
                        <a:rPr lang="en-US" sz="1400">
                          <a:effectLst/>
                          <a:latin typeface="Calibri"/>
                        </a:rPr>
                        <a:t>Mobility and preventing scapular notching are both important factors.  </a:t>
                      </a:r>
                    </a:p>
                  </a:txBody>
                  <a:tcPr/>
                </a:tc>
                <a:tc>
                  <a:txBody>
                    <a:bodyPr/>
                    <a:lstStyle/>
                    <a:p>
                      <a:pPr lvl="0">
                        <a:buNone/>
                      </a:pPr>
                      <a:endParaRPr lang="en-US" sz="1400">
                        <a:effectLst/>
                        <a:latin typeface="Calibri"/>
                      </a:endParaRPr>
                    </a:p>
                    <a:p>
                      <a:pPr lvl="0" algn="ctr" rtl="0">
                        <a:buNone/>
                      </a:pPr>
                      <a:r>
                        <a:rPr lang="en-US" sz="1400">
                          <a:effectLst/>
                          <a:latin typeface="Calibri"/>
                        </a:rPr>
                        <a:t>Our design must consider these two phenomena when designing. </a:t>
                      </a:r>
                    </a:p>
                  </a:txBody>
                  <a:tcPr/>
                </a:tc>
                <a:extLst>
                  <a:ext uri="{0D108BD9-81ED-4DB2-BD59-A6C34878D82A}">
                    <a16:rowId xmlns:a16="http://schemas.microsoft.com/office/drawing/2014/main" val="1385492686"/>
                  </a:ext>
                </a:extLst>
              </a:tr>
              <a:tr h="839449">
                <a:tc>
                  <a:txBody>
                    <a:bodyPr/>
                    <a:lstStyle/>
                    <a:p>
                      <a:pPr lvl="0">
                        <a:buNone/>
                      </a:pPr>
                      <a:endParaRPr lang="en-US" sz="1400">
                        <a:effectLst/>
                        <a:latin typeface="Calibri"/>
                      </a:endParaRPr>
                    </a:p>
                    <a:p>
                      <a:pPr lvl="0" algn="ctr" rtl="0">
                        <a:buNone/>
                      </a:pPr>
                      <a:r>
                        <a:rPr lang="en-US" sz="1400">
                          <a:effectLst/>
                          <a:latin typeface="Calibri"/>
                        </a:rPr>
                        <a:t>What different configurations are currently available for these implants?  </a:t>
                      </a:r>
                    </a:p>
                  </a:txBody>
                  <a:tcPr/>
                </a:tc>
                <a:tc>
                  <a:txBody>
                    <a:bodyPr/>
                    <a:lstStyle/>
                    <a:p>
                      <a:pPr lvl="0">
                        <a:buNone/>
                      </a:pPr>
                      <a:endParaRPr lang="en-US" sz="1400">
                        <a:effectLst/>
                        <a:latin typeface="Calibri"/>
                      </a:endParaRPr>
                    </a:p>
                    <a:p>
                      <a:pPr lvl="0" algn="ctr" rtl="0">
                        <a:buNone/>
                      </a:pPr>
                      <a:r>
                        <a:rPr lang="en-US" sz="1400">
                          <a:effectLst/>
                          <a:latin typeface="Calibri"/>
                        </a:rPr>
                        <a:t>Both inlay and </a:t>
                      </a:r>
                      <a:r>
                        <a:rPr lang="en-US" sz="1400" err="1">
                          <a:effectLst/>
                          <a:latin typeface="Calibri"/>
                        </a:rPr>
                        <a:t>onlay</a:t>
                      </a:r>
                      <a:r>
                        <a:rPr lang="en-US" sz="1400">
                          <a:effectLst/>
                          <a:latin typeface="Calibri"/>
                        </a:rPr>
                        <a:t>, I would like to see you test both. </a:t>
                      </a:r>
                    </a:p>
                  </a:txBody>
                  <a:tcPr/>
                </a:tc>
                <a:tc>
                  <a:txBody>
                    <a:bodyPr/>
                    <a:lstStyle/>
                    <a:p>
                      <a:pPr lvl="0">
                        <a:buNone/>
                      </a:pPr>
                      <a:endParaRPr lang="en-US" sz="1400">
                        <a:effectLst/>
                        <a:latin typeface="Calibri"/>
                      </a:endParaRPr>
                    </a:p>
                    <a:p>
                      <a:pPr lvl="0" algn="ctr" rtl="0">
                        <a:buNone/>
                      </a:pPr>
                      <a:r>
                        <a:rPr lang="en-US" sz="1400">
                          <a:effectLst/>
                          <a:latin typeface="Calibri"/>
                        </a:rPr>
                        <a:t>Investigate both and compare the results. </a:t>
                      </a:r>
                    </a:p>
                  </a:txBody>
                  <a:tcPr/>
                </a:tc>
                <a:extLst>
                  <a:ext uri="{0D108BD9-81ED-4DB2-BD59-A6C34878D82A}">
                    <a16:rowId xmlns:a16="http://schemas.microsoft.com/office/drawing/2014/main" val="1804000778"/>
                  </a:ext>
                </a:extLst>
              </a:tr>
            </a:tbl>
          </a:graphicData>
        </a:graphic>
      </p:graphicFrame>
    </p:spTree>
    <p:extLst>
      <p:ext uri="{BB962C8B-B14F-4D97-AF65-F5344CB8AC3E}">
        <p14:creationId xmlns:p14="http://schemas.microsoft.com/office/powerpoint/2010/main" val="36849748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D0D06A9-5BF9-C94D-948E-46BBC4C82094}"/>
              </a:ext>
            </a:extLst>
          </p:cNvPr>
          <p:cNvSpPr>
            <a:spLocks noGrp="1"/>
          </p:cNvSpPr>
          <p:nvPr>
            <p:ph type="ftr" sz="quarter" idx="11"/>
          </p:nvPr>
        </p:nvSpPr>
        <p:spPr/>
        <p:txBody>
          <a:bodyPr/>
          <a:lstStyle/>
          <a:p>
            <a:r>
              <a:rPr lang="en-US">
                <a:cs typeface="Calibri"/>
              </a:rPr>
              <a:t>William Wartman</a:t>
            </a:r>
          </a:p>
        </p:txBody>
      </p:sp>
      <p:sp>
        <p:nvSpPr>
          <p:cNvPr id="4" name="Slide Number Placeholder 3">
            <a:extLst>
              <a:ext uri="{FF2B5EF4-FFF2-40B4-BE49-F238E27FC236}">
                <a16:creationId xmlns:a16="http://schemas.microsoft.com/office/drawing/2014/main" id="{B4041454-059F-E276-CBF6-34D31BE43D62}"/>
              </a:ext>
            </a:extLst>
          </p:cNvPr>
          <p:cNvSpPr>
            <a:spLocks noGrp="1"/>
          </p:cNvSpPr>
          <p:nvPr>
            <p:ph type="sldNum" sz="quarter" idx="12"/>
          </p:nvPr>
        </p:nvSpPr>
        <p:spPr/>
        <p:txBody>
          <a:bodyPr/>
          <a:lstStyle/>
          <a:p>
            <a:fld id="{A5AEF524-62EC-C340-82A1-9F47B6C43E55}" type="slidenum">
              <a:rPr lang="en-US" dirty="0" smtClean="0"/>
              <a:t>49</a:t>
            </a:fld>
            <a:endParaRPr lang="en-US"/>
          </a:p>
        </p:txBody>
      </p:sp>
      <p:sp>
        <p:nvSpPr>
          <p:cNvPr id="5" name="Title 4">
            <a:extLst>
              <a:ext uri="{FF2B5EF4-FFF2-40B4-BE49-F238E27FC236}">
                <a16:creationId xmlns:a16="http://schemas.microsoft.com/office/drawing/2014/main" id="{34BF469A-BF81-EA0A-2EA4-19420944BBC2}"/>
              </a:ext>
            </a:extLst>
          </p:cNvPr>
          <p:cNvSpPr>
            <a:spLocks noGrp="1"/>
          </p:cNvSpPr>
          <p:nvPr>
            <p:ph type="title"/>
          </p:nvPr>
        </p:nvSpPr>
        <p:spPr/>
        <p:txBody>
          <a:bodyPr/>
          <a:lstStyle/>
          <a:p>
            <a:r>
              <a:rPr lang="en-US"/>
              <a:t>Customer Needs continued...</a:t>
            </a:r>
          </a:p>
        </p:txBody>
      </p:sp>
      <p:graphicFrame>
        <p:nvGraphicFramePr>
          <p:cNvPr id="9" name="Table 8">
            <a:extLst>
              <a:ext uri="{FF2B5EF4-FFF2-40B4-BE49-F238E27FC236}">
                <a16:creationId xmlns:a16="http://schemas.microsoft.com/office/drawing/2014/main" id="{C8AACC6D-55CE-3AF3-C73F-5B9BDDDDEB7A}"/>
              </a:ext>
            </a:extLst>
          </p:cNvPr>
          <p:cNvGraphicFramePr>
            <a:graphicFrameLocks noGrp="1"/>
          </p:cNvGraphicFramePr>
          <p:nvPr>
            <p:extLst>
              <p:ext uri="{D42A27DB-BD31-4B8C-83A1-F6EECF244321}">
                <p14:modId xmlns:p14="http://schemas.microsoft.com/office/powerpoint/2010/main" val="3718779199"/>
              </p:ext>
            </p:extLst>
          </p:nvPr>
        </p:nvGraphicFramePr>
        <p:xfrm>
          <a:off x="1249680" y="1714186"/>
          <a:ext cx="8168640" cy="1515400"/>
        </p:xfrm>
        <a:graphic>
          <a:graphicData uri="http://schemas.openxmlformats.org/drawingml/2006/table">
            <a:tbl>
              <a:tblPr firstRow="1" bandRow="1">
                <a:tableStyleId>{5C22544A-7EE6-4342-B048-85BDC9FD1C3A}</a:tableStyleId>
              </a:tblPr>
              <a:tblGrid>
                <a:gridCol w="2722880">
                  <a:extLst>
                    <a:ext uri="{9D8B030D-6E8A-4147-A177-3AD203B41FA5}">
                      <a16:colId xmlns:a16="http://schemas.microsoft.com/office/drawing/2014/main" val="4020984074"/>
                    </a:ext>
                  </a:extLst>
                </a:gridCol>
                <a:gridCol w="2722880">
                  <a:extLst>
                    <a:ext uri="{9D8B030D-6E8A-4147-A177-3AD203B41FA5}">
                      <a16:colId xmlns:a16="http://schemas.microsoft.com/office/drawing/2014/main" val="1658295140"/>
                    </a:ext>
                  </a:extLst>
                </a:gridCol>
                <a:gridCol w="2722880">
                  <a:extLst>
                    <a:ext uri="{9D8B030D-6E8A-4147-A177-3AD203B41FA5}">
                      <a16:colId xmlns:a16="http://schemas.microsoft.com/office/drawing/2014/main" val="2450650207"/>
                    </a:ext>
                  </a:extLst>
                </a:gridCol>
              </a:tblGrid>
              <a:tr h="366075">
                <a:tc>
                  <a:txBody>
                    <a:bodyPr/>
                    <a:lstStyle/>
                    <a:p>
                      <a:pPr lvl="0">
                        <a:buNone/>
                      </a:pPr>
                      <a:endParaRPr lang="en-US" sz="1400">
                        <a:effectLst/>
                        <a:latin typeface="Calibri"/>
                      </a:endParaRPr>
                    </a:p>
                    <a:p>
                      <a:pPr lvl="0" algn="ctr" rtl="0">
                        <a:buNone/>
                      </a:pPr>
                      <a:r>
                        <a:rPr lang="en-US" sz="1400">
                          <a:effectLst/>
                          <a:latin typeface="Calibri"/>
                        </a:rPr>
                        <a:t>Question  </a:t>
                      </a:r>
                    </a:p>
                  </a:txBody>
                  <a:tcPr/>
                </a:tc>
                <a:tc>
                  <a:txBody>
                    <a:bodyPr/>
                    <a:lstStyle/>
                    <a:p>
                      <a:pPr lvl="0" algn="ctr">
                        <a:buNone/>
                      </a:pPr>
                      <a:endParaRPr lang="en-US" sz="1400">
                        <a:effectLst/>
                        <a:latin typeface="Calibri"/>
                      </a:endParaRPr>
                    </a:p>
                    <a:p>
                      <a:pPr lvl="0" algn="ctr" rtl="0">
                        <a:buNone/>
                      </a:pPr>
                      <a:r>
                        <a:rPr lang="en-US" sz="1400">
                          <a:effectLst/>
                          <a:latin typeface="Calibri"/>
                        </a:rPr>
                        <a:t>Customer Statement  </a:t>
                      </a:r>
                    </a:p>
                  </a:txBody>
                  <a:tcPr/>
                </a:tc>
                <a:tc>
                  <a:txBody>
                    <a:bodyPr/>
                    <a:lstStyle/>
                    <a:p>
                      <a:pPr lvl="0" algn="ctr">
                        <a:buNone/>
                      </a:pPr>
                      <a:endParaRPr lang="en-US" sz="1400">
                        <a:effectLst/>
                        <a:latin typeface="Calibri"/>
                      </a:endParaRPr>
                    </a:p>
                    <a:p>
                      <a:pPr lvl="0" algn="ctr" rtl="0">
                        <a:buNone/>
                      </a:pPr>
                      <a:r>
                        <a:rPr lang="en-US" sz="1400">
                          <a:effectLst/>
                          <a:latin typeface="Calibri"/>
                        </a:rPr>
                        <a:t>Interpreted Need  </a:t>
                      </a:r>
                    </a:p>
                  </a:txBody>
                  <a:tcPr/>
                </a:tc>
                <a:extLst>
                  <a:ext uri="{0D108BD9-81ED-4DB2-BD59-A6C34878D82A}">
                    <a16:rowId xmlns:a16="http://schemas.microsoft.com/office/drawing/2014/main" val="401930821"/>
                  </a:ext>
                </a:extLst>
              </a:tr>
              <a:tr h="997240">
                <a:tc>
                  <a:txBody>
                    <a:bodyPr/>
                    <a:lstStyle/>
                    <a:p>
                      <a:pPr lvl="0">
                        <a:buNone/>
                      </a:pPr>
                      <a:endParaRPr lang="en-US" sz="1400">
                        <a:effectLst/>
                        <a:latin typeface="Calibri"/>
                      </a:endParaRPr>
                    </a:p>
                    <a:p>
                      <a:pPr lvl="0" algn="ctr">
                        <a:buNone/>
                      </a:pPr>
                      <a:r>
                        <a:rPr lang="en-US" sz="1400" b="0" i="0" u="none" strike="noStrike" noProof="0">
                          <a:effectLst/>
                        </a:rPr>
                        <a:t>Can cement or epoxy be used to secure the implant to the bone?</a:t>
                      </a:r>
                      <a:endParaRPr lang="en-US" b="0" i="0" u="none" strike="noStrike" noProof="0"/>
                    </a:p>
                  </a:txBody>
                  <a:tcPr/>
                </a:tc>
                <a:tc>
                  <a:txBody>
                    <a:bodyPr/>
                    <a:lstStyle/>
                    <a:p>
                      <a:pPr lvl="0">
                        <a:buNone/>
                      </a:pPr>
                      <a:endParaRPr lang="en-US" sz="1400">
                        <a:effectLst/>
                        <a:latin typeface="Calibri"/>
                      </a:endParaRPr>
                    </a:p>
                    <a:p>
                      <a:pPr lvl="0" algn="ctr">
                        <a:buNone/>
                      </a:pPr>
                      <a:r>
                        <a:rPr lang="en-US" sz="1400" b="0" i="0" u="none" strike="noStrike" noProof="0">
                          <a:effectLst/>
                        </a:rPr>
                        <a:t>No due to revision surgeries. The cement and implant can't always be removed.</a:t>
                      </a:r>
                      <a:endParaRPr lang="en-US" b="0" i="0" u="none" strike="noStrike" noProof="0"/>
                    </a:p>
                  </a:txBody>
                  <a:tcPr/>
                </a:tc>
                <a:tc>
                  <a:txBody>
                    <a:bodyPr/>
                    <a:lstStyle/>
                    <a:p>
                      <a:pPr lvl="0">
                        <a:buNone/>
                      </a:pPr>
                      <a:endParaRPr lang="en-US" sz="1400">
                        <a:effectLst/>
                        <a:latin typeface="Calibri"/>
                      </a:endParaRPr>
                    </a:p>
                    <a:p>
                      <a:pPr lvl="0" algn="ctr">
                        <a:buNone/>
                      </a:pPr>
                      <a:r>
                        <a:rPr lang="en-US" sz="1400" b="0" i="0" u="none" strike="noStrike" noProof="0">
                          <a:effectLst/>
                        </a:rPr>
                        <a:t>No due to revision surgeries. The cement and implant can't always be removed.</a:t>
                      </a:r>
                      <a:r>
                        <a:rPr lang="en-US" sz="1400">
                          <a:effectLst/>
                          <a:latin typeface="Calibri"/>
                        </a:rPr>
                        <a:t>  </a:t>
                      </a:r>
                      <a:endParaRPr lang="en-US"/>
                    </a:p>
                  </a:txBody>
                  <a:tcPr/>
                </a:tc>
                <a:extLst>
                  <a:ext uri="{0D108BD9-81ED-4DB2-BD59-A6C34878D82A}">
                    <a16:rowId xmlns:a16="http://schemas.microsoft.com/office/drawing/2014/main" val="1857249379"/>
                  </a:ext>
                </a:extLst>
              </a:tr>
            </a:tbl>
          </a:graphicData>
        </a:graphic>
      </p:graphicFrame>
    </p:spTree>
    <p:extLst>
      <p:ext uri="{BB962C8B-B14F-4D97-AF65-F5344CB8AC3E}">
        <p14:creationId xmlns:p14="http://schemas.microsoft.com/office/powerpoint/2010/main" val="2437329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725FFB-232E-932A-0644-321ECB804CC5}"/>
              </a:ext>
            </a:extLst>
          </p:cNvPr>
          <p:cNvSpPr>
            <a:spLocks noGrp="1"/>
          </p:cNvSpPr>
          <p:nvPr>
            <p:ph type="sldNum" sz="quarter" idx="12"/>
          </p:nvPr>
        </p:nvSpPr>
        <p:spPr/>
        <p:txBody>
          <a:bodyPr/>
          <a:lstStyle/>
          <a:p>
            <a:fld id="{A5AEF524-62EC-C340-82A1-9F47B6C43E55}" type="slidenum">
              <a:rPr lang="en-US" smtClean="0"/>
              <a:t>5</a:t>
            </a:fld>
            <a:endParaRPr lang="en-US"/>
          </a:p>
        </p:txBody>
      </p:sp>
      <p:sp>
        <p:nvSpPr>
          <p:cNvPr id="5" name="Title 4">
            <a:extLst>
              <a:ext uri="{FF2B5EF4-FFF2-40B4-BE49-F238E27FC236}">
                <a16:creationId xmlns:a16="http://schemas.microsoft.com/office/drawing/2014/main" id="{F54A29C8-6AFE-8F78-8EF5-3A462FBF070C}"/>
              </a:ext>
            </a:extLst>
          </p:cNvPr>
          <p:cNvSpPr>
            <a:spLocks noGrp="1"/>
          </p:cNvSpPr>
          <p:nvPr>
            <p:ph type="title"/>
          </p:nvPr>
        </p:nvSpPr>
        <p:spPr/>
        <p:txBody>
          <a:bodyPr/>
          <a:lstStyle/>
          <a:p>
            <a:r>
              <a:rPr lang="en-US"/>
              <a:t>Background</a:t>
            </a:r>
          </a:p>
        </p:txBody>
      </p:sp>
      <p:sp>
        <p:nvSpPr>
          <p:cNvPr id="10" name="Content Placeholder 1">
            <a:extLst>
              <a:ext uri="{FF2B5EF4-FFF2-40B4-BE49-F238E27FC236}">
                <a16:creationId xmlns:a16="http://schemas.microsoft.com/office/drawing/2014/main" id="{845DC44C-6E0D-D0A6-EED1-D4BFD72D9BBA}"/>
              </a:ext>
            </a:extLst>
          </p:cNvPr>
          <p:cNvSpPr>
            <a:spLocks noGrp="1"/>
          </p:cNvSpPr>
          <p:nvPr/>
        </p:nvSpPr>
        <p:spPr>
          <a:xfrm>
            <a:off x="533400" y="1759683"/>
            <a:ext cx="9601200" cy="4346575"/>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cs typeface="Calibri"/>
              </a:rPr>
              <a:t>Shoulder joint failure is common</a:t>
            </a:r>
            <a:endParaRPr lang="en-US" dirty="0">
              <a:latin typeface="Arial"/>
              <a:ea typeface="Calibri"/>
              <a:cs typeface="Calibri"/>
            </a:endParaRPr>
          </a:p>
          <a:p>
            <a:r>
              <a:rPr lang="en-US" dirty="0">
                <a:latin typeface="Arial"/>
                <a:ea typeface="Calibri"/>
                <a:cs typeface="Calibri"/>
              </a:rPr>
              <a:t>Least stable joint in the body</a:t>
            </a:r>
          </a:p>
          <a:p>
            <a:r>
              <a:rPr lang="en-US" dirty="0">
                <a:latin typeface="Arial"/>
                <a:ea typeface="Calibri"/>
                <a:cs typeface="Calibri"/>
              </a:rPr>
              <a:t>Aging population</a:t>
            </a:r>
          </a:p>
          <a:p>
            <a:r>
              <a:rPr lang="en-US" dirty="0">
                <a:latin typeface="Arial"/>
                <a:ea typeface="Calibri"/>
                <a:cs typeface="Calibri"/>
              </a:rPr>
              <a:t>Current Models</a:t>
            </a:r>
            <a:endParaRPr lang="en-US" dirty="0">
              <a:latin typeface="Calibri"/>
              <a:ea typeface="Calibri"/>
              <a:cs typeface="Calibri"/>
            </a:endParaRPr>
          </a:p>
          <a:p>
            <a:pPr lvl="1"/>
            <a:r>
              <a:rPr lang="en-US" sz="2800" dirty="0">
                <a:latin typeface="Arial"/>
                <a:ea typeface="Calibri"/>
                <a:cs typeface="Calibri"/>
              </a:rPr>
              <a:t>Stemmed: substantial bone loss</a:t>
            </a:r>
            <a:endParaRPr lang="en-US" sz="2800" dirty="0">
              <a:ea typeface="Calibri"/>
              <a:cs typeface="Calibri"/>
            </a:endParaRPr>
          </a:p>
          <a:p>
            <a:pPr lvl="1"/>
            <a:r>
              <a:rPr lang="en-US" sz="2800" dirty="0">
                <a:latin typeface="Arial"/>
                <a:ea typeface="Calibri"/>
                <a:cs typeface="Calibri"/>
              </a:rPr>
              <a:t>Stemless: less stability but less bone loss</a:t>
            </a:r>
          </a:p>
          <a:p>
            <a:pPr lvl="1"/>
            <a:r>
              <a:rPr lang="en-US" sz="2800" dirty="0">
                <a:latin typeface="Arial"/>
                <a:ea typeface="Calibri"/>
                <a:cs typeface="Arial"/>
              </a:rPr>
              <a:t>Natural: greater range of motion</a:t>
            </a:r>
          </a:p>
          <a:p>
            <a:pPr lvl="1"/>
            <a:r>
              <a:rPr lang="en-US" sz="2800" dirty="0">
                <a:latin typeface="Arial"/>
                <a:ea typeface="Calibri"/>
                <a:cs typeface="Arial"/>
              </a:rPr>
              <a:t>Reverse: preferred for arthritis or rotator cuff damage</a:t>
            </a:r>
            <a:endParaRPr lang="en-US" sz="2800" dirty="0">
              <a:ea typeface="Calibri"/>
              <a:cs typeface="Calibri"/>
            </a:endParaRPr>
          </a:p>
          <a:p>
            <a:endParaRPr lang="en-US">
              <a:latin typeface="Arial"/>
              <a:ea typeface="Calibri"/>
              <a:cs typeface="Calibri"/>
            </a:endParaRPr>
          </a:p>
          <a:p>
            <a:endParaRPr lang="en-US">
              <a:latin typeface="Arial"/>
              <a:ea typeface="Calibri"/>
              <a:cs typeface="Calibri"/>
            </a:endParaRPr>
          </a:p>
          <a:p>
            <a:pPr lvl="1"/>
            <a:endParaRPr lang="en-US">
              <a:ea typeface="Calibri"/>
              <a:cs typeface="Calibri"/>
            </a:endParaRPr>
          </a:p>
          <a:p>
            <a:pPr lvl="1"/>
            <a:endParaRPr lang="en-US">
              <a:ea typeface="Calibri"/>
              <a:cs typeface="Calibri"/>
            </a:endParaRPr>
          </a:p>
          <a:p>
            <a:endParaRPr lang="en-US">
              <a:ea typeface="Calibri"/>
              <a:cs typeface="Calibri"/>
            </a:endParaRPr>
          </a:p>
        </p:txBody>
      </p:sp>
      <p:sp>
        <p:nvSpPr>
          <p:cNvPr id="3" name="TextBox 2">
            <a:extLst>
              <a:ext uri="{FF2B5EF4-FFF2-40B4-BE49-F238E27FC236}">
                <a16:creationId xmlns:a16="http://schemas.microsoft.com/office/drawing/2014/main" id="{0820C5E5-4199-DD58-11E0-160BDD7595F4}"/>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7822921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90A989A0-E2A5-4EA2-722C-13DE4F2B4898}"/>
              </a:ext>
            </a:extLst>
          </p:cNvPr>
          <p:cNvGraphicFramePr>
            <a:graphicFrameLocks noGrp="1"/>
          </p:cNvGraphicFramePr>
          <p:nvPr>
            <p:ph idx="1"/>
            <p:extLst>
              <p:ext uri="{D42A27DB-BD31-4B8C-83A1-F6EECF244321}">
                <p14:modId xmlns:p14="http://schemas.microsoft.com/office/powerpoint/2010/main" val="2840797747"/>
              </p:ext>
            </p:extLst>
          </p:nvPr>
        </p:nvGraphicFramePr>
        <p:xfrm>
          <a:off x="533400" y="1825625"/>
          <a:ext cx="9601199" cy="3505200"/>
        </p:xfrm>
        <a:graphic>
          <a:graphicData uri="http://schemas.openxmlformats.org/drawingml/2006/table">
            <a:tbl>
              <a:tblPr firstRow="1" bandRow="1">
                <a:tableStyleId>{5C22544A-7EE6-4342-B048-85BDC9FD1C3A}</a:tableStyleId>
              </a:tblPr>
              <a:tblGrid>
                <a:gridCol w="3881148">
                  <a:extLst>
                    <a:ext uri="{9D8B030D-6E8A-4147-A177-3AD203B41FA5}">
                      <a16:colId xmlns:a16="http://schemas.microsoft.com/office/drawing/2014/main" val="1419920809"/>
                    </a:ext>
                  </a:extLst>
                </a:gridCol>
                <a:gridCol w="1874267">
                  <a:extLst>
                    <a:ext uri="{9D8B030D-6E8A-4147-A177-3AD203B41FA5}">
                      <a16:colId xmlns:a16="http://schemas.microsoft.com/office/drawing/2014/main" val="80329934"/>
                    </a:ext>
                  </a:extLst>
                </a:gridCol>
                <a:gridCol w="1971517">
                  <a:extLst>
                    <a:ext uri="{9D8B030D-6E8A-4147-A177-3AD203B41FA5}">
                      <a16:colId xmlns:a16="http://schemas.microsoft.com/office/drawing/2014/main" val="2949647253"/>
                    </a:ext>
                  </a:extLst>
                </a:gridCol>
                <a:gridCol w="1874267">
                  <a:extLst>
                    <a:ext uri="{9D8B030D-6E8A-4147-A177-3AD203B41FA5}">
                      <a16:colId xmlns:a16="http://schemas.microsoft.com/office/drawing/2014/main" val="223868876"/>
                    </a:ext>
                  </a:extLst>
                </a:gridCol>
              </a:tblGrid>
              <a:tr h="600075">
                <a:tc>
                  <a:txBody>
                    <a:bodyPr/>
                    <a:lstStyle/>
                    <a:p>
                      <a:pPr algn="ctr" fontAlgn="base"/>
                      <a:r>
                        <a:rPr lang="en-US" sz="2800" b="1" i="0">
                          <a:solidFill>
                            <a:srgbClr val="FFFFFF"/>
                          </a:solidFill>
                          <a:effectLst/>
                          <a:latin typeface="Calibri"/>
                        </a:rPr>
                        <a:t>Function​</a:t>
                      </a:r>
                      <a:endParaRPr lang="en-US" b="1" i="0">
                        <a:solidFill>
                          <a:srgbClr val="FFFFFF"/>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solidFill>
                  </a:tcPr>
                </a:tc>
                <a:tc>
                  <a:txBody>
                    <a:bodyPr/>
                    <a:lstStyle/>
                    <a:p>
                      <a:pPr algn="ctr" fontAlgn="base"/>
                      <a:r>
                        <a:rPr lang="en-US" sz="2800" b="1" i="0">
                          <a:solidFill>
                            <a:srgbClr val="FFFFFF"/>
                          </a:solidFill>
                          <a:effectLst/>
                          <a:latin typeface="Calibri"/>
                        </a:rPr>
                        <a:t>Stability​</a:t>
                      </a:r>
                      <a:endParaRPr lang="en-US" b="1" i="0">
                        <a:solidFill>
                          <a:srgbClr val="FFFFFF"/>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solidFill>
                  </a:tcPr>
                </a:tc>
                <a:tc>
                  <a:txBody>
                    <a:bodyPr/>
                    <a:lstStyle/>
                    <a:p>
                      <a:pPr algn="ctr" fontAlgn="base"/>
                      <a:r>
                        <a:rPr lang="en-US" sz="2800" b="1" i="0">
                          <a:solidFill>
                            <a:srgbClr val="FFFFFF"/>
                          </a:solidFill>
                          <a:effectLst/>
                          <a:latin typeface="Calibri"/>
                        </a:rPr>
                        <a:t>Ergonomics​</a:t>
                      </a:r>
                      <a:endParaRPr lang="en-US" b="1" i="0">
                        <a:solidFill>
                          <a:srgbClr val="FFFFFF"/>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solidFill>
                  </a:tcPr>
                </a:tc>
                <a:tc>
                  <a:txBody>
                    <a:bodyPr/>
                    <a:lstStyle/>
                    <a:p>
                      <a:pPr algn="ctr" fontAlgn="base"/>
                      <a:r>
                        <a:rPr lang="en-US" sz="2800" b="1" i="0">
                          <a:solidFill>
                            <a:srgbClr val="FFFFFF"/>
                          </a:solidFill>
                          <a:effectLst/>
                          <a:latin typeface="Calibri"/>
                        </a:rPr>
                        <a:t>Adaptable​</a:t>
                      </a:r>
                      <a:endParaRPr lang="en-US" b="1" i="0">
                        <a:solidFill>
                          <a:srgbClr val="FFFFFF"/>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solidFill>
                  </a:tcPr>
                </a:tc>
                <a:extLst>
                  <a:ext uri="{0D108BD9-81ED-4DB2-BD59-A6C34878D82A}">
                    <a16:rowId xmlns:a16="http://schemas.microsoft.com/office/drawing/2014/main" val="417702351"/>
                  </a:ext>
                </a:extLst>
              </a:tr>
              <a:tr h="619125">
                <a:tc>
                  <a:txBody>
                    <a:bodyPr/>
                    <a:lstStyle/>
                    <a:p>
                      <a:pPr algn="ctr" fontAlgn="base"/>
                      <a:r>
                        <a:rPr lang="en-US" sz="2400" b="0" i="0" u="none" strike="noStrike">
                          <a:solidFill>
                            <a:srgbClr val="000000"/>
                          </a:solidFill>
                          <a:effectLst/>
                          <a:latin typeface="Calibri"/>
                        </a:rPr>
                        <a:t>Resist Rocking moments</a:t>
                      </a:r>
                      <a:r>
                        <a:rPr lang="en-US" sz="24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60000"/>
                      </a:srgbClr>
                    </a:solidFill>
                  </a:tcPr>
                </a:tc>
                <a:tc>
                  <a:txBody>
                    <a:bodyPr/>
                    <a:lstStyle/>
                    <a:p>
                      <a:pPr algn="ctr" fontAlgn="base"/>
                      <a:r>
                        <a:rPr lang="en-US" sz="2800" b="0" i="0">
                          <a:solidFill>
                            <a:srgbClr val="000000"/>
                          </a:solidFill>
                          <a:effectLst/>
                          <a:latin typeface="Calibri"/>
                        </a:rPr>
                        <a:t>X​</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60000"/>
                      </a:srgbClr>
                    </a:solidFill>
                  </a:tcPr>
                </a:tc>
                <a:tc>
                  <a:txBody>
                    <a:bodyPr/>
                    <a:lstStyle/>
                    <a:p>
                      <a:pPr algn="l" fontAlgn="auto"/>
                      <a:r>
                        <a:rPr lang="en-US" sz="1800" b="0" i="0">
                          <a:solidFill>
                            <a:srgbClr val="000000"/>
                          </a:solidFill>
                          <a:effectLst/>
                          <a:latin typeface="Calibri"/>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60000"/>
                      </a:srgbClr>
                    </a:solidFill>
                  </a:tcPr>
                </a:tc>
                <a:tc>
                  <a:txBody>
                    <a:bodyPr/>
                    <a:lstStyle/>
                    <a:p>
                      <a:pPr algn="ctr" fontAlgn="base"/>
                      <a:r>
                        <a:rPr lang="en-US" sz="2800" b="0" i="0" u="none" strike="noStrike">
                          <a:solidFill>
                            <a:srgbClr val="000000"/>
                          </a:solidFill>
                          <a:effectLst/>
                          <a:latin typeface="Calibri"/>
                        </a:rPr>
                        <a:t>X</a:t>
                      </a:r>
                      <a:r>
                        <a:rPr lang="en-US" sz="28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60000"/>
                      </a:srgbClr>
                    </a:solidFill>
                  </a:tcPr>
                </a:tc>
                <a:extLst>
                  <a:ext uri="{0D108BD9-81ED-4DB2-BD59-A6C34878D82A}">
                    <a16:rowId xmlns:a16="http://schemas.microsoft.com/office/drawing/2014/main" val="3311895588"/>
                  </a:ext>
                </a:extLst>
              </a:tr>
              <a:tr h="571500">
                <a:tc>
                  <a:txBody>
                    <a:bodyPr/>
                    <a:lstStyle/>
                    <a:p>
                      <a:pPr algn="ctr" fontAlgn="base"/>
                      <a:r>
                        <a:rPr lang="en-US" sz="2400" b="0" i="0" u="none" strike="noStrike">
                          <a:solidFill>
                            <a:srgbClr val="000000"/>
                          </a:solidFill>
                          <a:effectLst/>
                          <a:latin typeface="Calibri"/>
                        </a:rPr>
                        <a:t>Resist Shear forces</a:t>
                      </a:r>
                      <a:r>
                        <a:rPr lang="en-US" sz="24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tc>
                  <a:txBody>
                    <a:bodyPr/>
                    <a:lstStyle/>
                    <a:p>
                      <a:pPr algn="ctr" fontAlgn="base"/>
                      <a:r>
                        <a:rPr lang="en-US" sz="2800" b="0" i="0">
                          <a:solidFill>
                            <a:srgbClr val="000000"/>
                          </a:solidFill>
                          <a:effectLst/>
                          <a:latin typeface="Calibri"/>
                        </a:rPr>
                        <a:t>X​</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tc>
                  <a:txBody>
                    <a:bodyPr/>
                    <a:lstStyle/>
                    <a:p>
                      <a:pPr algn="l" fontAlgn="auto"/>
                      <a:r>
                        <a:rPr lang="en-US" sz="1800" b="0" i="0">
                          <a:solidFill>
                            <a:srgbClr val="000000"/>
                          </a:solidFill>
                          <a:effectLst/>
                          <a:latin typeface="Calibri"/>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tc>
                  <a:txBody>
                    <a:bodyPr/>
                    <a:lstStyle/>
                    <a:p>
                      <a:pPr algn="ctr" fontAlgn="base"/>
                      <a:r>
                        <a:rPr lang="en-US" sz="2800" b="0" i="0" u="none" strike="noStrike">
                          <a:solidFill>
                            <a:srgbClr val="000000"/>
                          </a:solidFill>
                          <a:effectLst/>
                          <a:latin typeface="Calibri"/>
                        </a:rPr>
                        <a:t>X</a:t>
                      </a:r>
                      <a:r>
                        <a:rPr lang="en-US" sz="28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extLst>
                  <a:ext uri="{0D108BD9-81ED-4DB2-BD59-A6C34878D82A}">
                    <a16:rowId xmlns:a16="http://schemas.microsoft.com/office/drawing/2014/main" val="1570217493"/>
                  </a:ext>
                </a:extLst>
              </a:tr>
              <a:tr h="571500">
                <a:tc>
                  <a:txBody>
                    <a:bodyPr/>
                    <a:lstStyle/>
                    <a:p>
                      <a:pPr algn="ctr" fontAlgn="base"/>
                      <a:r>
                        <a:rPr lang="en-US" sz="2400" b="0" i="0" u="none" strike="noStrike">
                          <a:solidFill>
                            <a:srgbClr val="000000"/>
                          </a:solidFill>
                          <a:effectLst/>
                          <a:latin typeface="Calibri"/>
                        </a:rPr>
                        <a:t>Resist Torque</a:t>
                      </a:r>
                      <a:r>
                        <a:rPr lang="en-US" sz="24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tc>
                  <a:txBody>
                    <a:bodyPr/>
                    <a:lstStyle/>
                    <a:p>
                      <a:pPr algn="ctr" fontAlgn="base"/>
                      <a:r>
                        <a:rPr lang="en-US" sz="2800" b="0" i="0">
                          <a:solidFill>
                            <a:srgbClr val="000000"/>
                          </a:solidFill>
                          <a:effectLst/>
                          <a:latin typeface="Calibri"/>
                        </a:rPr>
                        <a:t>X​</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tc>
                  <a:txBody>
                    <a:bodyPr/>
                    <a:lstStyle/>
                    <a:p>
                      <a:pPr algn="l" fontAlgn="auto"/>
                      <a:r>
                        <a:rPr lang="en-US" sz="1800" b="0" i="0">
                          <a:solidFill>
                            <a:srgbClr val="000000"/>
                          </a:solidFill>
                          <a:effectLst/>
                          <a:latin typeface="Calibri"/>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tc>
                  <a:txBody>
                    <a:bodyPr/>
                    <a:lstStyle/>
                    <a:p>
                      <a:pPr algn="ctr" fontAlgn="base"/>
                      <a:r>
                        <a:rPr lang="en-US" sz="2800" b="0" i="0" u="none" strike="noStrike">
                          <a:solidFill>
                            <a:srgbClr val="000000"/>
                          </a:solidFill>
                          <a:effectLst/>
                          <a:latin typeface="Calibri"/>
                        </a:rPr>
                        <a:t>X</a:t>
                      </a:r>
                      <a:r>
                        <a:rPr lang="en-US" sz="28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extLst>
                  <a:ext uri="{0D108BD9-81ED-4DB2-BD59-A6C34878D82A}">
                    <a16:rowId xmlns:a16="http://schemas.microsoft.com/office/drawing/2014/main" val="109053543"/>
                  </a:ext>
                </a:extLst>
              </a:tr>
              <a:tr h="571500">
                <a:tc>
                  <a:txBody>
                    <a:bodyPr/>
                    <a:lstStyle/>
                    <a:p>
                      <a:pPr algn="ctr" fontAlgn="base"/>
                      <a:r>
                        <a:rPr lang="en-US" sz="2400" b="0" i="0" u="none" strike="noStrike">
                          <a:solidFill>
                            <a:srgbClr val="000000"/>
                          </a:solidFill>
                          <a:effectLst/>
                          <a:latin typeface="Calibri"/>
                        </a:rPr>
                        <a:t>Easier to Implant</a:t>
                      </a:r>
                      <a:r>
                        <a:rPr lang="en-US" sz="24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tc>
                  <a:txBody>
                    <a:bodyPr/>
                    <a:lstStyle/>
                    <a:p>
                      <a:pPr algn="ctr" fontAlgn="auto"/>
                      <a:r>
                        <a:rPr lang="en-US" sz="2800" b="0" i="0">
                          <a:solidFill>
                            <a:srgbClr val="000000"/>
                          </a:solidFill>
                          <a:effectLst/>
                          <a:latin typeface="Calibri"/>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tc>
                  <a:txBody>
                    <a:bodyPr/>
                    <a:lstStyle/>
                    <a:p>
                      <a:pPr algn="ctr" fontAlgn="base"/>
                      <a:r>
                        <a:rPr lang="en-US" sz="2800" b="0" i="0" u="none" strike="noStrike">
                          <a:solidFill>
                            <a:srgbClr val="000000"/>
                          </a:solidFill>
                          <a:effectLst/>
                          <a:latin typeface="Calibri"/>
                        </a:rPr>
                        <a:t>X</a:t>
                      </a:r>
                      <a:r>
                        <a:rPr lang="en-US" sz="28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tc>
                  <a:txBody>
                    <a:bodyPr/>
                    <a:lstStyle/>
                    <a:p>
                      <a:pPr algn="ctr" fontAlgn="auto"/>
                      <a:r>
                        <a:rPr lang="en-US" sz="2800" b="0" i="0" u="none" strike="noStrike">
                          <a:solidFill>
                            <a:srgbClr val="000000"/>
                          </a:solidFill>
                          <a:effectLst/>
                          <a:latin typeface="Calibri"/>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extLst>
                  <a:ext uri="{0D108BD9-81ED-4DB2-BD59-A6C34878D82A}">
                    <a16:rowId xmlns:a16="http://schemas.microsoft.com/office/drawing/2014/main" val="2184339573"/>
                  </a:ext>
                </a:extLst>
              </a:tr>
              <a:tr h="571500">
                <a:tc>
                  <a:txBody>
                    <a:bodyPr/>
                    <a:lstStyle/>
                    <a:p>
                      <a:pPr algn="ctr" fontAlgn="base"/>
                      <a:r>
                        <a:rPr lang="en-US" sz="2400" b="0" i="0" u="none" strike="noStrike">
                          <a:solidFill>
                            <a:srgbClr val="000000"/>
                          </a:solidFill>
                          <a:effectLst/>
                          <a:latin typeface="Calibri"/>
                        </a:rPr>
                        <a:t>Variable Sized Implants</a:t>
                      </a:r>
                      <a:r>
                        <a:rPr lang="en-US" sz="24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tc>
                  <a:txBody>
                    <a:bodyPr/>
                    <a:lstStyle/>
                    <a:p>
                      <a:pPr algn="ctr" fontAlgn="auto"/>
                      <a:r>
                        <a:rPr lang="en-US" sz="2800" b="0" i="0">
                          <a:solidFill>
                            <a:srgbClr val="000000"/>
                          </a:solidFill>
                          <a:effectLst/>
                          <a:latin typeface="Calibri"/>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tc>
                  <a:txBody>
                    <a:bodyPr/>
                    <a:lstStyle/>
                    <a:p>
                      <a:pPr algn="ctr" fontAlgn="base"/>
                      <a:r>
                        <a:rPr lang="en-US" sz="2800" b="0" i="0" u="none" strike="noStrike">
                          <a:solidFill>
                            <a:srgbClr val="000000"/>
                          </a:solidFill>
                          <a:effectLst/>
                          <a:latin typeface="Calibri"/>
                        </a:rPr>
                        <a:t>X</a:t>
                      </a:r>
                      <a:r>
                        <a:rPr lang="en-US" sz="28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tc>
                  <a:txBody>
                    <a:bodyPr/>
                    <a:lstStyle/>
                    <a:p>
                      <a:pPr algn="ctr" fontAlgn="base"/>
                      <a:r>
                        <a:rPr lang="en-US" sz="2800" b="0" i="0" u="none" strike="noStrike">
                          <a:solidFill>
                            <a:srgbClr val="000000"/>
                          </a:solidFill>
                          <a:effectLst/>
                          <a:latin typeface="Calibri"/>
                        </a:rPr>
                        <a:t>X</a:t>
                      </a:r>
                      <a:r>
                        <a:rPr lang="en-US" sz="28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extLst>
                  <a:ext uri="{0D108BD9-81ED-4DB2-BD59-A6C34878D82A}">
                    <a16:rowId xmlns:a16="http://schemas.microsoft.com/office/drawing/2014/main" val="3536928233"/>
                  </a:ext>
                </a:extLst>
              </a:tr>
            </a:tbl>
          </a:graphicData>
        </a:graphic>
      </p:graphicFrame>
      <p:sp>
        <p:nvSpPr>
          <p:cNvPr id="3" name="Footer Placeholder 2">
            <a:extLst>
              <a:ext uri="{FF2B5EF4-FFF2-40B4-BE49-F238E27FC236}">
                <a16:creationId xmlns:a16="http://schemas.microsoft.com/office/drawing/2014/main" id="{891C5CD5-38CA-12D9-C855-C22E60D77E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790A7A-6524-A668-1A4B-44D4C9751D9F}"/>
              </a:ext>
            </a:extLst>
          </p:cNvPr>
          <p:cNvSpPr>
            <a:spLocks noGrp="1"/>
          </p:cNvSpPr>
          <p:nvPr>
            <p:ph type="sldNum" sz="quarter" idx="12"/>
          </p:nvPr>
        </p:nvSpPr>
        <p:spPr/>
        <p:txBody>
          <a:bodyPr/>
          <a:lstStyle/>
          <a:p>
            <a:fld id="{A5AEF524-62EC-C340-82A1-9F47B6C43E55}" type="slidenum">
              <a:rPr lang="en-US" dirty="0" smtClean="0"/>
              <a:t>50</a:t>
            </a:fld>
            <a:endParaRPr lang="en-US"/>
          </a:p>
        </p:txBody>
      </p:sp>
      <p:sp>
        <p:nvSpPr>
          <p:cNvPr id="5" name="Title 4">
            <a:extLst>
              <a:ext uri="{FF2B5EF4-FFF2-40B4-BE49-F238E27FC236}">
                <a16:creationId xmlns:a16="http://schemas.microsoft.com/office/drawing/2014/main" id="{46F827EE-1E3C-0500-9A05-B2F46F3CCAA6}"/>
              </a:ext>
            </a:extLst>
          </p:cNvPr>
          <p:cNvSpPr>
            <a:spLocks noGrp="1"/>
          </p:cNvSpPr>
          <p:nvPr>
            <p:ph type="title"/>
          </p:nvPr>
        </p:nvSpPr>
        <p:spPr/>
        <p:txBody>
          <a:bodyPr/>
          <a:lstStyle/>
          <a:p>
            <a:r>
              <a:rPr lang="en-US"/>
              <a:t>Functional Decomposition</a:t>
            </a:r>
          </a:p>
        </p:txBody>
      </p:sp>
      <p:sp>
        <p:nvSpPr>
          <p:cNvPr id="8" name="TextBox 7">
            <a:extLst>
              <a:ext uri="{FF2B5EF4-FFF2-40B4-BE49-F238E27FC236}">
                <a16:creationId xmlns:a16="http://schemas.microsoft.com/office/drawing/2014/main" id="{46B19D05-ACDE-236D-BBAF-FCC9A6BC4DA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Times"/>
              <a:cs typeface="Times"/>
            </a:endParaRPr>
          </a:p>
        </p:txBody>
      </p:sp>
    </p:spTree>
    <p:extLst>
      <p:ext uri="{BB962C8B-B14F-4D97-AF65-F5344CB8AC3E}">
        <p14:creationId xmlns:p14="http://schemas.microsoft.com/office/powerpoint/2010/main" val="14937181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Footer Placeholder 2">
            <a:extLst>
              <a:ext uri="{FF2B5EF4-FFF2-40B4-BE49-F238E27FC236}">
                <a16:creationId xmlns:a16="http://schemas.microsoft.com/office/drawing/2014/main" id="{A4D1F515-A2B9-5D1C-241C-45601534452F}"/>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012B2C79-A8FF-DA92-4A63-BFE8AAC9F410}"/>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51</a:t>
            </a:fld>
            <a:endParaRPr lang="en-US"/>
          </a:p>
        </p:txBody>
      </p:sp>
      <p:sp>
        <p:nvSpPr>
          <p:cNvPr id="4" name="Title 3">
            <a:extLst>
              <a:ext uri="{FF2B5EF4-FFF2-40B4-BE49-F238E27FC236}">
                <a16:creationId xmlns:a16="http://schemas.microsoft.com/office/drawing/2014/main" id="{011EA945-1021-7018-A32C-287DFC8BA38D}"/>
              </a:ext>
            </a:extLst>
          </p:cNvPr>
          <p:cNvSpPr>
            <a:spLocks noGrp="1"/>
          </p:cNvSpPr>
          <p:nvPr>
            <p:ph type="title"/>
          </p:nvPr>
        </p:nvSpPr>
        <p:spPr>
          <a:xfrm>
            <a:off x="533400" y="457200"/>
            <a:ext cx="9601200" cy="960276"/>
          </a:xfrm>
        </p:spPr>
        <p:txBody>
          <a:bodyPr anchor="b">
            <a:normAutofit/>
          </a:bodyPr>
          <a:lstStyle/>
          <a:p>
            <a:r>
              <a:rPr lang="en-US"/>
              <a:t>Cup Design</a:t>
            </a:r>
          </a:p>
        </p:txBody>
      </p:sp>
      <p:pic>
        <p:nvPicPr>
          <p:cNvPr id="5" name="Picture 4" descr="A group of grey objects&#10;&#10;Description automatically generated">
            <a:extLst>
              <a:ext uri="{FF2B5EF4-FFF2-40B4-BE49-F238E27FC236}">
                <a16:creationId xmlns:a16="http://schemas.microsoft.com/office/drawing/2014/main" id="{CA4565C5-02C5-5ABF-A07F-4932E4089A43}"/>
              </a:ext>
            </a:extLst>
          </p:cNvPr>
          <p:cNvPicPr>
            <a:picLocks noChangeAspect="1"/>
          </p:cNvPicPr>
          <p:nvPr/>
        </p:nvPicPr>
        <p:blipFill>
          <a:blip r:embed="rId2"/>
          <a:stretch>
            <a:fillRect/>
          </a:stretch>
        </p:blipFill>
        <p:spPr>
          <a:xfrm>
            <a:off x="3019274" y="1569156"/>
            <a:ext cx="4610637" cy="4114800"/>
          </a:xfrm>
          <a:prstGeom prst="rect">
            <a:avLst/>
          </a:prstGeom>
        </p:spPr>
      </p:pic>
      <p:sp>
        <p:nvSpPr>
          <p:cNvPr id="6" name="TextBox 5">
            <a:extLst>
              <a:ext uri="{FF2B5EF4-FFF2-40B4-BE49-F238E27FC236}">
                <a16:creationId xmlns:a16="http://schemas.microsoft.com/office/drawing/2014/main" id="{FD1054B1-F4E9-C482-7146-6BB9DCBA5E12}"/>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22363953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Footer Placeholder 2">
            <a:extLst>
              <a:ext uri="{FF2B5EF4-FFF2-40B4-BE49-F238E27FC236}">
                <a16:creationId xmlns:a16="http://schemas.microsoft.com/office/drawing/2014/main" id="{E66B38A8-34E6-5D83-1818-43D706E991FD}"/>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DC9B8656-6883-69D2-C7D9-47C9F2C628B3}"/>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52</a:t>
            </a:fld>
            <a:endParaRPr lang="en-US"/>
          </a:p>
        </p:txBody>
      </p:sp>
      <p:sp>
        <p:nvSpPr>
          <p:cNvPr id="4" name="Title 3">
            <a:extLst>
              <a:ext uri="{FF2B5EF4-FFF2-40B4-BE49-F238E27FC236}">
                <a16:creationId xmlns:a16="http://schemas.microsoft.com/office/drawing/2014/main" id="{1B3B6255-8F88-634B-90A9-8CED3985C470}"/>
              </a:ext>
            </a:extLst>
          </p:cNvPr>
          <p:cNvSpPr>
            <a:spLocks noGrp="1"/>
          </p:cNvSpPr>
          <p:nvPr>
            <p:ph type="title"/>
          </p:nvPr>
        </p:nvSpPr>
        <p:spPr>
          <a:xfrm>
            <a:off x="533400" y="457200"/>
            <a:ext cx="9601200" cy="960276"/>
          </a:xfrm>
        </p:spPr>
        <p:txBody>
          <a:bodyPr anchor="b">
            <a:normAutofit/>
          </a:bodyPr>
          <a:lstStyle/>
          <a:p>
            <a:r>
              <a:rPr lang="en-US"/>
              <a:t>Cup Internal Cylinder Design</a:t>
            </a:r>
          </a:p>
        </p:txBody>
      </p:sp>
      <p:pic>
        <p:nvPicPr>
          <p:cNvPr id="6" name="Picture 5">
            <a:extLst>
              <a:ext uri="{FF2B5EF4-FFF2-40B4-BE49-F238E27FC236}">
                <a16:creationId xmlns:a16="http://schemas.microsoft.com/office/drawing/2014/main" id="{9DBC049D-7D4B-2510-11CD-EA2FE0093638}"/>
              </a:ext>
            </a:extLst>
          </p:cNvPr>
          <p:cNvPicPr>
            <a:picLocks noChangeAspect="1"/>
          </p:cNvPicPr>
          <p:nvPr/>
        </p:nvPicPr>
        <p:blipFill>
          <a:blip r:embed="rId2"/>
          <a:stretch>
            <a:fillRect/>
          </a:stretch>
        </p:blipFill>
        <p:spPr>
          <a:xfrm>
            <a:off x="2903383" y="1813748"/>
            <a:ext cx="4861235" cy="4114800"/>
          </a:xfrm>
          <a:prstGeom prst="rect">
            <a:avLst/>
          </a:prstGeom>
        </p:spPr>
      </p:pic>
      <p:sp>
        <p:nvSpPr>
          <p:cNvPr id="5" name="TextBox 4">
            <a:extLst>
              <a:ext uri="{FF2B5EF4-FFF2-40B4-BE49-F238E27FC236}">
                <a16:creationId xmlns:a16="http://schemas.microsoft.com/office/drawing/2014/main" id="{2F94ACF8-F8FB-B42B-DA88-DE5AAA77A4C2}"/>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19893182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Footer Placeholder 2">
            <a:extLst>
              <a:ext uri="{FF2B5EF4-FFF2-40B4-BE49-F238E27FC236}">
                <a16:creationId xmlns:a16="http://schemas.microsoft.com/office/drawing/2014/main" id="{5E1F60D3-48B2-A2F3-0138-0BC50A4CCD16}"/>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5A62FD1F-A9AE-6DDE-A961-A5B270C3F01E}"/>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dirty="0" smtClean="0"/>
              <a:pPr>
                <a:spcAft>
                  <a:spcPts val="600"/>
                </a:spcAft>
              </a:pPr>
              <a:t>53</a:t>
            </a:fld>
            <a:endParaRPr lang="en-US"/>
          </a:p>
        </p:txBody>
      </p:sp>
      <p:sp>
        <p:nvSpPr>
          <p:cNvPr id="4" name="Title 3">
            <a:extLst>
              <a:ext uri="{FF2B5EF4-FFF2-40B4-BE49-F238E27FC236}">
                <a16:creationId xmlns:a16="http://schemas.microsoft.com/office/drawing/2014/main" id="{6FEFEEE1-50B5-5941-8C72-D62F4B5520B7}"/>
              </a:ext>
            </a:extLst>
          </p:cNvPr>
          <p:cNvSpPr>
            <a:spLocks noGrp="1"/>
          </p:cNvSpPr>
          <p:nvPr>
            <p:ph type="title"/>
          </p:nvPr>
        </p:nvSpPr>
        <p:spPr>
          <a:xfrm>
            <a:off x="533400" y="457200"/>
            <a:ext cx="9601200" cy="960276"/>
          </a:xfrm>
        </p:spPr>
        <p:txBody>
          <a:bodyPr anchor="b">
            <a:normAutofit/>
          </a:bodyPr>
          <a:lstStyle/>
          <a:p>
            <a:r>
              <a:rPr lang="en-US"/>
              <a:t>Cup Internal 3 Fin Design</a:t>
            </a:r>
          </a:p>
        </p:txBody>
      </p:sp>
      <p:pic>
        <p:nvPicPr>
          <p:cNvPr id="5" name="Picture 4" descr="A close-up of a circular object&#10;&#10;Description automatically generated">
            <a:extLst>
              <a:ext uri="{FF2B5EF4-FFF2-40B4-BE49-F238E27FC236}">
                <a16:creationId xmlns:a16="http://schemas.microsoft.com/office/drawing/2014/main" id="{56B1EFC4-D7D3-DD9D-75EC-EDD071417B90}"/>
              </a:ext>
            </a:extLst>
          </p:cNvPr>
          <p:cNvPicPr>
            <a:picLocks noChangeAspect="1"/>
          </p:cNvPicPr>
          <p:nvPr/>
        </p:nvPicPr>
        <p:blipFill>
          <a:blip r:embed="rId2"/>
          <a:stretch>
            <a:fillRect/>
          </a:stretch>
        </p:blipFill>
        <p:spPr>
          <a:xfrm>
            <a:off x="3175549" y="1870193"/>
            <a:ext cx="4316902" cy="4114800"/>
          </a:xfrm>
          <a:prstGeom prst="rect">
            <a:avLst/>
          </a:prstGeom>
        </p:spPr>
      </p:pic>
      <p:sp>
        <p:nvSpPr>
          <p:cNvPr id="6" name="TextBox 5">
            <a:extLst>
              <a:ext uri="{FF2B5EF4-FFF2-40B4-BE49-F238E27FC236}">
                <a16:creationId xmlns:a16="http://schemas.microsoft.com/office/drawing/2014/main" id="{65F6DD06-3EDC-1BD6-B7AF-8E769CDE1CF2}"/>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26314043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13F6365-82BA-6E59-C681-D3E22692F742}"/>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DFF38A26-1FD0-0992-5BD9-DF381B166177}"/>
              </a:ext>
            </a:extLst>
          </p:cNvPr>
          <p:cNvSpPr>
            <a:spLocks noGrp="1"/>
          </p:cNvSpPr>
          <p:nvPr>
            <p:ph type="sldNum" sz="quarter" idx="12"/>
          </p:nvPr>
        </p:nvSpPr>
        <p:spPr/>
        <p:txBody>
          <a:bodyPr/>
          <a:lstStyle/>
          <a:p>
            <a:fld id="{A5AEF524-62EC-C340-82A1-9F47B6C43E55}" type="slidenum">
              <a:rPr lang="en-US" dirty="0" smtClean="0"/>
              <a:t>54</a:t>
            </a:fld>
            <a:endParaRPr lang="en-US"/>
          </a:p>
        </p:txBody>
      </p:sp>
      <p:sp>
        <p:nvSpPr>
          <p:cNvPr id="4" name="Title 3">
            <a:extLst>
              <a:ext uri="{FF2B5EF4-FFF2-40B4-BE49-F238E27FC236}">
                <a16:creationId xmlns:a16="http://schemas.microsoft.com/office/drawing/2014/main" id="{BBAD908A-6E63-65BE-618D-8E85424FDBCA}"/>
              </a:ext>
            </a:extLst>
          </p:cNvPr>
          <p:cNvSpPr>
            <a:spLocks noGrp="1"/>
          </p:cNvSpPr>
          <p:nvPr>
            <p:ph type="title"/>
          </p:nvPr>
        </p:nvSpPr>
        <p:spPr/>
        <p:txBody>
          <a:bodyPr/>
          <a:lstStyle/>
          <a:p>
            <a:r>
              <a:rPr lang="en-US"/>
              <a:t>HOQ</a:t>
            </a:r>
          </a:p>
        </p:txBody>
      </p:sp>
      <p:pic>
        <p:nvPicPr>
          <p:cNvPr id="6" name="Picture 5" descr="A table with text and numbers&#10;&#10;Description automatically generated">
            <a:extLst>
              <a:ext uri="{FF2B5EF4-FFF2-40B4-BE49-F238E27FC236}">
                <a16:creationId xmlns:a16="http://schemas.microsoft.com/office/drawing/2014/main" id="{B8265455-D5B6-D7FE-F0D1-C80152250652}"/>
              </a:ext>
            </a:extLst>
          </p:cNvPr>
          <p:cNvPicPr>
            <a:picLocks noChangeAspect="1"/>
          </p:cNvPicPr>
          <p:nvPr/>
        </p:nvPicPr>
        <p:blipFill>
          <a:blip r:embed="rId2"/>
          <a:stretch>
            <a:fillRect/>
          </a:stretch>
        </p:blipFill>
        <p:spPr>
          <a:xfrm>
            <a:off x="1411110" y="1523705"/>
            <a:ext cx="7488296" cy="4309183"/>
          </a:xfrm>
          <a:prstGeom prst="rect">
            <a:avLst/>
          </a:prstGeom>
        </p:spPr>
      </p:pic>
      <p:sp>
        <p:nvSpPr>
          <p:cNvPr id="7" name="TextBox 6">
            <a:extLst>
              <a:ext uri="{FF2B5EF4-FFF2-40B4-BE49-F238E27FC236}">
                <a16:creationId xmlns:a16="http://schemas.microsoft.com/office/drawing/2014/main" id="{6392399B-09AA-9A85-0300-506869B0BC00}"/>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29965851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37CBEB5-2C9F-D8FD-6DEC-95AB8AFED3BB}"/>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51B24172-8E79-B288-1178-6954D07B4413}"/>
              </a:ext>
            </a:extLst>
          </p:cNvPr>
          <p:cNvSpPr>
            <a:spLocks noGrp="1"/>
          </p:cNvSpPr>
          <p:nvPr>
            <p:ph type="sldNum" sz="quarter" idx="12"/>
          </p:nvPr>
        </p:nvSpPr>
        <p:spPr/>
        <p:txBody>
          <a:bodyPr/>
          <a:lstStyle/>
          <a:p>
            <a:fld id="{A5AEF524-62EC-C340-82A1-9F47B6C43E55}" type="slidenum">
              <a:rPr lang="en-US" smtClean="0"/>
              <a:t>55</a:t>
            </a:fld>
            <a:endParaRPr lang="en-US"/>
          </a:p>
        </p:txBody>
      </p:sp>
      <p:sp>
        <p:nvSpPr>
          <p:cNvPr id="4" name="Title 3">
            <a:extLst>
              <a:ext uri="{FF2B5EF4-FFF2-40B4-BE49-F238E27FC236}">
                <a16:creationId xmlns:a16="http://schemas.microsoft.com/office/drawing/2014/main" id="{4C0032B4-F362-FF6B-23F5-23E3D0B7EF94}"/>
              </a:ext>
            </a:extLst>
          </p:cNvPr>
          <p:cNvSpPr>
            <a:spLocks noGrp="1"/>
          </p:cNvSpPr>
          <p:nvPr>
            <p:ph type="title"/>
          </p:nvPr>
        </p:nvSpPr>
        <p:spPr/>
        <p:txBody>
          <a:bodyPr/>
          <a:lstStyle/>
          <a:p>
            <a:r>
              <a:rPr lang="en-US"/>
              <a:t>Top Five Most Important Engineering Characteristics</a:t>
            </a:r>
          </a:p>
        </p:txBody>
      </p:sp>
      <p:graphicFrame>
        <p:nvGraphicFramePr>
          <p:cNvPr id="5" name="Table 4">
            <a:extLst>
              <a:ext uri="{FF2B5EF4-FFF2-40B4-BE49-F238E27FC236}">
                <a16:creationId xmlns:a16="http://schemas.microsoft.com/office/drawing/2014/main" id="{BE32873E-F84A-0B07-8BED-C6A1A2F2EA8A}"/>
              </a:ext>
            </a:extLst>
          </p:cNvPr>
          <p:cNvGraphicFramePr>
            <a:graphicFrameLocks noGrp="1"/>
          </p:cNvGraphicFramePr>
          <p:nvPr>
            <p:extLst>
              <p:ext uri="{D42A27DB-BD31-4B8C-83A1-F6EECF244321}">
                <p14:modId xmlns:p14="http://schemas.microsoft.com/office/powerpoint/2010/main" val="231799551"/>
              </p:ext>
            </p:extLst>
          </p:nvPr>
        </p:nvGraphicFramePr>
        <p:xfrm>
          <a:off x="1239520" y="2053336"/>
          <a:ext cx="8168626" cy="1747058"/>
        </p:xfrm>
        <a:graphic>
          <a:graphicData uri="http://schemas.openxmlformats.org/drawingml/2006/table">
            <a:tbl>
              <a:tblPr firstRow="1" bandRow="1">
                <a:tableStyleId>{284E427A-3D55-4303-BF80-6455036E1DE7}</a:tableStyleId>
              </a:tblPr>
              <a:tblGrid>
                <a:gridCol w="1493519">
                  <a:extLst>
                    <a:ext uri="{9D8B030D-6E8A-4147-A177-3AD203B41FA5}">
                      <a16:colId xmlns:a16="http://schemas.microsoft.com/office/drawing/2014/main" val="1250704553"/>
                    </a:ext>
                  </a:extLst>
                </a:gridCol>
                <a:gridCol w="1229357">
                  <a:extLst>
                    <a:ext uri="{9D8B030D-6E8A-4147-A177-3AD203B41FA5}">
                      <a16:colId xmlns:a16="http://schemas.microsoft.com/office/drawing/2014/main" val="3559533407"/>
                    </a:ext>
                  </a:extLst>
                </a:gridCol>
                <a:gridCol w="1361438">
                  <a:extLst>
                    <a:ext uri="{9D8B030D-6E8A-4147-A177-3AD203B41FA5}">
                      <a16:colId xmlns:a16="http://schemas.microsoft.com/office/drawing/2014/main" val="2006814076"/>
                    </a:ext>
                  </a:extLst>
                </a:gridCol>
                <a:gridCol w="1361438">
                  <a:extLst>
                    <a:ext uri="{9D8B030D-6E8A-4147-A177-3AD203B41FA5}">
                      <a16:colId xmlns:a16="http://schemas.microsoft.com/office/drawing/2014/main" val="2473267060"/>
                    </a:ext>
                  </a:extLst>
                </a:gridCol>
                <a:gridCol w="1483359">
                  <a:extLst>
                    <a:ext uri="{9D8B030D-6E8A-4147-A177-3AD203B41FA5}">
                      <a16:colId xmlns:a16="http://schemas.microsoft.com/office/drawing/2014/main" val="4021292894"/>
                    </a:ext>
                  </a:extLst>
                </a:gridCol>
                <a:gridCol w="1239515">
                  <a:extLst>
                    <a:ext uri="{9D8B030D-6E8A-4147-A177-3AD203B41FA5}">
                      <a16:colId xmlns:a16="http://schemas.microsoft.com/office/drawing/2014/main" val="1480550594"/>
                    </a:ext>
                  </a:extLst>
                </a:gridCol>
              </a:tblGrid>
              <a:tr h="643652">
                <a:tc>
                  <a:txBody>
                    <a:bodyPr/>
                    <a:lstStyle/>
                    <a:p>
                      <a:pPr lvl="0" algn="ctr">
                        <a:buNone/>
                      </a:pPr>
                      <a:r>
                        <a:rPr lang="en-US"/>
                        <a:t>Rank Order</a:t>
                      </a:r>
                    </a:p>
                  </a:txBody>
                  <a:tcPr/>
                </a:tc>
                <a:tc>
                  <a:txBody>
                    <a:bodyPr/>
                    <a:lstStyle/>
                    <a:p>
                      <a:pPr algn="ctr"/>
                      <a:r>
                        <a:rPr lang="en-US"/>
                        <a:t>1</a:t>
                      </a:r>
                    </a:p>
                  </a:txBody>
                  <a:tcPr/>
                </a:tc>
                <a:tc>
                  <a:txBody>
                    <a:bodyPr/>
                    <a:lstStyle/>
                    <a:p>
                      <a:pPr algn="ctr"/>
                      <a:r>
                        <a:rPr lang="en-US"/>
                        <a:t>2</a:t>
                      </a:r>
                    </a:p>
                  </a:txBody>
                  <a:tcPr/>
                </a:tc>
                <a:tc>
                  <a:txBody>
                    <a:bodyPr/>
                    <a:lstStyle/>
                    <a:p>
                      <a:pPr algn="ctr"/>
                      <a:r>
                        <a:rPr lang="en-US"/>
                        <a:t>3</a:t>
                      </a:r>
                    </a:p>
                  </a:txBody>
                  <a:tcPr/>
                </a:tc>
                <a:tc>
                  <a:txBody>
                    <a:bodyPr/>
                    <a:lstStyle/>
                    <a:p>
                      <a:pPr algn="ctr"/>
                      <a:r>
                        <a:rPr lang="en-US"/>
                        <a:t>4</a:t>
                      </a:r>
                    </a:p>
                  </a:txBody>
                  <a:tcPr/>
                </a:tc>
                <a:tc>
                  <a:txBody>
                    <a:bodyPr/>
                    <a:lstStyle/>
                    <a:p>
                      <a:pPr algn="ctr"/>
                      <a:r>
                        <a:rPr lang="en-US"/>
                        <a:t>5</a:t>
                      </a:r>
                    </a:p>
                  </a:txBody>
                  <a:tcPr/>
                </a:tc>
                <a:extLst>
                  <a:ext uri="{0D108BD9-81ED-4DB2-BD59-A6C34878D82A}">
                    <a16:rowId xmlns:a16="http://schemas.microsoft.com/office/drawing/2014/main" val="869845484"/>
                  </a:ext>
                </a:extLst>
              </a:tr>
              <a:tr h="1103406">
                <a:tc>
                  <a:txBody>
                    <a:bodyPr/>
                    <a:lstStyle/>
                    <a:p>
                      <a:pPr lvl="0" algn="ctr">
                        <a:buNone/>
                      </a:pPr>
                      <a:r>
                        <a:rPr lang="en-US"/>
                        <a:t>Engineering Characteristic</a:t>
                      </a:r>
                    </a:p>
                  </a:txBody>
                  <a:tcPr/>
                </a:tc>
                <a:tc>
                  <a:txBody>
                    <a:bodyPr/>
                    <a:lstStyle/>
                    <a:p>
                      <a:pPr algn="ctr"/>
                      <a:r>
                        <a:rPr lang="en-US"/>
                        <a:t>Rocking Moment</a:t>
                      </a:r>
                    </a:p>
                  </a:txBody>
                  <a:tcPr/>
                </a:tc>
                <a:tc>
                  <a:txBody>
                    <a:bodyPr/>
                    <a:lstStyle/>
                    <a:p>
                      <a:pPr algn="ctr"/>
                      <a:r>
                        <a:rPr lang="en-US"/>
                        <a:t>Fatigue</a:t>
                      </a:r>
                    </a:p>
                  </a:txBody>
                  <a:tcPr/>
                </a:tc>
                <a:tc>
                  <a:txBody>
                    <a:bodyPr/>
                    <a:lstStyle/>
                    <a:p>
                      <a:pPr algn="ctr"/>
                      <a:r>
                        <a:rPr lang="en-US"/>
                        <a:t>Shear</a:t>
                      </a:r>
                    </a:p>
                  </a:txBody>
                  <a:tcPr/>
                </a:tc>
                <a:tc>
                  <a:txBody>
                    <a:bodyPr/>
                    <a:lstStyle/>
                    <a:p>
                      <a:pPr algn="ctr"/>
                      <a:r>
                        <a:rPr lang="en-US"/>
                        <a:t>Easy to Manufacture</a:t>
                      </a:r>
                    </a:p>
                  </a:txBody>
                  <a:tcPr/>
                </a:tc>
                <a:tc>
                  <a:txBody>
                    <a:bodyPr/>
                    <a:lstStyle/>
                    <a:p>
                      <a:pPr algn="ctr"/>
                      <a:r>
                        <a:rPr lang="en-US"/>
                        <a:t>Overall Volume</a:t>
                      </a:r>
                    </a:p>
                  </a:txBody>
                  <a:tcPr/>
                </a:tc>
                <a:extLst>
                  <a:ext uri="{0D108BD9-81ED-4DB2-BD59-A6C34878D82A}">
                    <a16:rowId xmlns:a16="http://schemas.microsoft.com/office/drawing/2014/main" val="4069185748"/>
                  </a:ext>
                </a:extLst>
              </a:tr>
            </a:tbl>
          </a:graphicData>
        </a:graphic>
      </p:graphicFrame>
      <p:sp>
        <p:nvSpPr>
          <p:cNvPr id="7" name="TextBox 6">
            <a:extLst>
              <a:ext uri="{FF2B5EF4-FFF2-40B4-BE49-F238E27FC236}">
                <a16:creationId xmlns:a16="http://schemas.microsoft.com/office/drawing/2014/main" id="{1C212ADC-7D91-3976-69AA-2805A7BCA5D9}"/>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9641139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D91C334-9DAA-C166-D534-E2164929B61C}"/>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838365BD-52A6-B69F-4C23-E2E454671C2A}"/>
              </a:ext>
            </a:extLst>
          </p:cNvPr>
          <p:cNvSpPr>
            <a:spLocks noGrp="1"/>
          </p:cNvSpPr>
          <p:nvPr>
            <p:ph type="sldNum" sz="quarter" idx="12"/>
          </p:nvPr>
        </p:nvSpPr>
        <p:spPr/>
        <p:txBody>
          <a:bodyPr/>
          <a:lstStyle/>
          <a:p>
            <a:fld id="{A5AEF524-62EC-C340-82A1-9F47B6C43E55}" type="slidenum">
              <a:rPr lang="en-US" smtClean="0"/>
              <a:t>56</a:t>
            </a:fld>
            <a:endParaRPr lang="en-US"/>
          </a:p>
        </p:txBody>
      </p:sp>
      <p:sp>
        <p:nvSpPr>
          <p:cNvPr id="4" name="Title 3">
            <a:extLst>
              <a:ext uri="{FF2B5EF4-FFF2-40B4-BE49-F238E27FC236}">
                <a16:creationId xmlns:a16="http://schemas.microsoft.com/office/drawing/2014/main" id="{D900CBA5-2727-2C9E-C02D-5C6B6CABAC5B}"/>
              </a:ext>
            </a:extLst>
          </p:cNvPr>
          <p:cNvSpPr>
            <a:spLocks noGrp="1"/>
          </p:cNvSpPr>
          <p:nvPr>
            <p:ph type="title"/>
          </p:nvPr>
        </p:nvSpPr>
        <p:spPr/>
        <p:txBody>
          <a:bodyPr/>
          <a:lstStyle/>
          <a:p>
            <a:r>
              <a:rPr lang="en-US"/>
              <a:t>Pugh Chart</a:t>
            </a:r>
          </a:p>
        </p:txBody>
      </p:sp>
      <p:pic>
        <p:nvPicPr>
          <p:cNvPr id="6" name="Picture 5" descr="A purple and orange table with white text&#10;&#10;Description automatically generated">
            <a:extLst>
              <a:ext uri="{FF2B5EF4-FFF2-40B4-BE49-F238E27FC236}">
                <a16:creationId xmlns:a16="http://schemas.microsoft.com/office/drawing/2014/main" id="{FA9ECEBC-9EB8-8286-60C5-9D16D9744D95}"/>
              </a:ext>
            </a:extLst>
          </p:cNvPr>
          <p:cNvPicPr>
            <a:picLocks noChangeAspect="1"/>
          </p:cNvPicPr>
          <p:nvPr/>
        </p:nvPicPr>
        <p:blipFill>
          <a:blip r:embed="rId2"/>
          <a:stretch>
            <a:fillRect/>
          </a:stretch>
        </p:blipFill>
        <p:spPr>
          <a:xfrm>
            <a:off x="940740" y="1712753"/>
            <a:ext cx="8692444" cy="2444714"/>
          </a:xfrm>
          <a:prstGeom prst="rect">
            <a:avLst/>
          </a:prstGeom>
        </p:spPr>
      </p:pic>
      <p:pic>
        <p:nvPicPr>
          <p:cNvPr id="7" name="Picture 6" descr="A yellow object with a hole&#10;&#10;Description automatically generated">
            <a:extLst>
              <a:ext uri="{FF2B5EF4-FFF2-40B4-BE49-F238E27FC236}">
                <a16:creationId xmlns:a16="http://schemas.microsoft.com/office/drawing/2014/main" id="{E18E4912-6FC8-BB71-1D79-D5D69E40D89C}"/>
              </a:ext>
            </a:extLst>
          </p:cNvPr>
          <p:cNvPicPr>
            <a:picLocks noChangeAspect="1"/>
          </p:cNvPicPr>
          <p:nvPr/>
        </p:nvPicPr>
        <p:blipFill>
          <a:blip r:embed="rId3"/>
          <a:stretch>
            <a:fillRect/>
          </a:stretch>
        </p:blipFill>
        <p:spPr>
          <a:xfrm>
            <a:off x="3542653" y="4217635"/>
            <a:ext cx="948621" cy="859250"/>
          </a:xfrm>
          <a:prstGeom prst="rect">
            <a:avLst/>
          </a:prstGeom>
        </p:spPr>
      </p:pic>
      <p:pic>
        <p:nvPicPr>
          <p:cNvPr id="8" name="Picture 7" descr="A grey pipe with a hole&#10;&#10;Description automatically generated">
            <a:extLst>
              <a:ext uri="{FF2B5EF4-FFF2-40B4-BE49-F238E27FC236}">
                <a16:creationId xmlns:a16="http://schemas.microsoft.com/office/drawing/2014/main" id="{034C0697-EE51-0F88-63C2-7BA0A9D124AE}"/>
              </a:ext>
            </a:extLst>
          </p:cNvPr>
          <p:cNvPicPr>
            <a:picLocks noChangeAspect="1"/>
          </p:cNvPicPr>
          <p:nvPr/>
        </p:nvPicPr>
        <p:blipFill>
          <a:blip r:embed="rId4"/>
          <a:stretch>
            <a:fillRect/>
          </a:stretch>
        </p:blipFill>
        <p:spPr>
          <a:xfrm>
            <a:off x="4579324" y="4156192"/>
            <a:ext cx="944908" cy="991542"/>
          </a:xfrm>
          <a:prstGeom prst="rect">
            <a:avLst/>
          </a:prstGeom>
        </p:spPr>
      </p:pic>
      <p:pic>
        <p:nvPicPr>
          <p:cNvPr id="9" name="Picture 8" descr="A green object with a hole&#10;&#10;Description automatically generated">
            <a:extLst>
              <a:ext uri="{FF2B5EF4-FFF2-40B4-BE49-F238E27FC236}">
                <a16:creationId xmlns:a16="http://schemas.microsoft.com/office/drawing/2014/main" id="{4C6BE7E8-CB7E-064F-3D22-E27D3E2EB1D4}"/>
              </a:ext>
            </a:extLst>
          </p:cNvPr>
          <p:cNvPicPr>
            <a:picLocks noChangeAspect="1"/>
          </p:cNvPicPr>
          <p:nvPr/>
        </p:nvPicPr>
        <p:blipFill>
          <a:blip r:embed="rId5"/>
          <a:stretch>
            <a:fillRect/>
          </a:stretch>
        </p:blipFill>
        <p:spPr>
          <a:xfrm>
            <a:off x="5719821" y="4190883"/>
            <a:ext cx="940506" cy="912755"/>
          </a:xfrm>
          <a:prstGeom prst="rect">
            <a:avLst/>
          </a:prstGeom>
        </p:spPr>
      </p:pic>
      <p:pic>
        <p:nvPicPr>
          <p:cNvPr id="10" name="Picture 9" descr="A drawing of a metal object&#10;&#10;Description automatically generated">
            <a:extLst>
              <a:ext uri="{FF2B5EF4-FFF2-40B4-BE49-F238E27FC236}">
                <a16:creationId xmlns:a16="http://schemas.microsoft.com/office/drawing/2014/main" id="{3848A8BD-776B-4538-EF7A-B4CA99B9474E}"/>
              </a:ext>
            </a:extLst>
          </p:cNvPr>
          <p:cNvPicPr>
            <a:picLocks noChangeAspect="1"/>
          </p:cNvPicPr>
          <p:nvPr/>
        </p:nvPicPr>
        <p:blipFill>
          <a:blip r:embed="rId6"/>
          <a:stretch>
            <a:fillRect/>
          </a:stretch>
        </p:blipFill>
        <p:spPr>
          <a:xfrm>
            <a:off x="7102710" y="4157899"/>
            <a:ext cx="940506" cy="959910"/>
          </a:xfrm>
          <a:prstGeom prst="rect">
            <a:avLst/>
          </a:prstGeom>
        </p:spPr>
      </p:pic>
      <p:pic>
        <p:nvPicPr>
          <p:cNvPr id="11" name="Picture 10" descr="A blue cylindrical object with a hole&#10;&#10;Description automatically generated">
            <a:extLst>
              <a:ext uri="{FF2B5EF4-FFF2-40B4-BE49-F238E27FC236}">
                <a16:creationId xmlns:a16="http://schemas.microsoft.com/office/drawing/2014/main" id="{81A6FA3D-959E-40D4-F12F-F7E0169112D2}"/>
              </a:ext>
            </a:extLst>
          </p:cNvPr>
          <p:cNvPicPr>
            <a:picLocks noChangeAspect="1"/>
          </p:cNvPicPr>
          <p:nvPr/>
        </p:nvPicPr>
        <p:blipFill>
          <a:blip r:embed="rId7"/>
          <a:stretch>
            <a:fillRect/>
          </a:stretch>
        </p:blipFill>
        <p:spPr>
          <a:xfrm>
            <a:off x="8452790" y="4187119"/>
            <a:ext cx="949679" cy="929688"/>
          </a:xfrm>
          <a:prstGeom prst="rect">
            <a:avLst/>
          </a:prstGeom>
        </p:spPr>
      </p:pic>
      <p:sp>
        <p:nvSpPr>
          <p:cNvPr id="12" name="TextBox 11">
            <a:extLst>
              <a:ext uri="{FF2B5EF4-FFF2-40B4-BE49-F238E27FC236}">
                <a16:creationId xmlns:a16="http://schemas.microsoft.com/office/drawing/2014/main" id="{2D184902-9A5F-EB1C-84B6-DED6C2F68EFB}"/>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28716587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C017AD5-CB04-89C3-265C-9DFF353630C9}"/>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F353574C-C33D-2088-6E83-57D899ADC01B}"/>
              </a:ext>
            </a:extLst>
          </p:cNvPr>
          <p:cNvSpPr>
            <a:spLocks noGrp="1"/>
          </p:cNvSpPr>
          <p:nvPr>
            <p:ph type="sldNum" sz="quarter" idx="12"/>
          </p:nvPr>
        </p:nvSpPr>
        <p:spPr/>
        <p:txBody>
          <a:bodyPr/>
          <a:lstStyle/>
          <a:p>
            <a:fld id="{A5AEF524-62EC-C340-82A1-9F47B6C43E55}" type="slidenum">
              <a:rPr lang="en-US" smtClean="0"/>
              <a:t>57</a:t>
            </a:fld>
            <a:endParaRPr lang="en-US"/>
          </a:p>
        </p:txBody>
      </p:sp>
      <p:sp>
        <p:nvSpPr>
          <p:cNvPr id="4" name="Title 3">
            <a:extLst>
              <a:ext uri="{FF2B5EF4-FFF2-40B4-BE49-F238E27FC236}">
                <a16:creationId xmlns:a16="http://schemas.microsoft.com/office/drawing/2014/main" id="{94C928F2-C756-E3C4-5B49-7D41D8CBA234}"/>
              </a:ext>
            </a:extLst>
          </p:cNvPr>
          <p:cNvSpPr>
            <a:spLocks noGrp="1"/>
          </p:cNvSpPr>
          <p:nvPr>
            <p:ph type="title"/>
          </p:nvPr>
        </p:nvSpPr>
        <p:spPr/>
        <p:txBody>
          <a:bodyPr/>
          <a:lstStyle/>
          <a:p>
            <a:r>
              <a:rPr lang="en-US"/>
              <a:t>Pugh Chart Continued</a:t>
            </a:r>
          </a:p>
        </p:txBody>
      </p:sp>
      <p:pic>
        <p:nvPicPr>
          <p:cNvPr id="5" name="Picture 4" descr="A table with text and numbers&#10;&#10;Description automatically generated">
            <a:extLst>
              <a:ext uri="{FF2B5EF4-FFF2-40B4-BE49-F238E27FC236}">
                <a16:creationId xmlns:a16="http://schemas.microsoft.com/office/drawing/2014/main" id="{345EDDEE-0621-D2D5-56E4-3862DA989376}"/>
              </a:ext>
            </a:extLst>
          </p:cNvPr>
          <p:cNvPicPr>
            <a:picLocks noChangeAspect="1"/>
          </p:cNvPicPr>
          <p:nvPr/>
        </p:nvPicPr>
        <p:blipFill>
          <a:blip r:embed="rId2"/>
          <a:stretch>
            <a:fillRect/>
          </a:stretch>
        </p:blipFill>
        <p:spPr>
          <a:xfrm>
            <a:off x="1100667" y="1793725"/>
            <a:ext cx="8363185" cy="3063587"/>
          </a:xfrm>
          <a:prstGeom prst="rect">
            <a:avLst/>
          </a:prstGeom>
        </p:spPr>
      </p:pic>
      <p:pic>
        <p:nvPicPr>
          <p:cNvPr id="11" name="Picture 10" descr="A grey pipe with a hole&#10;&#10;Description automatically generated">
            <a:extLst>
              <a:ext uri="{FF2B5EF4-FFF2-40B4-BE49-F238E27FC236}">
                <a16:creationId xmlns:a16="http://schemas.microsoft.com/office/drawing/2014/main" id="{FC327557-4FDB-D6B5-811A-8C830FDCB801}"/>
              </a:ext>
            </a:extLst>
          </p:cNvPr>
          <p:cNvPicPr>
            <a:picLocks noChangeAspect="1"/>
          </p:cNvPicPr>
          <p:nvPr/>
        </p:nvPicPr>
        <p:blipFill>
          <a:blip r:embed="rId3"/>
          <a:stretch>
            <a:fillRect/>
          </a:stretch>
        </p:blipFill>
        <p:spPr>
          <a:xfrm>
            <a:off x="4814509" y="5031081"/>
            <a:ext cx="944908" cy="991542"/>
          </a:xfrm>
          <a:prstGeom prst="rect">
            <a:avLst/>
          </a:prstGeom>
        </p:spPr>
      </p:pic>
      <p:pic>
        <p:nvPicPr>
          <p:cNvPr id="13" name="Picture 12" descr="A green object with a hole&#10;&#10;Description automatically generated">
            <a:extLst>
              <a:ext uri="{FF2B5EF4-FFF2-40B4-BE49-F238E27FC236}">
                <a16:creationId xmlns:a16="http://schemas.microsoft.com/office/drawing/2014/main" id="{AD2EC21C-4DB3-9E5C-987A-39811EF15920}"/>
              </a:ext>
            </a:extLst>
          </p:cNvPr>
          <p:cNvPicPr>
            <a:picLocks noChangeAspect="1"/>
          </p:cNvPicPr>
          <p:nvPr/>
        </p:nvPicPr>
        <p:blipFill>
          <a:blip r:embed="rId4"/>
          <a:stretch>
            <a:fillRect/>
          </a:stretch>
        </p:blipFill>
        <p:spPr>
          <a:xfrm>
            <a:off x="6246636" y="4971698"/>
            <a:ext cx="940506" cy="912755"/>
          </a:xfrm>
          <a:prstGeom prst="rect">
            <a:avLst/>
          </a:prstGeom>
        </p:spPr>
      </p:pic>
      <p:pic>
        <p:nvPicPr>
          <p:cNvPr id="15" name="Picture 14" descr="A drawing of a metal object&#10;&#10;Description automatically generated">
            <a:extLst>
              <a:ext uri="{FF2B5EF4-FFF2-40B4-BE49-F238E27FC236}">
                <a16:creationId xmlns:a16="http://schemas.microsoft.com/office/drawing/2014/main" id="{3729B491-0CC4-7818-A130-D5FD73F3207A}"/>
              </a:ext>
            </a:extLst>
          </p:cNvPr>
          <p:cNvPicPr>
            <a:picLocks noChangeAspect="1"/>
          </p:cNvPicPr>
          <p:nvPr/>
        </p:nvPicPr>
        <p:blipFill>
          <a:blip r:embed="rId5"/>
          <a:stretch>
            <a:fillRect/>
          </a:stretch>
        </p:blipFill>
        <p:spPr>
          <a:xfrm>
            <a:off x="3236266" y="5042195"/>
            <a:ext cx="940506" cy="959910"/>
          </a:xfrm>
          <a:prstGeom prst="rect">
            <a:avLst/>
          </a:prstGeom>
        </p:spPr>
      </p:pic>
      <p:pic>
        <p:nvPicPr>
          <p:cNvPr id="17" name="Picture 16" descr="A blue cylindrical object with a hole&#10;&#10;Description automatically generated">
            <a:extLst>
              <a:ext uri="{FF2B5EF4-FFF2-40B4-BE49-F238E27FC236}">
                <a16:creationId xmlns:a16="http://schemas.microsoft.com/office/drawing/2014/main" id="{75FC29FB-3F88-3E41-935C-9E2458847BBC}"/>
              </a:ext>
            </a:extLst>
          </p:cNvPr>
          <p:cNvPicPr>
            <a:picLocks noChangeAspect="1"/>
          </p:cNvPicPr>
          <p:nvPr/>
        </p:nvPicPr>
        <p:blipFill>
          <a:blip r:embed="rId6"/>
          <a:stretch>
            <a:fillRect/>
          </a:stretch>
        </p:blipFill>
        <p:spPr>
          <a:xfrm>
            <a:off x="8001235" y="5062008"/>
            <a:ext cx="949679" cy="929688"/>
          </a:xfrm>
          <a:prstGeom prst="rect">
            <a:avLst/>
          </a:prstGeom>
        </p:spPr>
      </p:pic>
      <p:sp>
        <p:nvSpPr>
          <p:cNvPr id="7" name="TextBox 6">
            <a:extLst>
              <a:ext uri="{FF2B5EF4-FFF2-40B4-BE49-F238E27FC236}">
                <a16:creationId xmlns:a16="http://schemas.microsoft.com/office/drawing/2014/main" id="{F9047B09-983C-D306-FAA3-BD4E0EC2F37E}"/>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6624960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A green plastic object with holes&#10;&#10;Description automatically generated">
            <a:extLst>
              <a:ext uri="{FF2B5EF4-FFF2-40B4-BE49-F238E27FC236}">
                <a16:creationId xmlns:a16="http://schemas.microsoft.com/office/drawing/2014/main" id="{EA2F0240-08B9-4C23-AFB2-0E7BB4C231AC}"/>
              </a:ext>
            </a:extLst>
          </p:cNvPr>
          <p:cNvPicPr>
            <a:picLocks noChangeAspect="1"/>
          </p:cNvPicPr>
          <p:nvPr/>
        </p:nvPicPr>
        <p:blipFill>
          <a:blip r:embed="rId2"/>
          <a:stretch>
            <a:fillRect/>
          </a:stretch>
        </p:blipFill>
        <p:spPr>
          <a:xfrm>
            <a:off x="4336478" y="4373137"/>
            <a:ext cx="1251629" cy="1392045"/>
          </a:xfrm>
          <a:prstGeom prst="rect">
            <a:avLst/>
          </a:prstGeom>
        </p:spPr>
      </p:pic>
      <p:sp>
        <p:nvSpPr>
          <p:cNvPr id="2" name="Footer Placeholder 1">
            <a:extLst>
              <a:ext uri="{FF2B5EF4-FFF2-40B4-BE49-F238E27FC236}">
                <a16:creationId xmlns:a16="http://schemas.microsoft.com/office/drawing/2014/main" id="{97FEC11F-DD74-CDD6-3307-8AA4327F7137}"/>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B7E76CD0-0FB5-EA11-933D-0E99DE0E1CD7}"/>
              </a:ext>
            </a:extLst>
          </p:cNvPr>
          <p:cNvSpPr>
            <a:spLocks noGrp="1"/>
          </p:cNvSpPr>
          <p:nvPr>
            <p:ph type="sldNum" sz="quarter" idx="12"/>
          </p:nvPr>
        </p:nvSpPr>
        <p:spPr/>
        <p:txBody>
          <a:bodyPr/>
          <a:lstStyle/>
          <a:p>
            <a:fld id="{A5AEF524-62EC-C340-82A1-9F47B6C43E55}" type="slidenum">
              <a:rPr lang="en-US" smtClean="0"/>
              <a:t>58</a:t>
            </a:fld>
            <a:endParaRPr lang="en-US"/>
          </a:p>
        </p:txBody>
      </p:sp>
      <p:sp>
        <p:nvSpPr>
          <p:cNvPr id="4" name="Title 3">
            <a:extLst>
              <a:ext uri="{FF2B5EF4-FFF2-40B4-BE49-F238E27FC236}">
                <a16:creationId xmlns:a16="http://schemas.microsoft.com/office/drawing/2014/main" id="{EB991B8D-CCC9-35CD-1E5A-CA807CDF3958}"/>
              </a:ext>
            </a:extLst>
          </p:cNvPr>
          <p:cNvSpPr>
            <a:spLocks noGrp="1"/>
          </p:cNvSpPr>
          <p:nvPr>
            <p:ph type="title"/>
          </p:nvPr>
        </p:nvSpPr>
        <p:spPr/>
        <p:txBody>
          <a:bodyPr/>
          <a:lstStyle/>
          <a:p>
            <a:r>
              <a:rPr lang="en-US"/>
              <a:t>Final Rating Matrix</a:t>
            </a:r>
          </a:p>
        </p:txBody>
      </p:sp>
      <p:pic>
        <p:nvPicPr>
          <p:cNvPr id="7" name="Picture 6" descr="A white pipe with a hole&#10;&#10;Description automatically generated">
            <a:extLst>
              <a:ext uri="{FF2B5EF4-FFF2-40B4-BE49-F238E27FC236}">
                <a16:creationId xmlns:a16="http://schemas.microsoft.com/office/drawing/2014/main" id="{BB5DA1E4-6084-D67F-292E-EAA9EEA398C9}"/>
              </a:ext>
            </a:extLst>
          </p:cNvPr>
          <p:cNvPicPr>
            <a:picLocks noChangeAspect="1"/>
          </p:cNvPicPr>
          <p:nvPr/>
        </p:nvPicPr>
        <p:blipFill>
          <a:blip r:embed="rId3"/>
          <a:stretch>
            <a:fillRect/>
          </a:stretch>
        </p:blipFill>
        <p:spPr>
          <a:xfrm>
            <a:off x="-224973" y="3713949"/>
            <a:ext cx="5318717" cy="2357423"/>
          </a:xfrm>
          <a:prstGeom prst="rect">
            <a:avLst/>
          </a:prstGeom>
        </p:spPr>
      </p:pic>
      <p:pic>
        <p:nvPicPr>
          <p:cNvPr id="11" name="Picture 10" descr="A blue object with a hole&#10;&#10;Description automatically generated">
            <a:extLst>
              <a:ext uri="{FF2B5EF4-FFF2-40B4-BE49-F238E27FC236}">
                <a16:creationId xmlns:a16="http://schemas.microsoft.com/office/drawing/2014/main" id="{7F735837-2C15-EE5E-4594-86455660BB5C}"/>
              </a:ext>
            </a:extLst>
          </p:cNvPr>
          <p:cNvPicPr>
            <a:picLocks noChangeAspect="1"/>
          </p:cNvPicPr>
          <p:nvPr/>
        </p:nvPicPr>
        <p:blipFill>
          <a:blip r:embed="rId4"/>
          <a:stretch>
            <a:fillRect/>
          </a:stretch>
        </p:blipFill>
        <p:spPr>
          <a:xfrm>
            <a:off x="5192939" y="3939719"/>
            <a:ext cx="5311579" cy="2356078"/>
          </a:xfrm>
          <a:prstGeom prst="rect">
            <a:avLst/>
          </a:prstGeom>
        </p:spPr>
      </p:pic>
      <p:sp>
        <p:nvSpPr>
          <p:cNvPr id="12" name="TextBox 11">
            <a:extLst>
              <a:ext uri="{FF2B5EF4-FFF2-40B4-BE49-F238E27FC236}">
                <a16:creationId xmlns:a16="http://schemas.microsoft.com/office/drawing/2014/main" id="{C6EE2D66-640D-E35B-37FC-62632863DD3E}"/>
              </a:ext>
            </a:extLst>
          </p:cNvPr>
          <p:cNvSpPr txBox="1"/>
          <p:nvPr/>
        </p:nvSpPr>
        <p:spPr>
          <a:xfrm>
            <a:off x="2021840" y="4003040"/>
            <a:ext cx="10972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Cup</a:t>
            </a:r>
          </a:p>
        </p:txBody>
      </p:sp>
      <p:sp>
        <p:nvSpPr>
          <p:cNvPr id="13" name="TextBox 12">
            <a:extLst>
              <a:ext uri="{FF2B5EF4-FFF2-40B4-BE49-F238E27FC236}">
                <a16:creationId xmlns:a16="http://schemas.microsoft.com/office/drawing/2014/main" id="{8B1DB152-8B15-E08F-6EC5-9D14645EA1D4}"/>
              </a:ext>
            </a:extLst>
          </p:cNvPr>
          <p:cNvSpPr txBox="1"/>
          <p:nvPr/>
        </p:nvSpPr>
        <p:spPr>
          <a:xfrm>
            <a:off x="4781890" y="4003040"/>
            <a:ext cx="10972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6 Fin</a:t>
            </a:r>
            <a:endParaRPr lang="en-US"/>
          </a:p>
        </p:txBody>
      </p:sp>
      <p:sp>
        <p:nvSpPr>
          <p:cNvPr id="14" name="TextBox 13">
            <a:extLst>
              <a:ext uri="{FF2B5EF4-FFF2-40B4-BE49-F238E27FC236}">
                <a16:creationId xmlns:a16="http://schemas.microsoft.com/office/drawing/2014/main" id="{934D7E03-B7E7-3DFA-E19F-FBE2C76358FA}"/>
              </a:ext>
            </a:extLst>
          </p:cNvPr>
          <p:cNvSpPr txBox="1"/>
          <p:nvPr/>
        </p:nvSpPr>
        <p:spPr>
          <a:xfrm>
            <a:off x="6410583" y="4003040"/>
            <a:ext cx="25177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Cup Internal Cylinder</a:t>
            </a:r>
          </a:p>
        </p:txBody>
      </p:sp>
      <p:sp>
        <p:nvSpPr>
          <p:cNvPr id="6" name="Oval 5">
            <a:extLst>
              <a:ext uri="{FF2B5EF4-FFF2-40B4-BE49-F238E27FC236}">
                <a16:creationId xmlns:a16="http://schemas.microsoft.com/office/drawing/2014/main" id="{975A1657-7B44-ECB8-B36B-5183EC0B55F8}"/>
              </a:ext>
            </a:extLst>
          </p:cNvPr>
          <p:cNvSpPr/>
          <p:nvPr/>
        </p:nvSpPr>
        <p:spPr>
          <a:xfrm>
            <a:off x="4226560" y="4373880"/>
            <a:ext cx="1554480" cy="1493520"/>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een and white bar with black text&#10;&#10;Description automatically generated">
            <a:extLst>
              <a:ext uri="{FF2B5EF4-FFF2-40B4-BE49-F238E27FC236}">
                <a16:creationId xmlns:a16="http://schemas.microsoft.com/office/drawing/2014/main" id="{8E7ED643-B486-6094-90A9-A9DA300B40D0}"/>
              </a:ext>
            </a:extLst>
          </p:cNvPr>
          <p:cNvPicPr>
            <a:picLocks noChangeAspect="1"/>
          </p:cNvPicPr>
          <p:nvPr/>
        </p:nvPicPr>
        <p:blipFill>
          <a:blip r:embed="rId5"/>
          <a:stretch>
            <a:fillRect/>
          </a:stretch>
        </p:blipFill>
        <p:spPr>
          <a:xfrm>
            <a:off x="1553868" y="2073804"/>
            <a:ext cx="6817077" cy="1346317"/>
          </a:xfrm>
          <a:prstGeom prst="rect">
            <a:avLst/>
          </a:prstGeom>
        </p:spPr>
      </p:pic>
      <p:sp>
        <p:nvSpPr>
          <p:cNvPr id="10" name="TextBox 9">
            <a:extLst>
              <a:ext uri="{FF2B5EF4-FFF2-40B4-BE49-F238E27FC236}">
                <a16:creationId xmlns:a16="http://schemas.microsoft.com/office/drawing/2014/main" id="{5B30FC4D-1D25-2191-9FF7-25B49C43C133}"/>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41353965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E6DFB58-90C3-FE4B-B9FD-E1FD300F51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FFC60-200D-F00F-C447-E97963333004}"/>
              </a:ext>
            </a:extLst>
          </p:cNvPr>
          <p:cNvSpPr>
            <a:spLocks noGrp="1"/>
          </p:cNvSpPr>
          <p:nvPr>
            <p:ph type="sldNum" sz="quarter" idx="12"/>
          </p:nvPr>
        </p:nvSpPr>
        <p:spPr/>
        <p:txBody>
          <a:bodyPr/>
          <a:lstStyle/>
          <a:p>
            <a:fld id="{A5AEF524-62EC-C340-82A1-9F47B6C43E55}" type="slidenum">
              <a:rPr lang="en-US" smtClean="0"/>
              <a:t>59</a:t>
            </a:fld>
            <a:endParaRPr lang="en-US"/>
          </a:p>
        </p:txBody>
      </p:sp>
      <p:sp>
        <p:nvSpPr>
          <p:cNvPr id="5" name="Title 4">
            <a:extLst>
              <a:ext uri="{FF2B5EF4-FFF2-40B4-BE49-F238E27FC236}">
                <a16:creationId xmlns:a16="http://schemas.microsoft.com/office/drawing/2014/main" id="{32382E6C-03E0-96A9-CE10-83B6C909A884}"/>
              </a:ext>
            </a:extLst>
          </p:cNvPr>
          <p:cNvSpPr>
            <a:spLocks noGrp="1"/>
          </p:cNvSpPr>
          <p:nvPr>
            <p:ph type="title"/>
          </p:nvPr>
        </p:nvSpPr>
        <p:spPr/>
        <p:txBody>
          <a:bodyPr/>
          <a:lstStyle/>
          <a:p>
            <a:r>
              <a:rPr lang="en-US"/>
              <a:t>Inlay vs Onlay</a:t>
            </a:r>
          </a:p>
        </p:txBody>
      </p:sp>
      <p:pic>
        <p:nvPicPr>
          <p:cNvPr id="7" name="Picture 6" descr="A x-ray of a bone&#10;&#10;Description automatically generated">
            <a:extLst>
              <a:ext uri="{FF2B5EF4-FFF2-40B4-BE49-F238E27FC236}">
                <a16:creationId xmlns:a16="http://schemas.microsoft.com/office/drawing/2014/main" id="{90306CB4-6169-0725-D6C1-42DCB970C32A}"/>
              </a:ext>
            </a:extLst>
          </p:cNvPr>
          <p:cNvPicPr>
            <a:picLocks noChangeAspect="1"/>
          </p:cNvPicPr>
          <p:nvPr/>
        </p:nvPicPr>
        <p:blipFill>
          <a:blip r:embed="rId2"/>
          <a:stretch>
            <a:fillRect/>
          </a:stretch>
        </p:blipFill>
        <p:spPr>
          <a:xfrm>
            <a:off x="691299" y="1538318"/>
            <a:ext cx="9277546" cy="4464808"/>
          </a:xfrm>
          <a:prstGeom prst="rect">
            <a:avLst/>
          </a:prstGeom>
        </p:spPr>
      </p:pic>
    </p:spTree>
    <p:extLst>
      <p:ext uri="{BB962C8B-B14F-4D97-AF65-F5344CB8AC3E}">
        <p14:creationId xmlns:p14="http://schemas.microsoft.com/office/powerpoint/2010/main" val="1045550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up of a shoulder implant&#10;&#10;Description automatically generated">
            <a:extLst>
              <a:ext uri="{FF2B5EF4-FFF2-40B4-BE49-F238E27FC236}">
                <a16:creationId xmlns:a16="http://schemas.microsoft.com/office/drawing/2014/main" id="{EA67D479-5E7E-3682-6C10-B163F4003866}"/>
              </a:ext>
            </a:extLst>
          </p:cNvPr>
          <p:cNvPicPr>
            <a:picLocks noGrp="1" noChangeAspect="1"/>
          </p:cNvPicPr>
          <p:nvPr>
            <p:ph idx="1"/>
          </p:nvPr>
        </p:nvPicPr>
        <p:blipFill rotWithShape="1">
          <a:blip r:embed="rId3"/>
          <a:srcRect t="9481" r="-2143" b="48"/>
          <a:stretch/>
        </p:blipFill>
        <p:spPr>
          <a:xfrm>
            <a:off x="1209476" y="1501332"/>
            <a:ext cx="8379046" cy="4473834"/>
          </a:xfrm>
        </p:spPr>
      </p:pic>
      <p:sp>
        <p:nvSpPr>
          <p:cNvPr id="4" name="Slide Number Placeholder 3">
            <a:extLst>
              <a:ext uri="{FF2B5EF4-FFF2-40B4-BE49-F238E27FC236}">
                <a16:creationId xmlns:a16="http://schemas.microsoft.com/office/drawing/2014/main" id="{C5C7137D-8527-0AD0-02E0-564E4DED53CE}"/>
              </a:ext>
            </a:extLst>
          </p:cNvPr>
          <p:cNvSpPr>
            <a:spLocks noGrp="1"/>
          </p:cNvSpPr>
          <p:nvPr>
            <p:ph type="sldNum" sz="quarter" idx="12"/>
          </p:nvPr>
        </p:nvSpPr>
        <p:spPr/>
        <p:txBody>
          <a:bodyPr/>
          <a:lstStyle/>
          <a:p>
            <a:fld id="{A5AEF524-62EC-C340-82A1-9F47B6C43E55}" type="slidenum">
              <a:rPr lang="en-US" smtClean="0"/>
              <a:t>6</a:t>
            </a:fld>
            <a:endParaRPr lang="en-US"/>
          </a:p>
        </p:txBody>
      </p:sp>
      <p:sp>
        <p:nvSpPr>
          <p:cNvPr id="5" name="Title 4">
            <a:extLst>
              <a:ext uri="{FF2B5EF4-FFF2-40B4-BE49-F238E27FC236}">
                <a16:creationId xmlns:a16="http://schemas.microsoft.com/office/drawing/2014/main" id="{03BF63F7-F1E7-B691-2885-5C9C723DEF26}"/>
              </a:ext>
            </a:extLst>
          </p:cNvPr>
          <p:cNvSpPr>
            <a:spLocks noGrp="1"/>
          </p:cNvSpPr>
          <p:nvPr>
            <p:ph type="title"/>
          </p:nvPr>
        </p:nvSpPr>
        <p:spPr/>
        <p:txBody>
          <a:bodyPr/>
          <a:lstStyle/>
          <a:p>
            <a:r>
              <a:rPr lang="en-US"/>
              <a:t>Stemmed vs Stemless</a:t>
            </a:r>
          </a:p>
        </p:txBody>
      </p:sp>
      <p:sp>
        <p:nvSpPr>
          <p:cNvPr id="7" name="Oval 6">
            <a:extLst>
              <a:ext uri="{FF2B5EF4-FFF2-40B4-BE49-F238E27FC236}">
                <a16:creationId xmlns:a16="http://schemas.microsoft.com/office/drawing/2014/main" id="{EB7B63CD-93B6-EF05-0D74-B0ACE2342712}"/>
              </a:ext>
            </a:extLst>
          </p:cNvPr>
          <p:cNvSpPr/>
          <p:nvPr/>
        </p:nvSpPr>
        <p:spPr>
          <a:xfrm>
            <a:off x="2120945" y="4382034"/>
            <a:ext cx="1742981" cy="91439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FB1F9D27-11E4-1814-E600-D7571EA10CF5}"/>
              </a:ext>
            </a:extLst>
          </p:cNvPr>
          <p:cNvCxnSpPr/>
          <p:nvPr/>
        </p:nvCxnSpPr>
        <p:spPr>
          <a:xfrm flipH="1">
            <a:off x="3536101" y="3725067"/>
            <a:ext cx="905230" cy="1239913"/>
          </a:xfrm>
          <a:prstGeom prst="straightConnector1">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B84D63C-1831-AEBE-704B-9C969C094C48}"/>
              </a:ext>
            </a:extLst>
          </p:cNvPr>
          <p:cNvSpPr/>
          <p:nvPr/>
        </p:nvSpPr>
        <p:spPr>
          <a:xfrm>
            <a:off x="6152887" y="4389432"/>
            <a:ext cx="1742981" cy="91439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28DEE307-9870-0B4D-AA06-BF3222F5775D}"/>
              </a:ext>
            </a:extLst>
          </p:cNvPr>
          <p:cNvCxnSpPr>
            <a:cxnSpLocks/>
          </p:cNvCxnSpPr>
          <p:nvPr/>
        </p:nvCxnSpPr>
        <p:spPr>
          <a:xfrm flipH="1">
            <a:off x="7568043" y="3736237"/>
            <a:ext cx="920319" cy="1228597"/>
          </a:xfrm>
          <a:prstGeom prst="straightConnector1">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A1FE110-7597-CBAE-1E70-87E5EC6830DB}"/>
              </a:ext>
            </a:extLst>
          </p:cNvPr>
          <p:cNvSpPr txBox="1"/>
          <p:nvPr/>
        </p:nvSpPr>
        <p:spPr>
          <a:xfrm>
            <a:off x="1206942" y="4939229"/>
            <a:ext cx="29250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Stemmed shoulder implant</a:t>
            </a:r>
          </a:p>
        </p:txBody>
      </p:sp>
      <p:sp>
        <p:nvSpPr>
          <p:cNvPr id="12" name="TextBox 11">
            <a:extLst>
              <a:ext uri="{FF2B5EF4-FFF2-40B4-BE49-F238E27FC236}">
                <a16:creationId xmlns:a16="http://schemas.microsoft.com/office/drawing/2014/main" id="{5FFC2894-B53F-9338-8D15-43F36FFAD195}"/>
              </a:ext>
            </a:extLst>
          </p:cNvPr>
          <p:cNvSpPr txBox="1"/>
          <p:nvPr/>
        </p:nvSpPr>
        <p:spPr>
          <a:xfrm>
            <a:off x="5318054" y="5006825"/>
            <a:ext cx="27407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Stemless shoulder implant</a:t>
            </a:r>
          </a:p>
        </p:txBody>
      </p:sp>
      <p:sp>
        <p:nvSpPr>
          <p:cNvPr id="2" name="TextBox 1">
            <a:extLst>
              <a:ext uri="{FF2B5EF4-FFF2-40B4-BE49-F238E27FC236}">
                <a16:creationId xmlns:a16="http://schemas.microsoft.com/office/drawing/2014/main" id="{05D14ADC-8376-5E7C-91AA-28A42C8DED98}"/>
              </a:ext>
            </a:extLst>
          </p:cNvPr>
          <p:cNvSpPr txBox="1"/>
          <p:nvPr/>
        </p:nvSpPr>
        <p:spPr>
          <a:xfrm>
            <a:off x="2121342" y="2660848"/>
            <a:ext cx="29250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Shoulder</a:t>
            </a:r>
            <a:endParaRPr lang="en-US"/>
          </a:p>
        </p:txBody>
      </p:sp>
      <p:sp>
        <p:nvSpPr>
          <p:cNvPr id="13" name="TextBox 12">
            <a:extLst>
              <a:ext uri="{FF2B5EF4-FFF2-40B4-BE49-F238E27FC236}">
                <a16:creationId xmlns:a16="http://schemas.microsoft.com/office/drawing/2014/main" id="{80326F5B-E65F-4B65-32DF-1AB87AB26A8B}"/>
              </a:ext>
            </a:extLst>
          </p:cNvPr>
          <p:cNvSpPr txBox="1"/>
          <p:nvPr/>
        </p:nvSpPr>
        <p:spPr>
          <a:xfrm>
            <a:off x="4254942" y="5602167"/>
            <a:ext cx="29250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Arm</a:t>
            </a:r>
            <a:endParaRPr lang="en-US"/>
          </a:p>
        </p:txBody>
      </p:sp>
      <p:sp>
        <p:nvSpPr>
          <p:cNvPr id="14" name="TextBox 13">
            <a:extLst>
              <a:ext uri="{FF2B5EF4-FFF2-40B4-BE49-F238E27FC236}">
                <a16:creationId xmlns:a16="http://schemas.microsoft.com/office/drawing/2014/main" id="{98B8B5A7-0DF4-D7EE-5419-C7482BC270E0}"/>
              </a:ext>
            </a:extLst>
          </p:cNvPr>
          <p:cNvSpPr txBox="1"/>
          <p:nvPr/>
        </p:nvSpPr>
        <p:spPr>
          <a:xfrm>
            <a:off x="6198042" y="2660847"/>
            <a:ext cx="29250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Shoulder</a:t>
            </a:r>
            <a:endParaRPr lang="en-US"/>
          </a:p>
        </p:txBody>
      </p:sp>
      <p:sp>
        <p:nvSpPr>
          <p:cNvPr id="15" name="TextBox 14">
            <a:extLst>
              <a:ext uri="{FF2B5EF4-FFF2-40B4-BE49-F238E27FC236}">
                <a16:creationId xmlns:a16="http://schemas.microsoft.com/office/drawing/2014/main" id="{73CF7F60-4933-92F7-AA43-C93491E0336B}"/>
              </a:ext>
            </a:extLst>
          </p:cNvPr>
          <p:cNvSpPr txBox="1"/>
          <p:nvPr/>
        </p:nvSpPr>
        <p:spPr>
          <a:xfrm>
            <a:off x="8324022" y="5602167"/>
            <a:ext cx="29250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Arm</a:t>
            </a:r>
            <a:endParaRPr lang="en-US"/>
          </a:p>
        </p:txBody>
      </p:sp>
      <p:sp>
        <p:nvSpPr>
          <p:cNvPr id="17" name="TextBox 16">
            <a:extLst>
              <a:ext uri="{FF2B5EF4-FFF2-40B4-BE49-F238E27FC236}">
                <a16:creationId xmlns:a16="http://schemas.microsoft.com/office/drawing/2014/main" id="{F23AC6BD-9FEF-7655-24F5-433EA65413A6}"/>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39967269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College of Engineering Color Palette</a:t>
            </a:r>
          </a:p>
        </p:txBody>
      </p:sp>
      <p:sp>
        <p:nvSpPr>
          <p:cNvPr id="6" name="Footer Placeholder 5">
            <a:extLst>
              <a:ext uri="{FF2B5EF4-FFF2-40B4-BE49-F238E27FC236}">
                <a16:creationId xmlns:a16="http://schemas.microsoft.com/office/drawing/2014/main" id="{6C751149-ADCE-589D-F0CE-DEE40BEF4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5E775-733A-DFBF-FD27-84FF8D868072}"/>
              </a:ext>
            </a:extLst>
          </p:cNvPr>
          <p:cNvSpPr>
            <a:spLocks noGrp="1"/>
          </p:cNvSpPr>
          <p:nvPr>
            <p:ph type="sldNum" sz="quarter" idx="12"/>
          </p:nvPr>
        </p:nvSpPr>
        <p:spPr/>
        <p:txBody>
          <a:bodyPr/>
          <a:lstStyle/>
          <a:p>
            <a:fld id="{A5AEF524-62EC-C340-82A1-9F47B6C43E55}" type="slidenum">
              <a:rPr lang="en-US" smtClean="0"/>
              <a:t>60</a:t>
            </a:fld>
            <a:endParaRPr lang="en-US"/>
          </a:p>
        </p:txBody>
      </p:sp>
      <p:grpSp>
        <p:nvGrpSpPr>
          <p:cNvPr id="50" name="Group 49">
            <a:extLst>
              <a:ext uri="{FF2B5EF4-FFF2-40B4-BE49-F238E27FC236}">
                <a16:creationId xmlns:a16="http://schemas.microsoft.com/office/drawing/2014/main" id="{28CEF3AF-B294-C1BD-00F5-27105F1D5417}"/>
              </a:ext>
            </a:extLst>
          </p:cNvPr>
          <p:cNvGrpSpPr/>
          <p:nvPr/>
        </p:nvGrpSpPr>
        <p:grpSpPr>
          <a:xfrm>
            <a:off x="726948" y="3457771"/>
            <a:ext cx="2214949" cy="1376065"/>
            <a:chOff x="813816" y="3548191"/>
            <a:chExt cx="2214949" cy="1376065"/>
          </a:xfrm>
        </p:grpSpPr>
        <p:sp>
          <p:nvSpPr>
            <p:cNvPr id="42" name="TextBox 41">
              <a:extLst>
                <a:ext uri="{FF2B5EF4-FFF2-40B4-BE49-F238E27FC236}">
                  <a16:creationId xmlns:a16="http://schemas.microsoft.com/office/drawing/2014/main" id="{1199108F-E912-35ED-35EA-F98C0096E6A8}"/>
                </a:ext>
              </a:extLst>
            </p:cNvPr>
            <p:cNvSpPr txBox="1"/>
            <p:nvPr/>
          </p:nvSpPr>
          <p:spPr>
            <a:xfrm>
              <a:off x="813816" y="4462591"/>
              <a:ext cx="647678"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Fang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Orange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728216" y="3548191"/>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238, 118,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#EE7624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CMYK:2, 66, 99, 0</a:t>
              </a:r>
            </a:p>
          </p:txBody>
        </p:sp>
        <p:sp>
          <p:nvSpPr>
            <p:cNvPr id="44" name="Rectangle 43">
              <a:extLst>
                <a:ext uri="{FF2B5EF4-FFF2-40B4-BE49-F238E27FC236}">
                  <a16:creationId xmlns:a16="http://schemas.microsoft.com/office/drawing/2014/main" id="{4821A2C9-F1B8-2DA5-F53E-12DAF668F2DC}"/>
                </a:ext>
              </a:extLst>
            </p:cNvPr>
            <p:cNvSpPr/>
            <p:nvPr/>
          </p:nvSpPr>
          <p:spPr>
            <a:xfrm>
              <a:off x="813816" y="3548191"/>
              <a:ext cx="914400" cy="9144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02514" y="3457771"/>
            <a:ext cx="2334277" cy="1200329"/>
            <a:chOff x="3698263" y="5077310"/>
            <a:chExt cx="2334277" cy="1200329"/>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57394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White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419876"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000C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255, 255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#FFFFFF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0, 0, 0</a:t>
              </a:r>
            </a:p>
          </p:txBody>
        </p:sp>
      </p:grpSp>
      <p:grpSp>
        <p:nvGrpSpPr>
          <p:cNvPr id="51" name="Group 50">
            <a:extLst>
              <a:ext uri="{FF2B5EF4-FFF2-40B4-BE49-F238E27FC236}">
                <a16:creationId xmlns:a16="http://schemas.microsoft.com/office/drawing/2014/main" id="{EDF751E7-DD89-EC17-F17B-38CCEE19D726}"/>
              </a:ext>
            </a:extLst>
          </p:cNvPr>
          <p:cNvGrpSpPr/>
          <p:nvPr/>
        </p:nvGrpSpPr>
        <p:grpSpPr>
          <a:xfrm>
            <a:off x="3502514" y="2020824"/>
            <a:ext cx="2195521" cy="1200329"/>
            <a:chOff x="813816" y="5074209"/>
            <a:chExt cx="2195521" cy="1200329"/>
          </a:xfrm>
        </p:grpSpPr>
        <p:sp>
          <p:nvSpPr>
            <p:cNvPr id="39" name="Rectangle 38">
              <a:extLst>
                <a:ext uri="{FF2B5EF4-FFF2-40B4-BE49-F238E27FC236}">
                  <a16:creationId xmlns:a16="http://schemas.microsoft.com/office/drawing/2014/main" id="{847C730E-ECA7-4F05-CCC3-54218DE049F3}"/>
                </a:ext>
              </a:extLst>
            </p:cNvPr>
            <p:cNvSpPr/>
            <p:nvPr/>
          </p:nvSpPr>
          <p:spPr>
            <a:xfrm>
              <a:off x="813816" y="5074209"/>
              <a:ext cx="914400" cy="914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813816" y="5996175"/>
              <a:ext cx="52290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Black</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728217" y="5074209"/>
              <a:ext cx="1281120"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Black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0,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CMYK:0, 0, 0, 100</a:t>
              </a:r>
            </a:p>
          </p:txBody>
        </p:sp>
      </p:grpSp>
      <p:grpSp>
        <p:nvGrpSpPr>
          <p:cNvPr id="3" name="Group 2">
            <a:extLst>
              <a:ext uri="{FF2B5EF4-FFF2-40B4-BE49-F238E27FC236}">
                <a16:creationId xmlns:a16="http://schemas.microsoft.com/office/drawing/2014/main" id="{8C8B1F45-3E30-2793-7D29-688626F81CE2}"/>
              </a:ext>
            </a:extLst>
          </p:cNvPr>
          <p:cNvGrpSpPr/>
          <p:nvPr/>
        </p:nvGrpSpPr>
        <p:grpSpPr>
          <a:xfrm>
            <a:off x="726948" y="2020824"/>
            <a:ext cx="2380763" cy="1200329"/>
            <a:chOff x="813817" y="2011729"/>
            <a:chExt cx="2380763" cy="1200329"/>
          </a:xfrm>
        </p:grpSpPr>
        <p:sp>
          <p:nvSpPr>
            <p:cNvPr id="30" name="TextBox 29">
              <a:extLst>
                <a:ext uri="{FF2B5EF4-FFF2-40B4-BE49-F238E27FC236}">
                  <a16:creationId xmlns:a16="http://schemas.microsoft.com/office/drawing/2014/main" id="{D5045287-B2F2-024E-BF22-C50C5657B42C}"/>
                </a:ext>
              </a:extLst>
            </p:cNvPr>
            <p:cNvSpPr txBox="1"/>
            <p:nvPr/>
          </p:nvSpPr>
          <p:spPr>
            <a:xfrm>
              <a:off x="813817" y="2933695"/>
              <a:ext cx="62446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Garnet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0E68166-254D-0205-3782-F4F28D154D36}"/>
                </a:ext>
              </a:extLst>
            </p:cNvPr>
            <p:cNvSpPr txBox="1"/>
            <p:nvPr/>
          </p:nvSpPr>
          <p:spPr>
            <a:xfrm>
              <a:off x="1728217" y="2011729"/>
              <a:ext cx="1466363"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195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120, 47, 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#782F40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CMYK:19, 90, 50, 55</a:t>
              </a:r>
            </a:p>
          </p:txBody>
        </p:sp>
        <p:sp>
          <p:nvSpPr>
            <p:cNvPr id="32" name="Rectangle 31">
              <a:extLst>
                <a:ext uri="{FF2B5EF4-FFF2-40B4-BE49-F238E27FC236}">
                  <a16:creationId xmlns:a16="http://schemas.microsoft.com/office/drawing/2014/main" id="{8FD49C78-148F-ADF9-04DD-1E8FBB32EAD7}"/>
                </a:ext>
              </a:extLst>
            </p:cNvPr>
            <p:cNvSpPr/>
            <p:nvPr/>
          </p:nvSpPr>
          <p:spPr>
            <a:xfrm>
              <a:off x="813817" y="2011729"/>
              <a:ext cx="914400" cy="9144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spTree>
    <p:extLst>
      <p:ext uri="{BB962C8B-B14F-4D97-AF65-F5344CB8AC3E}">
        <p14:creationId xmlns:p14="http://schemas.microsoft.com/office/powerpoint/2010/main" val="11636567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Accent Color Palette</a:t>
            </a:r>
          </a:p>
        </p:txBody>
      </p:sp>
      <p:sp>
        <p:nvSpPr>
          <p:cNvPr id="57" name="Footer Placeholder 56">
            <a:extLst>
              <a:ext uri="{FF2B5EF4-FFF2-40B4-BE49-F238E27FC236}">
                <a16:creationId xmlns:a16="http://schemas.microsoft.com/office/drawing/2014/main" id="{4273B565-5CD0-FCEF-5E90-E7416D7DC8D3}"/>
              </a:ext>
            </a:extLst>
          </p:cNvPr>
          <p:cNvSpPr>
            <a:spLocks noGrp="1"/>
          </p:cNvSpPr>
          <p:nvPr>
            <p:ph type="ftr" sz="quarter" idx="11"/>
          </p:nvPr>
        </p:nvSpPr>
        <p:spPr/>
        <p:txBody>
          <a:bodyPr/>
          <a:lstStyle/>
          <a:p>
            <a:endParaRPr lang="en-US"/>
          </a:p>
        </p:txBody>
      </p:sp>
      <p:sp>
        <p:nvSpPr>
          <p:cNvPr id="58" name="Slide Number Placeholder 57">
            <a:extLst>
              <a:ext uri="{FF2B5EF4-FFF2-40B4-BE49-F238E27FC236}">
                <a16:creationId xmlns:a16="http://schemas.microsoft.com/office/drawing/2014/main" id="{DF8F76D7-4CC7-0CE6-2388-24F614417599}"/>
              </a:ext>
            </a:extLst>
          </p:cNvPr>
          <p:cNvSpPr>
            <a:spLocks noGrp="1"/>
          </p:cNvSpPr>
          <p:nvPr>
            <p:ph type="sldNum" sz="quarter" idx="12"/>
          </p:nvPr>
        </p:nvSpPr>
        <p:spPr/>
        <p:txBody>
          <a:bodyPr/>
          <a:lstStyle/>
          <a:p>
            <a:fld id="{A5AEF524-62EC-C340-82A1-9F47B6C43E55}" type="slidenum">
              <a:rPr lang="en-US" smtClean="0"/>
              <a:t>61</a:t>
            </a:fld>
            <a:endParaRPr lang="en-US"/>
          </a:p>
        </p:txBody>
      </p:sp>
      <p:grpSp>
        <p:nvGrpSpPr>
          <p:cNvPr id="47" name="Group 46">
            <a:extLst>
              <a:ext uri="{FF2B5EF4-FFF2-40B4-BE49-F238E27FC236}">
                <a16:creationId xmlns:a16="http://schemas.microsoft.com/office/drawing/2014/main" id="{C2229FD4-8C3B-7907-1579-308E6D9B13AB}"/>
              </a:ext>
            </a:extLst>
          </p:cNvPr>
          <p:cNvGrpSpPr/>
          <p:nvPr/>
        </p:nvGrpSpPr>
        <p:grpSpPr>
          <a:xfrm>
            <a:off x="726948" y="2011729"/>
            <a:ext cx="2057855" cy="1191399"/>
            <a:chOff x="6566680" y="5081775"/>
            <a:chExt cx="2057855" cy="1191399"/>
          </a:xfrm>
        </p:grpSpPr>
        <p:sp>
          <p:nvSpPr>
            <p:cNvPr id="12" name="Rectangle 11">
              <a:extLst>
                <a:ext uri="{FF2B5EF4-FFF2-40B4-BE49-F238E27FC236}">
                  <a16:creationId xmlns:a16="http://schemas.microsoft.com/office/drawing/2014/main" id="{906A98FD-E663-8232-9317-7F915715D15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3" name="TextBox 12">
              <a:extLst>
                <a:ext uri="{FF2B5EF4-FFF2-40B4-BE49-F238E27FC236}">
                  <a16:creationId xmlns:a16="http://schemas.microsoft.com/office/drawing/2014/main" id="{81D029BD-E9F1-4027-E920-4D90F619D451}"/>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4" name="TextBox 13">
              <a:extLst>
                <a:ext uri="{FF2B5EF4-FFF2-40B4-BE49-F238E27FC236}">
                  <a16:creationId xmlns:a16="http://schemas.microsoft.com/office/drawing/2014/main" id="{4C8DF581-1E7B-D43C-FEDB-EAAD386C6209}"/>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58551" y="5081093"/>
            <a:ext cx="2214950" cy="1195864"/>
            <a:chOff x="3698263" y="5077310"/>
            <a:chExt cx="2214950" cy="1195864"/>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81612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Turquoise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64, 224, 208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#40E0D0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a:t>
              </a:r>
            </a:p>
          </p:txBody>
        </p:sp>
      </p:grpSp>
      <p:grpSp>
        <p:nvGrpSpPr>
          <p:cNvPr id="9" name="Group 8">
            <a:extLst>
              <a:ext uri="{FF2B5EF4-FFF2-40B4-BE49-F238E27FC236}">
                <a16:creationId xmlns:a16="http://schemas.microsoft.com/office/drawing/2014/main" id="{568E79F3-56A4-139F-CA95-FB234476AD5C}"/>
              </a:ext>
            </a:extLst>
          </p:cNvPr>
          <p:cNvGrpSpPr/>
          <p:nvPr/>
        </p:nvGrpSpPr>
        <p:grpSpPr>
          <a:xfrm>
            <a:off x="6566679" y="5081093"/>
            <a:ext cx="2136402" cy="1198965"/>
            <a:chOff x="726948" y="5074209"/>
            <a:chExt cx="2136402" cy="1198965"/>
          </a:xfrm>
        </p:grpSpPr>
        <p:sp>
          <p:nvSpPr>
            <p:cNvPr id="39" name="Rectangle 38">
              <a:extLst>
                <a:ext uri="{FF2B5EF4-FFF2-40B4-BE49-F238E27FC236}">
                  <a16:creationId xmlns:a16="http://schemas.microsoft.com/office/drawing/2014/main" id="{847C730E-ECA7-4F05-CCC3-54218DE049F3}"/>
                </a:ext>
              </a:extLst>
            </p:cNvPr>
            <p:cNvSpPr/>
            <p:nvPr/>
          </p:nvSpPr>
          <p:spPr>
            <a:xfrm>
              <a:off x="726948" y="5074209"/>
              <a:ext cx="914400" cy="914400"/>
            </a:xfrm>
            <a:prstGeom prst="rect">
              <a:avLst/>
            </a:prstGeom>
            <a:solidFill>
              <a:srgbClr val="FF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726948" y="5996175"/>
              <a:ext cx="129279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American Orange</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641349" y="507420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139,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#FF8B00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8" name="Group 7">
            <a:extLst>
              <a:ext uri="{FF2B5EF4-FFF2-40B4-BE49-F238E27FC236}">
                <a16:creationId xmlns:a16="http://schemas.microsoft.com/office/drawing/2014/main" id="{C2495DF6-79CB-47DA-E912-E7FB138F5E58}"/>
              </a:ext>
            </a:extLst>
          </p:cNvPr>
          <p:cNvGrpSpPr/>
          <p:nvPr/>
        </p:nvGrpSpPr>
        <p:grpSpPr>
          <a:xfrm>
            <a:off x="726948" y="3546752"/>
            <a:ext cx="2394292" cy="1191399"/>
            <a:chOff x="726948" y="3546752"/>
            <a:chExt cx="2394292" cy="1191399"/>
          </a:xfrm>
        </p:grpSpPr>
        <p:sp>
          <p:nvSpPr>
            <p:cNvPr id="42" name="TextBox 41">
              <a:extLst>
                <a:ext uri="{FF2B5EF4-FFF2-40B4-BE49-F238E27FC236}">
                  <a16:creationId xmlns:a16="http://schemas.microsoft.com/office/drawing/2014/main" id="{1199108F-E912-35ED-35EA-F98C0096E6A8}"/>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44" name="Rectangle 43">
              <a:extLst>
                <a:ext uri="{FF2B5EF4-FFF2-40B4-BE49-F238E27FC236}">
                  <a16:creationId xmlns:a16="http://schemas.microsoft.com/office/drawing/2014/main" id="{4821A2C9-F1B8-2DA5-F53E-12DAF668F2DC}"/>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3" name="Group 52">
            <a:extLst>
              <a:ext uri="{FF2B5EF4-FFF2-40B4-BE49-F238E27FC236}">
                <a16:creationId xmlns:a16="http://schemas.microsoft.com/office/drawing/2014/main" id="{1DA38E28-8140-BF3F-9F1A-A8018F6B7B82}"/>
              </a:ext>
            </a:extLst>
          </p:cNvPr>
          <p:cNvGrpSpPr/>
          <p:nvPr/>
        </p:nvGrpSpPr>
        <p:grpSpPr>
          <a:xfrm>
            <a:off x="726948" y="5081093"/>
            <a:ext cx="2222965" cy="1195864"/>
            <a:chOff x="3690247" y="3543726"/>
            <a:chExt cx="2222965" cy="1195864"/>
          </a:xfrm>
        </p:grpSpPr>
        <p:sp>
          <p:nvSpPr>
            <p:cNvPr id="33" name="Rectangle 32">
              <a:extLst>
                <a:ext uri="{FF2B5EF4-FFF2-40B4-BE49-F238E27FC236}">
                  <a16:creationId xmlns:a16="http://schemas.microsoft.com/office/drawing/2014/main" id="{E920A934-93AB-9180-AB68-AD81C1104679}"/>
                </a:ext>
              </a:extLst>
            </p:cNvPr>
            <p:cNvSpPr/>
            <p:nvPr/>
          </p:nvSpPr>
          <p:spPr>
            <a:xfrm>
              <a:off x="3690247" y="3543726"/>
              <a:ext cx="914400" cy="9144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4" name="TextBox 33">
              <a:extLst>
                <a:ext uri="{FF2B5EF4-FFF2-40B4-BE49-F238E27FC236}">
                  <a16:creationId xmlns:a16="http://schemas.microsoft.com/office/drawing/2014/main" id="{5240B36D-381E-1561-3E5D-EA529810F4E3}"/>
                </a:ext>
              </a:extLst>
            </p:cNvPr>
            <p:cNvSpPr txBox="1"/>
            <p:nvPr/>
          </p:nvSpPr>
          <p:spPr>
            <a:xfrm>
              <a:off x="3690247" y="4462591"/>
              <a:ext cx="74706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Asagi-iro</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DE07C98-ED7D-E3FF-489A-FE708B784983}"/>
                </a:ext>
              </a:extLst>
            </p:cNvPr>
            <p:cNvSpPr txBox="1"/>
            <p:nvPr/>
          </p:nvSpPr>
          <p:spPr>
            <a:xfrm>
              <a:off x="4612663" y="3543726"/>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72, 146, 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#48929b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6" name="Group 45">
            <a:extLst>
              <a:ext uri="{FF2B5EF4-FFF2-40B4-BE49-F238E27FC236}">
                <a16:creationId xmlns:a16="http://schemas.microsoft.com/office/drawing/2014/main" id="{CCE65EA5-C26C-30C6-B186-07D6B078F79C}"/>
              </a:ext>
            </a:extLst>
          </p:cNvPr>
          <p:cNvGrpSpPr/>
          <p:nvPr/>
        </p:nvGrpSpPr>
        <p:grpSpPr>
          <a:xfrm>
            <a:off x="6566679" y="3550535"/>
            <a:ext cx="2293495" cy="1191399"/>
            <a:chOff x="6566679" y="3548191"/>
            <a:chExt cx="2293495" cy="1191399"/>
          </a:xfrm>
        </p:grpSpPr>
        <p:sp>
          <p:nvSpPr>
            <p:cNvPr id="15" name="Rectangle 14">
              <a:extLst>
                <a:ext uri="{FF2B5EF4-FFF2-40B4-BE49-F238E27FC236}">
                  <a16:creationId xmlns:a16="http://schemas.microsoft.com/office/drawing/2014/main" id="{1D64BB85-8C6D-2A6D-1ADF-BDD1B80CCD13}"/>
                </a:ext>
              </a:extLst>
            </p:cNvPr>
            <p:cNvSpPr/>
            <p:nvPr/>
          </p:nvSpPr>
          <p:spPr>
            <a:xfrm>
              <a:off x="6566679" y="3548191"/>
              <a:ext cx="914400" cy="9144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6" name="TextBox 15">
              <a:extLst>
                <a:ext uri="{FF2B5EF4-FFF2-40B4-BE49-F238E27FC236}">
                  <a16:creationId xmlns:a16="http://schemas.microsoft.com/office/drawing/2014/main" id="{806D66C3-8068-2CAE-509B-9BB1C6BF1F51}"/>
                </a:ext>
              </a:extLst>
            </p:cNvPr>
            <p:cNvSpPr txBox="1"/>
            <p:nvPr/>
          </p:nvSpPr>
          <p:spPr>
            <a:xfrm>
              <a:off x="6566679" y="4462591"/>
              <a:ext cx="84324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Gainsboro</a:t>
              </a:r>
            </a:p>
          </p:txBody>
        </p:sp>
        <p:sp>
          <p:nvSpPr>
            <p:cNvPr id="17" name="TextBox 16">
              <a:extLst>
                <a:ext uri="{FF2B5EF4-FFF2-40B4-BE49-F238E27FC236}">
                  <a16:creationId xmlns:a16="http://schemas.microsoft.com/office/drawing/2014/main" id="{E714A678-45AD-BAB6-5271-DEF2141ED01A}"/>
                </a:ext>
              </a:extLst>
            </p:cNvPr>
            <p:cNvSpPr txBox="1"/>
            <p:nvPr/>
          </p:nvSpPr>
          <p:spPr>
            <a:xfrm>
              <a:off x="7481079" y="3548191"/>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220, 220, 220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#DCDCDC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9" name="Group 48">
            <a:extLst>
              <a:ext uri="{FF2B5EF4-FFF2-40B4-BE49-F238E27FC236}">
                <a16:creationId xmlns:a16="http://schemas.microsoft.com/office/drawing/2014/main" id="{B60DA90D-5162-90AF-F50D-B04C1206ACDC}"/>
              </a:ext>
            </a:extLst>
          </p:cNvPr>
          <p:cNvGrpSpPr/>
          <p:nvPr/>
        </p:nvGrpSpPr>
        <p:grpSpPr>
          <a:xfrm>
            <a:off x="3558551" y="2019295"/>
            <a:ext cx="2214950" cy="1191399"/>
            <a:chOff x="3698263" y="2019295"/>
            <a:chExt cx="2214950" cy="1191399"/>
          </a:xfrm>
        </p:grpSpPr>
        <p:sp>
          <p:nvSpPr>
            <p:cNvPr id="36" name="Rectangle 35">
              <a:extLst>
                <a:ext uri="{FF2B5EF4-FFF2-40B4-BE49-F238E27FC236}">
                  <a16:creationId xmlns:a16="http://schemas.microsoft.com/office/drawing/2014/main" id="{65092876-A0BD-0F71-2AD1-9E94904F567E}"/>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7" name="TextBox 36">
              <a:extLst>
                <a:ext uri="{FF2B5EF4-FFF2-40B4-BE49-F238E27FC236}">
                  <a16:creationId xmlns:a16="http://schemas.microsoft.com/office/drawing/2014/main" id="{9091FB5E-8A39-BE29-6938-B3A9C77B4E77}"/>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797569E-370D-2A91-B253-81EE95E2A0C6}"/>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5" name="Group 44">
            <a:extLst>
              <a:ext uri="{FF2B5EF4-FFF2-40B4-BE49-F238E27FC236}">
                <a16:creationId xmlns:a16="http://schemas.microsoft.com/office/drawing/2014/main" id="{C8DC52F6-7843-7FF9-13CC-D53F4FBCB2E5}"/>
              </a:ext>
            </a:extLst>
          </p:cNvPr>
          <p:cNvGrpSpPr/>
          <p:nvPr/>
        </p:nvGrpSpPr>
        <p:grpSpPr>
          <a:xfrm>
            <a:off x="6566679" y="2019295"/>
            <a:ext cx="2293495" cy="1191399"/>
            <a:chOff x="6566680" y="2019295"/>
            <a:chExt cx="2293495" cy="1191399"/>
          </a:xfrm>
        </p:grpSpPr>
        <p:sp>
          <p:nvSpPr>
            <p:cNvPr id="18" name="Rectangle 17">
              <a:extLst>
                <a:ext uri="{FF2B5EF4-FFF2-40B4-BE49-F238E27FC236}">
                  <a16:creationId xmlns:a16="http://schemas.microsoft.com/office/drawing/2014/main" id="{9FCDC829-921B-3DC5-AE1D-2537A7561F3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9" name="TextBox 18">
              <a:extLst>
                <a:ext uri="{FF2B5EF4-FFF2-40B4-BE49-F238E27FC236}">
                  <a16:creationId xmlns:a16="http://schemas.microsoft.com/office/drawing/2014/main" id="{AAB97F5E-CCEF-400D-EF8C-69532EDCEB25}"/>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20" name="TextBox 19">
              <a:extLst>
                <a:ext uri="{FF2B5EF4-FFF2-40B4-BE49-F238E27FC236}">
                  <a16:creationId xmlns:a16="http://schemas.microsoft.com/office/drawing/2014/main" id="{91CE2098-5743-C6F5-1F5F-EB183A2F85F3}"/>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7" name="Group 6">
            <a:extLst>
              <a:ext uri="{FF2B5EF4-FFF2-40B4-BE49-F238E27FC236}">
                <a16:creationId xmlns:a16="http://schemas.microsoft.com/office/drawing/2014/main" id="{388163A8-BCBC-7F4E-C49F-26AD5D17D3D8}"/>
              </a:ext>
            </a:extLst>
          </p:cNvPr>
          <p:cNvGrpSpPr/>
          <p:nvPr/>
        </p:nvGrpSpPr>
        <p:grpSpPr>
          <a:xfrm>
            <a:off x="3558551" y="3546752"/>
            <a:ext cx="2136401" cy="1198965"/>
            <a:chOff x="726949" y="2011729"/>
            <a:chExt cx="2136401" cy="1198965"/>
          </a:xfrm>
        </p:grpSpPr>
        <p:sp>
          <p:nvSpPr>
            <p:cNvPr id="30" name="TextBox 29">
              <a:extLst>
                <a:ext uri="{FF2B5EF4-FFF2-40B4-BE49-F238E27FC236}">
                  <a16:creationId xmlns:a16="http://schemas.microsoft.com/office/drawing/2014/main" id="{D5045287-B2F2-024E-BF22-C50C5657B42C}"/>
                </a:ext>
              </a:extLst>
            </p:cNvPr>
            <p:cNvSpPr txBox="1"/>
            <p:nvPr/>
          </p:nvSpPr>
          <p:spPr>
            <a:xfrm>
              <a:off x="726949" y="2933695"/>
              <a:ext cx="99854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Imperial</a:t>
              </a:r>
            </a:p>
          </p:txBody>
        </p:sp>
        <p:sp>
          <p:nvSpPr>
            <p:cNvPr id="31" name="TextBox 30">
              <a:extLst>
                <a:ext uri="{FF2B5EF4-FFF2-40B4-BE49-F238E27FC236}">
                  <a16:creationId xmlns:a16="http://schemas.microsoft.com/office/drawing/2014/main" id="{E0E68166-254D-0205-3782-F4F28D154D36}"/>
                </a:ext>
              </a:extLst>
            </p:cNvPr>
            <p:cNvSpPr txBox="1"/>
            <p:nvPr/>
          </p:nvSpPr>
          <p:spPr>
            <a:xfrm>
              <a:off x="1641349" y="201172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104, 40, 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#682860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sp>
          <p:nvSpPr>
            <p:cNvPr id="32" name="Rectangle 31">
              <a:extLst>
                <a:ext uri="{FF2B5EF4-FFF2-40B4-BE49-F238E27FC236}">
                  <a16:creationId xmlns:a16="http://schemas.microsoft.com/office/drawing/2014/main" id="{8FD49C78-148F-ADF9-04DD-1E8FBB32EAD7}"/>
                </a:ext>
              </a:extLst>
            </p:cNvPr>
            <p:cNvSpPr/>
            <p:nvPr/>
          </p:nvSpPr>
          <p:spPr>
            <a:xfrm>
              <a:off x="726949" y="2011729"/>
              <a:ext cx="914400" cy="9144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3" name="Group 2">
            <a:extLst>
              <a:ext uri="{FF2B5EF4-FFF2-40B4-BE49-F238E27FC236}">
                <a16:creationId xmlns:a16="http://schemas.microsoft.com/office/drawing/2014/main" id="{031D254C-0C2B-E90B-60AE-D6501D23093A}"/>
              </a:ext>
            </a:extLst>
          </p:cNvPr>
          <p:cNvGrpSpPr/>
          <p:nvPr/>
        </p:nvGrpSpPr>
        <p:grpSpPr>
          <a:xfrm>
            <a:off x="726948" y="2006046"/>
            <a:ext cx="2057855" cy="1191399"/>
            <a:chOff x="6566680" y="5081775"/>
            <a:chExt cx="2057855" cy="1191399"/>
          </a:xfrm>
        </p:grpSpPr>
        <p:sp>
          <p:nvSpPr>
            <p:cNvPr id="6" name="Rectangle 5">
              <a:extLst>
                <a:ext uri="{FF2B5EF4-FFF2-40B4-BE49-F238E27FC236}">
                  <a16:creationId xmlns:a16="http://schemas.microsoft.com/office/drawing/2014/main" id="{E4C41DC6-CFA6-D30F-6DFF-419BAD8A2C8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0" name="TextBox 9">
              <a:extLst>
                <a:ext uri="{FF2B5EF4-FFF2-40B4-BE49-F238E27FC236}">
                  <a16:creationId xmlns:a16="http://schemas.microsoft.com/office/drawing/2014/main" id="{34CE0A5A-78E7-919D-02ED-406ED17950C8}"/>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1" name="TextBox 10">
              <a:extLst>
                <a:ext uri="{FF2B5EF4-FFF2-40B4-BE49-F238E27FC236}">
                  <a16:creationId xmlns:a16="http://schemas.microsoft.com/office/drawing/2014/main" id="{526D43A5-9A9C-3B6C-6821-CE39D95FE21F}"/>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21" name="Group 20">
            <a:extLst>
              <a:ext uri="{FF2B5EF4-FFF2-40B4-BE49-F238E27FC236}">
                <a16:creationId xmlns:a16="http://schemas.microsoft.com/office/drawing/2014/main" id="{37B38728-3C3A-A231-E3E9-73B32A222C31}"/>
              </a:ext>
            </a:extLst>
          </p:cNvPr>
          <p:cNvGrpSpPr/>
          <p:nvPr/>
        </p:nvGrpSpPr>
        <p:grpSpPr>
          <a:xfrm>
            <a:off x="726948" y="3541069"/>
            <a:ext cx="2394292" cy="1191399"/>
            <a:chOff x="726948" y="3546752"/>
            <a:chExt cx="2394292" cy="1191399"/>
          </a:xfrm>
        </p:grpSpPr>
        <p:sp>
          <p:nvSpPr>
            <p:cNvPr id="22" name="TextBox 21">
              <a:extLst>
                <a:ext uri="{FF2B5EF4-FFF2-40B4-BE49-F238E27FC236}">
                  <a16:creationId xmlns:a16="http://schemas.microsoft.com/office/drawing/2014/main" id="{B98E9EA4-2594-F696-91C9-7FF04FC8223C}"/>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B89F21F-3603-616F-10C7-5DC99D45066B}"/>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24" name="Rectangle 23">
              <a:extLst>
                <a:ext uri="{FF2B5EF4-FFF2-40B4-BE49-F238E27FC236}">
                  <a16:creationId xmlns:a16="http://schemas.microsoft.com/office/drawing/2014/main" id="{B5BB335A-D431-B616-5912-0DBE7C7A1F47}"/>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25" name="Group 24">
            <a:extLst>
              <a:ext uri="{FF2B5EF4-FFF2-40B4-BE49-F238E27FC236}">
                <a16:creationId xmlns:a16="http://schemas.microsoft.com/office/drawing/2014/main" id="{B6256055-2C34-5AC3-951A-2AEA21C78017}"/>
              </a:ext>
            </a:extLst>
          </p:cNvPr>
          <p:cNvGrpSpPr/>
          <p:nvPr/>
        </p:nvGrpSpPr>
        <p:grpSpPr>
          <a:xfrm>
            <a:off x="3558551" y="2013612"/>
            <a:ext cx="2214950" cy="1191399"/>
            <a:chOff x="3698263" y="2019295"/>
            <a:chExt cx="2214950" cy="1191399"/>
          </a:xfrm>
        </p:grpSpPr>
        <p:sp>
          <p:nvSpPr>
            <p:cNvPr id="26" name="Rectangle 25">
              <a:extLst>
                <a:ext uri="{FF2B5EF4-FFF2-40B4-BE49-F238E27FC236}">
                  <a16:creationId xmlns:a16="http://schemas.microsoft.com/office/drawing/2014/main" id="{995F135F-365A-95E1-5C88-503DC7BB6BF8}"/>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8" name="TextBox 47">
              <a:extLst>
                <a:ext uri="{FF2B5EF4-FFF2-40B4-BE49-F238E27FC236}">
                  <a16:creationId xmlns:a16="http://schemas.microsoft.com/office/drawing/2014/main" id="{6F380E28-3F26-1F0E-67DB-0B99DBD1E1D1}"/>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9140908-9F41-5692-3C52-80B7BAAA1AFF}"/>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1" name="Group 50">
            <a:extLst>
              <a:ext uri="{FF2B5EF4-FFF2-40B4-BE49-F238E27FC236}">
                <a16:creationId xmlns:a16="http://schemas.microsoft.com/office/drawing/2014/main" id="{3930833A-4F1E-226A-A24A-9D35F51250B3}"/>
              </a:ext>
            </a:extLst>
          </p:cNvPr>
          <p:cNvGrpSpPr/>
          <p:nvPr/>
        </p:nvGrpSpPr>
        <p:grpSpPr>
          <a:xfrm>
            <a:off x="6566679" y="2013612"/>
            <a:ext cx="2293495" cy="1191399"/>
            <a:chOff x="6566680" y="2019295"/>
            <a:chExt cx="2293495" cy="1191399"/>
          </a:xfrm>
        </p:grpSpPr>
        <p:sp>
          <p:nvSpPr>
            <p:cNvPr id="54" name="Rectangle 53">
              <a:extLst>
                <a:ext uri="{FF2B5EF4-FFF2-40B4-BE49-F238E27FC236}">
                  <a16:creationId xmlns:a16="http://schemas.microsoft.com/office/drawing/2014/main" id="{6B1D85B6-BFB5-8E22-F333-471FAF23FFC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55" name="TextBox 54">
              <a:extLst>
                <a:ext uri="{FF2B5EF4-FFF2-40B4-BE49-F238E27FC236}">
                  <a16:creationId xmlns:a16="http://schemas.microsoft.com/office/drawing/2014/main" id="{E706927C-7A37-6612-A3CE-1A1055706F9B}"/>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56" name="TextBox 55">
              <a:extLst>
                <a:ext uri="{FF2B5EF4-FFF2-40B4-BE49-F238E27FC236}">
                  <a16:creationId xmlns:a16="http://schemas.microsoft.com/office/drawing/2014/main" id="{48971ED8-7CD8-8474-48EE-4A7161279444}"/>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spTree>
    <p:extLst>
      <p:ext uri="{BB962C8B-B14F-4D97-AF65-F5344CB8AC3E}">
        <p14:creationId xmlns:p14="http://schemas.microsoft.com/office/powerpoint/2010/main" val="36566567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6" name="Group 25">
            <a:extLst>
              <a:ext uri="{FF2B5EF4-FFF2-40B4-BE49-F238E27FC236}">
                <a16:creationId xmlns:a16="http://schemas.microsoft.com/office/drawing/2014/main" id="{5BBA785F-AA9F-B7B0-64F8-DCEB019FF1F3}"/>
              </a:ext>
            </a:extLst>
          </p:cNvPr>
          <p:cNvGrpSpPr/>
          <p:nvPr/>
        </p:nvGrpSpPr>
        <p:grpSpPr>
          <a:xfrm>
            <a:off x="0" y="0"/>
            <a:ext cx="8148182" cy="6858000"/>
            <a:chOff x="0" y="0"/>
            <a:chExt cx="8148182" cy="6858000"/>
          </a:xfrm>
        </p:grpSpPr>
        <p:grpSp>
          <p:nvGrpSpPr>
            <p:cNvPr id="10" name="Group 9">
              <a:extLst>
                <a:ext uri="{FF2B5EF4-FFF2-40B4-BE49-F238E27FC236}">
                  <a16:creationId xmlns:a16="http://schemas.microsoft.com/office/drawing/2014/main" id="{708744D1-047D-389C-AC60-6AB2067BB31D}"/>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859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AF448855-8336-E80D-6994-CC514B7E8757}"/>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F7AB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F7AB19</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D67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D67F15</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D64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D64615</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F73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F73119</a:t>
                  </a:r>
                </a:p>
              </p:txBody>
            </p:sp>
          </p:grpSp>
        </p:grpSp>
        <p:grpSp>
          <p:nvGrpSpPr>
            <p:cNvPr id="11" name="Group 10">
              <a:extLst>
                <a:ext uri="{FF2B5EF4-FFF2-40B4-BE49-F238E27FC236}">
                  <a16:creationId xmlns:a16="http://schemas.microsoft.com/office/drawing/2014/main" id="{E97EA09C-DFD2-3907-FD78-A493287B7A02}"/>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4" name="Group 3">
                <a:extLst>
                  <a:ext uri="{FF2B5EF4-FFF2-40B4-BE49-F238E27FC236}">
                    <a16:creationId xmlns:a16="http://schemas.microsoft.com/office/drawing/2014/main" id="{B150FF20-3B4E-4DA4-66C6-9E3C5F3F43E7}"/>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F0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F0A16C</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6E4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6E4931</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BA5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BASB1C</a:t>
                  </a:r>
                </a:p>
              </p:txBody>
            </p:sp>
          </p:grpSp>
        </p:grpSp>
        <p:grpSp>
          <p:nvGrpSpPr>
            <p:cNvPr id="12" name="Group 11">
              <a:extLst>
                <a:ext uri="{FF2B5EF4-FFF2-40B4-BE49-F238E27FC236}">
                  <a16:creationId xmlns:a16="http://schemas.microsoft.com/office/drawing/2014/main" id="{77CE450A-1AFE-F4DF-0262-B7BDF44BD7EB}"/>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5" name="Group 4">
                <a:extLst>
                  <a:ext uri="{FF2B5EF4-FFF2-40B4-BE49-F238E27FC236}">
                    <a16:creationId xmlns:a16="http://schemas.microsoft.com/office/drawing/2014/main" id="{018260A6-2DDF-F0D0-3200-2946400ADB80}"/>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A14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A14508</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4B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4BED3B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50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250CED</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201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2010A1</a:t>
                  </a:r>
                </a:p>
              </p:txBody>
            </p:sp>
          </p:grpSp>
        </p:grpSp>
        <p:grpSp>
          <p:nvGrpSpPr>
            <p:cNvPr id="13" name="Group 12">
              <a:extLst>
                <a:ext uri="{FF2B5EF4-FFF2-40B4-BE49-F238E27FC236}">
                  <a16:creationId xmlns:a16="http://schemas.microsoft.com/office/drawing/2014/main" id="{90DE4DF3-4914-11B6-BBA5-663FEF64FA7A}"/>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6941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6" name="Group 5">
                <a:extLst>
                  <a:ext uri="{FF2B5EF4-FFF2-40B4-BE49-F238E27FC236}">
                    <a16:creationId xmlns:a16="http://schemas.microsoft.com/office/drawing/2014/main" id="{9063F01D-A4B8-0817-65FB-DFF34414BD69}"/>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FF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FF8C40</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009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0098A1</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4E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24E2ED</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A14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A1470C</a:t>
                  </a:r>
                </a:p>
              </p:txBody>
            </p:sp>
          </p:grpSp>
        </p:grpSp>
        <p:grpSp>
          <p:nvGrpSpPr>
            <p:cNvPr id="14" name="Group 13">
              <a:extLst>
                <a:ext uri="{FF2B5EF4-FFF2-40B4-BE49-F238E27FC236}">
                  <a16:creationId xmlns:a16="http://schemas.microsoft.com/office/drawing/2014/main" id="{C08DC33A-D3AE-96D5-0154-628AF2C1B114}"/>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573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7" name="Group 6">
                <a:extLst>
                  <a:ext uri="{FF2B5EF4-FFF2-40B4-BE49-F238E27FC236}">
                    <a16:creationId xmlns:a16="http://schemas.microsoft.com/office/drawing/2014/main" id="{411C99FF-A38D-4D7B-232B-429BA07244AB}"/>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28A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28A164</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2FE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2FED8D</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084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0848A1</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187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1871ED</a:t>
                  </a:r>
                </a:p>
              </p:txBody>
            </p:sp>
          </p:grpSp>
        </p:grpSp>
        <p:grpSp>
          <p:nvGrpSpPr>
            <p:cNvPr id="15" name="Group 14">
              <a:extLst>
                <a:ext uri="{FF2B5EF4-FFF2-40B4-BE49-F238E27FC236}">
                  <a16:creationId xmlns:a16="http://schemas.microsoft.com/office/drawing/2014/main" id="{6391B253-27E5-91EB-AF21-6831C7AD618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9384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8" name="Group 7">
                <a:extLst>
                  <a:ext uri="{FF2B5EF4-FFF2-40B4-BE49-F238E27FC236}">
                    <a16:creationId xmlns:a16="http://schemas.microsoft.com/office/drawing/2014/main" id="{06BF8877-4981-D8F2-2802-368054FD94B4}"/>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3BE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3BED93</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0C6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0C6AED</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ED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ED2F18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EDA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EDAC2F</a:t>
                  </a:r>
                </a:p>
              </p:txBody>
            </p:sp>
          </p:grpSp>
        </p:grpSp>
        <p:grpSp>
          <p:nvGrpSpPr>
            <p:cNvPr id="16" name="Group 15">
              <a:extLst>
                <a:ext uri="{FF2B5EF4-FFF2-40B4-BE49-F238E27FC236}">
                  <a16:creationId xmlns:a16="http://schemas.microsoft.com/office/drawing/2014/main" id="{5B0C03A9-C2D8-CFFE-9534-29880D244EFA}"/>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48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9" name="Group 8">
                <a:extLst>
                  <a:ext uri="{FF2B5EF4-FFF2-40B4-BE49-F238E27FC236}">
                    <a16:creationId xmlns:a16="http://schemas.microsoft.com/office/drawing/2014/main" id="{89844CD6-3912-5B0C-8519-73722188C50D}"/>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C7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C7ED3B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0C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0CE1ED</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A41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A418ED</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ED6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ED660C</a:t>
                  </a:r>
                </a:p>
              </p:txBody>
            </p:sp>
          </p:grpSp>
        </p:grpSp>
        <p:grpSp>
          <p:nvGrpSpPr>
            <p:cNvPr id="18" name="Group 17">
              <a:extLst>
                <a:ext uri="{FF2B5EF4-FFF2-40B4-BE49-F238E27FC236}">
                  <a16:creationId xmlns:a16="http://schemas.microsoft.com/office/drawing/2014/main" id="{104F7CC2-96FC-80EE-125B-726AA2134D29}"/>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17" name="Group 16">
                <a:extLst>
                  <a:ext uri="{FF2B5EF4-FFF2-40B4-BE49-F238E27FC236}">
                    <a16:creationId xmlns:a16="http://schemas.microsoft.com/office/drawing/2014/main" id="{471A4AAA-5EBF-2C7B-BE97-C08782542986}"/>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87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87724A</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60E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60EFCF</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09B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09BA61</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BA7E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BA7E09</a:t>
                  </a:r>
                </a:p>
              </p:txBody>
            </p:sp>
          </p:grpSp>
        </p:grpSp>
        <p:grpSp>
          <p:nvGrpSpPr>
            <p:cNvPr id="21" name="Group 20">
              <a:extLst>
                <a:ext uri="{FF2B5EF4-FFF2-40B4-BE49-F238E27FC236}">
                  <a16:creationId xmlns:a16="http://schemas.microsoft.com/office/drawing/2014/main" id="{B4AAF1C0-31C4-8CB6-2815-9A7FC807F7B2}"/>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0" name="Group 19">
                <a:extLst>
                  <a:ext uri="{FF2B5EF4-FFF2-40B4-BE49-F238E27FC236}">
                    <a16:creationId xmlns:a16="http://schemas.microsoft.com/office/drawing/2014/main" id="{3FF6DC91-8EC7-033B-FBEE-DFED9A3EDE2F}"/>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FA7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FA7625</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D46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D46820</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AD5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AD551A</a:t>
                  </a:r>
                </a:p>
              </p:txBody>
            </p:sp>
          </p:grpSp>
        </p:grpSp>
      </p:grpSp>
      <p:sp>
        <p:nvSpPr>
          <p:cNvPr id="28" name="Footer Placeholder 27">
            <a:extLst>
              <a:ext uri="{FF2B5EF4-FFF2-40B4-BE49-F238E27FC236}">
                <a16:creationId xmlns:a16="http://schemas.microsoft.com/office/drawing/2014/main" id="{E98FF8CD-5BC4-6538-D70B-6EAF348761FA}"/>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2F716D01-3DF7-68D3-9BE9-1E5FB30D3D77}"/>
              </a:ext>
            </a:extLst>
          </p:cNvPr>
          <p:cNvSpPr>
            <a:spLocks noGrp="1"/>
          </p:cNvSpPr>
          <p:nvPr>
            <p:ph type="sldNum" sz="quarter" idx="12"/>
          </p:nvPr>
        </p:nvSpPr>
        <p:spPr/>
        <p:txBody>
          <a:bodyPr/>
          <a:lstStyle/>
          <a:p>
            <a:fld id="{A5AEF524-62EC-C340-82A1-9F47B6C43E55}" type="slidenum">
              <a:rPr lang="en-US" smtClean="0"/>
              <a:t>62</a:t>
            </a:fld>
            <a:endParaRPr lang="en-US"/>
          </a:p>
        </p:txBody>
      </p:sp>
    </p:spTree>
    <p:extLst>
      <p:ext uri="{BB962C8B-B14F-4D97-AF65-F5344CB8AC3E}">
        <p14:creationId xmlns:p14="http://schemas.microsoft.com/office/powerpoint/2010/main" val="274163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8" name="Group 27">
            <a:extLst>
              <a:ext uri="{FF2B5EF4-FFF2-40B4-BE49-F238E27FC236}">
                <a16:creationId xmlns:a16="http://schemas.microsoft.com/office/drawing/2014/main" id="{8D469A60-07FF-EE0F-A059-BDE038928956}"/>
              </a:ext>
            </a:extLst>
          </p:cNvPr>
          <p:cNvGrpSpPr/>
          <p:nvPr/>
        </p:nvGrpSpPr>
        <p:grpSpPr>
          <a:xfrm>
            <a:off x="0" y="0"/>
            <a:ext cx="8148182" cy="6858000"/>
            <a:chOff x="0" y="0"/>
            <a:chExt cx="8148182" cy="6858000"/>
          </a:xfrm>
        </p:grpSpPr>
        <p:grpSp>
          <p:nvGrpSpPr>
            <p:cNvPr id="5" name="Group 4">
              <a:extLst>
                <a:ext uri="{FF2B5EF4-FFF2-40B4-BE49-F238E27FC236}">
                  <a16:creationId xmlns:a16="http://schemas.microsoft.com/office/drawing/2014/main" id="{909096D4-A5E7-BF15-AD43-3F9C89985487}"/>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65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41836F03-2ABC-CB33-1846-9DC33028CB35}"/>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854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85412D</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8F3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8F3831</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8F3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8F3176</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792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792D85</a:t>
                  </a:r>
                </a:p>
              </p:txBody>
            </p:sp>
          </p:grpSp>
        </p:grpSp>
        <p:grpSp>
          <p:nvGrpSpPr>
            <p:cNvPr id="8" name="Group 7">
              <a:extLst>
                <a:ext uri="{FF2B5EF4-FFF2-40B4-BE49-F238E27FC236}">
                  <a16:creationId xmlns:a16="http://schemas.microsoft.com/office/drawing/2014/main" id="{67B5FF9A-3368-B424-5858-7938B14AB3A6}"/>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7" name="Group 6">
                <a:extLst>
                  <a:ext uri="{FF2B5EF4-FFF2-40B4-BE49-F238E27FC236}">
                    <a16:creationId xmlns:a16="http://schemas.microsoft.com/office/drawing/2014/main" id="{FAF946C3-7E36-0100-7007-18624846111D}"/>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8E6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8E626D</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C48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C48796</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451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451B25</a:t>
                  </a:r>
                </a:p>
              </p:txBody>
            </p:sp>
          </p:grpSp>
        </p:grpSp>
        <p:grpSp>
          <p:nvGrpSpPr>
            <p:cNvPr id="10" name="Group 9">
              <a:extLst>
                <a:ext uri="{FF2B5EF4-FFF2-40B4-BE49-F238E27FC236}">
                  <a16:creationId xmlns:a16="http://schemas.microsoft.com/office/drawing/2014/main" id="{D205564D-4A0A-9540-D30A-B5225A3BD8EF}"/>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9" name="Group 8">
                <a:extLst>
                  <a:ext uri="{FF2B5EF4-FFF2-40B4-BE49-F238E27FC236}">
                    <a16:creationId xmlns:a16="http://schemas.microsoft.com/office/drawing/2014/main" id="{16FAFA67-49BC-45C2-1668-FB8EC5792CEC}"/>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78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78743B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3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236178</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43A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43A2C4</a:t>
                  </a:r>
                </a:p>
              </p:txBody>
            </p:sp>
          </p:grpSp>
        </p:grpSp>
        <p:grpSp>
          <p:nvGrpSpPr>
            <p:cNvPr id="12" name="Group 11">
              <a:extLst>
                <a:ext uri="{FF2B5EF4-FFF2-40B4-BE49-F238E27FC236}">
                  <a16:creationId xmlns:a16="http://schemas.microsoft.com/office/drawing/2014/main" id="{3426F480-F281-DD4C-3183-6DB618B709D2}"/>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720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11" name="Group 10">
                <a:extLst>
                  <a:ext uri="{FF2B5EF4-FFF2-40B4-BE49-F238E27FC236}">
                    <a16:creationId xmlns:a16="http://schemas.microsoft.com/office/drawing/2014/main" id="{51D05FAE-ED27-9BE9-277C-4CB23B8FDC93}"/>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C46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C46078</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25C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25C43D</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F7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2F783A</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grpSp>
        </p:grpSp>
        <p:grpSp>
          <p:nvGrpSpPr>
            <p:cNvPr id="14" name="Group 13">
              <a:extLst>
                <a:ext uri="{FF2B5EF4-FFF2-40B4-BE49-F238E27FC236}">
                  <a16:creationId xmlns:a16="http://schemas.microsoft.com/office/drawing/2014/main" id="{1D9C7F35-E09F-943A-91B2-EA39FC8CABAF}"/>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979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13" name="Group 12">
                <a:extLst>
                  <a:ext uri="{FF2B5EF4-FFF2-40B4-BE49-F238E27FC236}">
                    <a16:creationId xmlns:a16="http://schemas.microsoft.com/office/drawing/2014/main" id="{DF5556BE-71E5-0350-BB45-8081C18D1722}"/>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93C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93C460</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577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577835</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39C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39C49D</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29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297861</a:t>
                  </a:r>
                </a:p>
              </p:txBody>
            </p:sp>
          </p:grpSp>
        </p:grpSp>
        <p:grpSp>
          <p:nvGrpSpPr>
            <p:cNvPr id="16" name="Group 15">
              <a:extLst>
                <a:ext uri="{FF2B5EF4-FFF2-40B4-BE49-F238E27FC236}">
                  <a16:creationId xmlns:a16="http://schemas.microsoft.com/office/drawing/2014/main" id="{17EE51AD-7BF0-F187-9432-CF64BF0C805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8867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15" name="Group 14">
                <a:extLst>
                  <a:ext uri="{FF2B5EF4-FFF2-40B4-BE49-F238E27FC236}">
                    <a16:creationId xmlns:a16="http://schemas.microsoft.com/office/drawing/2014/main" id="{502656E8-6F0F-E6A6-6B7B-FA03CC92A000}"/>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5A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5A783B</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237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237860</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6E2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6E2978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784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784435</a:t>
                  </a:r>
                </a:p>
              </p:txBody>
            </p:sp>
          </p:grpSp>
        </p:grpSp>
        <p:grpSp>
          <p:nvGrpSpPr>
            <p:cNvPr id="18" name="Group 17">
              <a:extLst>
                <a:ext uri="{FF2B5EF4-FFF2-40B4-BE49-F238E27FC236}">
                  <a16:creationId xmlns:a16="http://schemas.microsoft.com/office/drawing/2014/main" id="{C355F1CD-E3FD-776D-2F8E-7F21A58C68D7}"/>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372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17" name="Group 16">
                <a:extLst>
                  <a:ext uri="{FF2B5EF4-FFF2-40B4-BE49-F238E27FC236}">
                    <a16:creationId xmlns:a16="http://schemas.microsoft.com/office/drawing/2014/main" id="{2D18D542-A96E-1C03-3451-9696D8BFB24C}"/>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786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78683b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23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237830</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293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293978</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782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782337</a:t>
                  </a:r>
                </a:p>
              </p:txBody>
            </p:sp>
          </p:grpSp>
        </p:grpSp>
        <p:grpSp>
          <p:nvGrpSpPr>
            <p:cNvPr id="21" name="Group 20">
              <a:extLst>
                <a:ext uri="{FF2B5EF4-FFF2-40B4-BE49-F238E27FC236}">
                  <a16:creationId xmlns:a16="http://schemas.microsoft.com/office/drawing/2014/main" id="{10C581B6-C628-714A-8895-C790B0296028}"/>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20" name="Group 19">
                <a:extLst>
                  <a:ext uri="{FF2B5EF4-FFF2-40B4-BE49-F238E27FC236}">
                    <a16:creationId xmlns:a16="http://schemas.microsoft.com/office/drawing/2014/main" id="{AC77FBCF-F66E-3A05-4A71-3889ABA195B8}"/>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DE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DEBAAF</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5D8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5D8555</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70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70AB32</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AB4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AB4D32</a:t>
                  </a:r>
                </a:p>
              </p:txBody>
            </p:sp>
          </p:grpSp>
        </p:grpSp>
        <p:grpSp>
          <p:nvGrpSpPr>
            <p:cNvPr id="27" name="Group 26">
              <a:extLst>
                <a:ext uri="{FF2B5EF4-FFF2-40B4-BE49-F238E27FC236}">
                  <a16:creationId xmlns:a16="http://schemas.microsoft.com/office/drawing/2014/main" id="{EE6BDBCA-BD65-D80D-1041-778FA170ACF6}"/>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6" name="Group 25">
                <a:extLst>
                  <a:ext uri="{FF2B5EF4-FFF2-40B4-BE49-F238E27FC236}">
                    <a16:creationId xmlns:a16="http://schemas.microsoft.com/office/drawing/2014/main" id="{27794864-3BDF-4DE0-7132-B962991393CB}"/>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853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853447</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5E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5E2532</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38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38161E</a:t>
                  </a:r>
                </a:p>
              </p:txBody>
            </p:sp>
          </p:grpSp>
        </p:grpSp>
      </p:grpSp>
      <p:sp>
        <p:nvSpPr>
          <p:cNvPr id="6" name="Footer Placeholder 5">
            <a:extLst>
              <a:ext uri="{FF2B5EF4-FFF2-40B4-BE49-F238E27FC236}">
                <a16:creationId xmlns:a16="http://schemas.microsoft.com/office/drawing/2014/main" id="{B2D52BE9-2CE1-996F-7B35-C668B833F894}"/>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83DE205B-AB8D-FD4A-5969-751CDC36FF6E}"/>
              </a:ext>
            </a:extLst>
          </p:cNvPr>
          <p:cNvSpPr>
            <a:spLocks noGrp="1"/>
          </p:cNvSpPr>
          <p:nvPr>
            <p:ph type="sldNum" sz="quarter" idx="12"/>
          </p:nvPr>
        </p:nvSpPr>
        <p:spPr/>
        <p:txBody>
          <a:bodyPr/>
          <a:lstStyle/>
          <a:p>
            <a:fld id="{A5AEF524-62EC-C340-82A1-9F47B6C43E55}" type="slidenum">
              <a:rPr lang="en-US" smtClean="0"/>
              <a:t>63</a:t>
            </a:fld>
            <a:endParaRPr lang="en-US"/>
          </a:p>
        </p:txBody>
      </p:sp>
    </p:spTree>
    <p:extLst>
      <p:ext uri="{BB962C8B-B14F-4D97-AF65-F5344CB8AC3E}">
        <p14:creationId xmlns:p14="http://schemas.microsoft.com/office/powerpoint/2010/main" val="20416510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22A303-F470-A1A3-A0B2-FDF931E94995}"/>
              </a:ext>
            </a:extLst>
          </p:cNvPr>
          <p:cNvSpPr/>
          <p:nvPr/>
        </p:nvSpPr>
        <p:spPr>
          <a:xfrm>
            <a:off x="8132064" y="3813048"/>
            <a:ext cx="4059936" cy="30449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Right</a:t>
            </a:r>
          </a:p>
        </p:txBody>
      </p:sp>
      <p:sp>
        <p:nvSpPr>
          <p:cNvPr id="7" name="Rectangle 6">
            <a:extLst>
              <a:ext uri="{FF2B5EF4-FFF2-40B4-BE49-F238E27FC236}">
                <a16:creationId xmlns:a16="http://schemas.microsoft.com/office/drawing/2014/main" id="{21FA137D-21FC-C5C4-71A5-15ED2D1D47C6}"/>
              </a:ext>
            </a:extLst>
          </p:cNvPr>
          <p:cNvSpPr/>
          <p:nvPr/>
        </p:nvSpPr>
        <p:spPr>
          <a:xfrm>
            <a:off x="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8" name="Rectangle 7">
            <a:extLst>
              <a:ext uri="{FF2B5EF4-FFF2-40B4-BE49-F238E27FC236}">
                <a16:creationId xmlns:a16="http://schemas.microsoft.com/office/drawing/2014/main" id="{F38CCCA1-4FCA-9B93-7FB0-5FA45AD5C5A4}"/>
              </a:ext>
            </a:extLst>
          </p:cNvPr>
          <p:cNvSpPr/>
          <p:nvPr/>
        </p:nvSpPr>
        <p:spPr>
          <a:xfrm>
            <a:off x="1127760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21" name="Rectangle 20">
            <a:extLst>
              <a:ext uri="{FF2B5EF4-FFF2-40B4-BE49-F238E27FC236}">
                <a16:creationId xmlns:a16="http://schemas.microsoft.com/office/drawing/2014/main" id="{37CC434A-074E-A0B6-2179-E7302BEC684B}"/>
              </a:ext>
            </a:extLst>
          </p:cNvPr>
          <p:cNvSpPr/>
          <p:nvPr/>
        </p:nvSpPr>
        <p:spPr>
          <a:xfrm>
            <a:off x="5690614" y="3813048"/>
            <a:ext cx="2441448" cy="304495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Left</a:t>
            </a:r>
          </a:p>
        </p:txBody>
      </p:sp>
      <p:sp>
        <p:nvSpPr>
          <p:cNvPr id="9" name="Rectangle 8">
            <a:extLst>
              <a:ext uri="{FF2B5EF4-FFF2-40B4-BE49-F238E27FC236}">
                <a16:creationId xmlns:a16="http://schemas.microsoft.com/office/drawing/2014/main" id="{35B87C13-0AFC-B43B-A30B-9D728FFD7F8F}"/>
              </a:ext>
            </a:extLst>
          </p:cNvPr>
          <p:cNvSpPr/>
          <p:nvPr/>
        </p:nvSpPr>
        <p:spPr>
          <a:xfrm>
            <a:off x="0" y="6115550"/>
            <a:ext cx="12192000" cy="7424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B135</a:t>
            </a:r>
          </a:p>
        </p:txBody>
      </p:sp>
      <p:sp>
        <p:nvSpPr>
          <p:cNvPr id="19" name="Rectangle 18">
            <a:extLst>
              <a:ext uri="{FF2B5EF4-FFF2-40B4-BE49-F238E27FC236}">
                <a16:creationId xmlns:a16="http://schemas.microsoft.com/office/drawing/2014/main" id="{2CCC6A97-4BDA-D09E-199D-D7E29F2D21BB}"/>
              </a:ext>
            </a:extLst>
          </p:cNvPr>
          <p:cNvSpPr/>
          <p:nvPr/>
        </p:nvSpPr>
        <p:spPr>
          <a:xfrm>
            <a:off x="-2" y="5328799"/>
            <a:ext cx="12192000" cy="78675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B134, A105</a:t>
            </a:r>
          </a:p>
        </p:txBody>
      </p:sp>
      <p:sp>
        <p:nvSpPr>
          <p:cNvPr id="20" name="Rectangle 19">
            <a:extLst>
              <a:ext uri="{FF2B5EF4-FFF2-40B4-BE49-F238E27FC236}">
                <a16:creationId xmlns:a16="http://schemas.microsoft.com/office/drawing/2014/main" id="{6DDD9162-BC72-CA88-CD2A-48B6CE2C7737}"/>
              </a:ext>
            </a:extLst>
          </p:cNvPr>
          <p:cNvSpPr/>
          <p:nvPr/>
        </p:nvSpPr>
        <p:spPr>
          <a:xfrm>
            <a:off x="0" y="5087463"/>
            <a:ext cx="12192000" cy="2480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B136</a:t>
            </a:r>
          </a:p>
        </p:txBody>
      </p:sp>
      <p:sp>
        <p:nvSpPr>
          <p:cNvPr id="4" name="Footer Placeholder 3">
            <a:extLst>
              <a:ext uri="{FF2B5EF4-FFF2-40B4-BE49-F238E27FC236}">
                <a16:creationId xmlns:a16="http://schemas.microsoft.com/office/drawing/2014/main" id="{D79CCFA8-9400-A44B-964B-4481AA18C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AAD6CF-28FE-C1B9-26FA-1312EF7CA229}"/>
              </a:ext>
            </a:extLst>
          </p:cNvPr>
          <p:cNvSpPr>
            <a:spLocks noGrp="1"/>
          </p:cNvSpPr>
          <p:nvPr>
            <p:ph type="sldNum" sz="quarter" idx="12"/>
          </p:nvPr>
        </p:nvSpPr>
        <p:spPr/>
        <p:txBody>
          <a:bodyPr/>
          <a:lstStyle/>
          <a:p>
            <a:fld id="{A5AEF524-62EC-C340-82A1-9F47B6C43E55}" type="slidenum">
              <a:rPr lang="en-US" smtClean="0"/>
              <a:t>64</a:t>
            </a:fld>
            <a:endParaRPr lang="en-US"/>
          </a:p>
        </p:txBody>
      </p:sp>
    </p:spTree>
    <p:extLst>
      <p:ext uri="{BB962C8B-B14F-4D97-AF65-F5344CB8AC3E}">
        <p14:creationId xmlns:p14="http://schemas.microsoft.com/office/powerpoint/2010/main" val="23443220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6B2837-293F-0CDF-DE27-E040DD002ABB}"/>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E7A98C7B-C670-3E7B-444B-7BE1881C3B23}"/>
                </a:ext>
              </a:extLst>
            </p:cNvPr>
            <p:cNvSpPr/>
            <p:nvPr/>
          </p:nvSpPr>
          <p:spPr>
            <a:xfrm>
              <a:off x="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BFD82EE-1855-3584-2742-0E85FFA55F9B}"/>
                </a:ext>
              </a:extLst>
            </p:cNvPr>
            <p:cNvSpPr/>
            <p:nvPr/>
          </p:nvSpPr>
          <p:spPr>
            <a:xfrm>
              <a:off x="1127760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E745D33-5E04-1F30-BE01-FFB667BAFFBD}"/>
                </a:ext>
              </a:extLst>
            </p:cNvPr>
            <p:cNvSpPr/>
            <p:nvPr/>
          </p:nvSpPr>
          <p:spPr>
            <a:xfrm rot="5400000">
              <a:off x="5638800" y="-5638800"/>
              <a:ext cx="914400" cy="12192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032C10F5-98B5-88D2-A896-8F8AEDF6C869}"/>
                </a:ext>
              </a:extLst>
            </p:cNvPr>
            <p:cNvSpPr/>
            <p:nvPr/>
          </p:nvSpPr>
          <p:spPr>
            <a:xfrm rot="5400000">
              <a:off x="5638800" y="304799"/>
              <a:ext cx="914400" cy="12192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9C50F8CB-B0BF-F21E-CAB6-7E2CE16D9CF2}"/>
                </a:ext>
              </a:extLst>
            </p:cNvPr>
            <p:cNvSpPr/>
            <p:nvPr/>
          </p:nvSpPr>
          <p:spPr>
            <a:xfrm>
              <a:off x="15684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403A283D-1E6E-F9E5-E188-5D79911C579A}"/>
                </a:ext>
              </a:extLst>
            </p:cNvPr>
            <p:cNvSpPr/>
            <p:nvPr/>
          </p:nvSpPr>
          <p:spPr>
            <a:xfrm>
              <a:off x="24511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F50D842-7236-8C54-CC23-ED82DC65C82A}"/>
                </a:ext>
              </a:extLst>
            </p:cNvPr>
            <p:cNvSpPr/>
            <p:nvPr/>
          </p:nvSpPr>
          <p:spPr>
            <a:xfrm>
              <a:off x="33337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1F001A1B-0DCF-E59D-28FF-CD11AD96B1D7}"/>
                </a:ext>
              </a:extLst>
            </p:cNvPr>
            <p:cNvSpPr/>
            <p:nvPr/>
          </p:nvSpPr>
          <p:spPr>
            <a:xfrm>
              <a:off x="42164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31C5C7DA-56A3-C50D-039B-080BC98B354B}"/>
                </a:ext>
              </a:extLst>
            </p:cNvPr>
            <p:cNvSpPr/>
            <p:nvPr/>
          </p:nvSpPr>
          <p:spPr>
            <a:xfrm>
              <a:off x="50990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4DDB494E-917E-2C1C-8CE7-5891ACE67A54}"/>
                </a:ext>
              </a:extLst>
            </p:cNvPr>
            <p:cNvSpPr/>
            <p:nvPr/>
          </p:nvSpPr>
          <p:spPr>
            <a:xfrm>
              <a:off x="59817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B9460AD8-868A-23AB-1884-BDBA7E62BABC}"/>
                </a:ext>
              </a:extLst>
            </p:cNvPr>
            <p:cNvSpPr/>
            <p:nvPr/>
          </p:nvSpPr>
          <p:spPr>
            <a:xfrm>
              <a:off x="68643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78145EBC-4E6C-53E1-7C84-59EA781EE10A}"/>
                </a:ext>
              </a:extLst>
            </p:cNvPr>
            <p:cNvSpPr/>
            <p:nvPr/>
          </p:nvSpPr>
          <p:spPr>
            <a:xfrm>
              <a:off x="77470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04611ED7-1E5A-5C6E-08C0-2789D18932C3}"/>
                </a:ext>
              </a:extLst>
            </p:cNvPr>
            <p:cNvSpPr/>
            <p:nvPr/>
          </p:nvSpPr>
          <p:spPr>
            <a:xfrm>
              <a:off x="86296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C87A0AA6-3AC4-2E42-B5EF-8D3EBEE7B4B5}"/>
                </a:ext>
              </a:extLst>
            </p:cNvPr>
            <p:cNvSpPr/>
            <p:nvPr/>
          </p:nvSpPr>
          <p:spPr>
            <a:xfrm>
              <a:off x="95123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3D15A919-E303-6A02-6193-814CB66690FB}"/>
                </a:ext>
              </a:extLst>
            </p:cNvPr>
            <p:cNvSpPr/>
            <p:nvPr/>
          </p:nvSpPr>
          <p:spPr>
            <a:xfrm>
              <a:off x="10394950" y="914400"/>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87BB672E-1FB1-3270-5C20-36A83366C0B9}"/>
                </a:ext>
              </a:extLst>
            </p:cNvPr>
            <p:cNvSpPr/>
            <p:nvPr/>
          </p:nvSpPr>
          <p:spPr>
            <a:xfrm rot="5400000">
              <a:off x="5981700" y="-26289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0381C3D4-AE64-6103-BE74-D163AA9A2274}"/>
                </a:ext>
              </a:extLst>
            </p:cNvPr>
            <p:cNvSpPr/>
            <p:nvPr/>
          </p:nvSpPr>
          <p:spPr>
            <a:xfrm rot="5400000">
              <a:off x="5981699" y="-17526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099B2C63-5091-9D16-4BBB-7F53F59B7CA9}"/>
                </a:ext>
              </a:extLst>
            </p:cNvPr>
            <p:cNvSpPr/>
            <p:nvPr/>
          </p:nvSpPr>
          <p:spPr>
            <a:xfrm rot="5400000">
              <a:off x="5982317" y="-35052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2561FE89-51B5-69E6-51CB-1408892CDCE2}"/>
                </a:ext>
              </a:extLst>
            </p:cNvPr>
            <p:cNvSpPr/>
            <p:nvPr/>
          </p:nvSpPr>
          <p:spPr>
            <a:xfrm rot="5400000">
              <a:off x="5981699" y="-8763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B2E02BD-4422-D442-5841-BB851EB3D557}"/>
                </a:ext>
              </a:extLst>
            </p:cNvPr>
            <p:cNvSpPr/>
            <p:nvPr/>
          </p:nvSpPr>
          <p:spPr>
            <a:xfrm rot="5400000">
              <a:off x="5981700" y="-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 name="Footer Placeholder 24">
            <a:extLst>
              <a:ext uri="{FF2B5EF4-FFF2-40B4-BE49-F238E27FC236}">
                <a16:creationId xmlns:a16="http://schemas.microsoft.com/office/drawing/2014/main" id="{1B06DBEF-C06E-19DE-140D-16F4196715A3}"/>
              </a:ext>
            </a:extLst>
          </p:cNvPr>
          <p:cNvSpPr>
            <a:spLocks noGrp="1"/>
          </p:cNvSpPr>
          <p:nvPr>
            <p:ph type="ftr" sz="quarter" idx="11"/>
          </p:nvPr>
        </p:nvSpPr>
        <p:spPr/>
        <p:txBody>
          <a:bodyPr/>
          <a:lstStyle/>
          <a:p>
            <a:endParaRPr lang="en-US"/>
          </a:p>
        </p:txBody>
      </p:sp>
      <p:sp>
        <p:nvSpPr>
          <p:cNvPr id="26" name="Slide Number Placeholder 25">
            <a:extLst>
              <a:ext uri="{FF2B5EF4-FFF2-40B4-BE49-F238E27FC236}">
                <a16:creationId xmlns:a16="http://schemas.microsoft.com/office/drawing/2014/main" id="{60A86583-31E0-3337-3A34-9AD00A9B0233}"/>
              </a:ext>
            </a:extLst>
          </p:cNvPr>
          <p:cNvSpPr>
            <a:spLocks noGrp="1"/>
          </p:cNvSpPr>
          <p:nvPr>
            <p:ph type="sldNum" sz="quarter" idx="12"/>
          </p:nvPr>
        </p:nvSpPr>
        <p:spPr/>
        <p:txBody>
          <a:bodyPr/>
          <a:lstStyle/>
          <a:p>
            <a:fld id="{A5AEF524-62EC-C340-82A1-9F47B6C43E55}" type="slidenum">
              <a:rPr lang="en-US" smtClean="0"/>
              <a:t>65</a:t>
            </a:fld>
            <a:endParaRPr lang="en-US"/>
          </a:p>
        </p:txBody>
      </p:sp>
    </p:spTree>
    <p:extLst>
      <p:ext uri="{BB962C8B-B14F-4D97-AF65-F5344CB8AC3E}">
        <p14:creationId xmlns:p14="http://schemas.microsoft.com/office/powerpoint/2010/main" val="42918704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D071AE-090E-27C3-6B0A-6FB387ADE15D}"/>
              </a:ext>
            </a:extLst>
          </p:cNvPr>
          <p:cNvGrpSpPr>
            <a:grpSpLocks noChangeAspect="1"/>
          </p:cNvGrpSpPr>
          <p:nvPr/>
        </p:nvGrpSpPr>
        <p:grpSpPr>
          <a:xfrm>
            <a:off x="0" y="590550"/>
            <a:ext cx="11943588" cy="5676900"/>
            <a:chOff x="3491948" y="597673"/>
            <a:chExt cx="2743200" cy="2743200"/>
          </a:xfrm>
        </p:grpSpPr>
        <p:grpSp>
          <p:nvGrpSpPr>
            <p:cNvPr id="4" name="Group 3">
              <a:extLst>
                <a:ext uri="{FF2B5EF4-FFF2-40B4-BE49-F238E27FC236}">
                  <a16:creationId xmlns:a16="http://schemas.microsoft.com/office/drawing/2014/main" id="{6441B876-7339-ADEA-DB84-D00CDBDBAA88}"/>
                </a:ext>
              </a:extLst>
            </p:cNvPr>
            <p:cNvGrpSpPr/>
            <p:nvPr/>
          </p:nvGrpSpPr>
          <p:grpSpPr>
            <a:xfrm>
              <a:off x="3491948" y="597673"/>
              <a:ext cx="2743200" cy="914400"/>
              <a:chOff x="3491948" y="597673"/>
              <a:chExt cx="2743200" cy="914400"/>
            </a:xfrm>
          </p:grpSpPr>
          <p:sp>
            <p:nvSpPr>
              <p:cNvPr id="8" name="Rectangle 7">
                <a:extLst>
                  <a:ext uri="{FF2B5EF4-FFF2-40B4-BE49-F238E27FC236}">
                    <a16:creationId xmlns:a16="http://schemas.microsoft.com/office/drawing/2014/main" id="{5B009263-B5A1-2813-3AF7-6C94EF5061FC}"/>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4DEB7A71-82D9-AE04-A933-60AD0463F800}"/>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C832DC82-52C2-2EDE-82AC-918E6EB8F54D}"/>
                </a:ext>
              </a:extLst>
            </p:cNvPr>
            <p:cNvGrpSpPr/>
            <p:nvPr/>
          </p:nvGrpSpPr>
          <p:grpSpPr>
            <a:xfrm>
              <a:off x="3491948" y="2426473"/>
              <a:ext cx="2743200" cy="914400"/>
              <a:chOff x="3491948" y="597673"/>
              <a:chExt cx="2743200" cy="914400"/>
            </a:xfrm>
          </p:grpSpPr>
          <p:sp>
            <p:nvSpPr>
              <p:cNvPr id="6" name="Rectangle 5">
                <a:extLst>
                  <a:ext uri="{FF2B5EF4-FFF2-40B4-BE49-F238E27FC236}">
                    <a16:creationId xmlns:a16="http://schemas.microsoft.com/office/drawing/2014/main" id="{F31FEF0F-23E4-4460-0766-9BE544A8A469}"/>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18BC92C-B879-6B8C-3514-149E8785CB68}"/>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 name="Footer Placeholder 10">
            <a:extLst>
              <a:ext uri="{FF2B5EF4-FFF2-40B4-BE49-F238E27FC236}">
                <a16:creationId xmlns:a16="http://schemas.microsoft.com/office/drawing/2014/main" id="{80CFC9A6-A34F-D135-9B7A-05B4A2CF7C2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BAB0E17F-7223-04BB-8D6D-202271E8E2E8}"/>
              </a:ext>
            </a:extLst>
          </p:cNvPr>
          <p:cNvSpPr>
            <a:spLocks noGrp="1"/>
          </p:cNvSpPr>
          <p:nvPr>
            <p:ph type="sldNum" sz="quarter" idx="12"/>
          </p:nvPr>
        </p:nvSpPr>
        <p:spPr/>
        <p:txBody>
          <a:bodyPr/>
          <a:lstStyle/>
          <a:p>
            <a:fld id="{A5AEF524-62EC-C340-82A1-9F47B6C43E55}" type="slidenum">
              <a:rPr lang="en-US" smtClean="0"/>
              <a:t>66</a:t>
            </a:fld>
            <a:endParaRPr lang="en-US"/>
          </a:p>
        </p:txBody>
      </p:sp>
    </p:spTree>
    <p:extLst>
      <p:ext uri="{BB962C8B-B14F-4D97-AF65-F5344CB8AC3E}">
        <p14:creationId xmlns:p14="http://schemas.microsoft.com/office/powerpoint/2010/main" val="8595814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470A54-28B7-1104-28D7-3D64DD835105}"/>
              </a:ext>
            </a:extLst>
          </p:cNvPr>
          <p:cNvGrpSpPr>
            <a:grpSpLocks noChangeAspect="1"/>
          </p:cNvGrpSpPr>
          <p:nvPr/>
        </p:nvGrpSpPr>
        <p:grpSpPr>
          <a:xfrm rot="5400000" flipH="1">
            <a:off x="1915898" y="-1136066"/>
            <a:ext cx="5636968" cy="9130132"/>
            <a:chOff x="-5810250" y="-21419220"/>
            <a:chExt cx="19202400" cy="31101903"/>
          </a:xfrm>
        </p:grpSpPr>
        <p:grpSp>
          <p:nvGrpSpPr>
            <p:cNvPr id="4" name="Group 3">
              <a:extLst>
                <a:ext uri="{FF2B5EF4-FFF2-40B4-BE49-F238E27FC236}">
                  <a16:creationId xmlns:a16="http://schemas.microsoft.com/office/drawing/2014/main" id="{7E3626BD-CE92-BC29-A658-02A781DFA916}"/>
                </a:ext>
              </a:extLst>
            </p:cNvPr>
            <p:cNvGrpSpPr/>
            <p:nvPr/>
          </p:nvGrpSpPr>
          <p:grpSpPr>
            <a:xfrm>
              <a:off x="-5810250" y="-2216820"/>
              <a:ext cx="19202400" cy="11899503"/>
              <a:chOff x="-5810250" y="-2216820"/>
              <a:chExt cx="19202400" cy="11899503"/>
            </a:xfrm>
          </p:grpSpPr>
          <p:grpSp>
            <p:nvGrpSpPr>
              <p:cNvPr id="6" name="Group 5">
                <a:extLst>
                  <a:ext uri="{FF2B5EF4-FFF2-40B4-BE49-F238E27FC236}">
                    <a16:creationId xmlns:a16="http://schemas.microsoft.com/office/drawing/2014/main" id="{D41ECA41-9FE8-43E3-4B21-D3F941150638}"/>
                  </a:ext>
                </a:extLst>
              </p:cNvPr>
              <p:cNvGrpSpPr/>
              <p:nvPr/>
            </p:nvGrpSpPr>
            <p:grpSpPr>
              <a:xfrm>
                <a:off x="6076950" y="-2216820"/>
                <a:ext cx="7315200" cy="11899503"/>
                <a:chOff x="6076950" y="-2216820"/>
                <a:chExt cx="7315200" cy="11899503"/>
              </a:xfrm>
            </p:grpSpPr>
            <p:grpSp>
              <p:nvGrpSpPr>
                <p:cNvPr id="8" name="Group 7">
                  <a:extLst>
                    <a:ext uri="{FF2B5EF4-FFF2-40B4-BE49-F238E27FC236}">
                      <a16:creationId xmlns:a16="http://schemas.microsoft.com/office/drawing/2014/main" id="{4E12A997-6924-F25F-485E-88982E933645}"/>
                    </a:ext>
                  </a:extLst>
                </p:cNvPr>
                <p:cNvGrpSpPr/>
                <p:nvPr/>
              </p:nvGrpSpPr>
              <p:grpSpPr>
                <a:xfrm>
                  <a:off x="6080760" y="-2216820"/>
                  <a:ext cx="7311390" cy="4586049"/>
                  <a:chOff x="6080760" y="-2216820"/>
                  <a:chExt cx="7311390" cy="4586049"/>
                </a:xfrm>
              </p:grpSpPr>
              <p:grpSp>
                <p:nvGrpSpPr>
                  <p:cNvPr id="10" name="Group 9">
                    <a:extLst>
                      <a:ext uri="{FF2B5EF4-FFF2-40B4-BE49-F238E27FC236}">
                        <a16:creationId xmlns:a16="http://schemas.microsoft.com/office/drawing/2014/main" id="{7B28C689-45C4-5EAB-DF78-545A3AEFC523}"/>
                      </a:ext>
                    </a:extLst>
                  </p:cNvPr>
                  <p:cNvGrpSpPr/>
                  <p:nvPr/>
                </p:nvGrpSpPr>
                <p:grpSpPr>
                  <a:xfrm>
                    <a:off x="6080760" y="-2204517"/>
                    <a:ext cx="2745740" cy="4573746"/>
                    <a:chOff x="6080760" y="-2204517"/>
                    <a:chExt cx="2745740" cy="4573746"/>
                  </a:xfrm>
                </p:grpSpPr>
                <p:grpSp>
                  <p:nvGrpSpPr>
                    <p:cNvPr id="12" name="Group 11">
                      <a:extLst>
                        <a:ext uri="{FF2B5EF4-FFF2-40B4-BE49-F238E27FC236}">
                          <a16:creationId xmlns:a16="http://schemas.microsoft.com/office/drawing/2014/main" id="{481992FB-9070-C3B5-48FC-A07915CE09AC}"/>
                        </a:ext>
                      </a:extLst>
                    </p:cNvPr>
                    <p:cNvGrpSpPr/>
                    <p:nvPr/>
                  </p:nvGrpSpPr>
                  <p:grpSpPr>
                    <a:xfrm>
                      <a:off x="6080760" y="535746"/>
                      <a:ext cx="2745740" cy="1833483"/>
                      <a:chOff x="6080760" y="535746"/>
                      <a:chExt cx="2745740" cy="1833483"/>
                    </a:xfrm>
                  </p:grpSpPr>
                  <p:grpSp>
                    <p:nvGrpSpPr>
                      <p:cNvPr id="14" name="Group 13">
                        <a:extLst>
                          <a:ext uri="{FF2B5EF4-FFF2-40B4-BE49-F238E27FC236}">
                            <a16:creationId xmlns:a16="http://schemas.microsoft.com/office/drawing/2014/main" id="{345B5630-A060-0351-9457-07353203690A}"/>
                          </a:ext>
                        </a:extLst>
                      </p:cNvPr>
                      <p:cNvGrpSpPr/>
                      <p:nvPr/>
                    </p:nvGrpSpPr>
                    <p:grpSpPr>
                      <a:xfrm>
                        <a:off x="7912100" y="535746"/>
                        <a:ext cx="914400" cy="1833483"/>
                        <a:chOff x="7912100" y="535746"/>
                        <a:chExt cx="914400" cy="1833483"/>
                      </a:xfrm>
                    </p:grpSpPr>
                    <p:sp>
                      <p:nvSpPr>
                        <p:cNvPr id="16" name="Rectangle 15">
                          <a:extLst>
                            <a:ext uri="{FF2B5EF4-FFF2-40B4-BE49-F238E27FC236}">
                              <a16:creationId xmlns:a16="http://schemas.microsoft.com/office/drawing/2014/main" id="{83118C9B-FA6F-29C2-941D-38C83A6ED948}"/>
                            </a:ext>
                          </a:extLst>
                        </p:cNvPr>
                        <p:cNvSpPr/>
                        <p:nvPr/>
                      </p:nvSpPr>
                      <p:spPr>
                        <a:xfrm>
                          <a:off x="7912100" y="145482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Rectangle 16">
                          <a:extLst>
                            <a:ext uri="{FF2B5EF4-FFF2-40B4-BE49-F238E27FC236}">
                              <a16:creationId xmlns:a16="http://schemas.microsoft.com/office/drawing/2014/main" id="{4BF37596-FB36-4240-CDB0-5CC0F1A1267B}"/>
                            </a:ext>
                          </a:extLst>
                        </p:cNvPr>
                        <p:cNvSpPr/>
                        <p:nvPr/>
                      </p:nvSpPr>
                      <p:spPr>
                        <a:xfrm>
                          <a:off x="7912100" y="53574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5" name="Rectangle 14">
                        <a:extLst>
                          <a:ext uri="{FF2B5EF4-FFF2-40B4-BE49-F238E27FC236}">
                            <a16:creationId xmlns:a16="http://schemas.microsoft.com/office/drawing/2014/main" id="{6F7CB26A-89B6-58FF-37FD-DC60F953B41E}"/>
                          </a:ext>
                        </a:extLst>
                      </p:cNvPr>
                      <p:cNvSpPr/>
                      <p:nvPr/>
                    </p:nvSpPr>
                    <p:spPr>
                      <a:xfrm>
                        <a:off x="6080760" y="535746"/>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C165046B-256C-0C7A-7C3A-B5ED5C74D10E}"/>
                        </a:ext>
                      </a:extLst>
                    </p:cNvPr>
                    <p:cNvSpPr/>
                    <p:nvPr/>
                  </p:nvSpPr>
                  <p:spPr>
                    <a:xfrm>
                      <a:off x="6080760" y="-2204517"/>
                      <a:ext cx="27432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1" name="Rectangle 10">
                    <a:extLst>
                      <a:ext uri="{FF2B5EF4-FFF2-40B4-BE49-F238E27FC236}">
                        <a16:creationId xmlns:a16="http://schemas.microsoft.com/office/drawing/2014/main" id="{0A68434B-C119-C12D-B98B-CFEB69EC789A}"/>
                      </a:ext>
                    </a:extLst>
                  </p:cNvPr>
                  <p:cNvSpPr/>
                  <p:nvPr/>
                </p:nvSpPr>
                <p:spPr>
                  <a:xfrm>
                    <a:off x="8820150" y="-2216820"/>
                    <a:ext cx="4572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9" name="Rectangle 8">
                  <a:extLst>
                    <a:ext uri="{FF2B5EF4-FFF2-40B4-BE49-F238E27FC236}">
                      <a16:creationId xmlns:a16="http://schemas.microsoft.com/office/drawing/2014/main" id="{45750826-16DB-0205-8698-8CCBE6538703}"/>
                    </a:ext>
                  </a:extLst>
                </p:cNvPr>
                <p:cNvSpPr/>
                <p:nvPr/>
              </p:nvSpPr>
              <p:spPr>
                <a:xfrm>
                  <a:off x="6076950" y="2367483"/>
                  <a:ext cx="7315200" cy="731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76052EA4-0254-B9D5-6221-57F881FD5ADF}"/>
                  </a:ext>
                </a:extLst>
              </p:cNvPr>
              <p:cNvSpPr/>
              <p:nvPr/>
            </p:nvSpPr>
            <p:spPr>
              <a:xfrm>
                <a:off x="-5810250" y="-2216820"/>
                <a:ext cx="11887200" cy="1188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 name="Rectangle 4">
              <a:extLst>
                <a:ext uri="{FF2B5EF4-FFF2-40B4-BE49-F238E27FC236}">
                  <a16:creationId xmlns:a16="http://schemas.microsoft.com/office/drawing/2014/main" id="{693CC188-882D-3A14-B67B-2903510D94CE}"/>
                </a:ext>
              </a:extLst>
            </p:cNvPr>
            <p:cNvSpPr/>
            <p:nvPr/>
          </p:nvSpPr>
          <p:spPr>
            <a:xfrm>
              <a:off x="-5810250" y="-21419220"/>
              <a:ext cx="19202400" cy="1920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9" name="Footer Placeholder 18">
            <a:extLst>
              <a:ext uri="{FF2B5EF4-FFF2-40B4-BE49-F238E27FC236}">
                <a16:creationId xmlns:a16="http://schemas.microsoft.com/office/drawing/2014/main" id="{BAE5E132-C46A-16CE-7A40-12189DE7F2A1}"/>
              </a:ext>
            </a:extLst>
          </p:cNvPr>
          <p:cNvSpPr>
            <a:spLocks noGrp="1"/>
          </p:cNvSpPr>
          <p:nvPr>
            <p:ph type="ftr" sz="quarter" idx="11"/>
          </p:nvPr>
        </p:nvSpPr>
        <p:spPr/>
        <p:txBody>
          <a:bodyPr/>
          <a:lstStyle/>
          <a:p>
            <a:endParaRPr lang="en-US"/>
          </a:p>
        </p:txBody>
      </p:sp>
      <p:sp>
        <p:nvSpPr>
          <p:cNvPr id="20" name="Slide Number Placeholder 19">
            <a:extLst>
              <a:ext uri="{FF2B5EF4-FFF2-40B4-BE49-F238E27FC236}">
                <a16:creationId xmlns:a16="http://schemas.microsoft.com/office/drawing/2014/main" id="{F8077144-0974-6FAC-9731-7071447A2A3F}"/>
              </a:ext>
            </a:extLst>
          </p:cNvPr>
          <p:cNvSpPr>
            <a:spLocks noGrp="1"/>
          </p:cNvSpPr>
          <p:nvPr>
            <p:ph type="sldNum" sz="quarter" idx="12"/>
          </p:nvPr>
        </p:nvSpPr>
        <p:spPr/>
        <p:txBody>
          <a:bodyPr/>
          <a:lstStyle/>
          <a:p>
            <a:fld id="{A5AEF524-62EC-C340-82A1-9F47B6C43E55}" type="slidenum">
              <a:rPr lang="en-US" dirty="0" smtClean="0"/>
              <a:t>67</a:t>
            </a:fld>
            <a:endParaRPr lang="en-US"/>
          </a:p>
        </p:txBody>
      </p:sp>
    </p:spTree>
    <p:extLst>
      <p:ext uri="{BB962C8B-B14F-4D97-AF65-F5344CB8AC3E}">
        <p14:creationId xmlns:p14="http://schemas.microsoft.com/office/powerpoint/2010/main" val="12648713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C3FF8-6865-068B-39A7-444DB7E51C8E}"/>
              </a:ext>
            </a:extLst>
          </p:cNvPr>
          <p:cNvGrpSpPr>
            <a:grpSpLocks noChangeAspect="1"/>
          </p:cNvGrpSpPr>
          <p:nvPr/>
        </p:nvGrpSpPr>
        <p:grpSpPr>
          <a:xfrm>
            <a:off x="152400" y="685800"/>
            <a:ext cx="11887200" cy="5486400"/>
            <a:chOff x="114300" y="114300"/>
            <a:chExt cx="11887200" cy="5486400"/>
          </a:xfrm>
        </p:grpSpPr>
        <p:grpSp>
          <p:nvGrpSpPr>
            <p:cNvPr id="4" name="Group 3">
              <a:extLst>
                <a:ext uri="{FF2B5EF4-FFF2-40B4-BE49-F238E27FC236}">
                  <a16:creationId xmlns:a16="http://schemas.microsoft.com/office/drawing/2014/main" id="{8893F45E-E622-CA1C-D840-62043D648961}"/>
                </a:ext>
              </a:extLst>
            </p:cNvPr>
            <p:cNvGrpSpPr/>
            <p:nvPr/>
          </p:nvGrpSpPr>
          <p:grpSpPr>
            <a:xfrm>
              <a:off x="114300" y="114300"/>
              <a:ext cx="11887200" cy="914400"/>
              <a:chOff x="114300" y="114300"/>
              <a:chExt cx="11887200" cy="914400"/>
            </a:xfrm>
          </p:grpSpPr>
          <p:sp>
            <p:nvSpPr>
              <p:cNvPr id="75" name="Rectangle 74">
                <a:extLst>
                  <a:ext uri="{FF2B5EF4-FFF2-40B4-BE49-F238E27FC236}">
                    <a16:creationId xmlns:a16="http://schemas.microsoft.com/office/drawing/2014/main" id="{1C8D75A0-075F-F032-3884-05951CFB27C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DD38F4E0-3312-B956-6DDE-55DC43A237C2}"/>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65106E03-0149-D112-45D5-616F27E7FBE7}"/>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D35C78BD-085D-C571-2218-E183ED7D8063}"/>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7671D59-7F04-E852-DDC3-F7C8EAC64AE6}"/>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C18E02FF-3F14-4D6A-BF7A-2B15BD3FFA3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85820C76-5D4A-AB76-B25E-494B78029815}"/>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4A7E0807-7CCA-1876-8896-A971149A529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7AD9141E-E197-0D7B-CCA2-15D0F36107C1}"/>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584D6D87-9A7A-5364-0DAA-C8D827F2B0B4}"/>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01216664-A1BE-8B17-5128-16E8D0E4AD8F}"/>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440061FA-6FD2-C440-1B04-D5F0F44E9F5B}"/>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FC64D4D7-D5E2-602F-BD0D-8BDB0DF94E37}"/>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A8E34428-5545-468F-5296-F2216A393A26}"/>
                </a:ext>
              </a:extLst>
            </p:cNvPr>
            <p:cNvGrpSpPr/>
            <p:nvPr/>
          </p:nvGrpSpPr>
          <p:grpSpPr>
            <a:xfrm>
              <a:off x="114300" y="1028700"/>
              <a:ext cx="11887200" cy="914400"/>
              <a:chOff x="114300" y="114300"/>
              <a:chExt cx="11887200" cy="914400"/>
            </a:xfrm>
          </p:grpSpPr>
          <p:sp>
            <p:nvSpPr>
              <p:cNvPr id="62" name="Rectangle 61">
                <a:extLst>
                  <a:ext uri="{FF2B5EF4-FFF2-40B4-BE49-F238E27FC236}">
                    <a16:creationId xmlns:a16="http://schemas.microsoft.com/office/drawing/2014/main" id="{1C893FB9-47EA-1B88-8320-61E704120886}"/>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826641EC-60C1-D47A-0D6F-EC7002B1B04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9753E3E5-0DE3-D61C-BC62-8636B05DE475}"/>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4B28C078-557B-AF25-47B3-DC7D8852AE2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54630F20-971E-A96F-7F71-47DE509A9B2B}"/>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8BC56F47-E806-5DB8-81D9-4FED515EBCC3}"/>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1BC39C11-D52B-164D-0334-6417F3116732}"/>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1A230B27-5BAD-1B8C-A8E0-B8617F27E10E}"/>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047B924A-8392-D5A2-98A7-DB06B8B2C37C}"/>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5F6EFD72-5A3F-F43F-6AFB-392D68BDB216}"/>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1441D90D-4407-CA25-8D3C-751F2007F5D3}"/>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A9118D2C-8313-3A43-955C-CEF9477D0327}"/>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08FEA0CC-AEDB-E52E-99FC-C3ACB25E9E2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a:extLst>
                <a:ext uri="{FF2B5EF4-FFF2-40B4-BE49-F238E27FC236}">
                  <a16:creationId xmlns:a16="http://schemas.microsoft.com/office/drawing/2014/main" id="{9B31151F-A748-8D93-2A06-839330ACCE25}"/>
                </a:ext>
              </a:extLst>
            </p:cNvPr>
            <p:cNvGrpSpPr/>
            <p:nvPr/>
          </p:nvGrpSpPr>
          <p:grpSpPr>
            <a:xfrm>
              <a:off x="114300" y="1943100"/>
              <a:ext cx="11887200" cy="914400"/>
              <a:chOff x="114300" y="114300"/>
              <a:chExt cx="11887200" cy="914400"/>
            </a:xfrm>
          </p:grpSpPr>
          <p:sp>
            <p:nvSpPr>
              <p:cNvPr id="49" name="Rectangle 48">
                <a:extLst>
                  <a:ext uri="{FF2B5EF4-FFF2-40B4-BE49-F238E27FC236}">
                    <a16:creationId xmlns:a16="http://schemas.microsoft.com/office/drawing/2014/main" id="{9504F5AE-74BA-3668-8262-27E9C5464664}"/>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7D7D71AF-D068-F9C2-B7C7-C5FBE6B5DF5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A96A605D-3922-2333-A773-70160088261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7292397A-7FAC-F2D5-C55B-18939D63F540}"/>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98967F80-018E-6299-C693-546BC11A86D9}"/>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94C83365-6C56-8402-1E09-EEDAE921A56D}"/>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EDE83FF2-E9D7-423E-C3D3-C5134D731143}"/>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161963EF-5305-61C1-831E-4C735A7E363F}"/>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4CA9BDF5-07FD-F2D3-3DB3-89DF1C614A48}"/>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6B1A1BE6-7D7A-682B-DC23-9E599D0EFA7D}"/>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FAA10500-60B0-8A83-0484-218180D36D2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87A7196C-3095-F893-A5D9-8395316204FC}"/>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30354CC9-8EF2-CFB4-854D-0472B89876EA}"/>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a:extLst>
                <a:ext uri="{FF2B5EF4-FFF2-40B4-BE49-F238E27FC236}">
                  <a16:creationId xmlns:a16="http://schemas.microsoft.com/office/drawing/2014/main" id="{36AD5FCE-C31C-2F06-0A78-FA41560BCF2E}"/>
                </a:ext>
              </a:extLst>
            </p:cNvPr>
            <p:cNvGrpSpPr/>
            <p:nvPr/>
          </p:nvGrpSpPr>
          <p:grpSpPr>
            <a:xfrm>
              <a:off x="114300" y="2857500"/>
              <a:ext cx="11887200" cy="914400"/>
              <a:chOff x="114300" y="114300"/>
              <a:chExt cx="11887200" cy="914400"/>
            </a:xfrm>
          </p:grpSpPr>
          <p:sp>
            <p:nvSpPr>
              <p:cNvPr id="36" name="Rectangle 35">
                <a:extLst>
                  <a:ext uri="{FF2B5EF4-FFF2-40B4-BE49-F238E27FC236}">
                    <a16:creationId xmlns:a16="http://schemas.microsoft.com/office/drawing/2014/main" id="{5E8871FF-90C7-BEA1-EDEB-1D1921123E5D}"/>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7776885D-3F8D-3399-CEBF-DA90EA93AD7B}"/>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4413B74C-E27C-1A6C-1317-6E486F4D310D}"/>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D1D3652B-6FF9-31AD-098D-FEB35B2E4CB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51037454-6790-4767-CB05-2E9F7B019548}"/>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5438458-69CF-3BAB-9671-98EC0B4BBE1A}"/>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2B66C9A1-1A23-FBE9-6828-459A52F12CC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7CBBC3DE-B341-AA59-49B3-E28C77C10E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4BDE68A7-B3CD-0974-65A9-502A6993960A}"/>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26A24990-5B26-40EE-5BE2-70C1CE5E1F89}"/>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11A7573E-877F-1E3E-AA75-3F98F7E95019}"/>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84A76F8D-D9BB-9DA9-C585-82DEDC861080}"/>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D884621F-9C6B-8FA6-2D9B-76B750903AF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168DC39C-CEDF-AD39-5221-EB236215B017}"/>
                </a:ext>
              </a:extLst>
            </p:cNvPr>
            <p:cNvGrpSpPr/>
            <p:nvPr/>
          </p:nvGrpSpPr>
          <p:grpSpPr>
            <a:xfrm>
              <a:off x="114300" y="3771900"/>
              <a:ext cx="11887200" cy="914400"/>
              <a:chOff x="114300" y="114300"/>
              <a:chExt cx="11887200" cy="914400"/>
            </a:xfrm>
          </p:grpSpPr>
          <p:sp>
            <p:nvSpPr>
              <p:cNvPr id="23" name="Rectangle 22">
                <a:extLst>
                  <a:ext uri="{FF2B5EF4-FFF2-40B4-BE49-F238E27FC236}">
                    <a16:creationId xmlns:a16="http://schemas.microsoft.com/office/drawing/2014/main" id="{46E67037-7953-D503-A325-B1EBF7303D53}"/>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9DFBA73-8248-0990-5F1B-BA627D9269FE}"/>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B5E121A8-6EEE-6381-B649-FF5ADFFE54A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83644161-DF1E-A6DA-E573-63E965F4495E}"/>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5D8DB018-831A-584C-3C80-808C9E1A1A3E}"/>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7729FA40-F85B-2EA6-55AE-D244135983A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63AF0C92-2707-B3E0-0410-E9A7CE546BD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30DF7FA8-5162-09A1-8A1F-4305DFB812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DBCF1B8D-3457-F9A1-90FA-FB431CD3DB07}"/>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8DF6BBD0-5777-CB71-7F91-97EEA1BE3191}"/>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AE249AA9-AB24-6C33-BC8B-558A36E64662}"/>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0F783F5F-1756-DC7A-8F90-EFA60C905391}"/>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4500EA37-5735-D44C-2FDC-FCC7B8311A4C}"/>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F87DB7A2-B2C1-5C3C-8B48-AC20B1FEDF3B}"/>
                </a:ext>
              </a:extLst>
            </p:cNvPr>
            <p:cNvGrpSpPr/>
            <p:nvPr/>
          </p:nvGrpSpPr>
          <p:grpSpPr>
            <a:xfrm>
              <a:off x="114300" y="4686300"/>
              <a:ext cx="11887200" cy="914400"/>
              <a:chOff x="114300" y="114300"/>
              <a:chExt cx="11887200" cy="914400"/>
            </a:xfrm>
          </p:grpSpPr>
          <p:sp>
            <p:nvSpPr>
              <p:cNvPr id="10" name="Rectangle 9">
                <a:extLst>
                  <a:ext uri="{FF2B5EF4-FFF2-40B4-BE49-F238E27FC236}">
                    <a16:creationId xmlns:a16="http://schemas.microsoft.com/office/drawing/2014/main" id="{5B948BCF-5AEA-B774-2DC8-2AB7AD07297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294C55B-FBFF-7F56-16DD-2B3D7CB43845}"/>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E1BA3B52-A0F3-807A-0371-D3EE3424AC60}"/>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BA3D8D11-AE7C-5F22-ABC5-110E3AA5D8EF}"/>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D031C45E-D481-54F8-6190-1363A833A831}"/>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ED78572A-5205-ACB1-D412-2CB4E2ADD821}"/>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59BE521F-2B26-552C-1FD9-482D869F77DF}"/>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8E107527-85A3-184D-978E-7647CE71806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A63C88B0-1E1E-2BC0-2879-9D6F6C1BE4C4}"/>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2EFFA9B-6225-EF62-BC8A-4E34F0DCCE17}"/>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ECC53F46-D7DB-B997-7D23-EC0F959518A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C8D8485D-AC62-8DFA-0E1E-BC9E6E4B1E5E}"/>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10EE2FBC-A9B8-3E4B-8ECF-A56C5ABEF59B}"/>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89" name="Footer Placeholder 88">
            <a:extLst>
              <a:ext uri="{FF2B5EF4-FFF2-40B4-BE49-F238E27FC236}">
                <a16:creationId xmlns:a16="http://schemas.microsoft.com/office/drawing/2014/main" id="{67309F8E-C18A-CE4A-9A0C-15C1A56F5348}"/>
              </a:ext>
            </a:extLst>
          </p:cNvPr>
          <p:cNvSpPr>
            <a:spLocks noGrp="1"/>
          </p:cNvSpPr>
          <p:nvPr>
            <p:ph type="ftr" sz="quarter" idx="11"/>
          </p:nvPr>
        </p:nvSpPr>
        <p:spPr/>
        <p:txBody>
          <a:bodyPr/>
          <a:lstStyle/>
          <a:p>
            <a:endParaRPr lang="en-US"/>
          </a:p>
        </p:txBody>
      </p:sp>
      <p:sp>
        <p:nvSpPr>
          <p:cNvPr id="90" name="Slide Number Placeholder 89">
            <a:extLst>
              <a:ext uri="{FF2B5EF4-FFF2-40B4-BE49-F238E27FC236}">
                <a16:creationId xmlns:a16="http://schemas.microsoft.com/office/drawing/2014/main" id="{DB432D6D-77B9-5E2B-3D96-82397CC7F8BE}"/>
              </a:ext>
            </a:extLst>
          </p:cNvPr>
          <p:cNvSpPr>
            <a:spLocks noGrp="1"/>
          </p:cNvSpPr>
          <p:nvPr>
            <p:ph type="sldNum" sz="quarter" idx="12"/>
          </p:nvPr>
        </p:nvSpPr>
        <p:spPr/>
        <p:txBody>
          <a:bodyPr/>
          <a:lstStyle/>
          <a:p>
            <a:fld id="{A5AEF524-62EC-C340-82A1-9F47B6C43E55}" type="slidenum">
              <a:rPr lang="en-US" smtClean="0"/>
              <a:t>68</a:t>
            </a:fld>
            <a:endParaRPr lang="en-US"/>
          </a:p>
        </p:txBody>
      </p:sp>
    </p:spTree>
    <p:extLst>
      <p:ext uri="{BB962C8B-B14F-4D97-AF65-F5344CB8AC3E}">
        <p14:creationId xmlns:p14="http://schemas.microsoft.com/office/powerpoint/2010/main" val="16122671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A4948C-9399-2E4B-0D76-7FA5B624DB72}"/>
              </a:ext>
            </a:extLst>
          </p:cNvPr>
          <p:cNvGrpSpPr>
            <a:grpSpLocks noChangeAspect="1"/>
          </p:cNvGrpSpPr>
          <p:nvPr/>
        </p:nvGrpSpPr>
        <p:grpSpPr>
          <a:xfrm>
            <a:off x="-503697" y="-261092"/>
            <a:ext cx="13199392" cy="7380185"/>
            <a:chOff x="-503697" y="-793932"/>
            <a:chExt cx="13199392" cy="7380185"/>
          </a:xfrm>
        </p:grpSpPr>
        <p:sp>
          <p:nvSpPr>
            <p:cNvPr id="4" name="Rectangle 3">
              <a:extLst>
                <a:ext uri="{FF2B5EF4-FFF2-40B4-BE49-F238E27FC236}">
                  <a16:creationId xmlns:a16="http://schemas.microsoft.com/office/drawing/2014/main" id="{F3226BF1-0173-4899-FD71-911EB53CA56B}"/>
                </a:ext>
              </a:extLst>
            </p:cNvPr>
            <p:cNvSpPr/>
            <p:nvPr/>
          </p:nvSpPr>
          <p:spPr>
            <a:xfrm rot="2700000">
              <a:off x="1048813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83AA8287-72E8-D044-6383-5D80CD4503CD}"/>
                </a:ext>
              </a:extLst>
            </p:cNvPr>
            <p:cNvSpPr/>
            <p:nvPr/>
          </p:nvSpPr>
          <p:spPr>
            <a:xfrm rot="2700000">
              <a:off x="1113471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BFB66907-25C3-5104-3CEA-EBB61B32D57B}"/>
                </a:ext>
              </a:extLst>
            </p:cNvPr>
            <p:cNvSpPr/>
            <p:nvPr/>
          </p:nvSpPr>
          <p:spPr>
            <a:xfrm rot="2700000">
              <a:off x="1178129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6DC94876-A84E-0E8D-71EC-BE1CF9905C05}"/>
                </a:ext>
              </a:extLst>
            </p:cNvPr>
            <p:cNvSpPr/>
            <p:nvPr/>
          </p:nvSpPr>
          <p:spPr>
            <a:xfrm rot="2700000">
              <a:off x="919498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494BC2B3-D2B2-72EA-0B5E-787F3551B568}"/>
                </a:ext>
              </a:extLst>
            </p:cNvPr>
            <p:cNvSpPr/>
            <p:nvPr/>
          </p:nvSpPr>
          <p:spPr>
            <a:xfrm rot="2700000">
              <a:off x="984155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8258AAC-70B0-43CC-A3F9-A7A9488BFCFD}"/>
                </a:ext>
              </a:extLst>
            </p:cNvPr>
            <p:cNvSpPr/>
            <p:nvPr/>
          </p:nvSpPr>
          <p:spPr>
            <a:xfrm rot="2700000">
              <a:off x="1048813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ACBB7428-C7D6-A29B-55DE-41A9BBB58490}"/>
                </a:ext>
              </a:extLst>
            </p:cNvPr>
            <p:cNvSpPr/>
            <p:nvPr/>
          </p:nvSpPr>
          <p:spPr>
            <a:xfrm rot="2700000">
              <a:off x="1113471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B42098F-84CE-08BA-1BB2-DACBC8E18E5A}"/>
                </a:ext>
              </a:extLst>
            </p:cNvPr>
            <p:cNvSpPr/>
            <p:nvPr/>
          </p:nvSpPr>
          <p:spPr>
            <a:xfrm rot="2700000">
              <a:off x="11781294"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250EEB36-137B-6C1C-7D91-9F8730888F7D}"/>
                </a:ext>
              </a:extLst>
            </p:cNvPr>
            <p:cNvSpPr/>
            <p:nvPr/>
          </p:nvSpPr>
          <p:spPr>
            <a:xfrm rot="2700000">
              <a:off x="7901824"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6600A30-C649-331A-AE6F-002A1B0CCECE}"/>
                </a:ext>
              </a:extLst>
            </p:cNvPr>
            <p:cNvSpPr/>
            <p:nvPr/>
          </p:nvSpPr>
          <p:spPr>
            <a:xfrm rot="2700000">
              <a:off x="854840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2F600EA9-0DBC-9778-E683-52769880DCAD}"/>
                </a:ext>
              </a:extLst>
            </p:cNvPr>
            <p:cNvSpPr/>
            <p:nvPr/>
          </p:nvSpPr>
          <p:spPr>
            <a:xfrm rot="2700000">
              <a:off x="919498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76C9802C-088C-2FA7-955A-79714B1DE2F6}"/>
                </a:ext>
              </a:extLst>
            </p:cNvPr>
            <p:cNvSpPr/>
            <p:nvPr/>
          </p:nvSpPr>
          <p:spPr>
            <a:xfrm rot="2700000">
              <a:off x="984155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3EA96890-26F9-7869-423C-7FDE143C7A09}"/>
                </a:ext>
              </a:extLst>
            </p:cNvPr>
            <p:cNvSpPr/>
            <p:nvPr/>
          </p:nvSpPr>
          <p:spPr>
            <a:xfrm rot="2700000">
              <a:off x="1048813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4B112BBD-0CF2-3759-DBF3-F77A813E780A}"/>
                </a:ext>
              </a:extLst>
            </p:cNvPr>
            <p:cNvSpPr/>
            <p:nvPr/>
          </p:nvSpPr>
          <p:spPr>
            <a:xfrm rot="2700000">
              <a:off x="1113471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7C29C4A4-2DA3-F8C3-B17F-192690D616F7}"/>
                </a:ext>
              </a:extLst>
            </p:cNvPr>
            <p:cNvSpPr/>
            <p:nvPr/>
          </p:nvSpPr>
          <p:spPr>
            <a:xfrm rot="2700000">
              <a:off x="1178129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F860545E-6978-8481-5DCA-D879F28BE88C}"/>
                </a:ext>
              </a:extLst>
            </p:cNvPr>
            <p:cNvSpPr/>
            <p:nvPr/>
          </p:nvSpPr>
          <p:spPr>
            <a:xfrm rot="2700000">
              <a:off x="660866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BEF1DD1E-D167-D3BD-2EAA-09AA4FFA484C}"/>
                </a:ext>
              </a:extLst>
            </p:cNvPr>
            <p:cNvSpPr/>
            <p:nvPr/>
          </p:nvSpPr>
          <p:spPr>
            <a:xfrm rot="2700000">
              <a:off x="725524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71FCFEAE-7B49-F4C1-15AC-C1FE91D5F76D}"/>
                </a:ext>
              </a:extLst>
            </p:cNvPr>
            <p:cNvSpPr/>
            <p:nvPr/>
          </p:nvSpPr>
          <p:spPr>
            <a:xfrm rot="2700000">
              <a:off x="790182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B301F451-522B-E41E-A547-C21DAB0EA1D1}"/>
                </a:ext>
              </a:extLst>
            </p:cNvPr>
            <p:cNvSpPr/>
            <p:nvPr/>
          </p:nvSpPr>
          <p:spPr>
            <a:xfrm rot="2700000">
              <a:off x="8548402" y="114580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43B164CF-2260-8312-F642-B26A97EF45C0}"/>
                </a:ext>
              </a:extLst>
            </p:cNvPr>
            <p:cNvSpPr/>
            <p:nvPr/>
          </p:nvSpPr>
          <p:spPr>
            <a:xfrm rot="2700000">
              <a:off x="9194981"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26F715A-56F9-7D2B-07F1-D56B4053F4C1}"/>
                </a:ext>
              </a:extLst>
            </p:cNvPr>
            <p:cNvSpPr/>
            <p:nvPr/>
          </p:nvSpPr>
          <p:spPr>
            <a:xfrm rot="2700000">
              <a:off x="9841559"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46E65D6F-643D-CD3A-6D17-2E7C6F6B5FB3}"/>
                </a:ext>
              </a:extLst>
            </p:cNvPr>
            <p:cNvSpPr/>
            <p:nvPr/>
          </p:nvSpPr>
          <p:spPr>
            <a:xfrm rot="2700000">
              <a:off x="10488138"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7A46332B-1173-D88E-0644-26CC9F246D11}"/>
                </a:ext>
              </a:extLst>
            </p:cNvPr>
            <p:cNvSpPr/>
            <p:nvPr/>
          </p:nvSpPr>
          <p:spPr>
            <a:xfrm rot="2700000">
              <a:off x="1113471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2236E51C-814B-0BED-21C1-A12EA22BE3FE}"/>
                </a:ext>
              </a:extLst>
            </p:cNvPr>
            <p:cNvSpPr/>
            <p:nvPr/>
          </p:nvSpPr>
          <p:spPr>
            <a:xfrm rot="2700000">
              <a:off x="11781295"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91AFC2F2-1C15-EC7C-D214-AD29400DCE8F}"/>
                </a:ext>
              </a:extLst>
            </p:cNvPr>
            <p:cNvSpPr/>
            <p:nvPr/>
          </p:nvSpPr>
          <p:spPr>
            <a:xfrm rot="2700000">
              <a:off x="531551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23BC8C35-E620-245C-20CD-8E462B2D43A6}"/>
                </a:ext>
              </a:extLst>
            </p:cNvPr>
            <p:cNvSpPr/>
            <p:nvPr/>
          </p:nvSpPr>
          <p:spPr>
            <a:xfrm rot="2700000">
              <a:off x="596208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5F78B9FF-6E3B-FC5B-E966-DD5040A72816}"/>
                </a:ext>
              </a:extLst>
            </p:cNvPr>
            <p:cNvSpPr/>
            <p:nvPr/>
          </p:nvSpPr>
          <p:spPr>
            <a:xfrm rot="2700000">
              <a:off x="660866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3C697949-8266-0B45-D21C-463414DFA3DA}"/>
                </a:ext>
              </a:extLst>
            </p:cNvPr>
            <p:cNvSpPr/>
            <p:nvPr/>
          </p:nvSpPr>
          <p:spPr>
            <a:xfrm rot="2700000">
              <a:off x="725524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2305EB4C-826F-B790-B107-5DB8375CB3A0}"/>
                </a:ext>
              </a:extLst>
            </p:cNvPr>
            <p:cNvSpPr/>
            <p:nvPr/>
          </p:nvSpPr>
          <p:spPr>
            <a:xfrm rot="2700000">
              <a:off x="790182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19CF31DA-425B-43BC-2A69-E153C8CEE1D7}"/>
                </a:ext>
              </a:extLst>
            </p:cNvPr>
            <p:cNvSpPr/>
            <p:nvPr/>
          </p:nvSpPr>
          <p:spPr>
            <a:xfrm rot="2700000">
              <a:off x="854840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6664C707-BB5F-35CE-130C-18B95D126DFE}"/>
                </a:ext>
              </a:extLst>
            </p:cNvPr>
            <p:cNvSpPr/>
            <p:nvPr/>
          </p:nvSpPr>
          <p:spPr>
            <a:xfrm rot="2700000">
              <a:off x="919498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5CCE4C1A-48E9-E53D-6766-575338EC7FB0}"/>
                </a:ext>
              </a:extLst>
            </p:cNvPr>
            <p:cNvSpPr/>
            <p:nvPr/>
          </p:nvSpPr>
          <p:spPr>
            <a:xfrm rot="2700000">
              <a:off x="9841559"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2DA7F035-8B33-4A60-5543-3D5C79CE8743}"/>
                </a:ext>
              </a:extLst>
            </p:cNvPr>
            <p:cNvSpPr/>
            <p:nvPr/>
          </p:nvSpPr>
          <p:spPr>
            <a:xfrm rot="2700000">
              <a:off x="1048813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5C8C77B0-50DE-212C-1D05-56392E148B71}"/>
                </a:ext>
              </a:extLst>
            </p:cNvPr>
            <p:cNvSpPr/>
            <p:nvPr/>
          </p:nvSpPr>
          <p:spPr>
            <a:xfrm rot="2700000">
              <a:off x="1113471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3A50996B-2CC7-A9C4-AA7E-49274C77E523}"/>
                </a:ext>
              </a:extLst>
            </p:cNvPr>
            <p:cNvSpPr/>
            <p:nvPr/>
          </p:nvSpPr>
          <p:spPr>
            <a:xfrm rot="2700000">
              <a:off x="4022353"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80225C04-CA55-21FC-C1C2-0BD3270A05CC}"/>
                </a:ext>
              </a:extLst>
            </p:cNvPr>
            <p:cNvSpPr/>
            <p:nvPr/>
          </p:nvSpPr>
          <p:spPr>
            <a:xfrm rot="2700000">
              <a:off x="466893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EB3587BA-1C7F-E12C-B1C2-AD846F7F7637}"/>
                </a:ext>
              </a:extLst>
            </p:cNvPr>
            <p:cNvSpPr/>
            <p:nvPr/>
          </p:nvSpPr>
          <p:spPr>
            <a:xfrm rot="2700000">
              <a:off x="531551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335CEB4-4AD1-6579-2991-F2B4EE8CDCC6}"/>
                </a:ext>
              </a:extLst>
            </p:cNvPr>
            <p:cNvSpPr/>
            <p:nvPr/>
          </p:nvSpPr>
          <p:spPr>
            <a:xfrm rot="2700000">
              <a:off x="596208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0FDE6FE3-BFD7-AABC-EC09-1CFA9D2DA1C7}"/>
                </a:ext>
              </a:extLst>
            </p:cNvPr>
            <p:cNvSpPr/>
            <p:nvPr/>
          </p:nvSpPr>
          <p:spPr>
            <a:xfrm rot="2700000">
              <a:off x="660866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3586E19E-4D7A-3FE6-9CDB-7EDD26C5ABC4}"/>
                </a:ext>
              </a:extLst>
            </p:cNvPr>
            <p:cNvSpPr/>
            <p:nvPr/>
          </p:nvSpPr>
          <p:spPr>
            <a:xfrm rot="2700000">
              <a:off x="7255245"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C58A8572-6245-53AD-DB4C-3B0B942A6B8C}"/>
                </a:ext>
              </a:extLst>
            </p:cNvPr>
            <p:cNvSpPr/>
            <p:nvPr/>
          </p:nvSpPr>
          <p:spPr>
            <a:xfrm rot="2700000">
              <a:off x="790182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D59CF7BA-81FB-BD1E-4A56-D6E3B2E24113}"/>
                </a:ext>
              </a:extLst>
            </p:cNvPr>
            <p:cNvSpPr/>
            <p:nvPr/>
          </p:nvSpPr>
          <p:spPr>
            <a:xfrm rot="2700000">
              <a:off x="8548402"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316EB0B8-6093-D0A7-A9CA-B2078A822CCF}"/>
                </a:ext>
              </a:extLst>
            </p:cNvPr>
            <p:cNvSpPr/>
            <p:nvPr/>
          </p:nvSpPr>
          <p:spPr>
            <a:xfrm rot="2700000">
              <a:off x="9194981"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ECA8F99D-694A-B4F2-2757-C2AD9C80C78F}"/>
                </a:ext>
              </a:extLst>
            </p:cNvPr>
            <p:cNvSpPr/>
            <p:nvPr/>
          </p:nvSpPr>
          <p:spPr>
            <a:xfrm rot="2700000">
              <a:off x="9841559"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C88436C1-106D-A991-590C-2C6BC1C9CE0B}"/>
                </a:ext>
              </a:extLst>
            </p:cNvPr>
            <p:cNvSpPr/>
            <p:nvPr/>
          </p:nvSpPr>
          <p:spPr>
            <a:xfrm rot="2700000">
              <a:off x="10488138"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65374808-5F1B-C9F3-19E9-3594EF3CFEB8}"/>
                </a:ext>
              </a:extLst>
            </p:cNvPr>
            <p:cNvSpPr/>
            <p:nvPr/>
          </p:nvSpPr>
          <p:spPr>
            <a:xfrm rot="2700000">
              <a:off x="2729196"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9276A60D-02E9-11CB-CB0C-32B57BFD48C6}"/>
                </a:ext>
              </a:extLst>
            </p:cNvPr>
            <p:cNvSpPr/>
            <p:nvPr/>
          </p:nvSpPr>
          <p:spPr>
            <a:xfrm rot="2700000">
              <a:off x="3375774"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01A7B83A-00E3-ABE9-2CBE-A95DB68819BE}"/>
                </a:ext>
              </a:extLst>
            </p:cNvPr>
            <p:cNvSpPr/>
            <p:nvPr/>
          </p:nvSpPr>
          <p:spPr>
            <a:xfrm rot="2700000">
              <a:off x="4022353"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2A93D03C-1A3D-3A66-D5C5-357763A7089D}"/>
                </a:ext>
              </a:extLst>
            </p:cNvPr>
            <p:cNvSpPr/>
            <p:nvPr/>
          </p:nvSpPr>
          <p:spPr>
            <a:xfrm rot="2700000">
              <a:off x="466893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8793BB34-454C-9038-164B-43E82949EE4A}"/>
                </a:ext>
              </a:extLst>
            </p:cNvPr>
            <p:cNvSpPr/>
            <p:nvPr/>
          </p:nvSpPr>
          <p:spPr>
            <a:xfrm rot="2700000">
              <a:off x="5315510"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09D29ADA-26DC-731B-48F0-D9852674878B}"/>
                </a:ext>
              </a:extLst>
            </p:cNvPr>
            <p:cNvSpPr/>
            <p:nvPr/>
          </p:nvSpPr>
          <p:spPr>
            <a:xfrm rot="2700000">
              <a:off x="596208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79D585A4-DF22-335F-D19C-82BC237CE109}"/>
                </a:ext>
              </a:extLst>
            </p:cNvPr>
            <p:cNvSpPr/>
            <p:nvPr/>
          </p:nvSpPr>
          <p:spPr>
            <a:xfrm rot="2700000">
              <a:off x="660866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D2AE5E17-CAFF-560F-384B-72CA629F0C21}"/>
                </a:ext>
              </a:extLst>
            </p:cNvPr>
            <p:cNvSpPr/>
            <p:nvPr/>
          </p:nvSpPr>
          <p:spPr>
            <a:xfrm rot="2700000">
              <a:off x="725524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E3A2FBC2-32FF-D90A-D581-CD80B17EABB4}"/>
                </a:ext>
              </a:extLst>
            </p:cNvPr>
            <p:cNvSpPr/>
            <p:nvPr/>
          </p:nvSpPr>
          <p:spPr>
            <a:xfrm rot="2700000">
              <a:off x="790182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EFFD5F4E-7B17-F0C9-9A18-F2505569E699}"/>
                </a:ext>
              </a:extLst>
            </p:cNvPr>
            <p:cNvSpPr/>
            <p:nvPr/>
          </p:nvSpPr>
          <p:spPr>
            <a:xfrm rot="2700000">
              <a:off x="8548402"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3BD532F8-5693-5B3C-171A-D0EB0B82784A}"/>
                </a:ext>
              </a:extLst>
            </p:cNvPr>
            <p:cNvSpPr/>
            <p:nvPr/>
          </p:nvSpPr>
          <p:spPr>
            <a:xfrm rot="2700000">
              <a:off x="919498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3FA0200D-783D-9459-17D2-912AC5886607}"/>
                </a:ext>
              </a:extLst>
            </p:cNvPr>
            <p:cNvSpPr/>
            <p:nvPr/>
          </p:nvSpPr>
          <p:spPr>
            <a:xfrm rot="2700000">
              <a:off x="1436039"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C7BCC888-31B7-C82A-B520-2DB2050484BD}"/>
                </a:ext>
              </a:extLst>
            </p:cNvPr>
            <p:cNvSpPr/>
            <p:nvPr/>
          </p:nvSpPr>
          <p:spPr>
            <a:xfrm rot="2700000">
              <a:off x="208261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9651BBCA-343F-6FA9-1143-E1366E78F318}"/>
                </a:ext>
              </a:extLst>
            </p:cNvPr>
            <p:cNvSpPr/>
            <p:nvPr/>
          </p:nvSpPr>
          <p:spPr>
            <a:xfrm rot="2700000">
              <a:off x="2729196"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DB83B13C-FBB9-5375-8C28-738399DC5817}"/>
                </a:ext>
              </a:extLst>
            </p:cNvPr>
            <p:cNvSpPr/>
            <p:nvPr/>
          </p:nvSpPr>
          <p:spPr>
            <a:xfrm rot="2700000">
              <a:off x="337577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268712A5-6FF4-9F74-4A63-BC34F4212AE5}"/>
                </a:ext>
              </a:extLst>
            </p:cNvPr>
            <p:cNvSpPr/>
            <p:nvPr/>
          </p:nvSpPr>
          <p:spPr>
            <a:xfrm rot="2700000">
              <a:off x="402235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7808B4F6-2AAF-6ED8-38F5-07B7A6B27840}"/>
                </a:ext>
              </a:extLst>
            </p:cNvPr>
            <p:cNvSpPr/>
            <p:nvPr/>
          </p:nvSpPr>
          <p:spPr>
            <a:xfrm rot="2700000">
              <a:off x="466893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DF96E2C4-EFD2-109F-5A92-4A729F8CD623}"/>
                </a:ext>
              </a:extLst>
            </p:cNvPr>
            <p:cNvSpPr/>
            <p:nvPr/>
          </p:nvSpPr>
          <p:spPr>
            <a:xfrm rot="2700000">
              <a:off x="531551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75135F55-5E6E-1523-F8B2-4337F76C6EB1}"/>
                </a:ext>
              </a:extLst>
            </p:cNvPr>
            <p:cNvSpPr/>
            <p:nvPr/>
          </p:nvSpPr>
          <p:spPr>
            <a:xfrm rot="2700000">
              <a:off x="5962088"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622C7B4D-283B-AA7D-1626-5BA5A0FABA42}"/>
                </a:ext>
              </a:extLst>
            </p:cNvPr>
            <p:cNvSpPr/>
            <p:nvPr/>
          </p:nvSpPr>
          <p:spPr>
            <a:xfrm rot="2700000">
              <a:off x="660866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72016188-1860-8467-DCED-F19658D09CC1}"/>
                </a:ext>
              </a:extLst>
            </p:cNvPr>
            <p:cNvSpPr/>
            <p:nvPr/>
          </p:nvSpPr>
          <p:spPr>
            <a:xfrm rot="2700000">
              <a:off x="7255245"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B992D72-EB13-95A3-DEDD-405411E2AF7F}"/>
                </a:ext>
              </a:extLst>
            </p:cNvPr>
            <p:cNvSpPr/>
            <p:nvPr/>
          </p:nvSpPr>
          <p:spPr>
            <a:xfrm rot="2700000">
              <a:off x="7901824"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64EAA152-D36B-1408-23C1-66F621945538}"/>
                </a:ext>
              </a:extLst>
            </p:cNvPr>
            <p:cNvSpPr/>
            <p:nvPr/>
          </p:nvSpPr>
          <p:spPr>
            <a:xfrm rot="2700000">
              <a:off x="789460"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8D0434BA-B31D-C4C1-42F8-7D5D4F8A79D6}"/>
                </a:ext>
              </a:extLst>
            </p:cNvPr>
            <p:cNvSpPr/>
            <p:nvPr/>
          </p:nvSpPr>
          <p:spPr>
            <a:xfrm rot="2700000">
              <a:off x="1436039"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F7701A64-514E-4D83-E7E2-85EBA909FBBE}"/>
                </a:ext>
              </a:extLst>
            </p:cNvPr>
            <p:cNvSpPr/>
            <p:nvPr/>
          </p:nvSpPr>
          <p:spPr>
            <a:xfrm rot="2700000">
              <a:off x="208261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9E1DFCA7-699D-83AD-4554-C8AF6621E9CA}"/>
                </a:ext>
              </a:extLst>
            </p:cNvPr>
            <p:cNvSpPr/>
            <p:nvPr/>
          </p:nvSpPr>
          <p:spPr>
            <a:xfrm rot="2700000">
              <a:off x="2729196"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id="{19F7B92A-ECC4-D27F-791C-A326D42EDAC4}"/>
                </a:ext>
              </a:extLst>
            </p:cNvPr>
            <p:cNvSpPr/>
            <p:nvPr/>
          </p:nvSpPr>
          <p:spPr>
            <a:xfrm rot="2700000">
              <a:off x="3375774"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CECD2BC9-0927-8FB3-21FD-6B78262ADDAD}"/>
                </a:ext>
              </a:extLst>
            </p:cNvPr>
            <p:cNvSpPr/>
            <p:nvPr/>
          </p:nvSpPr>
          <p:spPr>
            <a:xfrm rot="2700000">
              <a:off x="4022353"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597BDAC4-D5A8-7EB8-C487-4489BE62B9B3}"/>
                </a:ext>
              </a:extLst>
            </p:cNvPr>
            <p:cNvSpPr/>
            <p:nvPr/>
          </p:nvSpPr>
          <p:spPr>
            <a:xfrm rot="2700000">
              <a:off x="466893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ADF0B37F-9222-DC73-A3A5-E99D1D04FADD}"/>
                </a:ext>
              </a:extLst>
            </p:cNvPr>
            <p:cNvSpPr/>
            <p:nvPr/>
          </p:nvSpPr>
          <p:spPr>
            <a:xfrm rot="2700000">
              <a:off x="531550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B5CCB28-D574-D554-9F22-4C73196D7B55}"/>
                </a:ext>
              </a:extLst>
            </p:cNvPr>
            <p:cNvSpPr/>
            <p:nvPr/>
          </p:nvSpPr>
          <p:spPr>
            <a:xfrm rot="2700000">
              <a:off x="596208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2EDAC7B0-085D-8EEB-B5E4-BE00F2F852EE}"/>
                </a:ext>
              </a:extLst>
            </p:cNvPr>
            <p:cNvSpPr/>
            <p:nvPr/>
          </p:nvSpPr>
          <p:spPr>
            <a:xfrm rot="2700000">
              <a:off x="660866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11D5EFB0-BEB5-CCFD-4140-2122E0BB2B91}"/>
                </a:ext>
              </a:extLst>
            </p:cNvPr>
            <p:cNvSpPr/>
            <p:nvPr/>
          </p:nvSpPr>
          <p:spPr>
            <a:xfrm rot="2700000">
              <a:off x="142882"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7C735109-5EF9-DE6C-2AFA-014E74282711}"/>
                </a:ext>
              </a:extLst>
            </p:cNvPr>
            <p:cNvSpPr/>
            <p:nvPr/>
          </p:nvSpPr>
          <p:spPr>
            <a:xfrm rot="2700000">
              <a:off x="78946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237E679F-7E64-76E0-483E-BE7ECEB258AF}"/>
                </a:ext>
              </a:extLst>
            </p:cNvPr>
            <p:cNvSpPr/>
            <p:nvPr/>
          </p:nvSpPr>
          <p:spPr>
            <a:xfrm rot="2700000">
              <a:off x="1436039"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9389F44A-3774-DCDA-7704-0B1CE5EEF92A}"/>
                </a:ext>
              </a:extLst>
            </p:cNvPr>
            <p:cNvSpPr/>
            <p:nvPr/>
          </p:nvSpPr>
          <p:spPr>
            <a:xfrm rot="2700000">
              <a:off x="208261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6E33EDEA-F392-ECB3-E56D-557DCB790985}"/>
                </a:ext>
              </a:extLst>
            </p:cNvPr>
            <p:cNvSpPr/>
            <p:nvPr/>
          </p:nvSpPr>
          <p:spPr>
            <a:xfrm rot="2700000">
              <a:off x="272919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50400B0F-A1DD-3807-E1F6-9176DAEDC071}"/>
                </a:ext>
              </a:extLst>
            </p:cNvPr>
            <p:cNvSpPr/>
            <p:nvPr/>
          </p:nvSpPr>
          <p:spPr>
            <a:xfrm rot="2700000">
              <a:off x="337577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9AD98AC6-B76B-9BDB-E5C5-89689A7FA638}"/>
                </a:ext>
              </a:extLst>
            </p:cNvPr>
            <p:cNvSpPr/>
            <p:nvPr/>
          </p:nvSpPr>
          <p:spPr>
            <a:xfrm rot="2700000">
              <a:off x="402235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186C2BD9-D357-BF17-E410-01541BA98102}"/>
                </a:ext>
              </a:extLst>
            </p:cNvPr>
            <p:cNvSpPr/>
            <p:nvPr/>
          </p:nvSpPr>
          <p:spPr>
            <a:xfrm rot="2700000">
              <a:off x="466893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id="{9AE1E69E-7313-99BB-BD15-2E19911012B1}"/>
                </a:ext>
              </a:extLst>
            </p:cNvPr>
            <p:cNvSpPr/>
            <p:nvPr/>
          </p:nvSpPr>
          <p:spPr>
            <a:xfrm rot="2700000">
              <a:off x="531551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B1B4D0D0-239F-69E6-5C85-595B53A07DA5}"/>
                </a:ext>
              </a:extLst>
            </p:cNvPr>
            <p:cNvSpPr/>
            <p:nvPr/>
          </p:nvSpPr>
          <p:spPr>
            <a:xfrm rot="2700000">
              <a:off x="-50369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72E29AC3-E118-6D14-469B-4431DFBFAF3F}"/>
                </a:ext>
              </a:extLst>
            </p:cNvPr>
            <p:cNvSpPr/>
            <p:nvPr/>
          </p:nvSpPr>
          <p:spPr>
            <a:xfrm rot="2700000">
              <a:off x="142882"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0443B440-112D-6CEF-A54D-57C4D0A3F253}"/>
                </a:ext>
              </a:extLst>
            </p:cNvPr>
            <p:cNvSpPr/>
            <p:nvPr/>
          </p:nvSpPr>
          <p:spPr>
            <a:xfrm rot="2700000">
              <a:off x="789460"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973184ED-D5FB-8A4E-1300-D0D408BED877}"/>
                </a:ext>
              </a:extLst>
            </p:cNvPr>
            <p:cNvSpPr/>
            <p:nvPr/>
          </p:nvSpPr>
          <p:spPr>
            <a:xfrm rot="2700000">
              <a:off x="1436039"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C3BFA4F6-45C8-F2BD-67B5-66DD9C305042}"/>
                </a:ext>
              </a:extLst>
            </p:cNvPr>
            <p:cNvSpPr/>
            <p:nvPr/>
          </p:nvSpPr>
          <p:spPr>
            <a:xfrm rot="2700000">
              <a:off x="2082617"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4CE819F3-8ABC-010C-5569-BB5D0365984A}"/>
                </a:ext>
              </a:extLst>
            </p:cNvPr>
            <p:cNvSpPr/>
            <p:nvPr/>
          </p:nvSpPr>
          <p:spPr>
            <a:xfrm rot="2700000">
              <a:off x="2729196" y="437869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9F71EC91-AD5B-0586-9089-66C907735BB2}"/>
                </a:ext>
              </a:extLst>
            </p:cNvPr>
            <p:cNvSpPr/>
            <p:nvPr/>
          </p:nvSpPr>
          <p:spPr>
            <a:xfrm rot="2700000">
              <a:off x="3375774"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177191FF-7F48-89D6-19AB-DC458C32A6B3}"/>
                </a:ext>
              </a:extLst>
            </p:cNvPr>
            <p:cNvSpPr/>
            <p:nvPr/>
          </p:nvSpPr>
          <p:spPr>
            <a:xfrm rot="2700000">
              <a:off x="402235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id="{5DAB293B-5CCC-6D3B-7BFC-5E11F91D7381}"/>
                </a:ext>
              </a:extLst>
            </p:cNvPr>
            <p:cNvSpPr/>
            <p:nvPr/>
          </p:nvSpPr>
          <p:spPr>
            <a:xfrm rot="2700000">
              <a:off x="-50369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id="{DD689373-3B21-769C-93A7-739367444289}"/>
                </a:ext>
              </a:extLst>
            </p:cNvPr>
            <p:cNvSpPr/>
            <p:nvPr/>
          </p:nvSpPr>
          <p:spPr>
            <a:xfrm rot="2700000">
              <a:off x="142882"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id="{B9807477-B9BE-DCAC-20CB-49F0F5A93A2D}"/>
                </a:ext>
              </a:extLst>
            </p:cNvPr>
            <p:cNvSpPr/>
            <p:nvPr/>
          </p:nvSpPr>
          <p:spPr>
            <a:xfrm rot="2700000">
              <a:off x="78946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id="{3A12E529-42DF-A2C4-8769-F8E9D1A16813}"/>
                </a:ext>
              </a:extLst>
            </p:cNvPr>
            <p:cNvSpPr/>
            <p:nvPr/>
          </p:nvSpPr>
          <p:spPr>
            <a:xfrm rot="2700000">
              <a:off x="143603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id="{27F8C739-5643-844B-0CC9-605FC91EA62E}"/>
                </a:ext>
              </a:extLst>
            </p:cNvPr>
            <p:cNvSpPr/>
            <p:nvPr/>
          </p:nvSpPr>
          <p:spPr>
            <a:xfrm rot="2700000">
              <a:off x="208261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id="{13871663-A296-878A-94DA-9205BD55FAD6}"/>
                </a:ext>
              </a:extLst>
            </p:cNvPr>
            <p:cNvSpPr/>
            <p:nvPr/>
          </p:nvSpPr>
          <p:spPr>
            <a:xfrm rot="2700000">
              <a:off x="272919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id="{85AB9E38-7672-181A-14AC-26583E978A7C}"/>
                </a:ext>
              </a:extLst>
            </p:cNvPr>
            <p:cNvSpPr/>
            <p:nvPr/>
          </p:nvSpPr>
          <p:spPr>
            <a:xfrm rot="2700000">
              <a:off x="-50369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12EF0A05-B2A0-9277-AC97-3CE6290D21D4}"/>
                </a:ext>
              </a:extLst>
            </p:cNvPr>
            <p:cNvSpPr/>
            <p:nvPr/>
          </p:nvSpPr>
          <p:spPr>
            <a:xfrm rot="2700000">
              <a:off x="14288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C7C7A935-C597-8EFC-F889-F362172378B2}"/>
                </a:ext>
              </a:extLst>
            </p:cNvPr>
            <p:cNvSpPr/>
            <p:nvPr/>
          </p:nvSpPr>
          <p:spPr>
            <a:xfrm rot="2700000">
              <a:off x="78946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a:extLst>
                <a:ext uri="{FF2B5EF4-FFF2-40B4-BE49-F238E27FC236}">
                  <a16:creationId xmlns:a16="http://schemas.microsoft.com/office/drawing/2014/main" id="{772FFC42-9358-E633-CCE7-7C96888C1DDB}"/>
                </a:ext>
              </a:extLst>
            </p:cNvPr>
            <p:cNvSpPr/>
            <p:nvPr/>
          </p:nvSpPr>
          <p:spPr>
            <a:xfrm rot="2700000">
              <a:off x="143604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a:extLst>
                <a:ext uri="{FF2B5EF4-FFF2-40B4-BE49-F238E27FC236}">
                  <a16:creationId xmlns:a16="http://schemas.microsoft.com/office/drawing/2014/main" id="{57613E95-370E-FCE4-5171-F688C957783E}"/>
                </a:ext>
              </a:extLst>
            </p:cNvPr>
            <p:cNvSpPr/>
            <p:nvPr/>
          </p:nvSpPr>
          <p:spPr>
            <a:xfrm rot="2700000">
              <a:off x="-50369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51A5B913-9BFF-14B0-D5BE-2BD54288B244}"/>
                </a:ext>
              </a:extLst>
            </p:cNvPr>
            <p:cNvSpPr/>
            <p:nvPr/>
          </p:nvSpPr>
          <p:spPr>
            <a:xfrm rot="2700000">
              <a:off x="14288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1" name="Footer Placeholder 110">
            <a:extLst>
              <a:ext uri="{FF2B5EF4-FFF2-40B4-BE49-F238E27FC236}">
                <a16:creationId xmlns:a16="http://schemas.microsoft.com/office/drawing/2014/main" id="{14FA23A2-1CB4-B33B-4C7A-8DA289B6B9E7}"/>
              </a:ext>
            </a:extLst>
          </p:cNvPr>
          <p:cNvSpPr>
            <a:spLocks noGrp="1"/>
          </p:cNvSpPr>
          <p:nvPr>
            <p:ph type="ftr" sz="quarter" idx="11"/>
          </p:nvPr>
        </p:nvSpPr>
        <p:spPr/>
        <p:txBody>
          <a:bodyPr/>
          <a:lstStyle/>
          <a:p>
            <a:endParaRPr lang="en-US"/>
          </a:p>
        </p:txBody>
      </p:sp>
      <p:sp>
        <p:nvSpPr>
          <p:cNvPr id="112" name="Slide Number Placeholder 111">
            <a:extLst>
              <a:ext uri="{FF2B5EF4-FFF2-40B4-BE49-F238E27FC236}">
                <a16:creationId xmlns:a16="http://schemas.microsoft.com/office/drawing/2014/main" id="{09F7E781-3709-574F-21C8-92E5475641D1}"/>
              </a:ext>
            </a:extLst>
          </p:cNvPr>
          <p:cNvSpPr>
            <a:spLocks noGrp="1"/>
          </p:cNvSpPr>
          <p:nvPr>
            <p:ph type="sldNum" sz="quarter" idx="12"/>
          </p:nvPr>
        </p:nvSpPr>
        <p:spPr/>
        <p:txBody>
          <a:bodyPr/>
          <a:lstStyle/>
          <a:p>
            <a:fld id="{A5AEF524-62EC-C340-82A1-9F47B6C43E55}" type="slidenum">
              <a:rPr lang="en-US" dirty="0" smtClean="0"/>
              <a:t>69</a:t>
            </a:fld>
            <a:endParaRPr lang="en-US"/>
          </a:p>
        </p:txBody>
      </p:sp>
    </p:spTree>
    <p:extLst>
      <p:ext uri="{BB962C8B-B14F-4D97-AF65-F5344CB8AC3E}">
        <p14:creationId xmlns:p14="http://schemas.microsoft.com/office/powerpoint/2010/main" val="3807744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69642D-69F4-8AE4-6929-9DFD66B071C4}"/>
              </a:ext>
            </a:extLst>
          </p:cNvPr>
          <p:cNvSpPr>
            <a:spLocks noGrp="1"/>
          </p:cNvSpPr>
          <p:nvPr>
            <p:ph type="sldNum" sz="quarter" idx="12"/>
          </p:nvPr>
        </p:nvSpPr>
        <p:spPr/>
        <p:txBody>
          <a:bodyPr/>
          <a:lstStyle/>
          <a:p>
            <a:fld id="{A5AEF524-62EC-C340-82A1-9F47B6C43E55}" type="slidenum">
              <a:rPr lang="en-US" smtClean="0"/>
              <a:t>7</a:t>
            </a:fld>
            <a:endParaRPr lang="en-US"/>
          </a:p>
        </p:txBody>
      </p:sp>
      <p:sp>
        <p:nvSpPr>
          <p:cNvPr id="3" name="TextBox 2">
            <a:extLst>
              <a:ext uri="{FF2B5EF4-FFF2-40B4-BE49-F238E27FC236}">
                <a16:creationId xmlns:a16="http://schemas.microsoft.com/office/drawing/2014/main" id="{AB69012E-611A-9FC4-577A-29159272630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ea typeface="Calibri"/>
                <a:cs typeface="Calibri"/>
              </a:rPr>
              <a:t>Lazarte</a:t>
            </a:r>
            <a:endParaRPr lang="en-US"/>
          </a:p>
        </p:txBody>
      </p:sp>
      <p:sp>
        <p:nvSpPr>
          <p:cNvPr id="14" name="Title 4">
            <a:extLst>
              <a:ext uri="{FF2B5EF4-FFF2-40B4-BE49-F238E27FC236}">
                <a16:creationId xmlns:a16="http://schemas.microsoft.com/office/drawing/2014/main" id="{DAA95C9B-53F7-5754-9936-E9F7737278F7}"/>
              </a:ext>
            </a:extLst>
          </p:cNvPr>
          <p:cNvSpPr>
            <a:spLocks noGrp="1"/>
          </p:cNvSpPr>
          <p:nvPr>
            <p:ph type="title"/>
          </p:nvPr>
        </p:nvSpPr>
        <p:spPr>
          <a:xfrm>
            <a:off x="533400" y="457200"/>
            <a:ext cx="9601200" cy="960276"/>
          </a:xfrm>
        </p:spPr>
        <p:txBody>
          <a:bodyPr/>
          <a:lstStyle/>
          <a:p>
            <a:r>
              <a:rPr lang="en-US"/>
              <a:t>Natural vs Reverse</a:t>
            </a:r>
          </a:p>
        </p:txBody>
      </p:sp>
      <p:pic>
        <p:nvPicPr>
          <p:cNvPr id="7" name="Picture 6">
            <a:extLst>
              <a:ext uri="{FF2B5EF4-FFF2-40B4-BE49-F238E27FC236}">
                <a16:creationId xmlns:a16="http://schemas.microsoft.com/office/drawing/2014/main" id="{E678E19B-4353-23BB-2EE6-E7467D2D77A4}"/>
              </a:ext>
            </a:extLst>
          </p:cNvPr>
          <p:cNvPicPr>
            <a:picLocks noChangeAspect="1"/>
          </p:cNvPicPr>
          <p:nvPr/>
        </p:nvPicPr>
        <p:blipFill rotWithShape="1">
          <a:blip r:embed="rId3"/>
          <a:srcRect l="5119" t="14966" r="3810" b="41667"/>
          <a:stretch/>
        </p:blipFill>
        <p:spPr>
          <a:xfrm>
            <a:off x="323235" y="2248113"/>
            <a:ext cx="10041400" cy="3341616"/>
          </a:xfrm>
          <a:prstGeom prst="rect">
            <a:avLst/>
          </a:prstGeom>
        </p:spPr>
      </p:pic>
      <p:cxnSp>
        <p:nvCxnSpPr>
          <p:cNvPr id="5" name="Straight Arrow Connector 4">
            <a:extLst>
              <a:ext uri="{FF2B5EF4-FFF2-40B4-BE49-F238E27FC236}">
                <a16:creationId xmlns:a16="http://schemas.microsoft.com/office/drawing/2014/main" id="{B9C54A07-E17E-D6ED-A029-EEE89DDF0E49}"/>
              </a:ext>
            </a:extLst>
          </p:cNvPr>
          <p:cNvCxnSpPr/>
          <p:nvPr/>
        </p:nvCxnSpPr>
        <p:spPr>
          <a:xfrm flipV="1">
            <a:off x="3734825" y="3052031"/>
            <a:ext cx="1206000" cy="1761069"/>
          </a:xfrm>
          <a:prstGeom prst="straightConnector1">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F664BF4-4945-8280-A7D3-CC5880A40C6C}"/>
              </a:ext>
            </a:extLst>
          </p:cNvPr>
          <p:cNvCxnSpPr>
            <a:cxnSpLocks/>
          </p:cNvCxnSpPr>
          <p:nvPr/>
        </p:nvCxnSpPr>
        <p:spPr>
          <a:xfrm flipV="1">
            <a:off x="877933" y="2530094"/>
            <a:ext cx="16942" cy="2168167"/>
          </a:xfrm>
          <a:prstGeom prst="straightConnector1">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FBCBBC0-07C8-E77D-49F0-1583440E6309}"/>
              </a:ext>
            </a:extLst>
          </p:cNvPr>
          <p:cNvSpPr txBox="1"/>
          <p:nvPr/>
        </p:nvSpPr>
        <p:spPr>
          <a:xfrm>
            <a:off x="4894214" y="2668402"/>
            <a:ext cx="11039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Shoulder</a:t>
            </a:r>
          </a:p>
        </p:txBody>
      </p:sp>
      <p:sp>
        <p:nvSpPr>
          <p:cNvPr id="13" name="TextBox 12">
            <a:extLst>
              <a:ext uri="{FF2B5EF4-FFF2-40B4-BE49-F238E27FC236}">
                <a16:creationId xmlns:a16="http://schemas.microsoft.com/office/drawing/2014/main" id="{9FAF4A15-DDC1-D82C-59B5-80479C386517}"/>
              </a:ext>
            </a:extLst>
          </p:cNvPr>
          <p:cNvSpPr txBox="1"/>
          <p:nvPr/>
        </p:nvSpPr>
        <p:spPr>
          <a:xfrm>
            <a:off x="628092" y="2055565"/>
            <a:ext cx="10658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Arm</a:t>
            </a:r>
            <a:endParaRPr lang="en-US">
              <a:ea typeface="Calibri"/>
              <a:cs typeface="Calibri"/>
            </a:endParaRPr>
          </a:p>
        </p:txBody>
      </p:sp>
      <p:sp>
        <p:nvSpPr>
          <p:cNvPr id="9" name="TextBox 8">
            <a:extLst>
              <a:ext uri="{FF2B5EF4-FFF2-40B4-BE49-F238E27FC236}">
                <a16:creationId xmlns:a16="http://schemas.microsoft.com/office/drawing/2014/main" id="{4546C8AD-ADA8-4C37-1D6D-52232FEDBD08}"/>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3990279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09F828-D7A4-05FC-17F0-E4E43260BC37}"/>
              </a:ext>
            </a:extLst>
          </p:cNvPr>
          <p:cNvSpPr>
            <a:spLocks noGrp="1"/>
          </p:cNvSpPr>
          <p:nvPr>
            <p:ph idx="1"/>
          </p:nvPr>
        </p:nvSpPr>
        <p:spPr>
          <a:xfrm>
            <a:off x="526657" y="1636811"/>
            <a:ext cx="9601200" cy="4333869"/>
          </a:xfrm>
        </p:spPr>
        <p:txBody>
          <a:bodyPr vert="horz" lIns="0" tIns="0" rIns="0" bIns="0" rtlCol="0" anchor="t">
            <a:noAutofit/>
          </a:bodyPr>
          <a:lstStyle/>
          <a:p>
            <a:r>
              <a:rPr lang="en-US">
                <a:latin typeface="Arial"/>
                <a:ea typeface="Calibri"/>
                <a:cs typeface="Arial"/>
              </a:rPr>
              <a:t>Customer Needs</a:t>
            </a:r>
            <a:endParaRPr lang="en-US">
              <a:latin typeface="Arial"/>
              <a:ea typeface="+mn-lt"/>
              <a:cs typeface="Arial"/>
            </a:endParaRPr>
          </a:p>
          <a:p>
            <a:pPr lvl="1"/>
            <a:r>
              <a:rPr lang="en-US">
                <a:latin typeface="Arial"/>
                <a:ea typeface="+mn-lt"/>
                <a:cs typeface="Arial"/>
              </a:rPr>
              <a:t>Increase the strength of the interface between bone and implant</a:t>
            </a:r>
          </a:p>
          <a:p>
            <a:pPr lvl="1"/>
            <a:r>
              <a:rPr lang="en-US">
                <a:latin typeface="Arial"/>
                <a:ea typeface="+mn-lt"/>
                <a:cs typeface="Arial"/>
              </a:rPr>
              <a:t>Designs can be rigorously tested so that they exceed the current design in longevity and resistance to forces and moments</a:t>
            </a:r>
            <a:endParaRPr lang="en-US">
              <a:latin typeface="Arial"/>
              <a:ea typeface="Calibri"/>
              <a:cs typeface="Arial"/>
            </a:endParaRPr>
          </a:p>
          <a:p>
            <a:pPr>
              <a:buFont typeface="Arial" panose="020B0604020202020204" pitchFamily="34" charset="0"/>
              <a:buChar char="•"/>
            </a:pPr>
            <a:r>
              <a:rPr lang="en-US">
                <a:latin typeface="Arial"/>
                <a:ea typeface="Calibri"/>
                <a:cs typeface="Arial"/>
              </a:rPr>
              <a:t>Stability </a:t>
            </a:r>
          </a:p>
          <a:p>
            <a:pPr lvl="1"/>
            <a:r>
              <a:rPr lang="en-US">
                <a:latin typeface="Arial"/>
                <a:ea typeface="Calibri"/>
                <a:cs typeface="Arial"/>
              </a:rPr>
              <a:t>Resist Forces - 10% improvement</a:t>
            </a:r>
          </a:p>
          <a:p>
            <a:r>
              <a:rPr lang="en-US">
                <a:latin typeface="Arial"/>
                <a:ea typeface="Calibri"/>
                <a:cs typeface="Arial"/>
              </a:rPr>
              <a:t>Ergonomics</a:t>
            </a:r>
          </a:p>
          <a:p>
            <a:pPr lvl="1"/>
            <a:r>
              <a:rPr lang="en-US">
                <a:latin typeface="Arial"/>
                <a:ea typeface="Calibri"/>
                <a:cs typeface="Arial"/>
              </a:rPr>
              <a:t>Ease Implantation</a:t>
            </a:r>
          </a:p>
          <a:p>
            <a:r>
              <a:rPr lang="en-US">
                <a:latin typeface="Arial"/>
                <a:ea typeface="Calibri"/>
                <a:cs typeface="Arial"/>
              </a:rPr>
              <a:t>Adaptability</a:t>
            </a:r>
          </a:p>
          <a:p>
            <a:pPr lvl="1"/>
            <a:r>
              <a:rPr lang="en-US">
                <a:latin typeface="Arial"/>
                <a:ea typeface="Calibri"/>
                <a:cs typeface="Arial"/>
              </a:rPr>
              <a:t>Variable Implant Sizes</a:t>
            </a:r>
          </a:p>
          <a:p>
            <a:pPr lvl="1"/>
            <a:endParaRPr lang="en-US">
              <a:latin typeface="Arial"/>
              <a:ea typeface="Calibri"/>
              <a:cs typeface="Arial"/>
            </a:endParaRPr>
          </a:p>
          <a:p>
            <a:pPr marL="0" indent="0">
              <a:buNone/>
            </a:pPr>
            <a:endParaRPr lang="en-US">
              <a:latin typeface="Arial"/>
              <a:ea typeface="Calibri"/>
              <a:cs typeface="Arial"/>
            </a:endParaRPr>
          </a:p>
          <a:p>
            <a:endParaRPr lang="en-US">
              <a:ea typeface="Calibri"/>
              <a:cs typeface="Calibri"/>
            </a:endParaRPr>
          </a:p>
          <a:p>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p:txBody>
      </p:sp>
      <p:sp>
        <p:nvSpPr>
          <p:cNvPr id="3" name="Footer Placeholder 2">
            <a:extLst>
              <a:ext uri="{FF2B5EF4-FFF2-40B4-BE49-F238E27FC236}">
                <a16:creationId xmlns:a16="http://schemas.microsoft.com/office/drawing/2014/main" id="{325B011E-3981-69C7-C574-127259F392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1B316-AB51-9853-9E30-267AD163ACF4}"/>
              </a:ext>
            </a:extLst>
          </p:cNvPr>
          <p:cNvSpPr>
            <a:spLocks noGrp="1"/>
          </p:cNvSpPr>
          <p:nvPr>
            <p:ph type="sldNum" sz="quarter" idx="12"/>
          </p:nvPr>
        </p:nvSpPr>
        <p:spPr/>
        <p:txBody>
          <a:bodyPr/>
          <a:lstStyle/>
          <a:p>
            <a:fld id="{A5AEF524-62EC-C340-82A1-9F47B6C43E55}" type="slidenum">
              <a:rPr lang="en-US" smtClean="0"/>
              <a:t>8</a:t>
            </a:fld>
            <a:endParaRPr lang="en-US"/>
          </a:p>
        </p:txBody>
      </p:sp>
      <p:sp>
        <p:nvSpPr>
          <p:cNvPr id="5" name="Title 4">
            <a:extLst>
              <a:ext uri="{FF2B5EF4-FFF2-40B4-BE49-F238E27FC236}">
                <a16:creationId xmlns:a16="http://schemas.microsoft.com/office/drawing/2014/main" id="{A62E81E6-9E5C-F1CF-285C-7DD9C392EA74}"/>
              </a:ext>
            </a:extLst>
          </p:cNvPr>
          <p:cNvSpPr>
            <a:spLocks noGrp="1"/>
          </p:cNvSpPr>
          <p:nvPr>
            <p:ph type="title"/>
          </p:nvPr>
        </p:nvSpPr>
        <p:spPr>
          <a:xfrm>
            <a:off x="533400" y="471854"/>
            <a:ext cx="9601200" cy="960276"/>
          </a:xfrm>
        </p:spPr>
        <p:txBody>
          <a:bodyPr/>
          <a:lstStyle/>
          <a:p>
            <a:r>
              <a:rPr lang="en-US"/>
              <a:t>Requirements</a:t>
            </a:r>
          </a:p>
        </p:txBody>
      </p:sp>
      <p:sp>
        <p:nvSpPr>
          <p:cNvPr id="8" name="TextBox 7">
            <a:extLst>
              <a:ext uri="{FF2B5EF4-FFF2-40B4-BE49-F238E27FC236}">
                <a16:creationId xmlns:a16="http://schemas.microsoft.com/office/drawing/2014/main" id="{D8893CF1-2C87-1D5C-C968-4A494A8F9887}"/>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3153602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09F828-D7A4-05FC-17F0-E4E43260BC37}"/>
              </a:ext>
            </a:extLst>
          </p:cNvPr>
          <p:cNvSpPr>
            <a:spLocks noGrp="1"/>
          </p:cNvSpPr>
          <p:nvPr>
            <p:ph idx="1"/>
          </p:nvPr>
        </p:nvSpPr>
        <p:spPr>
          <a:xfrm>
            <a:off x="526657" y="1717731"/>
            <a:ext cx="9601200" cy="3801144"/>
          </a:xfrm>
        </p:spPr>
        <p:txBody>
          <a:bodyPr vert="horz" lIns="0" tIns="0" rIns="0" bIns="0" rtlCol="0" anchor="t">
            <a:noAutofit/>
          </a:bodyPr>
          <a:lstStyle/>
          <a:p>
            <a:r>
              <a:rPr lang="en-US">
                <a:latin typeface="Arial"/>
                <a:ea typeface="Calibri"/>
                <a:cs typeface="Arial"/>
              </a:rPr>
              <a:t>Concept Generation and Selection</a:t>
            </a:r>
          </a:p>
          <a:p>
            <a:pPr lvl="1"/>
            <a:r>
              <a:rPr lang="en-US">
                <a:latin typeface="Arial"/>
                <a:ea typeface="Calibri"/>
                <a:cs typeface="Arial"/>
              </a:rPr>
              <a:t>3 fin design (7.334 in^2) – Equinox Equivalent</a:t>
            </a:r>
          </a:p>
          <a:p>
            <a:pPr lvl="1"/>
            <a:r>
              <a:rPr lang="en-US">
                <a:latin typeface="Arial"/>
                <a:ea typeface="Calibri"/>
                <a:cs typeface="Arial"/>
              </a:rPr>
              <a:t>5 fin design (8.369 in^2)</a:t>
            </a:r>
          </a:p>
          <a:p>
            <a:pPr lvl="1"/>
            <a:r>
              <a:rPr lang="en-US">
                <a:latin typeface="Arial"/>
                <a:ea typeface="Calibri"/>
                <a:cs typeface="Arial"/>
              </a:rPr>
              <a:t>7 fin design (9.530 in^2)</a:t>
            </a:r>
            <a:endParaRPr lang="en-US"/>
          </a:p>
          <a:p>
            <a:r>
              <a:rPr lang="en-US">
                <a:latin typeface="Arial"/>
                <a:ea typeface="Calibri"/>
                <a:cs typeface="Arial"/>
              </a:rPr>
              <a:t>Increase in surface area interaction makes for a stronger interface</a:t>
            </a:r>
          </a:p>
          <a:p>
            <a:r>
              <a:rPr lang="en-US">
                <a:latin typeface="Arial"/>
                <a:ea typeface="Calibri"/>
                <a:cs typeface="Arial"/>
              </a:rPr>
              <a:t>Odd number of fins results in only one fin aligning with any force vector thereby increasing resistance while also limiting amount of additional bone loss</a:t>
            </a:r>
          </a:p>
          <a:p>
            <a:pPr lvl="1"/>
            <a:endParaRPr lang="en-US">
              <a:latin typeface="Arial"/>
              <a:ea typeface="Calibri"/>
              <a:cs typeface="Arial"/>
            </a:endParaRPr>
          </a:p>
          <a:p>
            <a:endParaRPr lang="en-US">
              <a:ea typeface="Calibri"/>
              <a:cs typeface="Calibri"/>
            </a:endParaRPr>
          </a:p>
          <a:p>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p:txBody>
      </p:sp>
      <p:sp>
        <p:nvSpPr>
          <p:cNvPr id="3" name="Footer Placeholder 2">
            <a:extLst>
              <a:ext uri="{FF2B5EF4-FFF2-40B4-BE49-F238E27FC236}">
                <a16:creationId xmlns:a16="http://schemas.microsoft.com/office/drawing/2014/main" id="{325B011E-3981-69C7-C574-127259F392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1B316-AB51-9853-9E30-267AD163ACF4}"/>
              </a:ext>
            </a:extLst>
          </p:cNvPr>
          <p:cNvSpPr>
            <a:spLocks noGrp="1"/>
          </p:cNvSpPr>
          <p:nvPr>
            <p:ph type="sldNum" sz="quarter" idx="12"/>
          </p:nvPr>
        </p:nvSpPr>
        <p:spPr/>
        <p:txBody>
          <a:bodyPr/>
          <a:lstStyle/>
          <a:p>
            <a:fld id="{A5AEF524-62EC-C340-82A1-9F47B6C43E55}" type="slidenum">
              <a:rPr lang="en-US" smtClean="0"/>
              <a:t>9</a:t>
            </a:fld>
            <a:endParaRPr lang="en-US"/>
          </a:p>
        </p:txBody>
      </p:sp>
      <p:sp>
        <p:nvSpPr>
          <p:cNvPr id="5" name="Title 4">
            <a:extLst>
              <a:ext uri="{FF2B5EF4-FFF2-40B4-BE49-F238E27FC236}">
                <a16:creationId xmlns:a16="http://schemas.microsoft.com/office/drawing/2014/main" id="{A62E81E6-9E5C-F1CF-285C-7DD9C392EA74}"/>
              </a:ext>
            </a:extLst>
          </p:cNvPr>
          <p:cNvSpPr>
            <a:spLocks noGrp="1"/>
          </p:cNvSpPr>
          <p:nvPr>
            <p:ph type="title"/>
          </p:nvPr>
        </p:nvSpPr>
        <p:spPr/>
        <p:txBody>
          <a:bodyPr/>
          <a:lstStyle/>
          <a:p>
            <a:r>
              <a:rPr lang="en-US"/>
              <a:t>Concepts</a:t>
            </a:r>
          </a:p>
        </p:txBody>
      </p:sp>
      <p:sp>
        <p:nvSpPr>
          <p:cNvPr id="10" name="TextBox 9">
            <a:extLst>
              <a:ext uri="{FF2B5EF4-FFF2-40B4-BE49-F238E27FC236}">
                <a16:creationId xmlns:a16="http://schemas.microsoft.com/office/drawing/2014/main" id="{37651963-FC91-76AF-9213-9F55C1A6CE9B}"/>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1032392800"/>
      </p:ext>
    </p:extLst>
  </p:cSld>
  <p:clrMapOvr>
    <a:masterClrMapping/>
  </p:clrMapOvr>
</p:sld>
</file>

<file path=ppt/theme/theme1.xml><?xml version="1.0" encoding="utf-8"?>
<a:theme xmlns:a="http://schemas.openxmlformats.org/drawingml/2006/main" name="Orange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A4660DD5-5B19-4277-805B-7299CA1C93F0}"/>
    </a:ext>
  </a:extLst>
</a:theme>
</file>

<file path=ppt/theme/theme2.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BBB2DEB0-54AC-4CB5-8B7A-BE93DA69F57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2469</Words>
  <Application>Microsoft Macintosh PowerPoint</Application>
  <PresentationFormat>Widescreen</PresentationFormat>
  <Paragraphs>840</Paragraphs>
  <Slides>69</Slides>
  <Notes>13</Notes>
  <HiddenSlides>39</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69</vt:i4>
      </vt:variant>
    </vt:vector>
  </HeadingPairs>
  <TitlesOfParts>
    <vt:vector size="76" baseType="lpstr">
      <vt:lpstr>Arial</vt:lpstr>
      <vt:lpstr>Arial Black</vt:lpstr>
      <vt:lpstr>Calibri</vt:lpstr>
      <vt:lpstr>Times</vt:lpstr>
      <vt:lpstr>Times New Roman</vt:lpstr>
      <vt:lpstr>Orange with Logo</vt:lpstr>
      <vt:lpstr>Garnet with Logo</vt:lpstr>
      <vt:lpstr>Reversible Stemless Shoulder Implant</vt:lpstr>
      <vt:lpstr>Team Introductions</vt:lpstr>
      <vt:lpstr>Sponsor and Advisors</vt:lpstr>
      <vt:lpstr>Objective</vt:lpstr>
      <vt:lpstr>Background</vt:lpstr>
      <vt:lpstr>Stemmed vs Stemless</vt:lpstr>
      <vt:lpstr>Natural vs Reverse</vt:lpstr>
      <vt:lpstr>Requirements</vt:lpstr>
      <vt:lpstr>Concepts</vt:lpstr>
      <vt:lpstr>3 Fin Design</vt:lpstr>
      <vt:lpstr>5 Fin Design</vt:lpstr>
      <vt:lpstr>7 Fin Design</vt:lpstr>
      <vt:lpstr>Even vs Odd #Fins</vt:lpstr>
      <vt:lpstr>Even vs Odd #Fins</vt:lpstr>
      <vt:lpstr>In Line vs Not in Line</vt:lpstr>
      <vt:lpstr>In Line vs Not in Line</vt:lpstr>
      <vt:lpstr>PowerPoint Presentation</vt:lpstr>
      <vt:lpstr>Test Stand Operation</vt:lpstr>
      <vt:lpstr>Update</vt:lpstr>
      <vt:lpstr>3 Fin 10 PCF</vt:lpstr>
      <vt:lpstr>3 Fin 10 PCF</vt:lpstr>
      <vt:lpstr>PowerPoint Presentation</vt:lpstr>
      <vt:lpstr>3 Fin 10 PCF</vt:lpstr>
      <vt:lpstr>5 fin 10 PCF</vt:lpstr>
      <vt:lpstr>5 fin 10 PCF</vt:lpstr>
      <vt:lpstr>5 fin 10 PCF</vt:lpstr>
      <vt:lpstr>3-5 Fins 10 pcf</vt:lpstr>
      <vt:lpstr>Incomplete Work</vt:lpstr>
      <vt:lpstr>Lessons Learned</vt:lpstr>
      <vt:lpstr>References</vt:lpstr>
      <vt:lpstr>Test Stand Assembly</vt:lpstr>
      <vt:lpstr>PowerPoint Presentation</vt:lpstr>
      <vt:lpstr>Bending Stress</vt:lpstr>
      <vt:lpstr>Furthering Failure Criterion</vt:lpstr>
      <vt:lpstr>PuTTY Serial Output</vt:lpstr>
      <vt:lpstr>Testing Implantation Methods</vt:lpstr>
      <vt:lpstr>Equinox</vt:lpstr>
      <vt:lpstr>Backup Slides</vt:lpstr>
      <vt:lpstr>Functional Decomposition</vt:lpstr>
      <vt:lpstr>Functional Decomposition</vt:lpstr>
      <vt:lpstr>Targets and Metrics</vt:lpstr>
      <vt:lpstr>Targets and Metrics</vt:lpstr>
      <vt:lpstr>Targets and Metrics</vt:lpstr>
      <vt:lpstr>Targets and Metrics</vt:lpstr>
      <vt:lpstr>Concept Generation</vt:lpstr>
      <vt:lpstr>Concept Generation</vt:lpstr>
      <vt:lpstr>Customer Needs</vt:lpstr>
      <vt:lpstr>Customer Needs continued...</vt:lpstr>
      <vt:lpstr>Customer Needs continued...</vt:lpstr>
      <vt:lpstr>Functional Decomposition</vt:lpstr>
      <vt:lpstr>Cup Design</vt:lpstr>
      <vt:lpstr>Cup Internal Cylinder Design</vt:lpstr>
      <vt:lpstr>Cup Internal 3 Fin Design</vt:lpstr>
      <vt:lpstr>HOQ</vt:lpstr>
      <vt:lpstr>Top Five Most Important Engineering Characteristics</vt:lpstr>
      <vt:lpstr>Pugh Chart</vt:lpstr>
      <vt:lpstr>Pugh Chart Continued</vt:lpstr>
      <vt:lpstr>Final Rating Matrix</vt:lpstr>
      <vt:lpstr>Inlay vs Onlay</vt:lpstr>
      <vt:lpstr>College of Engineering Color Palette</vt:lpstr>
      <vt:lpstr>Accent Color Palette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lastModifiedBy>Kiersten Cady</cp:lastModifiedBy>
  <cp:revision>336</cp:revision>
  <dcterms:created xsi:type="dcterms:W3CDTF">2023-10-03T17:48:03Z</dcterms:created>
  <dcterms:modified xsi:type="dcterms:W3CDTF">2024-04-03T18:28:30Z</dcterms:modified>
</cp:coreProperties>
</file>