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5" r:id="rId2"/>
  </p:sldMasterIdLst>
  <p:notesMasterIdLst>
    <p:notesMasterId r:id="rId53"/>
  </p:notesMasterIdLst>
  <p:sldIdLst>
    <p:sldId id="256" r:id="rId3"/>
    <p:sldId id="287" r:id="rId4"/>
    <p:sldId id="286" r:id="rId5"/>
    <p:sldId id="297" r:id="rId6"/>
    <p:sldId id="304" r:id="rId7"/>
    <p:sldId id="305" r:id="rId8"/>
    <p:sldId id="302" r:id="rId9"/>
    <p:sldId id="325" r:id="rId10"/>
    <p:sldId id="313" r:id="rId11"/>
    <p:sldId id="321" r:id="rId12"/>
    <p:sldId id="320" r:id="rId13"/>
    <p:sldId id="318" r:id="rId14"/>
    <p:sldId id="319" r:id="rId15"/>
    <p:sldId id="344" r:id="rId16"/>
    <p:sldId id="345" r:id="rId17"/>
    <p:sldId id="349" r:id="rId18"/>
    <p:sldId id="300" r:id="rId19"/>
    <p:sldId id="301" r:id="rId20"/>
    <p:sldId id="262" r:id="rId21"/>
    <p:sldId id="299" r:id="rId22"/>
    <p:sldId id="335" r:id="rId23"/>
    <p:sldId id="340" r:id="rId24"/>
    <p:sldId id="341" r:id="rId25"/>
    <p:sldId id="342" r:id="rId26"/>
    <p:sldId id="322" r:id="rId27"/>
    <p:sldId id="343" r:id="rId28"/>
    <p:sldId id="323" r:id="rId29"/>
    <p:sldId id="291" r:id="rId30"/>
    <p:sldId id="292" r:id="rId31"/>
    <p:sldId id="311" r:id="rId32"/>
    <p:sldId id="306" r:id="rId33"/>
    <p:sldId id="315" r:id="rId34"/>
    <p:sldId id="316" r:id="rId35"/>
    <p:sldId id="317" r:id="rId36"/>
    <p:sldId id="326" r:id="rId37"/>
    <p:sldId id="330" r:id="rId38"/>
    <p:sldId id="327" r:id="rId39"/>
    <p:sldId id="328" r:id="rId40"/>
    <p:sldId id="329" r:id="rId41"/>
    <p:sldId id="312" r:id="rId42"/>
    <p:sldId id="277" r:id="rId43"/>
    <p:sldId id="280" r:id="rId44"/>
    <p:sldId id="273" r:id="rId45"/>
    <p:sldId id="274" r:id="rId46"/>
    <p:sldId id="284" r:id="rId47"/>
    <p:sldId id="263" r:id="rId48"/>
    <p:sldId id="264" r:id="rId49"/>
    <p:sldId id="265" r:id="rId50"/>
    <p:sldId id="266"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97"/>
            <p14:sldId id="304"/>
            <p14:sldId id="305"/>
            <p14:sldId id="302"/>
            <p14:sldId id="325"/>
            <p14:sldId id="313"/>
            <p14:sldId id="321"/>
            <p14:sldId id="320"/>
            <p14:sldId id="318"/>
            <p14:sldId id="319"/>
            <p14:sldId id="344"/>
            <p14:sldId id="345"/>
            <p14:sldId id="349"/>
            <p14:sldId id="300"/>
            <p14:sldId id="301"/>
          </p14:sldIdLst>
        </p14:section>
        <p14:section name="Backup Slides" id="{D2EA30EA-0BC0-4C37-A8F8-2B41D5EE3350}">
          <p14:sldIdLst>
            <p14:sldId id="262"/>
            <p14:sldId id="299"/>
            <p14:sldId id="335"/>
            <p14:sldId id="340"/>
            <p14:sldId id="341"/>
            <p14:sldId id="342"/>
            <p14:sldId id="322"/>
            <p14:sldId id="343"/>
            <p14:sldId id="323"/>
            <p14:sldId id="291"/>
            <p14:sldId id="292"/>
            <p14:sldId id="311"/>
            <p14:sldId id="306"/>
            <p14:sldId id="315"/>
            <p14:sldId id="316"/>
            <p14:sldId id="317"/>
            <p14:sldId id="326"/>
            <p14:sldId id="330"/>
            <p14:sldId id="327"/>
            <p14:sldId id="328"/>
            <p14:sldId id="329"/>
            <p14:sldId id="312"/>
          </p14:sldIdLst>
        </p14:section>
        <p14:section name="Style Guide" id="{F10F3CE5-E087-40FD-B0AE-505C952C102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87509-340F-3520-F1F0-5D5C96739373}" name="William Wartman" initials="WW" userId="S::wcw20@fsu.edu::7d38fd99-d2bf-4c5f-85f7-84cd6281a0a1" providerId="AD"/>
  <p188:author id="{62AFCD64-F1B1-33EF-B18E-5794A4989845}" name="Kiersten Cady" initials="KC" userId="S::kc18e@fsu.edu::b1f8f247-7cb5-4127-8513-77563f21eb81" providerId="AD"/>
  <p188:author id="{D5A45B79-33BF-1D7F-6E33-D1A0E9840713}" name="John Sorensen" initials="JS" userId="S::jts19b@fsu.edu::ac644e59-ade4-4488-9f95-6821a2956a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EE7624"/>
    <a:srgbClr val="782E40"/>
    <a:srgbClr val="FFFFFF"/>
    <a:srgbClr val="682860"/>
    <a:srgbClr val="1B5633"/>
    <a:srgbClr val="CEB8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AE78B-F35D-A5EC-29F0-C0A5F07E2350}" v="313" dt="2024-01-30T02:28:34.585"/>
    <p1510:client id="{471BC3FA-CF94-6704-489A-BC68E34AE8C6}" v="50" dt="2024-01-29T00:52:34.131"/>
    <p1510:client id="{55A6CD22-65AD-8D2E-3ECD-0F4CC6893C94}" v="50" dt="2024-01-30T00:01:16.880"/>
    <p1510:client id="{614BDF43-A6AB-8520-6487-A1020F4296BB}" v="79" dt="2024-01-29T23:28:20.803"/>
    <p1510:client id="{699D3F70-FFEB-5495-2DAA-7A54C7AB7153}" v="240" dt="2024-01-30T03:29:03.098"/>
    <p1510:client id="{705BFDD4-7A80-0802-144F-ACCA2C653FC5}" v="7" dt="2024-01-30T03:31:37.464"/>
    <p1510:client id="{9E6EC7D2-9A4E-011B-F833-474817C2682F}" v="4" dt="2024-01-30T00:01:44.003"/>
    <p1510:client id="{BA9DF546-A36B-0C2E-6297-2BAD1BC00EF0}" v="2" dt="2024-01-30T00:28:23.407"/>
    <p1510:client id="{E5941574-57D7-411B-B355-D0620E68C593}" v="9" dt="2024-01-29T21:35: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372941-74D5-421B-9E23-38DA8ECAAD12}">
      <dgm:prSet phldrT="[Text]"/>
      <dgm:spPr/>
      <dgm:t>
        <a:bodyPr/>
        <a:lstStyle/>
        <a:p>
          <a:r>
            <a:rPr lang="en-US">
              <a:latin typeface="Calibri"/>
              <a:cs typeface="Calibri"/>
            </a:rPr>
            <a:t>Reversible Stemless Shoulder Implant</a:t>
          </a:r>
        </a:p>
      </dgm:t>
    </dgm:pt>
    <dgm:pt modelId="{3A586DCA-4491-43DD-814E-50AD84022DF9}" type="parTrans" cxnId="{2BE7A4FC-372C-4353-8DAF-D83CEE6A2F1C}">
      <dgm:prSet/>
      <dgm:spPr/>
      <dgm:t>
        <a:bodyPr/>
        <a:lstStyle/>
        <a:p>
          <a:endParaRPr lang="en-US"/>
        </a:p>
      </dgm:t>
    </dgm:pt>
    <dgm:pt modelId="{D84E4746-BCC9-47EE-ACA7-6B636D20BDBE}" type="sibTrans" cxnId="{2BE7A4FC-372C-4353-8DAF-D83CEE6A2F1C}">
      <dgm:prSet/>
      <dgm:spPr/>
      <dgm:t>
        <a:bodyPr/>
        <a:lstStyle/>
        <a:p>
          <a:endParaRPr lang="en-US"/>
        </a:p>
      </dgm:t>
    </dgm:pt>
    <dgm:pt modelId="{1B44C9A6-ED8E-4096-B81F-D18D99FFE323}">
      <dgm:prSet phldrT="[Text]"/>
      <dgm:spPr/>
      <dgm:t>
        <a:bodyPr/>
        <a:lstStyle/>
        <a:p>
          <a:r>
            <a:rPr lang="en-US">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A5CA77FF-0D34-442B-88ED-03552E87E239}" type="pres">
      <dgm:prSet presAssocID="{76372941-74D5-421B-9E23-38DA8ECAAD12}" presName="hierRoot1" presStyleCnt="0">
        <dgm:presLayoutVars>
          <dgm:hierBranch val="init"/>
        </dgm:presLayoutVars>
      </dgm:prSet>
      <dgm:spPr/>
    </dgm:pt>
    <dgm:pt modelId="{70C60D08-F54C-480D-A6E3-49CC79B09AE8}" type="pres">
      <dgm:prSet presAssocID="{76372941-74D5-421B-9E23-38DA8ECAAD12}" presName="rootComposite1" presStyleCnt="0"/>
      <dgm:spPr/>
    </dgm:pt>
    <dgm:pt modelId="{56291909-EA23-406E-95E0-582117256FB6}" type="pres">
      <dgm:prSet presAssocID="{76372941-74D5-421B-9E23-38DA8ECAAD12}" presName="rootText1" presStyleLbl="node0" presStyleIdx="0" presStyleCnt="1">
        <dgm:presLayoutVars>
          <dgm:chPref val="3"/>
        </dgm:presLayoutVars>
      </dgm:prSet>
      <dgm:spPr/>
    </dgm:pt>
    <dgm:pt modelId="{CF8F7536-CD61-4810-9343-B2E5257C61A4}" type="pres">
      <dgm:prSet presAssocID="{76372941-74D5-421B-9E23-38DA8ECAAD12}" presName="rootConnector1" presStyleLbl="node1" presStyleIdx="0" presStyleCnt="0"/>
      <dgm:spPr/>
    </dgm:pt>
    <dgm:pt modelId="{E2EE26F9-6641-4EA8-8FB5-34E2467D53C3}" type="pres">
      <dgm:prSet presAssocID="{76372941-74D5-421B-9E23-38DA8ECAAD12}" presName="hierChild2" presStyleCnt="0"/>
      <dgm:spPr/>
    </dgm:pt>
    <dgm:pt modelId="{A202FFCF-F8DB-45E3-91F6-DC03323FBEFC}" type="pres">
      <dgm:prSet presAssocID="{4D96C22A-F3AF-4F10-8EBB-49555EDB5EDA}" presName="Name37" presStyleLbl="parChTrans1D2" presStyleIdx="0" presStyleCnt="3"/>
      <dgm:spPr/>
    </dgm:pt>
    <dgm:pt modelId="{4DA46897-FCBE-408D-B58D-D7F9A0A5DFCC}" type="pres">
      <dgm:prSet presAssocID="{1B44C9A6-ED8E-4096-B81F-D18D99FFE323}" presName="hierRoot2" presStyleCnt="0">
        <dgm:presLayoutVars>
          <dgm:hierBranch val="init"/>
        </dgm:presLayoutVars>
      </dgm:prSet>
      <dgm:spPr/>
    </dgm:pt>
    <dgm:pt modelId="{8DC27006-EBF8-4971-BEB7-34134760CA87}" type="pres">
      <dgm:prSet presAssocID="{1B44C9A6-ED8E-4096-B81F-D18D99FFE323}" presName="rootComposite" presStyleCnt="0"/>
      <dgm:spPr/>
    </dgm:pt>
    <dgm:pt modelId="{2B537050-D05E-4B58-B30C-E2992941DF72}" type="pres">
      <dgm:prSet presAssocID="{1B44C9A6-ED8E-4096-B81F-D18D99FFE323}" presName="rootText" presStyleLbl="node2" presStyleIdx="0" presStyleCnt="3">
        <dgm:presLayoutVars>
          <dgm:chPref val="3"/>
        </dgm:presLayoutVars>
      </dgm:prSet>
      <dgm:spPr/>
    </dgm:pt>
    <dgm:pt modelId="{A5BA9DBA-A2AF-4C80-9ED6-211237A00307}" type="pres">
      <dgm:prSet presAssocID="{1B44C9A6-ED8E-4096-B81F-D18D99FFE323}" presName="rootConnector" presStyleLbl="node2" presStyleIdx="0" presStyleCnt="3"/>
      <dgm:spPr/>
    </dgm:pt>
    <dgm:pt modelId="{3319E402-C5C0-4A3D-8319-5E25CC01DD81}" type="pres">
      <dgm:prSet presAssocID="{1B44C9A6-ED8E-4096-B81F-D18D99FFE323}" presName="hierChild4" presStyleCnt="0"/>
      <dgm:spPr/>
    </dgm:pt>
    <dgm:pt modelId="{D7C588A0-7401-4B9D-8CEF-93E92EDF1C93}" type="pres">
      <dgm:prSet presAssocID="{1B44C9A6-ED8E-4096-B81F-D18D99FFE323}" presName="hierChild5" presStyleCnt="0"/>
      <dgm:spPr/>
    </dgm:pt>
    <dgm:pt modelId="{DCB3ECA7-7653-44B8-A17A-E8C903E82B8C}" type="pres">
      <dgm:prSet presAssocID="{002C1C22-AEE9-4A4E-9538-32B436C3D6B8}" presName="Name37" presStyleLbl="parChTrans1D2" presStyleIdx="1" presStyleCnt="3"/>
      <dgm:spPr/>
    </dgm:pt>
    <dgm:pt modelId="{DE8DDD69-65F0-4006-8562-269397E0106E}" type="pres">
      <dgm:prSet presAssocID="{C1DA2EE1-07DD-4B26-84A2-BA9B0AB1945D}" presName="hierRoot2" presStyleCnt="0">
        <dgm:presLayoutVars>
          <dgm:hierBranch val="init"/>
        </dgm:presLayoutVars>
      </dgm:prSet>
      <dgm:spPr/>
    </dgm:pt>
    <dgm:pt modelId="{923CC4A5-4319-4D0B-A290-1F1163BFDB3F}" type="pres">
      <dgm:prSet presAssocID="{C1DA2EE1-07DD-4B26-84A2-BA9B0AB1945D}" presName="rootComposite" presStyleCnt="0"/>
      <dgm:spPr/>
    </dgm:pt>
    <dgm:pt modelId="{C92520BF-A9A6-49F3-A543-8496676A9F0A}" type="pres">
      <dgm:prSet presAssocID="{C1DA2EE1-07DD-4B26-84A2-BA9B0AB1945D}" presName="rootText" presStyleLbl="node2" presStyleIdx="1" presStyleCnt="3">
        <dgm:presLayoutVars>
          <dgm:chPref val="3"/>
        </dgm:presLayoutVars>
      </dgm:prSet>
      <dgm:spPr/>
    </dgm:pt>
    <dgm:pt modelId="{EE42DFD5-0181-4725-B5C9-4156F62C4D16}" type="pres">
      <dgm:prSet presAssocID="{C1DA2EE1-07DD-4B26-84A2-BA9B0AB1945D}" presName="rootConnector" presStyleLbl="node2" presStyleIdx="1" presStyleCnt="3"/>
      <dgm:spPr/>
    </dgm:pt>
    <dgm:pt modelId="{3F3EFD4D-CA44-45D3-B48A-6CF8C3179E92}" type="pres">
      <dgm:prSet presAssocID="{C1DA2EE1-07DD-4B26-84A2-BA9B0AB1945D}" presName="hierChild4" presStyleCnt="0"/>
      <dgm:spPr/>
    </dgm:pt>
    <dgm:pt modelId="{896805A3-8ABB-4AFD-BA1E-955CF298F403}" type="pres">
      <dgm:prSet presAssocID="{C1DA2EE1-07DD-4B26-84A2-BA9B0AB1945D}" presName="hierChild5" presStyleCnt="0"/>
      <dgm:spPr/>
    </dgm:pt>
    <dgm:pt modelId="{593D590D-F98F-4A60-A235-D1C8F2C727A7}" type="pres">
      <dgm:prSet presAssocID="{C9D33B0F-A67D-4343-8D5E-0329200829A5}" presName="Name37" presStyleLbl="parChTrans1D2" presStyleIdx="2" presStyleCnt="3"/>
      <dgm:spPr/>
    </dgm:pt>
    <dgm:pt modelId="{019CAD7B-D219-460B-94F2-9106A8CCE9D1}" type="pres">
      <dgm:prSet presAssocID="{14E2D983-12C3-440D-A045-93D9772FB24A}" presName="hierRoot2" presStyleCnt="0">
        <dgm:presLayoutVars>
          <dgm:hierBranch val="init"/>
        </dgm:presLayoutVars>
      </dgm:prSet>
      <dgm:spPr/>
    </dgm:pt>
    <dgm:pt modelId="{9F9398D9-988E-4E2E-B5B9-97AC22EFB5E7}" type="pres">
      <dgm:prSet presAssocID="{14E2D983-12C3-440D-A045-93D9772FB24A}" presName="rootComposite" presStyleCnt="0"/>
      <dgm:spPr/>
    </dgm:pt>
    <dgm:pt modelId="{4A81F042-B307-47BB-B82D-5F2380DCF05E}" type="pres">
      <dgm:prSet presAssocID="{14E2D983-12C3-440D-A045-93D9772FB24A}" presName="rootText" presStyleLbl="node2" presStyleIdx="2" presStyleCnt="3">
        <dgm:presLayoutVars>
          <dgm:chPref val="3"/>
        </dgm:presLayoutVars>
      </dgm:prSet>
      <dgm:spPr/>
    </dgm:pt>
    <dgm:pt modelId="{2A57DBA2-A4BB-42FE-BF14-285492C3A924}" type="pres">
      <dgm:prSet presAssocID="{14E2D983-12C3-440D-A045-93D9772FB24A}" presName="rootConnector" presStyleLbl="node2" presStyleIdx="2" presStyleCnt="3"/>
      <dgm:spPr/>
    </dgm:pt>
    <dgm:pt modelId="{060F055D-3CC4-4775-95B5-D3D945AE4628}" type="pres">
      <dgm:prSet presAssocID="{14E2D983-12C3-440D-A045-93D9772FB24A}" presName="hierChild4" presStyleCnt="0"/>
      <dgm:spPr/>
    </dgm:pt>
    <dgm:pt modelId="{F80CC0CE-5D2E-4AC2-810E-B610F8EE7916}" type="pres">
      <dgm:prSet presAssocID="{14E2D983-12C3-440D-A045-93D9772FB24A}" presName="hierChild5" presStyleCnt="0"/>
      <dgm:spPr/>
    </dgm:pt>
    <dgm:pt modelId="{7F974508-1E69-47F5-B97A-3EB4F3E772F3}" type="pres">
      <dgm:prSet presAssocID="{76372941-74D5-421B-9E23-38DA8ECAAD12}" presName="hierChild3" presStyleCnt="0"/>
      <dgm:spPr/>
    </dgm:pt>
  </dgm:ptLst>
  <dgm:cxnLst>
    <dgm:cxn modelId="{06CD7814-51F1-4883-A617-463F0A143E63}" type="presOf" srcId="{1B44C9A6-ED8E-4096-B81F-D18D99FFE323}" destId="{A5BA9DBA-A2AF-4C80-9ED6-211237A00307}" srcOrd="1" destOrd="0" presId="urn:microsoft.com/office/officeart/2005/8/layout/orgChart1"/>
    <dgm:cxn modelId="{9A9E2216-48CE-4515-B780-762F53171780}" type="presOf" srcId="{76372941-74D5-421B-9E23-38DA8ECAAD12}" destId="{CF8F7536-CD61-4810-9343-B2E5257C61A4}" srcOrd="1" destOrd="0" presId="urn:microsoft.com/office/officeart/2005/8/layout/orgChart1"/>
    <dgm:cxn modelId="{749F3D16-E014-43D9-AA0F-AA90079E3719}" type="presOf" srcId="{14E2D983-12C3-440D-A045-93D9772FB24A}" destId="{4A81F042-B307-47BB-B82D-5F2380DCF05E}" srcOrd="0" destOrd="0" presId="urn:microsoft.com/office/officeart/2005/8/layout/orgChart1"/>
    <dgm:cxn modelId="{2DE31125-C2FF-4573-8CD8-9020841580CB}" type="presOf" srcId="{C1DA2EE1-07DD-4B26-84A2-BA9B0AB1945D}" destId="{C92520BF-A9A6-49F3-A543-8496676A9F0A}" srcOrd="0" destOrd="0" presId="urn:microsoft.com/office/officeart/2005/8/layout/orgChart1"/>
    <dgm:cxn modelId="{43F7212A-A9F0-4C46-895A-C6072B3E52C7}" type="presOf" srcId="{B036470A-D12F-45EA-A790-EE8EA9991353}" destId="{26228DDD-1F39-435B-AE77-4E653EAFB961}" srcOrd="0" destOrd="0" presId="urn:microsoft.com/office/officeart/2005/8/layout/orgChart1"/>
    <dgm:cxn modelId="{3FE1302D-B372-4653-BB0D-A5A3428D1DB4}" srcId="{76372941-74D5-421B-9E23-38DA8ECAAD12}" destId="{14E2D983-12C3-440D-A045-93D9772FB24A}" srcOrd="2" destOrd="0" parTransId="{C9D33B0F-A67D-4343-8D5E-0329200829A5}" sibTransId="{E5D079FE-AA37-48DE-BD7A-C4D95FB81E6B}"/>
    <dgm:cxn modelId="{74742C43-9678-45C0-81C2-B5D0B190AA9F}" type="presOf" srcId="{C1DA2EE1-07DD-4B26-84A2-BA9B0AB1945D}" destId="{EE42DFD5-0181-4725-B5C9-4156F62C4D16}" srcOrd="1" destOrd="0" presId="urn:microsoft.com/office/officeart/2005/8/layout/orgChart1"/>
    <dgm:cxn modelId="{23312D44-28B4-4DA1-8C0A-940290E11AE4}" type="presOf" srcId="{76372941-74D5-421B-9E23-38DA8ECAAD12}" destId="{56291909-EA23-406E-95E0-582117256FB6}" srcOrd="0" destOrd="0" presId="urn:microsoft.com/office/officeart/2005/8/layout/orgChart1"/>
    <dgm:cxn modelId="{73F8B04F-089E-4F69-B23D-D85FC05FC07A}" type="presOf" srcId="{1B44C9A6-ED8E-4096-B81F-D18D99FFE323}" destId="{2B537050-D05E-4B58-B30C-E2992941DF72}" srcOrd="0" destOrd="0" presId="urn:microsoft.com/office/officeart/2005/8/layout/orgChart1"/>
    <dgm:cxn modelId="{2581D369-6F09-47E2-BF14-1087C7DE5322}" type="presOf" srcId="{14E2D983-12C3-440D-A045-93D9772FB24A}" destId="{2A57DBA2-A4BB-42FE-BF14-285492C3A924}" srcOrd="1" destOrd="0" presId="urn:microsoft.com/office/officeart/2005/8/layout/orgChart1"/>
    <dgm:cxn modelId="{E4DA0F99-C8B0-43A8-92F0-50026D261E16}" srcId="{76372941-74D5-421B-9E23-38DA8ECAAD12}" destId="{C1DA2EE1-07DD-4B26-84A2-BA9B0AB1945D}" srcOrd="1" destOrd="0" parTransId="{002C1C22-AEE9-4A4E-9538-32B436C3D6B8}" sibTransId="{8A021011-BEAD-4475-8834-32C2904DDA60}"/>
    <dgm:cxn modelId="{BE27DDA8-35CC-49D7-98AD-898C71CA1178}" type="presOf" srcId="{002C1C22-AEE9-4A4E-9538-32B436C3D6B8}" destId="{DCB3ECA7-7653-44B8-A17A-E8C903E82B8C}" srcOrd="0" destOrd="0" presId="urn:microsoft.com/office/officeart/2005/8/layout/orgChart1"/>
    <dgm:cxn modelId="{B8687AB0-BC37-4126-9263-8A413E6C9095}" srcId="{76372941-74D5-421B-9E23-38DA8ECAAD12}" destId="{1B44C9A6-ED8E-4096-B81F-D18D99FFE323}" srcOrd="0" destOrd="0" parTransId="{4D96C22A-F3AF-4F10-8EBB-49555EDB5EDA}" sibTransId="{923EC9DA-47C4-41BE-9911-80E69C134844}"/>
    <dgm:cxn modelId="{58763EBB-FD10-4309-82C5-3C380B1283A5}" type="presOf" srcId="{4D96C22A-F3AF-4F10-8EBB-49555EDB5EDA}" destId="{A202FFCF-F8DB-45E3-91F6-DC03323FBEFC}" srcOrd="0" destOrd="0" presId="urn:microsoft.com/office/officeart/2005/8/layout/orgChart1"/>
    <dgm:cxn modelId="{2BE7A4FC-372C-4353-8DAF-D83CEE6A2F1C}" srcId="{B036470A-D12F-45EA-A790-EE8EA9991353}" destId="{76372941-74D5-421B-9E23-38DA8ECAAD12}" srcOrd="0" destOrd="0" parTransId="{3A586DCA-4491-43DD-814E-50AD84022DF9}" sibTransId="{D84E4746-BCC9-47EE-ACA7-6B636D20BDBE}"/>
    <dgm:cxn modelId="{A7EDA7FE-DE38-401A-B267-69C90FCA1C03}" type="presOf" srcId="{C9D33B0F-A67D-4343-8D5E-0329200829A5}" destId="{593D590D-F98F-4A60-A235-D1C8F2C727A7}" srcOrd="0" destOrd="0" presId="urn:microsoft.com/office/officeart/2005/8/layout/orgChart1"/>
    <dgm:cxn modelId="{9218F981-A370-41F6-8AF7-90A439B935DD}" type="presParOf" srcId="{26228DDD-1F39-435B-AE77-4E653EAFB961}" destId="{A5CA77FF-0D34-442B-88ED-03552E87E239}" srcOrd="0" destOrd="0" presId="urn:microsoft.com/office/officeart/2005/8/layout/orgChart1"/>
    <dgm:cxn modelId="{07BE8451-912D-4F36-803F-232F9EEC9AC9}" type="presParOf" srcId="{A5CA77FF-0D34-442B-88ED-03552E87E239}" destId="{70C60D08-F54C-480D-A6E3-49CC79B09AE8}" srcOrd="0" destOrd="0" presId="urn:microsoft.com/office/officeart/2005/8/layout/orgChart1"/>
    <dgm:cxn modelId="{518C7D1E-8505-4466-8BB3-0985BDD91DAC}" type="presParOf" srcId="{70C60D08-F54C-480D-A6E3-49CC79B09AE8}" destId="{56291909-EA23-406E-95E0-582117256FB6}" srcOrd="0" destOrd="0" presId="urn:microsoft.com/office/officeart/2005/8/layout/orgChart1"/>
    <dgm:cxn modelId="{73C6D806-3B8A-41D5-A7FC-B9C3CC4F98D4}" type="presParOf" srcId="{70C60D08-F54C-480D-A6E3-49CC79B09AE8}" destId="{CF8F7536-CD61-4810-9343-B2E5257C61A4}" srcOrd="1" destOrd="0" presId="urn:microsoft.com/office/officeart/2005/8/layout/orgChart1"/>
    <dgm:cxn modelId="{4E1CA9A3-552C-4AF0-B66B-0AD7F7D6E19C}" type="presParOf" srcId="{A5CA77FF-0D34-442B-88ED-03552E87E239}" destId="{E2EE26F9-6641-4EA8-8FB5-34E2467D53C3}" srcOrd="1" destOrd="0" presId="urn:microsoft.com/office/officeart/2005/8/layout/orgChart1"/>
    <dgm:cxn modelId="{1A891BB4-6B8E-4E53-9542-620A2D70B36E}" type="presParOf" srcId="{E2EE26F9-6641-4EA8-8FB5-34E2467D53C3}" destId="{A202FFCF-F8DB-45E3-91F6-DC03323FBEFC}" srcOrd="0" destOrd="0" presId="urn:microsoft.com/office/officeart/2005/8/layout/orgChart1"/>
    <dgm:cxn modelId="{863BA960-7CA1-4331-B888-0E517F97B77F}" type="presParOf" srcId="{E2EE26F9-6641-4EA8-8FB5-34E2467D53C3}" destId="{4DA46897-FCBE-408D-B58D-D7F9A0A5DFCC}" srcOrd="1" destOrd="0" presId="urn:microsoft.com/office/officeart/2005/8/layout/orgChart1"/>
    <dgm:cxn modelId="{8309A6CF-585F-4D7B-AA0F-0F76A3518057}" type="presParOf" srcId="{4DA46897-FCBE-408D-B58D-D7F9A0A5DFCC}" destId="{8DC27006-EBF8-4971-BEB7-34134760CA87}" srcOrd="0" destOrd="0" presId="urn:microsoft.com/office/officeart/2005/8/layout/orgChart1"/>
    <dgm:cxn modelId="{6B1DF1B1-16A1-4871-B70E-A340796BC326}" type="presParOf" srcId="{8DC27006-EBF8-4971-BEB7-34134760CA87}" destId="{2B537050-D05E-4B58-B30C-E2992941DF72}" srcOrd="0" destOrd="0" presId="urn:microsoft.com/office/officeart/2005/8/layout/orgChart1"/>
    <dgm:cxn modelId="{4B74BC1F-CBA7-4AC1-A5AB-66B95C337774}" type="presParOf" srcId="{8DC27006-EBF8-4971-BEB7-34134760CA87}" destId="{A5BA9DBA-A2AF-4C80-9ED6-211237A00307}" srcOrd="1" destOrd="0" presId="urn:microsoft.com/office/officeart/2005/8/layout/orgChart1"/>
    <dgm:cxn modelId="{3A9732AE-0226-4283-9393-02F21A5F7576}" type="presParOf" srcId="{4DA46897-FCBE-408D-B58D-D7F9A0A5DFCC}" destId="{3319E402-C5C0-4A3D-8319-5E25CC01DD81}" srcOrd="1" destOrd="0" presId="urn:microsoft.com/office/officeart/2005/8/layout/orgChart1"/>
    <dgm:cxn modelId="{5DD3D65D-F1ED-4333-8694-C2A3BB6A19DA}" type="presParOf" srcId="{4DA46897-FCBE-408D-B58D-D7F9A0A5DFCC}" destId="{D7C588A0-7401-4B9D-8CEF-93E92EDF1C93}" srcOrd="2" destOrd="0" presId="urn:microsoft.com/office/officeart/2005/8/layout/orgChart1"/>
    <dgm:cxn modelId="{852D09F2-FA76-49C9-A6D1-278E7F870882}" type="presParOf" srcId="{E2EE26F9-6641-4EA8-8FB5-34E2467D53C3}" destId="{DCB3ECA7-7653-44B8-A17A-E8C903E82B8C}" srcOrd="2" destOrd="0" presId="urn:microsoft.com/office/officeart/2005/8/layout/orgChart1"/>
    <dgm:cxn modelId="{44954405-507D-45A8-83D0-312A9C5744A4}" type="presParOf" srcId="{E2EE26F9-6641-4EA8-8FB5-34E2467D53C3}" destId="{DE8DDD69-65F0-4006-8562-269397E0106E}" srcOrd="3" destOrd="0" presId="urn:microsoft.com/office/officeart/2005/8/layout/orgChart1"/>
    <dgm:cxn modelId="{3F6DE169-C4D3-4807-B4DE-83744F0C33D6}" type="presParOf" srcId="{DE8DDD69-65F0-4006-8562-269397E0106E}" destId="{923CC4A5-4319-4D0B-A290-1F1163BFDB3F}" srcOrd="0" destOrd="0" presId="urn:microsoft.com/office/officeart/2005/8/layout/orgChart1"/>
    <dgm:cxn modelId="{E09FAC3F-E393-4D22-B9B9-06C68DA0A46E}" type="presParOf" srcId="{923CC4A5-4319-4D0B-A290-1F1163BFDB3F}" destId="{C92520BF-A9A6-49F3-A543-8496676A9F0A}" srcOrd="0" destOrd="0" presId="urn:microsoft.com/office/officeart/2005/8/layout/orgChart1"/>
    <dgm:cxn modelId="{2C4F9C1B-17A9-4B78-93A0-934D83DCF8A0}" type="presParOf" srcId="{923CC4A5-4319-4D0B-A290-1F1163BFDB3F}" destId="{EE42DFD5-0181-4725-B5C9-4156F62C4D16}" srcOrd="1" destOrd="0" presId="urn:microsoft.com/office/officeart/2005/8/layout/orgChart1"/>
    <dgm:cxn modelId="{02E9E430-F31E-430B-AAF9-2834B0F3CE31}" type="presParOf" srcId="{DE8DDD69-65F0-4006-8562-269397E0106E}" destId="{3F3EFD4D-CA44-45D3-B48A-6CF8C3179E92}" srcOrd="1" destOrd="0" presId="urn:microsoft.com/office/officeart/2005/8/layout/orgChart1"/>
    <dgm:cxn modelId="{FECDCEDE-9F4E-47D4-8898-B69B0D5A67A0}" type="presParOf" srcId="{DE8DDD69-65F0-4006-8562-269397E0106E}" destId="{896805A3-8ABB-4AFD-BA1E-955CF298F403}" srcOrd="2" destOrd="0" presId="urn:microsoft.com/office/officeart/2005/8/layout/orgChart1"/>
    <dgm:cxn modelId="{63FCA92F-B37C-480C-8D6E-C8AA496A9FF8}" type="presParOf" srcId="{E2EE26F9-6641-4EA8-8FB5-34E2467D53C3}" destId="{593D590D-F98F-4A60-A235-D1C8F2C727A7}" srcOrd="4" destOrd="0" presId="urn:microsoft.com/office/officeart/2005/8/layout/orgChart1"/>
    <dgm:cxn modelId="{D1AF95A7-6E2E-49C5-AAE0-610B57BCE7C1}" type="presParOf" srcId="{E2EE26F9-6641-4EA8-8FB5-34E2467D53C3}" destId="{019CAD7B-D219-460B-94F2-9106A8CCE9D1}" srcOrd="5" destOrd="0" presId="urn:microsoft.com/office/officeart/2005/8/layout/orgChart1"/>
    <dgm:cxn modelId="{7E52C9B6-E017-4D15-A2C9-28C13B1AB4B2}" type="presParOf" srcId="{019CAD7B-D219-460B-94F2-9106A8CCE9D1}" destId="{9F9398D9-988E-4E2E-B5B9-97AC22EFB5E7}" srcOrd="0" destOrd="0" presId="urn:microsoft.com/office/officeart/2005/8/layout/orgChart1"/>
    <dgm:cxn modelId="{542E7825-DE34-4BFF-9CD2-3254CC502FA2}" type="presParOf" srcId="{9F9398D9-988E-4E2E-B5B9-97AC22EFB5E7}" destId="{4A81F042-B307-47BB-B82D-5F2380DCF05E}" srcOrd="0" destOrd="0" presId="urn:microsoft.com/office/officeart/2005/8/layout/orgChart1"/>
    <dgm:cxn modelId="{47781B34-5694-45B0-9AF7-7C06424334B4}" type="presParOf" srcId="{9F9398D9-988E-4E2E-B5B9-97AC22EFB5E7}" destId="{2A57DBA2-A4BB-42FE-BF14-285492C3A924}" srcOrd="1" destOrd="0" presId="urn:microsoft.com/office/officeart/2005/8/layout/orgChart1"/>
    <dgm:cxn modelId="{3E86907B-77FD-4B91-BDB3-B18F84A9AF04}" type="presParOf" srcId="{019CAD7B-D219-460B-94F2-9106A8CCE9D1}" destId="{060F055D-3CC4-4775-95B5-D3D945AE4628}" srcOrd="1" destOrd="0" presId="urn:microsoft.com/office/officeart/2005/8/layout/orgChart1"/>
    <dgm:cxn modelId="{A312BAAD-E769-4564-98DF-2273741DB817}" type="presParOf" srcId="{019CAD7B-D219-460B-94F2-9106A8CCE9D1}" destId="{F80CC0CE-5D2E-4AC2-810E-B610F8EE7916}" srcOrd="2" destOrd="0" presId="urn:microsoft.com/office/officeart/2005/8/layout/orgChart1"/>
    <dgm:cxn modelId="{ED5519A5-A992-44CD-BC1D-7B85CFF0EC76}" type="presParOf" srcId="{A5CA77FF-0D34-442B-88ED-03552E87E239}" destId="{7F974508-1E69-47F5-B97A-3EB4F3E772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B44C9A6-ED8E-4096-B81F-D18D99FFE323}">
      <dgm:prSet phldrT="[Text]"/>
      <dgm:spPr/>
      <dgm:t>
        <a:bodyPr/>
        <a:lstStyle/>
        <a:p>
          <a:r>
            <a:rPr lang="en-US" b="0">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A8F45815-AE84-4735-B121-0D255AB05E80}">
      <dgm:prSet phldrT="[Text]"/>
      <dgm:spPr/>
      <dgm:t>
        <a:bodyPr/>
        <a:lstStyle/>
        <a:p>
          <a:r>
            <a:rPr lang="en-US" b="0">
              <a:latin typeface="Calibri"/>
              <a:cs typeface="Calibri"/>
            </a:rPr>
            <a:t>Hold shoulder</a:t>
          </a:r>
        </a:p>
      </dgm:t>
    </dgm:pt>
    <dgm:pt modelId="{C0D0F5B3-E80F-4943-8E75-4B51BA893371}" type="parTrans" cxnId="{43F3A123-0FBA-4A46-A7C9-A0C19FD1BFC3}">
      <dgm:prSet/>
      <dgm:spPr/>
      <dgm:t>
        <a:bodyPr/>
        <a:lstStyle/>
        <a:p>
          <a:endParaRPr lang="en-US"/>
        </a:p>
      </dgm:t>
    </dgm:pt>
    <dgm:pt modelId="{1CB39496-4354-4960-8079-8E9A9DD1E4EE}" type="sibTrans" cxnId="{43F3A123-0FBA-4A46-A7C9-A0C19FD1BFC3}">
      <dgm:prSet/>
      <dgm:spPr/>
      <dgm:t>
        <a:bodyPr/>
        <a:lstStyle/>
        <a:p>
          <a:endParaRPr lang="en-US"/>
        </a:p>
      </dgm:t>
    </dgm:pt>
    <dgm:pt modelId="{F8E24ED3-04CB-49FD-BE4B-749DA82F5779}">
      <dgm:prSet phldrT="[Text]"/>
      <dgm:spPr/>
      <dgm:t>
        <a:bodyPr/>
        <a:lstStyle/>
        <a:p>
          <a:r>
            <a:rPr lang="en-US" b="0">
              <a:latin typeface="Calibri"/>
              <a:cs typeface="Calibri"/>
            </a:rPr>
            <a:t>Resist Shear Forces</a:t>
          </a:r>
        </a:p>
      </dgm:t>
    </dgm:pt>
    <dgm:pt modelId="{F6686F6E-0C9C-4D10-890F-5D46A215A02D}" type="parTrans" cxnId="{D3DC32EC-6F1C-46D6-93E6-96084293C136}">
      <dgm:prSet/>
      <dgm:spPr/>
      <dgm:t>
        <a:bodyPr/>
        <a:lstStyle/>
        <a:p>
          <a:endParaRPr lang="en-US"/>
        </a:p>
      </dgm:t>
    </dgm:pt>
    <dgm:pt modelId="{6AF94D4B-DEC9-48D1-8758-37E7E128225B}" type="sibTrans" cxnId="{D3DC32EC-6F1C-46D6-93E6-96084293C136}">
      <dgm:prSet/>
      <dgm:spPr/>
      <dgm:t>
        <a:bodyPr/>
        <a:lstStyle/>
        <a:p>
          <a:endParaRPr lang="en-US"/>
        </a:p>
      </dgm:t>
    </dgm:pt>
    <dgm:pt modelId="{25F7CE4C-7D58-4C6F-8ABC-3E2AB6F81326}">
      <dgm:prSet phldrT="[Text]"/>
      <dgm:spPr/>
      <dgm:t>
        <a:bodyPr/>
        <a:lstStyle/>
        <a:p>
          <a:pPr rtl="0"/>
          <a:r>
            <a:rPr lang="en-US" b="0">
              <a:latin typeface="Calibri"/>
              <a:cs typeface="Calibri"/>
            </a:rPr>
            <a:t>Resist Rocking Moments</a:t>
          </a:r>
        </a:p>
      </dgm:t>
    </dgm:pt>
    <dgm:pt modelId="{715914DB-C091-4724-843D-0E6CCBADB68D}" type="parTrans" cxnId="{B3C92B06-C8C2-4F42-AF99-4549EF0A615C}">
      <dgm:prSet/>
      <dgm:spPr/>
      <dgm:t>
        <a:bodyPr/>
        <a:lstStyle/>
        <a:p>
          <a:endParaRPr lang="en-US"/>
        </a:p>
      </dgm:t>
    </dgm:pt>
    <dgm:pt modelId="{F774D69E-710C-4CC0-9065-DE45A404F7D7}" type="sibTrans" cxnId="{B3C92B06-C8C2-4F42-AF99-4549EF0A615C}">
      <dgm:prSet/>
      <dgm:spPr/>
      <dgm:t>
        <a:bodyPr/>
        <a:lstStyle/>
        <a:p>
          <a:endParaRPr lang="en-US"/>
        </a:p>
      </dgm:t>
    </dgm:pt>
    <dgm:pt modelId="{260D51E1-190C-4A29-BB08-6A6D2F2E3FA4}">
      <dgm:prSet phldrT="[Text]"/>
      <dgm:spPr/>
      <dgm:t>
        <a:bodyPr/>
        <a:lstStyle/>
        <a:p>
          <a:r>
            <a:rPr lang="en-US" b="0">
              <a:latin typeface="Calibri"/>
              <a:cs typeface="Calibri"/>
            </a:rPr>
            <a:t>Resist Torque</a:t>
          </a:r>
        </a:p>
      </dgm:t>
    </dgm:pt>
    <dgm:pt modelId="{80962F5E-9277-4280-92BF-C6CFE52FAD03}" type="parTrans" cxnId="{A71A39B3-E69E-49BB-9BDB-B6D707911401}">
      <dgm:prSet/>
      <dgm:spPr/>
      <dgm:t>
        <a:bodyPr/>
        <a:lstStyle/>
        <a:p>
          <a:endParaRPr lang="en-US"/>
        </a:p>
      </dgm:t>
    </dgm:pt>
    <dgm:pt modelId="{917EE2E0-14DD-4F60-BD3B-0854E26B1854}" type="sibTrans" cxnId="{A71A39B3-E69E-49BB-9BDB-B6D707911401}">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FF819453-DCC8-4C9A-A25C-EEFDB8D431F2}" type="pres">
      <dgm:prSet presAssocID="{1B44C9A6-ED8E-4096-B81F-D18D99FFE323}" presName="hierRoot1" presStyleCnt="0">
        <dgm:presLayoutVars>
          <dgm:hierBranch val="init"/>
        </dgm:presLayoutVars>
      </dgm:prSet>
      <dgm:spPr/>
    </dgm:pt>
    <dgm:pt modelId="{6FD919CA-0B0C-464C-BD02-6D00DA6A13C4}" type="pres">
      <dgm:prSet presAssocID="{1B44C9A6-ED8E-4096-B81F-D18D99FFE323}" presName="rootComposite1" presStyleCnt="0"/>
      <dgm:spPr/>
    </dgm:pt>
    <dgm:pt modelId="{F68264F6-3962-4C78-9ED4-AB8EAA465604}" type="pres">
      <dgm:prSet presAssocID="{1B44C9A6-ED8E-4096-B81F-D18D99FFE323}" presName="rootText1" presStyleLbl="node0" presStyleIdx="0" presStyleCnt="1">
        <dgm:presLayoutVars>
          <dgm:chPref val="3"/>
        </dgm:presLayoutVars>
      </dgm:prSet>
      <dgm:spPr/>
    </dgm:pt>
    <dgm:pt modelId="{D33E2BC6-D63D-405F-894A-E2D7A3F954F8}" type="pres">
      <dgm:prSet presAssocID="{1B44C9A6-ED8E-4096-B81F-D18D99FFE323}" presName="rootConnector1" presStyleLbl="node1" presStyleIdx="0" presStyleCnt="0"/>
      <dgm:spPr/>
    </dgm:pt>
    <dgm:pt modelId="{EF1DDBCE-DFA4-40DA-B5B6-FCD7D216E693}" type="pres">
      <dgm:prSet presAssocID="{1B44C9A6-ED8E-4096-B81F-D18D99FFE323}" presName="hierChild2" presStyleCnt="0"/>
      <dgm:spPr/>
    </dgm:pt>
    <dgm:pt modelId="{6FA99649-B49D-444A-97CF-33B7AF9EF2F4}" type="pres">
      <dgm:prSet presAssocID="{C0D0F5B3-E80F-4943-8E75-4B51BA893371}" presName="Name37" presStyleLbl="parChTrans1D2" presStyleIdx="0" presStyleCnt="1"/>
      <dgm:spPr/>
    </dgm:pt>
    <dgm:pt modelId="{4DB4ACA6-8500-4AB2-A887-7B51C85D00FA}" type="pres">
      <dgm:prSet presAssocID="{A8F45815-AE84-4735-B121-0D255AB05E80}" presName="hierRoot2" presStyleCnt="0">
        <dgm:presLayoutVars>
          <dgm:hierBranch val="init"/>
        </dgm:presLayoutVars>
      </dgm:prSet>
      <dgm:spPr/>
    </dgm:pt>
    <dgm:pt modelId="{7A052142-4732-43A8-BC9B-190F7943C519}" type="pres">
      <dgm:prSet presAssocID="{A8F45815-AE84-4735-B121-0D255AB05E80}" presName="rootComposite" presStyleCnt="0"/>
      <dgm:spPr/>
    </dgm:pt>
    <dgm:pt modelId="{6CD70D4F-59AF-4834-A727-07D697C5D7C9}" type="pres">
      <dgm:prSet presAssocID="{A8F45815-AE84-4735-B121-0D255AB05E80}" presName="rootText" presStyleLbl="node2" presStyleIdx="0" presStyleCnt="1">
        <dgm:presLayoutVars>
          <dgm:chPref val="3"/>
        </dgm:presLayoutVars>
      </dgm:prSet>
      <dgm:spPr/>
    </dgm:pt>
    <dgm:pt modelId="{8102EAC3-7F97-494A-8C31-ECF111993732}" type="pres">
      <dgm:prSet presAssocID="{A8F45815-AE84-4735-B121-0D255AB05E80}" presName="rootConnector" presStyleLbl="node2" presStyleIdx="0" presStyleCnt="1"/>
      <dgm:spPr/>
    </dgm:pt>
    <dgm:pt modelId="{4AECE732-2DFA-400C-A63B-6152EAB046A7}" type="pres">
      <dgm:prSet presAssocID="{A8F45815-AE84-4735-B121-0D255AB05E80}" presName="hierChild4" presStyleCnt="0"/>
      <dgm:spPr/>
    </dgm:pt>
    <dgm:pt modelId="{4750E9AF-9807-4A04-ADA8-0A6872D8E10E}" type="pres">
      <dgm:prSet presAssocID="{715914DB-C091-4724-843D-0E6CCBADB68D}" presName="Name37" presStyleLbl="parChTrans1D3" presStyleIdx="0" presStyleCnt="3"/>
      <dgm:spPr/>
    </dgm:pt>
    <dgm:pt modelId="{32B02CFF-55D0-49C5-8B80-539EEA88A1B9}" type="pres">
      <dgm:prSet presAssocID="{25F7CE4C-7D58-4C6F-8ABC-3E2AB6F81326}" presName="hierRoot2" presStyleCnt="0">
        <dgm:presLayoutVars>
          <dgm:hierBranch val="init"/>
        </dgm:presLayoutVars>
      </dgm:prSet>
      <dgm:spPr/>
    </dgm:pt>
    <dgm:pt modelId="{0F76E11A-45BD-4EF7-983A-26C1DD0C32B2}" type="pres">
      <dgm:prSet presAssocID="{25F7CE4C-7D58-4C6F-8ABC-3E2AB6F81326}" presName="rootComposite" presStyleCnt="0"/>
      <dgm:spPr/>
    </dgm:pt>
    <dgm:pt modelId="{3DD88A57-8CA0-4571-B10C-E052382C4C8F}" type="pres">
      <dgm:prSet presAssocID="{25F7CE4C-7D58-4C6F-8ABC-3E2AB6F81326}" presName="rootText" presStyleLbl="node3" presStyleIdx="0" presStyleCnt="3" custLinFactNeighborY="-21000">
        <dgm:presLayoutVars>
          <dgm:chPref val="3"/>
        </dgm:presLayoutVars>
      </dgm:prSet>
      <dgm:spPr/>
    </dgm:pt>
    <dgm:pt modelId="{B2580E00-23C9-4172-AC27-25DBE4EFE6C9}" type="pres">
      <dgm:prSet presAssocID="{25F7CE4C-7D58-4C6F-8ABC-3E2AB6F81326}" presName="rootConnector" presStyleLbl="node3" presStyleIdx="0" presStyleCnt="3"/>
      <dgm:spPr/>
    </dgm:pt>
    <dgm:pt modelId="{85BE9226-BFD1-4966-AF14-46DF0D8D500F}" type="pres">
      <dgm:prSet presAssocID="{25F7CE4C-7D58-4C6F-8ABC-3E2AB6F81326}" presName="hierChild4" presStyleCnt="0"/>
      <dgm:spPr/>
    </dgm:pt>
    <dgm:pt modelId="{C6113E1C-8750-4866-AA4E-94E1FE5A2E72}" type="pres">
      <dgm:prSet presAssocID="{25F7CE4C-7D58-4C6F-8ABC-3E2AB6F81326}" presName="hierChild5" presStyleCnt="0"/>
      <dgm:spPr/>
    </dgm:pt>
    <dgm:pt modelId="{6AE07CFB-52CA-497E-9413-CADCFE624671}" type="pres">
      <dgm:prSet presAssocID="{F6686F6E-0C9C-4D10-890F-5D46A215A02D}" presName="Name37" presStyleLbl="parChTrans1D3" presStyleIdx="1" presStyleCnt="3"/>
      <dgm:spPr/>
    </dgm:pt>
    <dgm:pt modelId="{30C944FE-28DE-48CF-B4ED-FCF8A4E594F6}" type="pres">
      <dgm:prSet presAssocID="{F8E24ED3-04CB-49FD-BE4B-749DA82F5779}" presName="hierRoot2" presStyleCnt="0">
        <dgm:presLayoutVars>
          <dgm:hierBranch val="init"/>
        </dgm:presLayoutVars>
      </dgm:prSet>
      <dgm:spPr/>
    </dgm:pt>
    <dgm:pt modelId="{BFAF19C4-EC06-4454-9F23-94543B859CA6}" type="pres">
      <dgm:prSet presAssocID="{F8E24ED3-04CB-49FD-BE4B-749DA82F5779}" presName="rootComposite" presStyleCnt="0"/>
      <dgm:spPr/>
    </dgm:pt>
    <dgm:pt modelId="{BFE6BA2E-BC73-4C58-B21E-56406CF4CBA6}" type="pres">
      <dgm:prSet presAssocID="{F8E24ED3-04CB-49FD-BE4B-749DA82F5779}" presName="rootText" presStyleLbl="node3" presStyleIdx="1" presStyleCnt="3" custLinFactNeighborY="-36393">
        <dgm:presLayoutVars>
          <dgm:chPref val="3"/>
        </dgm:presLayoutVars>
      </dgm:prSet>
      <dgm:spPr/>
    </dgm:pt>
    <dgm:pt modelId="{85C17E55-5B3E-4E0C-A154-8D7BBA907E51}" type="pres">
      <dgm:prSet presAssocID="{F8E24ED3-04CB-49FD-BE4B-749DA82F5779}" presName="rootConnector" presStyleLbl="node3" presStyleIdx="1" presStyleCnt="3"/>
      <dgm:spPr/>
    </dgm:pt>
    <dgm:pt modelId="{5EB9BFF5-56C6-4752-9393-B1AA1AB5AA15}" type="pres">
      <dgm:prSet presAssocID="{F8E24ED3-04CB-49FD-BE4B-749DA82F5779}" presName="hierChild4" presStyleCnt="0"/>
      <dgm:spPr/>
    </dgm:pt>
    <dgm:pt modelId="{6F9D4D98-AE8D-4141-B986-3C5C55DCDEAB}" type="pres">
      <dgm:prSet presAssocID="{F8E24ED3-04CB-49FD-BE4B-749DA82F5779}" presName="hierChild5" presStyleCnt="0"/>
      <dgm:spPr/>
    </dgm:pt>
    <dgm:pt modelId="{691432DE-6AA0-4966-A923-E64CBE46B40E}" type="pres">
      <dgm:prSet presAssocID="{80962F5E-9277-4280-92BF-C6CFE52FAD03}" presName="Name37" presStyleLbl="parChTrans1D3" presStyleIdx="2" presStyleCnt="3"/>
      <dgm:spPr/>
    </dgm:pt>
    <dgm:pt modelId="{3B5999BC-C3D0-48BF-99EC-D41CE7C05A2F}" type="pres">
      <dgm:prSet presAssocID="{260D51E1-190C-4A29-BB08-6A6D2F2E3FA4}" presName="hierRoot2" presStyleCnt="0">
        <dgm:presLayoutVars>
          <dgm:hierBranch val="init"/>
        </dgm:presLayoutVars>
      </dgm:prSet>
      <dgm:spPr/>
    </dgm:pt>
    <dgm:pt modelId="{E85E8D57-C3F5-4621-9055-552EE342A731}" type="pres">
      <dgm:prSet presAssocID="{260D51E1-190C-4A29-BB08-6A6D2F2E3FA4}" presName="rootComposite" presStyleCnt="0"/>
      <dgm:spPr/>
    </dgm:pt>
    <dgm:pt modelId="{BB073B3E-DFAE-4C44-80A6-C77F31E47CDA}" type="pres">
      <dgm:prSet presAssocID="{260D51E1-190C-4A29-BB08-6A6D2F2E3FA4}" presName="rootText" presStyleLbl="node3" presStyleIdx="2" presStyleCnt="3" custLinFactNeighborY="-50197">
        <dgm:presLayoutVars>
          <dgm:chPref val="3"/>
        </dgm:presLayoutVars>
      </dgm:prSet>
      <dgm:spPr/>
    </dgm:pt>
    <dgm:pt modelId="{EB0D3ECC-92E6-4C96-83E7-C3E8D21960AA}" type="pres">
      <dgm:prSet presAssocID="{260D51E1-190C-4A29-BB08-6A6D2F2E3FA4}" presName="rootConnector" presStyleLbl="node3" presStyleIdx="2" presStyleCnt="3"/>
      <dgm:spPr/>
    </dgm:pt>
    <dgm:pt modelId="{08A1B4E7-6475-4FB8-8B82-DA9E636ACF34}" type="pres">
      <dgm:prSet presAssocID="{260D51E1-190C-4A29-BB08-6A6D2F2E3FA4}" presName="hierChild4" presStyleCnt="0"/>
      <dgm:spPr/>
    </dgm:pt>
    <dgm:pt modelId="{2642E477-8A37-4E98-B073-3E2EB538E7EB}" type="pres">
      <dgm:prSet presAssocID="{260D51E1-190C-4A29-BB08-6A6D2F2E3FA4}" presName="hierChild5" presStyleCnt="0"/>
      <dgm:spPr/>
    </dgm:pt>
    <dgm:pt modelId="{C657DDD7-70ED-4FF4-86BB-9CF8F606741B}" type="pres">
      <dgm:prSet presAssocID="{A8F45815-AE84-4735-B121-0D255AB05E80}" presName="hierChild5" presStyleCnt="0"/>
      <dgm:spPr/>
    </dgm:pt>
    <dgm:pt modelId="{238A4B63-FB64-4AE2-9C9B-1C2EEEABDB91}" type="pres">
      <dgm:prSet presAssocID="{1B44C9A6-ED8E-4096-B81F-D18D99FFE323}" presName="hierChild3" presStyleCnt="0"/>
      <dgm:spPr/>
    </dgm:pt>
  </dgm:ptLst>
  <dgm:cxnLst>
    <dgm:cxn modelId="{B3C92B06-C8C2-4F42-AF99-4549EF0A615C}" srcId="{A8F45815-AE84-4735-B121-0D255AB05E80}" destId="{25F7CE4C-7D58-4C6F-8ABC-3E2AB6F81326}" srcOrd="0" destOrd="0" parTransId="{715914DB-C091-4724-843D-0E6CCBADB68D}" sibTransId="{F774D69E-710C-4CC0-9065-DE45A404F7D7}"/>
    <dgm:cxn modelId="{43F3A123-0FBA-4A46-A7C9-A0C19FD1BFC3}" srcId="{1B44C9A6-ED8E-4096-B81F-D18D99FFE323}" destId="{A8F45815-AE84-4735-B121-0D255AB05E80}" srcOrd="0" destOrd="0" parTransId="{C0D0F5B3-E80F-4943-8E75-4B51BA893371}" sibTransId="{1CB39496-4354-4960-8079-8E9A9DD1E4EE}"/>
    <dgm:cxn modelId="{43F7212A-A9F0-4C46-895A-C6072B3E52C7}" type="presOf" srcId="{B036470A-D12F-45EA-A790-EE8EA9991353}" destId="{26228DDD-1F39-435B-AE77-4E653EAFB961}" srcOrd="0" destOrd="0" presId="urn:microsoft.com/office/officeart/2005/8/layout/orgChart1"/>
    <dgm:cxn modelId="{53C6A634-B7D0-4837-8D66-E847A2B253DF}" type="presOf" srcId="{1B44C9A6-ED8E-4096-B81F-D18D99FFE323}" destId="{D33E2BC6-D63D-405F-894A-E2D7A3F954F8}" srcOrd="1" destOrd="0" presId="urn:microsoft.com/office/officeart/2005/8/layout/orgChart1"/>
    <dgm:cxn modelId="{0EF6E836-B4DD-4519-83E9-2BE3BFE7A3CD}" type="presOf" srcId="{A8F45815-AE84-4735-B121-0D255AB05E80}" destId="{6CD70D4F-59AF-4834-A727-07D697C5D7C9}" srcOrd="0" destOrd="0" presId="urn:microsoft.com/office/officeart/2005/8/layout/orgChart1"/>
    <dgm:cxn modelId="{2694E23D-11AA-443C-8403-5A0E697422AD}" type="presOf" srcId="{260D51E1-190C-4A29-BB08-6A6D2F2E3FA4}" destId="{EB0D3ECC-92E6-4C96-83E7-C3E8D21960AA}" srcOrd="1" destOrd="0" presId="urn:microsoft.com/office/officeart/2005/8/layout/orgChart1"/>
    <dgm:cxn modelId="{02483449-70BE-42A0-8EB8-9DD575784C42}" type="presOf" srcId="{715914DB-C091-4724-843D-0E6CCBADB68D}" destId="{4750E9AF-9807-4A04-ADA8-0A6872D8E10E}" srcOrd="0" destOrd="0" presId="urn:microsoft.com/office/officeart/2005/8/layout/orgChart1"/>
    <dgm:cxn modelId="{604D1C54-7A00-4601-970D-E46ECF6082B1}" type="presOf" srcId="{A8F45815-AE84-4735-B121-0D255AB05E80}" destId="{8102EAC3-7F97-494A-8C31-ECF111993732}" srcOrd="1" destOrd="0" presId="urn:microsoft.com/office/officeart/2005/8/layout/orgChart1"/>
    <dgm:cxn modelId="{9BBDC561-3140-4A27-9E4D-E24C717B5158}" type="presOf" srcId="{F8E24ED3-04CB-49FD-BE4B-749DA82F5779}" destId="{BFE6BA2E-BC73-4C58-B21E-56406CF4CBA6}" srcOrd="0" destOrd="0" presId="urn:microsoft.com/office/officeart/2005/8/layout/orgChart1"/>
    <dgm:cxn modelId="{5BB84F6C-E7B3-4823-B686-BC3336FE1562}" type="presOf" srcId="{260D51E1-190C-4A29-BB08-6A6D2F2E3FA4}" destId="{BB073B3E-DFAE-4C44-80A6-C77F31E47CDA}" srcOrd="0" destOrd="0" presId="urn:microsoft.com/office/officeart/2005/8/layout/orgChart1"/>
    <dgm:cxn modelId="{8146227F-F0CC-4079-9196-8DD27C073537}" type="presOf" srcId="{25F7CE4C-7D58-4C6F-8ABC-3E2AB6F81326}" destId="{B2580E00-23C9-4172-AC27-25DBE4EFE6C9}" srcOrd="1" destOrd="0" presId="urn:microsoft.com/office/officeart/2005/8/layout/orgChart1"/>
    <dgm:cxn modelId="{47BF0E8D-B44F-464E-843E-D9C697FDA9E9}" type="presOf" srcId="{F8E24ED3-04CB-49FD-BE4B-749DA82F5779}" destId="{85C17E55-5B3E-4E0C-A154-8D7BBA907E51}" srcOrd="1" destOrd="0" presId="urn:microsoft.com/office/officeart/2005/8/layout/orgChart1"/>
    <dgm:cxn modelId="{E8667A95-6AA1-4EEE-AEEF-A385941E406A}" type="presOf" srcId="{C0D0F5B3-E80F-4943-8E75-4B51BA893371}" destId="{6FA99649-B49D-444A-97CF-33B7AF9EF2F4}" srcOrd="0" destOrd="0" presId="urn:microsoft.com/office/officeart/2005/8/layout/orgChart1"/>
    <dgm:cxn modelId="{E54E1CA5-D280-4BFE-8B4D-1BCB316BFBDC}" type="presOf" srcId="{25F7CE4C-7D58-4C6F-8ABC-3E2AB6F81326}" destId="{3DD88A57-8CA0-4571-B10C-E052382C4C8F}" srcOrd="0" destOrd="0" presId="urn:microsoft.com/office/officeart/2005/8/layout/orgChart1"/>
    <dgm:cxn modelId="{DF09D4AA-07E3-4D3F-939D-4F2C039B3DC0}" type="presOf" srcId="{1B44C9A6-ED8E-4096-B81F-D18D99FFE323}" destId="{F68264F6-3962-4C78-9ED4-AB8EAA465604}" srcOrd="0" destOrd="0" presId="urn:microsoft.com/office/officeart/2005/8/layout/orgChart1"/>
    <dgm:cxn modelId="{B8687AB0-BC37-4126-9263-8A413E6C9095}" srcId="{B036470A-D12F-45EA-A790-EE8EA9991353}" destId="{1B44C9A6-ED8E-4096-B81F-D18D99FFE323}" srcOrd="0" destOrd="0" parTransId="{4D96C22A-F3AF-4F10-8EBB-49555EDB5EDA}" sibTransId="{923EC9DA-47C4-41BE-9911-80E69C134844}"/>
    <dgm:cxn modelId="{A71A39B3-E69E-49BB-9BDB-B6D707911401}" srcId="{A8F45815-AE84-4735-B121-0D255AB05E80}" destId="{260D51E1-190C-4A29-BB08-6A6D2F2E3FA4}" srcOrd="2" destOrd="0" parTransId="{80962F5E-9277-4280-92BF-C6CFE52FAD03}" sibTransId="{917EE2E0-14DD-4F60-BD3B-0854E26B1854}"/>
    <dgm:cxn modelId="{D3DC32EC-6F1C-46D6-93E6-96084293C136}" srcId="{A8F45815-AE84-4735-B121-0D255AB05E80}" destId="{F8E24ED3-04CB-49FD-BE4B-749DA82F5779}" srcOrd="1" destOrd="0" parTransId="{F6686F6E-0C9C-4D10-890F-5D46A215A02D}" sibTransId="{6AF94D4B-DEC9-48D1-8758-37E7E128225B}"/>
    <dgm:cxn modelId="{EDF597F1-C39A-4DE1-9DA4-01BFA3550384}" type="presOf" srcId="{F6686F6E-0C9C-4D10-890F-5D46A215A02D}" destId="{6AE07CFB-52CA-497E-9413-CADCFE624671}" srcOrd="0" destOrd="0" presId="urn:microsoft.com/office/officeart/2005/8/layout/orgChart1"/>
    <dgm:cxn modelId="{CD5FD7FD-7774-40C9-A06A-72340659954F}" type="presOf" srcId="{80962F5E-9277-4280-92BF-C6CFE52FAD03}" destId="{691432DE-6AA0-4966-A923-E64CBE46B40E}" srcOrd="0" destOrd="0" presId="urn:microsoft.com/office/officeart/2005/8/layout/orgChart1"/>
    <dgm:cxn modelId="{2DCB3C24-31A6-40A0-A7C2-737314F7B779}" type="presParOf" srcId="{26228DDD-1F39-435B-AE77-4E653EAFB961}" destId="{FF819453-DCC8-4C9A-A25C-EEFDB8D431F2}" srcOrd="0" destOrd="0" presId="urn:microsoft.com/office/officeart/2005/8/layout/orgChart1"/>
    <dgm:cxn modelId="{22D783EB-1B18-4E1B-9260-2F332B26F78B}" type="presParOf" srcId="{FF819453-DCC8-4C9A-A25C-EEFDB8D431F2}" destId="{6FD919CA-0B0C-464C-BD02-6D00DA6A13C4}" srcOrd="0" destOrd="0" presId="urn:microsoft.com/office/officeart/2005/8/layout/orgChart1"/>
    <dgm:cxn modelId="{76AEF967-217E-46A3-82A5-86D8197DEECC}" type="presParOf" srcId="{6FD919CA-0B0C-464C-BD02-6D00DA6A13C4}" destId="{F68264F6-3962-4C78-9ED4-AB8EAA465604}" srcOrd="0" destOrd="0" presId="urn:microsoft.com/office/officeart/2005/8/layout/orgChart1"/>
    <dgm:cxn modelId="{5D5C405D-8DD1-4BDD-A473-5723FB9C9613}" type="presParOf" srcId="{6FD919CA-0B0C-464C-BD02-6D00DA6A13C4}" destId="{D33E2BC6-D63D-405F-894A-E2D7A3F954F8}" srcOrd="1" destOrd="0" presId="urn:microsoft.com/office/officeart/2005/8/layout/orgChart1"/>
    <dgm:cxn modelId="{EE5D9728-0D44-4198-8C89-A4BFF411141A}" type="presParOf" srcId="{FF819453-DCC8-4C9A-A25C-EEFDB8D431F2}" destId="{EF1DDBCE-DFA4-40DA-B5B6-FCD7D216E693}" srcOrd="1" destOrd="0" presId="urn:microsoft.com/office/officeart/2005/8/layout/orgChart1"/>
    <dgm:cxn modelId="{DCC20C99-AEC9-46BE-8034-256AC1BC041C}" type="presParOf" srcId="{EF1DDBCE-DFA4-40DA-B5B6-FCD7D216E693}" destId="{6FA99649-B49D-444A-97CF-33B7AF9EF2F4}" srcOrd="0" destOrd="0" presId="urn:microsoft.com/office/officeart/2005/8/layout/orgChart1"/>
    <dgm:cxn modelId="{314B7E7D-332F-42A0-9D7F-8248D61010DA}" type="presParOf" srcId="{EF1DDBCE-DFA4-40DA-B5B6-FCD7D216E693}" destId="{4DB4ACA6-8500-4AB2-A887-7B51C85D00FA}" srcOrd="1" destOrd="0" presId="urn:microsoft.com/office/officeart/2005/8/layout/orgChart1"/>
    <dgm:cxn modelId="{9C20FA97-9FF3-4742-B8AD-E88896D0F1E6}" type="presParOf" srcId="{4DB4ACA6-8500-4AB2-A887-7B51C85D00FA}" destId="{7A052142-4732-43A8-BC9B-190F7943C519}" srcOrd="0" destOrd="0" presId="urn:microsoft.com/office/officeart/2005/8/layout/orgChart1"/>
    <dgm:cxn modelId="{638EAC7A-483C-4511-B975-DE69FD3D4AB6}" type="presParOf" srcId="{7A052142-4732-43A8-BC9B-190F7943C519}" destId="{6CD70D4F-59AF-4834-A727-07D697C5D7C9}" srcOrd="0" destOrd="0" presId="urn:microsoft.com/office/officeart/2005/8/layout/orgChart1"/>
    <dgm:cxn modelId="{E8B926EF-3DDB-4A84-A9A2-672E76856D91}" type="presParOf" srcId="{7A052142-4732-43A8-BC9B-190F7943C519}" destId="{8102EAC3-7F97-494A-8C31-ECF111993732}" srcOrd="1" destOrd="0" presId="urn:microsoft.com/office/officeart/2005/8/layout/orgChart1"/>
    <dgm:cxn modelId="{FC2084CB-AEB0-4E77-B8EC-00EE35936343}" type="presParOf" srcId="{4DB4ACA6-8500-4AB2-A887-7B51C85D00FA}" destId="{4AECE732-2DFA-400C-A63B-6152EAB046A7}" srcOrd="1" destOrd="0" presId="urn:microsoft.com/office/officeart/2005/8/layout/orgChart1"/>
    <dgm:cxn modelId="{A04F8A00-7F6B-42A9-BB0B-C7B865012CA7}" type="presParOf" srcId="{4AECE732-2DFA-400C-A63B-6152EAB046A7}" destId="{4750E9AF-9807-4A04-ADA8-0A6872D8E10E}" srcOrd="0" destOrd="0" presId="urn:microsoft.com/office/officeart/2005/8/layout/orgChart1"/>
    <dgm:cxn modelId="{B9DB954E-C6F6-41CF-99E6-E565500C6F9A}" type="presParOf" srcId="{4AECE732-2DFA-400C-A63B-6152EAB046A7}" destId="{32B02CFF-55D0-49C5-8B80-539EEA88A1B9}" srcOrd="1" destOrd="0" presId="urn:microsoft.com/office/officeart/2005/8/layout/orgChart1"/>
    <dgm:cxn modelId="{20171FAD-87AB-4ED8-9FCB-46F69E6BB1BD}" type="presParOf" srcId="{32B02CFF-55D0-49C5-8B80-539EEA88A1B9}" destId="{0F76E11A-45BD-4EF7-983A-26C1DD0C32B2}" srcOrd="0" destOrd="0" presId="urn:microsoft.com/office/officeart/2005/8/layout/orgChart1"/>
    <dgm:cxn modelId="{3AF4518B-AFF7-49FE-9A26-A1155878FE59}" type="presParOf" srcId="{0F76E11A-45BD-4EF7-983A-26C1DD0C32B2}" destId="{3DD88A57-8CA0-4571-B10C-E052382C4C8F}" srcOrd="0" destOrd="0" presId="urn:microsoft.com/office/officeart/2005/8/layout/orgChart1"/>
    <dgm:cxn modelId="{1326F7C6-EB2A-4F1C-9964-6580F9114639}" type="presParOf" srcId="{0F76E11A-45BD-4EF7-983A-26C1DD0C32B2}" destId="{B2580E00-23C9-4172-AC27-25DBE4EFE6C9}" srcOrd="1" destOrd="0" presId="urn:microsoft.com/office/officeart/2005/8/layout/orgChart1"/>
    <dgm:cxn modelId="{6EC57FD0-EC1D-456B-AE1E-C5B20715D7FF}" type="presParOf" srcId="{32B02CFF-55D0-49C5-8B80-539EEA88A1B9}" destId="{85BE9226-BFD1-4966-AF14-46DF0D8D500F}" srcOrd="1" destOrd="0" presId="urn:microsoft.com/office/officeart/2005/8/layout/orgChart1"/>
    <dgm:cxn modelId="{7C4E5580-BE3B-4312-89C2-BF86C60A32B3}" type="presParOf" srcId="{32B02CFF-55D0-49C5-8B80-539EEA88A1B9}" destId="{C6113E1C-8750-4866-AA4E-94E1FE5A2E72}" srcOrd="2" destOrd="0" presId="urn:microsoft.com/office/officeart/2005/8/layout/orgChart1"/>
    <dgm:cxn modelId="{CCAACF70-A3D7-48DE-BEBF-8C49CE450D60}" type="presParOf" srcId="{4AECE732-2DFA-400C-A63B-6152EAB046A7}" destId="{6AE07CFB-52CA-497E-9413-CADCFE624671}" srcOrd="2" destOrd="0" presId="urn:microsoft.com/office/officeart/2005/8/layout/orgChart1"/>
    <dgm:cxn modelId="{A24F4D71-84C6-437C-A088-C0601FB875CE}" type="presParOf" srcId="{4AECE732-2DFA-400C-A63B-6152EAB046A7}" destId="{30C944FE-28DE-48CF-B4ED-FCF8A4E594F6}" srcOrd="3" destOrd="0" presId="urn:microsoft.com/office/officeart/2005/8/layout/orgChart1"/>
    <dgm:cxn modelId="{29F4DA20-04A1-45A6-A3DC-5167ABA414FD}" type="presParOf" srcId="{30C944FE-28DE-48CF-B4ED-FCF8A4E594F6}" destId="{BFAF19C4-EC06-4454-9F23-94543B859CA6}" srcOrd="0" destOrd="0" presId="urn:microsoft.com/office/officeart/2005/8/layout/orgChart1"/>
    <dgm:cxn modelId="{C2A125E8-3E96-4C37-A13A-09D5C4F02F61}" type="presParOf" srcId="{BFAF19C4-EC06-4454-9F23-94543B859CA6}" destId="{BFE6BA2E-BC73-4C58-B21E-56406CF4CBA6}" srcOrd="0" destOrd="0" presId="urn:microsoft.com/office/officeart/2005/8/layout/orgChart1"/>
    <dgm:cxn modelId="{75D3CED7-AE27-4599-B8B8-3566C96D5D53}" type="presParOf" srcId="{BFAF19C4-EC06-4454-9F23-94543B859CA6}" destId="{85C17E55-5B3E-4E0C-A154-8D7BBA907E51}" srcOrd="1" destOrd="0" presId="urn:microsoft.com/office/officeart/2005/8/layout/orgChart1"/>
    <dgm:cxn modelId="{2BE68F59-A9F0-44A9-9B3F-FB29FB1E495E}" type="presParOf" srcId="{30C944FE-28DE-48CF-B4ED-FCF8A4E594F6}" destId="{5EB9BFF5-56C6-4752-9393-B1AA1AB5AA15}" srcOrd="1" destOrd="0" presId="urn:microsoft.com/office/officeart/2005/8/layout/orgChart1"/>
    <dgm:cxn modelId="{98847FDD-E2F1-4B0C-ACC6-31B9D3E1CF28}" type="presParOf" srcId="{30C944FE-28DE-48CF-B4ED-FCF8A4E594F6}" destId="{6F9D4D98-AE8D-4141-B986-3C5C55DCDEAB}" srcOrd="2" destOrd="0" presId="urn:microsoft.com/office/officeart/2005/8/layout/orgChart1"/>
    <dgm:cxn modelId="{2C63E4A8-36BA-4F8C-BB3C-83712BFB2543}" type="presParOf" srcId="{4AECE732-2DFA-400C-A63B-6152EAB046A7}" destId="{691432DE-6AA0-4966-A923-E64CBE46B40E}" srcOrd="4" destOrd="0" presId="urn:microsoft.com/office/officeart/2005/8/layout/orgChart1"/>
    <dgm:cxn modelId="{556FA564-3318-4265-8DAF-D063C06468F3}" type="presParOf" srcId="{4AECE732-2DFA-400C-A63B-6152EAB046A7}" destId="{3B5999BC-C3D0-48BF-99EC-D41CE7C05A2F}" srcOrd="5" destOrd="0" presId="urn:microsoft.com/office/officeart/2005/8/layout/orgChart1"/>
    <dgm:cxn modelId="{6812C886-348C-4893-B352-4587C6DFDA51}" type="presParOf" srcId="{3B5999BC-C3D0-48BF-99EC-D41CE7C05A2F}" destId="{E85E8D57-C3F5-4621-9055-552EE342A731}" srcOrd="0" destOrd="0" presId="urn:microsoft.com/office/officeart/2005/8/layout/orgChart1"/>
    <dgm:cxn modelId="{B441A738-662F-47F6-B42C-FA912CB99144}" type="presParOf" srcId="{E85E8D57-C3F5-4621-9055-552EE342A731}" destId="{BB073B3E-DFAE-4C44-80A6-C77F31E47CDA}" srcOrd="0" destOrd="0" presId="urn:microsoft.com/office/officeart/2005/8/layout/orgChart1"/>
    <dgm:cxn modelId="{75F49505-4B4B-49DE-A057-DBEBB1335B6E}" type="presParOf" srcId="{E85E8D57-C3F5-4621-9055-552EE342A731}" destId="{EB0D3ECC-92E6-4C96-83E7-C3E8D21960AA}" srcOrd="1" destOrd="0" presId="urn:microsoft.com/office/officeart/2005/8/layout/orgChart1"/>
    <dgm:cxn modelId="{8D2F65C5-9C38-4B9C-8E03-03A96EF9BAF2}" type="presParOf" srcId="{3B5999BC-C3D0-48BF-99EC-D41CE7C05A2F}" destId="{08A1B4E7-6475-4FB8-8B82-DA9E636ACF34}" srcOrd="1" destOrd="0" presId="urn:microsoft.com/office/officeart/2005/8/layout/orgChart1"/>
    <dgm:cxn modelId="{33D07174-5DC4-46FF-8A23-C75D99E00266}" type="presParOf" srcId="{3B5999BC-C3D0-48BF-99EC-D41CE7C05A2F}" destId="{2642E477-8A37-4E98-B073-3E2EB538E7EB}" srcOrd="2" destOrd="0" presId="urn:microsoft.com/office/officeart/2005/8/layout/orgChart1"/>
    <dgm:cxn modelId="{BC553E38-AF2B-41D1-A232-76682E7C21BD}" type="presParOf" srcId="{4DB4ACA6-8500-4AB2-A887-7B51C85D00FA}" destId="{C657DDD7-70ED-4FF4-86BB-9CF8F606741B}" srcOrd="2" destOrd="0" presId="urn:microsoft.com/office/officeart/2005/8/layout/orgChart1"/>
    <dgm:cxn modelId="{60BA3783-6B72-4860-A092-ECB4067A3835}" type="presParOf" srcId="{FF819453-DCC8-4C9A-A25C-EEFDB8D431F2}" destId="{238A4B63-FB64-4AE2-9C9B-1C2EEEABDB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2E7C22CD-C1CF-41A6-9CD6-1C9EE961DC41}">
      <dgm:prSet phldrT="[Text]"/>
      <dgm:spPr/>
      <dgm:t>
        <a:bodyPr/>
        <a:lstStyle/>
        <a:p>
          <a:r>
            <a:rPr lang="en-US">
              <a:latin typeface="Calibri"/>
              <a:cs typeface="Calibri"/>
            </a:rPr>
            <a:t>Easier to Implant</a:t>
          </a:r>
        </a:p>
      </dgm:t>
    </dgm:pt>
    <dgm:pt modelId="{52FAADA6-F490-48E8-8E4C-5105FC71340E}" type="parTrans" cxnId="{BE4B3D49-0EE6-4A25-BC13-51B87044ECAF}">
      <dgm:prSet/>
      <dgm:spPr/>
      <dgm:t>
        <a:bodyPr/>
        <a:lstStyle/>
        <a:p>
          <a:endParaRPr lang="en-US"/>
        </a:p>
      </dgm:t>
    </dgm:pt>
    <dgm:pt modelId="{0C77E4B6-B535-4D13-A50B-AAD8067E516E}" type="sibTrans" cxnId="{BE4B3D49-0EE6-4A25-BC13-51B87044ECAF}">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6498602F-724C-424B-A60A-B11E2FB3CFF8}" type="pres">
      <dgm:prSet presAssocID="{C1DA2EE1-07DD-4B26-84A2-BA9B0AB1945D}" presName="hierRoot1" presStyleCnt="0">
        <dgm:presLayoutVars>
          <dgm:hierBranch val="init"/>
        </dgm:presLayoutVars>
      </dgm:prSet>
      <dgm:spPr/>
    </dgm:pt>
    <dgm:pt modelId="{66511EF1-6E7A-4E70-9B58-CF9F08EB21E3}" type="pres">
      <dgm:prSet presAssocID="{C1DA2EE1-07DD-4B26-84A2-BA9B0AB1945D}" presName="rootComposite1" presStyleCnt="0"/>
      <dgm:spPr/>
    </dgm:pt>
    <dgm:pt modelId="{E78B4BA4-5158-45E0-8174-5635021F8FB7}" type="pres">
      <dgm:prSet presAssocID="{C1DA2EE1-07DD-4B26-84A2-BA9B0AB1945D}" presName="rootText1" presStyleLbl="node0" presStyleIdx="0" presStyleCnt="1">
        <dgm:presLayoutVars>
          <dgm:chPref val="3"/>
        </dgm:presLayoutVars>
      </dgm:prSet>
      <dgm:spPr/>
    </dgm:pt>
    <dgm:pt modelId="{4A5B446B-103A-435C-A59A-AD242E802ED8}" type="pres">
      <dgm:prSet presAssocID="{C1DA2EE1-07DD-4B26-84A2-BA9B0AB1945D}" presName="rootConnector1" presStyleLbl="node1" presStyleIdx="0" presStyleCnt="0"/>
      <dgm:spPr/>
    </dgm:pt>
    <dgm:pt modelId="{F879505E-B19D-464A-8C18-0F8B085EE1FE}" type="pres">
      <dgm:prSet presAssocID="{C1DA2EE1-07DD-4B26-84A2-BA9B0AB1945D}" presName="hierChild2" presStyleCnt="0"/>
      <dgm:spPr/>
    </dgm:pt>
    <dgm:pt modelId="{83127214-E0B6-46C8-9AC8-D4D53DAD27DD}" type="pres">
      <dgm:prSet presAssocID="{52FAADA6-F490-48E8-8E4C-5105FC71340E}" presName="Name37" presStyleLbl="parChTrans1D2" presStyleIdx="0" presStyleCnt="1"/>
      <dgm:spPr/>
    </dgm:pt>
    <dgm:pt modelId="{DADBB247-527B-4E3D-BB80-1FF660B6AE65}" type="pres">
      <dgm:prSet presAssocID="{2E7C22CD-C1CF-41A6-9CD6-1C9EE961DC41}" presName="hierRoot2" presStyleCnt="0">
        <dgm:presLayoutVars>
          <dgm:hierBranch val="init"/>
        </dgm:presLayoutVars>
      </dgm:prSet>
      <dgm:spPr/>
    </dgm:pt>
    <dgm:pt modelId="{FE0B40D0-C8FA-42FE-B9D4-B20E523310B9}" type="pres">
      <dgm:prSet presAssocID="{2E7C22CD-C1CF-41A6-9CD6-1C9EE961DC41}" presName="rootComposite" presStyleCnt="0"/>
      <dgm:spPr/>
    </dgm:pt>
    <dgm:pt modelId="{C230B8D8-AA76-4450-8A0D-9A0CB33EF8B4}" type="pres">
      <dgm:prSet presAssocID="{2E7C22CD-C1CF-41A6-9CD6-1C9EE961DC41}" presName="rootText" presStyleLbl="node2" presStyleIdx="0" presStyleCnt="1">
        <dgm:presLayoutVars>
          <dgm:chPref val="3"/>
        </dgm:presLayoutVars>
      </dgm:prSet>
      <dgm:spPr/>
    </dgm:pt>
    <dgm:pt modelId="{777F7310-861B-4826-9ACA-28FC09BAC596}" type="pres">
      <dgm:prSet presAssocID="{2E7C22CD-C1CF-41A6-9CD6-1C9EE961DC41}" presName="rootConnector" presStyleLbl="node2" presStyleIdx="0" presStyleCnt="1"/>
      <dgm:spPr/>
    </dgm:pt>
    <dgm:pt modelId="{60A9C980-84E0-4AE1-A7D5-197EBF416C99}" type="pres">
      <dgm:prSet presAssocID="{2E7C22CD-C1CF-41A6-9CD6-1C9EE961DC41}" presName="hierChild4" presStyleCnt="0"/>
      <dgm:spPr/>
    </dgm:pt>
    <dgm:pt modelId="{B98CFBC4-FFC0-495D-BBE2-9286443043B5}" type="pres">
      <dgm:prSet presAssocID="{2E7C22CD-C1CF-41A6-9CD6-1C9EE961DC41}" presName="hierChild5" presStyleCnt="0"/>
      <dgm:spPr/>
    </dgm:pt>
    <dgm:pt modelId="{9B7DBD99-AEC5-4575-AFE2-7E7ED286C617}" type="pres">
      <dgm:prSet presAssocID="{C1DA2EE1-07DD-4B26-84A2-BA9B0AB1945D}"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EB51AA3C-2477-44C6-A703-F918B2C56DB8}" type="presOf" srcId="{C1DA2EE1-07DD-4B26-84A2-BA9B0AB1945D}" destId="{E78B4BA4-5158-45E0-8174-5635021F8FB7}" srcOrd="0" destOrd="0" presId="urn:microsoft.com/office/officeart/2005/8/layout/orgChart1"/>
    <dgm:cxn modelId="{BE4B3D49-0EE6-4A25-BC13-51B87044ECAF}" srcId="{C1DA2EE1-07DD-4B26-84A2-BA9B0AB1945D}" destId="{2E7C22CD-C1CF-41A6-9CD6-1C9EE961DC41}" srcOrd="0" destOrd="0" parTransId="{52FAADA6-F490-48E8-8E4C-5105FC71340E}" sibTransId="{0C77E4B6-B535-4D13-A50B-AAD8067E516E}"/>
    <dgm:cxn modelId="{7A9F0A6A-3C9D-4963-95F2-3F563A48B254}" type="presOf" srcId="{2E7C22CD-C1CF-41A6-9CD6-1C9EE961DC41}" destId="{C230B8D8-AA76-4450-8A0D-9A0CB33EF8B4}" srcOrd="0" destOrd="0" presId="urn:microsoft.com/office/officeart/2005/8/layout/orgChart1"/>
    <dgm:cxn modelId="{DEEDB273-503B-4B7D-93AB-7C73A8A07C82}" type="presOf" srcId="{2E7C22CD-C1CF-41A6-9CD6-1C9EE961DC41}" destId="{777F7310-861B-4826-9ACA-28FC09BAC596}" srcOrd="1" destOrd="0" presId="urn:microsoft.com/office/officeart/2005/8/layout/orgChart1"/>
    <dgm:cxn modelId="{0957907A-9DAC-4199-9DAA-CF1DE1349B96}" type="presOf" srcId="{C1DA2EE1-07DD-4B26-84A2-BA9B0AB1945D}" destId="{4A5B446B-103A-435C-A59A-AD242E802ED8}" srcOrd="1" destOrd="0" presId="urn:microsoft.com/office/officeart/2005/8/layout/orgChart1"/>
    <dgm:cxn modelId="{E4DA0F99-C8B0-43A8-92F0-50026D261E16}" srcId="{B036470A-D12F-45EA-A790-EE8EA9991353}" destId="{C1DA2EE1-07DD-4B26-84A2-BA9B0AB1945D}" srcOrd="0" destOrd="0" parTransId="{002C1C22-AEE9-4A4E-9538-32B436C3D6B8}" sibTransId="{8A021011-BEAD-4475-8834-32C2904DDA60}"/>
    <dgm:cxn modelId="{0D2481CC-8D28-4CD4-980F-795543F312AA}" type="presOf" srcId="{52FAADA6-F490-48E8-8E4C-5105FC71340E}" destId="{83127214-E0B6-46C8-9AC8-D4D53DAD27DD}" srcOrd="0" destOrd="0" presId="urn:microsoft.com/office/officeart/2005/8/layout/orgChart1"/>
    <dgm:cxn modelId="{7414579D-6923-4748-B9B6-016A5C95582E}" type="presParOf" srcId="{26228DDD-1F39-435B-AE77-4E653EAFB961}" destId="{6498602F-724C-424B-A60A-B11E2FB3CFF8}" srcOrd="0" destOrd="0" presId="urn:microsoft.com/office/officeart/2005/8/layout/orgChart1"/>
    <dgm:cxn modelId="{B150A6DB-EBA9-4487-A0EC-9466830119EA}" type="presParOf" srcId="{6498602F-724C-424B-A60A-B11E2FB3CFF8}" destId="{66511EF1-6E7A-4E70-9B58-CF9F08EB21E3}" srcOrd="0" destOrd="0" presId="urn:microsoft.com/office/officeart/2005/8/layout/orgChart1"/>
    <dgm:cxn modelId="{4C6A5B9D-F728-489A-BF59-A3B3F8FB55C1}" type="presParOf" srcId="{66511EF1-6E7A-4E70-9B58-CF9F08EB21E3}" destId="{E78B4BA4-5158-45E0-8174-5635021F8FB7}" srcOrd="0" destOrd="0" presId="urn:microsoft.com/office/officeart/2005/8/layout/orgChart1"/>
    <dgm:cxn modelId="{2E465686-0A6E-48BF-802D-A23B8742400E}" type="presParOf" srcId="{66511EF1-6E7A-4E70-9B58-CF9F08EB21E3}" destId="{4A5B446B-103A-435C-A59A-AD242E802ED8}" srcOrd="1" destOrd="0" presId="urn:microsoft.com/office/officeart/2005/8/layout/orgChart1"/>
    <dgm:cxn modelId="{C81D1DA7-5EB7-47D2-9DDD-1EFE18F1F697}" type="presParOf" srcId="{6498602F-724C-424B-A60A-B11E2FB3CFF8}" destId="{F879505E-B19D-464A-8C18-0F8B085EE1FE}" srcOrd="1" destOrd="0" presId="urn:microsoft.com/office/officeart/2005/8/layout/orgChart1"/>
    <dgm:cxn modelId="{6E7866BD-643E-4A57-B9BD-5E6CAAC56216}" type="presParOf" srcId="{F879505E-B19D-464A-8C18-0F8B085EE1FE}" destId="{83127214-E0B6-46C8-9AC8-D4D53DAD27DD}" srcOrd="0" destOrd="0" presId="urn:microsoft.com/office/officeart/2005/8/layout/orgChart1"/>
    <dgm:cxn modelId="{4DFC421E-4265-4C1F-B127-621074062183}" type="presParOf" srcId="{F879505E-B19D-464A-8C18-0F8B085EE1FE}" destId="{DADBB247-527B-4E3D-BB80-1FF660B6AE65}" srcOrd="1" destOrd="0" presId="urn:microsoft.com/office/officeart/2005/8/layout/orgChart1"/>
    <dgm:cxn modelId="{36302212-1947-437A-BDB7-196BC72DF604}" type="presParOf" srcId="{DADBB247-527B-4E3D-BB80-1FF660B6AE65}" destId="{FE0B40D0-C8FA-42FE-B9D4-B20E523310B9}" srcOrd="0" destOrd="0" presId="urn:microsoft.com/office/officeart/2005/8/layout/orgChart1"/>
    <dgm:cxn modelId="{EDD97F09-B468-4B7B-BBD1-BC1CD8F93ED3}" type="presParOf" srcId="{FE0B40D0-C8FA-42FE-B9D4-B20E523310B9}" destId="{C230B8D8-AA76-4450-8A0D-9A0CB33EF8B4}" srcOrd="0" destOrd="0" presId="urn:microsoft.com/office/officeart/2005/8/layout/orgChart1"/>
    <dgm:cxn modelId="{D51790C8-8D91-4543-8FEE-FA52E3C76C5D}" type="presParOf" srcId="{FE0B40D0-C8FA-42FE-B9D4-B20E523310B9}" destId="{777F7310-861B-4826-9ACA-28FC09BAC596}" srcOrd="1" destOrd="0" presId="urn:microsoft.com/office/officeart/2005/8/layout/orgChart1"/>
    <dgm:cxn modelId="{47C0FD7D-E097-48C7-BCFB-4376D2851E62}" type="presParOf" srcId="{DADBB247-527B-4E3D-BB80-1FF660B6AE65}" destId="{60A9C980-84E0-4AE1-A7D5-197EBF416C99}" srcOrd="1" destOrd="0" presId="urn:microsoft.com/office/officeart/2005/8/layout/orgChart1"/>
    <dgm:cxn modelId="{B3C0DCA4-CE94-4568-9AC0-47AFB8F63D47}" type="presParOf" srcId="{DADBB247-527B-4E3D-BB80-1FF660B6AE65}" destId="{B98CFBC4-FFC0-495D-BBE2-9286443043B5}" srcOrd="2" destOrd="0" presId="urn:microsoft.com/office/officeart/2005/8/layout/orgChart1"/>
    <dgm:cxn modelId="{3F113A58-8A6E-44F4-9BE2-74CAF1B0D90B}" type="presParOf" srcId="{6498602F-724C-424B-A60A-B11E2FB3CFF8}" destId="{9B7DBD99-AEC5-4575-AFE2-7E7ED286C617}"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FAA10ABA-4877-47CB-AB13-9D7A8B7EC467}">
      <dgm:prSet phldrT="[Text]"/>
      <dgm:spPr/>
      <dgm:t>
        <a:bodyPr/>
        <a:lstStyle/>
        <a:p>
          <a:pPr rtl="0"/>
          <a:r>
            <a:rPr lang="en-US">
              <a:latin typeface="Calibri"/>
              <a:cs typeface="Calibri"/>
            </a:rPr>
            <a:t>Variable Sized Implants</a:t>
          </a:r>
        </a:p>
      </dgm:t>
    </dgm:pt>
    <dgm:pt modelId="{83041C5D-0407-4835-99A3-664CFBC4F80B}" type="parTrans" cxnId="{8B1092DF-40D2-450B-9CE5-00097828A030}">
      <dgm:prSet/>
      <dgm:spPr/>
      <dgm:t>
        <a:bodyPr/>
        <a:lstStyle/>
        <a:p>
          <a:endParaRPr lang="en-US"/>
        </a:p>
      </dgm:t>
    </dgm:pt>
    <dgm:pt modelId="{7687347F-1F50-45B4-97BE-C492F217EEB8}" type="sibTrans" cxnId="{8B1092DF-40D2-450B-9CE5-00097828A030}">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2D1708A6-A846-4ED8-838D-EE55E38F2C03}" type="pres">
      <dgm:prSet presAssocID="{14E2D983-12C3-440D-A045-93D9772FB24A}" presName="hierRoot1" presStyleCnt="0">
        <dgm:presLayoutVars>
          <dgm:hierBranch val="init"/>
        </dgm:presLayoutVars>
      </dgm:prSet>
      <dgm:spPr/>
    </dgm:pt>
    <dgm:pt modelId="{07C51A7C-29D0-41CF-9D77-890C5BA06F17}" type="pres">
      <dgm:prSet presAssocID="{14E2D983-12C3-440D-A045-93D9772FB24A}" presName="rootComposite1" presStyleCnt="0"/>
      <dgm:spPr/>
    </dgm:pt>
    <dgm:pt modelId="{D695F0DA-ED9F-4F68-8DB9-346E0DABF70A}" type="pres">
      <dgm:prSet presAssocID="{14E2D983-12C3-440D-A045-93D9772FB24A}" presName="rootText1" presStyleLbl="node0" presStyleIdx="0" presStyleCnt="1">
        <dgm:presLayoutVars>
          <dgm:chPref val="3"/>
        </dgm:presLayoutVars>
      </dgm:prSet>
      <dgm:spPr/>
    </dgm:pt>
    <dgm:pt modelId="{E2D8F40F-8821-4D69-A550-0635A426F7ED}" type="pres">
      <dgm:prSet presAssocID="{14E2D983-12C3-440D-A045-93D9772FB24A}" presName="rootConnector1" presStyleLbl="node1" presStyleIdx="0" presStyleCnt="0"/>
      <dgm:spPr/>
    </dgm:pt>
    <dgm:pt modelId="{62C16714-4A03-4406-B51E-B1104DBFCE64}" type="pres">
      <dgm:prSet presAssocID="{14E2D983-12C3-440D-A045-93D9772FB24A}" presName="hierChild2" presStyleCnt="0"/>
      <dgm:spPr/>
    </dgm:pt>
    <dgm:pt modelId="{FA7B9D35-EC2B-4D89-8C4E-6E504A9D9DBF}" type="pres">
      <dgm:prSet presAssocID="{83041C5D-0407-4835-99A3-664CFBC4F80B}" presName="Name37" presStyleLbl="parChTrans1D2" presStyleIdx="0" presStyleCnt="1"/>
      <dgm:spPr/>
    </dgm:pt>
    <dgm:pt modelId="{BB2CAFFB-0384-4E94-B09E-AB11278F03F5}" type="pres">
      <dgm:prSet presAssocID="{FAA10ABA-4877-47CB-AB13-9D7A8B7EC467}" presName="hierRoot2" presStyleCnt="0">
        <dgm:presLayoutVars>
          <dgm:hierBranch val="init"/>
        </dgm:presLayoutVars>
      </dgm:prSet>
      <dgm:spPr/>
    </dgm:pt>
    <dgm:pt modelId="{4B9012BD-D92E-4119-94AE-6FF280A5F351}" type="pres">
      <dgm:prSet presAssocID="{FAA10ABA-4877-47CB-AB13-9D7A8B7EC467}" presName="rootComposite" presStyleCnt="0"/>
      <dgm:spPr/>
    </dgm:pt>
    <dgm:pt modelId="{0038833A-B3D4-4909-82EE-975815610019}" type="pres">
      <dgm:prSet presAssocID="{FAA10ABA-4877-47CB-AB13-9D7A8B7EC467}" presName="rootText" presStyleLbl="node2" presStyleIdx="0" presStyleCnt="1">
        <dgm:presLayoutVars>
          <dgm:chPref val="3"/>
        </dgm:presLayoutVars>
      </dgm:prSet>
      <dgm:spPr/>
    </dgm:pt>
    <dgm:pt modelId="{6C311B0A-6F07-4EC3-8A85-0045158539BE}" type="pres">
      <dgm:prSet presAssocID="{FAA10ABA-4877-47CB-AB13-9D7A8B7EC467}" presName="rootConnector" presStyleLbl="node2" presStyleIdx="0" presStyleCnt="1"/>
      <dgm:spPr/>
    </dgm:pt>
    <dgm:pt modelId="{C32D7DD6-DFDA-41E2-B59B-E3987DBB837D}" type="pres">
      <dgm:prSet presAssocID="{FAA10ABA-4877-47CB-AB13-9D7A8B7EC467}" presName="hierChild4" presStyleCnt="0"/>
      <dgm:spPr/>
    </dgm:pt>
    <dgm:pt modelId="{63235F76-A32D-46E7-96C9-4CC65C5FE5C6}" type="pres">
      <dgm:prSet presAssocID="{FAA10ABA-4877-47CB-AB13-9D7A8B7EC467}" presName="hierChild5" presStyleCnt="0"/>
      <dgm:spPr/>
    </dgm:pt>
    <dgm:pt modelId="{9D9E4FDB-6AD9-4614-A517-22DFF04711C1}" type="pres">
      <dgm:prSet presAssocID="{14E2D983-12C3-440D-A045-93D9772FB24A}"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3FE1302D-B372-4653-BB0D-A5A3428D1DB4}" srcId="{B036470A-D12F-45EA-A790-EE8EA9991353}" destId="{14E2D983-12C3-440D-A045-93D9772FB24A}" srcOrd="0" destOrd="0" parTransId="{C9D33B0F-A67D-4343-8D5E-0329200829A5}" sibTransId="{E5D079FE-AA37-48DE-BD7A-C4D95FB81E6B}"/>
    <dgm:cxn modelId="{4651893A-A9C3-42A7-B68B-D26A2907DF4B}" type="presOf" srcId="{14E2D983-12C3-440D-A045-93D9772FB24A}" destId="{E2D8F40F-8821-4D69-A550-0635A426F7ED}" srcOrd="1" destOrd="0" presId="urn:microsoft.com/office/officeart/2005/8/layout/orgChart1"/>
    <dgm:cxn modelId="{B6A19441-61CE-4093-925B-1A4D608AA365}" type="presOf" srcId="{FAA10ABA-4877-47CB-AB13-9D7A8B7EC467}" destId="{6C311B0A-6F07-4EC3-8A85-0045158539BE}" srcOrd="1" destOrd="0" presId="urn:microsoft.com/office/officeart/2005/8/layout/orgChart1"/>
    <dgm:cxn modelId="{F128D9C4-B151-43E4-AA56-EEDBB0CDE2D2}" type="presOf" srcId="{14E2D983-12C3-440D-A045-93D9772FB24A}" destId="{D695F0DA-ED9F-4F68-8DB9-346E0DABF70A}" srcOrd="0" destOrd="0" presId="urn:microsoft.com/office/officeart/2005/8/layout/orgChart1"/>
    <dgm:cxn modelId="{DD4792DC-8C24-4614-87EC-DBFEA1FEAF82}" type="presOf" srcId="{83041C5D-0407-4835-99A3-664CFBC4F80B}" destId="{FA7B9D35-EC2B-4D89-8C4E-6E504A9D9DBF}" srcOrd="0" destOrd="0" presId="urn:microsoft.com/office/officeart/2005/8/layout/orgChart1"/>
    <dgm:cxn modelId="{8B1092DF-40D2-450B-9CE5-00097828A030}" srcId="{14E2D983-12C3-440D-A045-93D9772FB24A}" destId="{FAA10ABA-4877-47CB-AB13-9D7A8B7EC467}" srcOrd="0" destOrd="0" parTransId="{83041C5D-0407-4835-99A3-664CFBC4F80B}" sibTransId="{7687347F-1F50-45B4-97BE-C492F217EEB8}"/>
    <dgm:cxn modelId="{976D4AF6-3E5C-4856-B4C1-5E277921A196}" type="presOf" srcId="{FAA10ABA-4877-47CB-AB13-9D7A8B7EC467}" destId="{0038833A-B3D4-4909-82EE-975815610019}" srcOrd="0" destOrd="0" presId="urn:microsoft.com/office/officeart/2005/8/layout/orgChart1"/>
    <dgm:cxn modelId="{09B76A9A-15C0-4259-BA94-06DBB4D4D8B1}" type="presParOf" srcId="{26228DDD-1F39-435B-AE77-4E653EAFB961}" destId="{2D1708A6-A846-4ED8-838D-EE55E38F2C03}" srcOrd="0" destOrd="0" presId="urn:microsoft.com/office/officeart/2005/8/layout/orgChart1"/>
    <dgm:cxn modelId="{B7A8CD92-1426-4C61-8C3A-C0C95C833DD4}" type="presParOf" srcId="{2D1708A6-A846-4ED8-838D-EE55E38F2C03}" destId="{07C51A7C-29D0-41CF-9D77-890C5BA06F17}" srcOrd="0" destOrd="0" presId="urn:microsoft.com/office/officeart/2005/8/layout/orgChart1"/>
    <dgm:cxn modelId="{0FCC3381-D5D2-4EBC-A2D5-6C2DCB980034}" type="presParOf" srcId="{07C51A7C-29D0-41CF-9D77-890C5BA06F17}" destId="{D695F0DA-ED9F-4F68-8DB9-346E0DABF70A}" srcOrd="0" destOrd="0" presId="urn:microsoft.com/office/officeart/2005/8/layout/orgChart1"/>
    <dgm:cxn modelId="{429BF0CA-8943-4306-B1D1-CB8E33CD61FE}" type="presParOf" srcId="{07C51A7C-29D0-41CF-9D77-890C5BA06F17}" destId="{E2D8F40F-8821-4D69-A550-0635A426F7ED}" srcOrd="1" destOrd="0" presId="urn:microsoft.com/office/officeart/2005/8/layout/orgChart1"/>
    <dgm:cxn modelId="{DFDE8181-6658-4859-84BE-A0A3405EC5B1}" type="presParOf" srcId="{2D1708A6-A846-4ED8-838D-EE55E38F2C03}" destId="{62C16714-4A03-4406-B51E-B1104DBFCE64}" srcOrd="1" destOrd="0" presId="urn:microsoft.com/office/officeart/2005/8/layout/orgChart1"/>
    <dgm:cxn modelId="{471A22BE-7BEE-4F54-9D7B-F41A73520BF9}" type="presParOf" srcId="{62C16714-4A03-4406-B51E-B1104DBFCE64}" destId="{FA7B9D35-EC2B-4D89-8C4E-6E504A9D9DBF}" srcOrd="0" destOrd="0" presId="urn:microsoft.com/office/officeart/2005/8/layout/orgChart1"/>
    <dgm:cxn modelId="{41F2059C-0FE6-4322-B446-09A04F7B5D72}" type="presParOf" srcId="{62C16714-4A03-4406-B51E-B1104DBFCE64}" destId="{BB2CAFFB-0384-4E94-B09E-AB11278F03F5}" srcOrd="1" destOrd="0" presId="urn:microsoft.com/office/officeart/2005/8/layout/orgChart1"/>
    <dgm:cxn modelId="{9E053740-36CA-4F6F-8571-3DCDEF4608E7}" type="presParOf" srcId="{BB2CAFFB-0384-4E94-B09E-AB11278F03F5}" destId="{4B9012BD-D92E-4119-94AE-6FF280A5F351}" srcOrd="0" destOrd="0" presId="urn:microsoft.com/office/officeart/2005/8/layout/orgChart1"/>
    <dgm:cxn modelId="{2C5E289D-E421-4A62-A918-6158A2A64B52}" type="presParOf" srcId="{4B9012BD-D92E-4119-94AE-6FF280A5F351}" destId="{0038833A-B3D4-4909-82EE-975815610019}" srcOrd="0" destOrd="0" presId="urn:microsoft.com/office/officeart/2005/8/layout/orgChart1"/>
    <dgm:cxn modelId="{12AD5CF5-0CDC-4D24-A2FF-701B62A5D679}" type="presParOf" srcId="{4B9012BD-D92E-4119-94AE-6FF280A5F351}" destId="{6C311B0A-6F07-4EC3-8A85-0045158539BE}" srcOrd="1" destOrd="0" presId="urn:microsoft.com/office/officeart/2005/8/layout/orgChart1"/>
    <dgm:cxn modelId="{0C0D6C55-D1A3-49FC-9007-CFFE9EFA3D8B}" type="presParOf" srcId="{BB2CAFFB-0384-4E94-B09E-AB11278F03F5}" destId="{C32D7DD6-DFDA-41E2-B59B-E3987DBB837D}" srcOrd="1" destOrd="0" presId="urn:microsoft.com/office/officeart/2005/8/layout/orgChart1"/>
    <dgm:cxn modelId="{C7D3DEF0-C143-40F2-A4B0-D540A169F1DE}" type="presParOf" srcId="{BB2CAFFB-0384-4E94-B09E-AB11278F03F5}" destId="{63235F76-A32D-46E7-96C9-4CC65C5FE5C6}" srcOrd="2" destOrd="0" presId="urn:microsoft.com/office/officeart/2005/8/layout/orgChart1"/>
    <dgm:cxn modelId="{46D611D3-13C9-45BE-A3CC-8EFA9C28CE9B}" type="presParOf" srcId="{2D1708A6-A846-4ED8-838D-EE55E38F2C03}" destId="{9D9E4FDB-6AD9-4614-A517-22DFF04711C1}"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37421-A2FD-44C5-9BB6-1F4E06097CCE}" type="doc">
      <dgm:prSet loTypeId="urn:microsoft.com/office/officeart/2005/8/layout/hList3" loCatId="list" qsTypeId="urn:microsoft.com/office/officeart/2005/8/quickstyle/simple1" qsCatId="simple" csTypeId="urn:microsoft.com/office/officeart/2005/8/colors/accent0_3" csCatId="mainScheme" phldr="1"/>
      <dgm:spPr/>
      <dgm:t>
        <a:bodyPr/>
        <a:lstStyle/>
        <a:p>
          <a:endParaRPr lang="en-US"/>
        </a:p>
      </dgm:t>
    </dgm:pt>
    <dgm:pt modelId="{A51F18EC-E9A8-43BA-9E96-F7C2C6FDCF38}">
      <dgm:prSet phldrT="[Text]" phldr="0"/>
      <dgm:spPr/>
      <dgm:t>
        <a:bodyPr/>
        <a:lstStyle/>
        <a:p>
          <a:r>
            <a:rPr lang="en-US">
              <a:latin typeface="Arial Black"/>
            </a:rPr>
            <a:t>Targets</a:t>
          </a:r>
          <a:endParaRPr lang="en-US"/>
        </a:p>
      </dgm:t>
    </dgm:pt>
    <dgm:pt modelId="{E1C5D44A-CA53-4F72-AB86-7BEC1BEAE0AD}" type="parTrans" cxnId="{9CD85769-8D9D-4E26-9553-7F39FDD06502}">
      <dgm:prSet/>
      <dgm:spPr/>
      <dgm:t>
        <a:bodyPr/>
        <a:lstStyle/>
        <a:p>
          <a:endParaRPr lang="en-US"/>
        </a:p>
      </dgm:t>
    </dgm:pt>
    <dgm:pt modelId="{DB367A86-91A1-44D6-88C8-EB9326C58711}" type="sibTrans" cxnId="{9CD85769-8D9D-4E26-9553-7F39FDD06502}">
      <dgm:prSet/>
      <dgm:spPr/>
      <dgm:t>
        <a:bodyPr/>
        <a:lstStyle/>
        <a:p>
          <a:endParaRPr lang="en-US"/>
        </a:p>
      </dgm:t>
    </dgm:pt>
    <dgm:pt modelId="{C3B48010-9A43-4D12-8563-9B58B5433A4D}">
      <dgm:prSet phldrT="[Text]" phldr="0"/>
      <dgm:spPr/>
      <dgm:t>
        <a:bodyPr/>
        <a:lstStyle/>
        <a:p>
          <a:pPr rtl="0"/>
          <a:r>
            <a:rPr lang="en-US">
              <a:latin typeface="Times New Roman"/>
              <a:cs typeface="Times New Roman"/>
            </a:rPr>
            <a:t>Resists rocking moments at least 10% better than Equinox</a:t>
          </a:r>
          <a:endParaRPr lang="en-US"/>
        </a:p>
      </dgm:t>
    </dgm:pt>
    <dgm:pt modelId="{3E6F05D4-E788-46BE-9E29-50C5ECF030A1}" type="parTrans" cxnId="{BC1C602D-81F4-4811-9BB4-778AB1A52251}">
      <dgm:prSet/>
      <dgm:spPr/>
      <dgm:t>
        <a:bodyPr/>
        <a:lstStyle/>
        <a:p>
          <a:endParaRPr lang="en-US"/>
        </a:p>
      </dgm:t>
    </dgm:pt>
    <dgm:pt modelId="{35CBBEDE-F743-48A9-807C-9FF79B8958C1}" type="sibTrans" cxnId="{BC1C602D-81F4-4811-9BB4-778AB1A52251}">
      <dgm:prSet/>
      <dgm:spPr/>
      <dgm:t>
        <a:bodyPr/>
        <a:lstStyle/>
        <a:p>
          <a:endParaRPr lang="en-US"/>
        </a:p>
      </dgm:t>
    </dgm:pt>
    <dgm:pt modelId="{890EDAED-A8A2-4BB4-8DA9-F74877A15F63}">
      <dgm:prSet phldrT="[Text]" phldr="0"/>
      <dgm:spPr/>
      <dgm:t>
        <a:bodyPr/>
        <a:lstStyle/>
        <a:p>
          <a:pPr rtl="0"/>
          <a:r>
            <a:rPr lang="en-US">
              <a:latin typeface="Times New Roman"/>
              <a:cs typeface="Times New Roman"/>
            </a:rPr>
            <a:t>Resists torque at least 10% better than Equinox</a:t>
          </a:r>
          <a:endParaRPr lang="en-US"/>
        </a:p>
      </dgm:t>
    </dgm:pt>
    <dgm:pt modelId="{6044C4EE-31BD-473F-BFBE-65921E6721B5}" type="parTrans" cxnId="{D00DF178-C341-4EEB-8A2F-A977ACDD6741}">
      <dgm:prSet/>
      <dgm:spPr/>
      <dgm:t>
        <a:bodyPr/>
        <a:lstStyle/>
        <a:p>
          <a:endParaRPr lang="en-US"/>
        </a:p>
      </dgm:t>
    </dgm:pt>
    <dgm:pt modelId="{CD3E6BAB-FEB1-448B-B0B8-CEBF62859A24}" type="sibTrans" cxnId="{D00DF178-C341-4EEB-8A2F-A977ACDD6741}">
      <dgm:prSet/>
      <dgm:spPr/>
      <dgm:t>
        <a:bodyPr/>
        <a:lstStyle/>
        <a:p>
          <a:endParaRPr lang="en-US"/>
        </a:p>
      </dgm:t>
    </dgm:pt>
    <dgm:pt modelId="{3FAF6A7D-279E-4ABA-A630-0A02C3B6D1CB}">
      <dgm:prSet phldr="0"/>
      <dgm:spPr/>
      <dgm:t>
        <a:bodyPr/>
        <a:lstStyle/>
        <a:p>
          <a:pPr rtl="0"/>
          <a:r>
            <a:rPr lang="en-US">
              <a:latin typeface="Times New Roman"/>
              <a:cs typeface="Times New Roman"/>
            </a:rPr>
            <a:t>Resists shear forces at least 10% better than Equinox</a:t>
          </a:r>
        </a:p>
      </dgm:t>
    </dgm:pt>
    <dgm:pt modelId="{97197992-173F-4C77-AE50-06BBB8E856B3}" type="parTrans" cxnId="{C202EE76-57C1-49DA-9758-4E88008FCA0C}">
      <dgm:prSet/>
      <dgm:spPr/>
    </dgm:pt>
    <dgm:pt modelId="{9F386A5A-D721-409A-A178-9988105CE685}" type="sibTrans" cxnId="{C202EE76-57C1-49DA-9758-4E88008FCA0C}">
      <dgm:prSet/>
      <dgm:spPr/>
    </dgm:pt>
    <dgm:pt modelId="{58536A85-95FD-4BCF-ABF1-73D88D12C393}">
      <dgm:prSet phldr="0"/>
      <dgm:spPr/>
      <dgm:t>
        <a:bodyPr/>
        <a:lstStyle/>
        <a:p>
          <a:pPr rtl="0"/>
          <a:r>
            <a:rPr lang="en-US">
              <a:latin typeface="Times New Roman"/>
              <a:cs typeface="Times New Roman"/>
            </a:rPr>
            <a:t>Implantation is at least 10% better than Equinox</a:t>
          </a:r>
        </a:p>
      </dgm:t>
    </dgm:pt>
    <dgm:pt modelId="{6C45A74B-6735-4A74-B0C2-9A709CD6677D}" type="parTrans" cxnId="{E28F3662-49B7-46B7-890E-EBD8B79DDE78}">
      <dgm:prSet/>
      <dgm:spPr/>
    </dgm:pt>
    <dgm:pt modelId="{BC6C2B79-4E69-440E-A332-6CE6E0B42A78}" type="sibTrans" cxnId="{E28F3662-49B7-46B7-890E-EBD8B79DDE78}">
      <dgm:prSet/>
      <dgm:spPr/>
    </dgm:pt>
    <dgm:pt modelId="{44B2B53B-1D0C-49DA-AEBC-0465978F785E}" type="pres">
      <dgm:prSet presAssocID="{72237421-A2FD-44C5-9BB6-1F4E06097CCE}" presName="composite" presStyleCnt="0">
        <dgm:presLayoutVars>
          <dgm:chMax val="1"/>
          <dgm:dir/>
          <dgm:resizeHandles val="exact"/>
        </dgm:presLayoutVars>
      </dgm:prSet>
      <dgm:spPr/>
    </dgm:pt>
    <dgm:pt modelId="{B2F90EB8-1462-4820-BDB3-3B2D01B922E1}" type="pres">
      <dgm:prSet presAssocID="{A51F18EC-E9A8-43BA-9E96-F7C2C6FDCF38}" presName="roof" presStyleLbl="dkBgShp" presStyleIdx="0" presStyleCnt="2"/>
      <dgm:spPr/>
    </dgm:pt>
    <dgm:pt modelId="{B37F65C0-5CCA-4768-9B6E-5688B9C74DBE}" type="pres">
      <dgm:prSet presAssocID="{A51F18EC-E9A8-43BA-9E96-F7C2C6FDCF38}" presName="pillars" presStyleCnt="0"/>
      <dgm:spPr/>
    </dgm:pt>
    <dgm:pt modelId="{BA77AFE9-7C2D-44D1-B922-34C9D9A9D967}" type="pres">
      <dgm:prSet presAssocID="{A51F18EC-E9A8-43BA-9E96-F7C2C6FDCF38}" presName="pillar1" presStyleLbl="node1" presStyleIdx="0" presStyleCnt="4">
        <dgm:presLayoutVars>
          <dgm:bulletEnabled val="1"/>
        </dgm:presLayoutVars>
      </dgm:prSet>
      <dgm:spPr/>
    </dgm:pt>
    <dgm:pt modelId="{78AEA38C-9CC0-47AC-9609-4C718983AFC8}" type="pres">
      <dgm:prSet presAssocID="{890EDAED-A8A2-4BB4-8DA9-F74877A15F63}" presName="pillarX" presStyleLbl="node1" presStyleIdx="1" presStyleCnt="4">
        <dgm:presLayoutVars>
          <dgm:bulletEnabled val="1"/>
        </dgm:presLayoutVars>
      </dgm:prSet>
      <dgm:spPr/>
    </dgm:pt>
    <dgm:pt modelId="{48999D97-0619-4952-83F6-ABAE389B7F3F}" type="pres">
      <dgm:prSet presAssocID="{3FAF6A7D-279E-4ABA-A630-0A02C3B6D1CB}" presName="pillarX" presStyleLbl="node1" presStyleIdx="2" presStyleCnt="4">
        <dgm:presLayoutVars>
          <dgm:bulletEnabled val="1"/>
        </dgm:presLayoutVars>
      </dgm:prSet>
      <dgm:spPr/>
    </dgm:pt>
    <dgm:pt modelId="{5D2C8F67-C96E-40B2-8690-E1C17C5F4A25}" type="pres">
      <dgm:prSet presAssocID="{58536A85-95FD-4BCF-ABF1-73D88D12C393}" presName="pillarX" presStyleLbl="node1" presStyleIdx="3" presStyleCnt="4">
        <dgm:presLayoutVars>
          <dgm:bulletEnabled val="1"/>
        </dgm:presLayoutVars>
      </dgm:prSet>
      <dgm:spPr/>
    </dgm:pt>
    <dgm:pt modelId="{4F11786E-E3D9-4E1E-9A9C-2D4395A98471}" type="pres">
      <dgm:prSet presAssocID="{A51F18EC-E9A8-43BA-9E96-F7C2C6FDCF38}" presName="base" presStyleLbl="dkBgShp" presStyleIdx="1" presStyleCnt="2"/>
      <dgm:spPr/>
    </dgm:pt>
  </dgm:ptLst>
  <dgm:cxnLst>
    <dgm:cxn modelId="{DDC12A1B-3AAC-4FF6-B57C-BA1ED83026EC}" type="presOf" srcId="{58536A85-95FD-4BCF-ABF1-73D88D12C393}" destId="{5D2C8F67-C96E-40B2-8690-E1C17C5F4A25}" srcOrd="0" destOrd="0" presId="urn:microsoft.com/office/officeart/2005/8/layout/hList3"/>
    <dgm:cxn modelId="{BC1C602D-81F4-4811-9BB4-778AB1A52251}" srcId="{A51F18EC-E9A8-43BA-9E96-F7C2C6FDCF38}" destId="{C3B48010-9A43-4D12-8563-9B58B5433A4D}" srcOrd="0" destOrd="0" parTransId="{3E6F05D4-E788-46BE-9E29-50C5ECF030A1}" sibTransId="{35CBBEDE-F743-48A9-807C-9FF79B8958C1}"/>
    <dgm:cxn modelId="{1DF3325C-65FD-4CA1-A31A-9C6AF3BD7CF4}" type="presOf" srcId="{3FAF6A7D-279E-4ABA-A630-0A02C3B6D1CB}" destId="{48999D97-0619-4952-83F6-ABAE389B7F3F}" srcOrd="0" destOrd="0" presId="urn:microsoft.com/office/officeart/2005/8/layout/hList3"/>
    <dgm:cxn modelId="{E28F3662-49B7-46B7-890E-EBD8B79DDE78}" srcId="{A51F18EC-E9A8-43BA-9E96-F7C2C6FDCF38}" destId="{58536A85-95FD-4BCF-ABF1-73D88D12C393}" srcOrd="3" destOrd="0" parTransId="{6C45A74B-6735-4A74-B0C2-9A709CD6677D}" sibTransId="{BC6C2B79-4E69-440E-A332-6CE6E0B42A78}"/>
    <dgm:cxn modelId="{59CD2164-62ED-46D4-A99D-096E2EA7F4F3}" type="presOf" srcId="{C3B48010-9A43-4D12-8563-9B58B5433A4D}" destId="{BA77AFE9-7C2D-44D1-B922-34C9D9A9D967}" srcOrd="0" destOrd="0" presId="urn:microsoft.com/office/officeart/2005/8/layout/hList3"/>
    <dgm:cxn modelId="{9CD85769-8D9D-4E26-9553-7F39FDD06502}" srcId="{72237421-A2FD-44C5-9BB6-1F4E06097CCE}" destId="{A51F18EC-E9A8-43BA-9E96-F7C2C6FDCF38}" srcOrd="0" destOrd="0" parTransId="{E1C5D44A-CA53-4F72-AB86-7BEC1BEAE0AD}" sibTransId="{DB367A86-91A1-44D6-88C8-EB9326C58711}"/>
    <dgm:cxn modelId="{C202EE76-57C1-49DA-9758-4E88008FCA0C}" srcId="{A51F18EC-E9A8-43BA-9E96-F7C2C6FDCF38}" destId="{3FAF6A7D-279E-4ABA-A630-0A02C3B6D1CB}" srcOrd="2" destOrd="0" parTransId="{97197992-173F-4C77-AE50-06BBB8E856B3}" sibTransId="{9F386A5A-D721-409A-A178-9988105CE685}"/>
    <dgm:cxn modelId="{D00DF178-C341-4EEB-8A2F-A977ACDD6741}" srcId="{A51F18EC-E9A8-43BA-9E96-F7C2C6FDCF38}" destId="{890EDAED-A8A2-4BB4-8DA9-F74877A15F63}" srcOrd="1" destOrd="0" parTransId="{6044C4EE-31BD-473F-BFBE-65921E6721B5}" sibTransId="{CD3E6BAB-FEB1-448B-B0B8-CEBF62859A24}"/>
    <dgm:cxn modelId="{7DF48B84-1851-4B74-AA03-EA060B684469}" type="presOf" srcId="{A51F18EC-E9A8-43BA-9E96-F7C2C6FDCF38}" destId="{B2F90EB8-1462-4820-BDB3-3B2D01B922E1}" srcOrd="0" destOrd="0" presId="urn:microsoft.com/office/officeart/2005/8/layout/hList3"/>
    <dgm:cxn modelId="{A5679BB6-69C7-481A-9277-584D1051E823}" type="presOf" srcId="{72237421-A2FD-44C5-9BB6-1F4E06097CCE}" destId="{44B2B53B-1D0C-49DA-AEBC-0465978F785E}" srcOrd="0" destOrd="0" presId="urn:microsoft.com/office/officeart/2005/8/layout/hList3"/>
    <dgm:cxn modelId="{84C591B8-8C57-4C9D-8DFE-236F7B888CAC}" type="presOf" srcId="{890EDAED-A8A2-4BB4-8DA9-F74877A15F63}" destId="{78AEA38C-9CC0-47AC-9609-4C718983AFC8}" srcOrd="0" destOrd="0" presId="urn:microsoft.com/office/officeart/2005/8/layout/hList3"/>
    <dgm:cxn modelId="{E609D1CB-D379-4209-8495-BD02AB36CAFD}" type="presParOf" srcId="{44B2B53B-1D0C-49DA-AEBC-0465978F785E}" destId="{B2F90EB8-1462-4820-BDB3-3B2D01B922E1}" srcOrd="0" destOrd="0" presId="urn:microsoft.com/office/officeart/2005/8/layout/hList3"/>
    <dgm:cxn modelId="{F99F8E97-F69A-473A-9A7C-F23B27CA8483}" type="presParOf" srcId="{44B2B53B-1D0C-49DA-AEBC-0465978F785E}" destId="{B37F65C0-5CCA-4768-9B6E-5688B9C74DBE}" srcOrd="1" destOrd="0" presId="urn:microsoft.com/office/officeart/2005/8/layout/hList3"/>
    <dgm:cxn modelId="{1FDF79E9-3BA6-4FA7-A552-B1D13CD0A4BB}" type="presParOf" srcId="{B37F65C0-5CCA-4768-9B6E-5688B9C74DBE}" destId="{BA77AFE9-7C2D-44D1-B922-34C9D9A9D967}" srcOrd="0" destOrd="0" presId="urn:microsoft.com/office/officeart/2005/8/layout/hList3"/>
    <dgm:cxn modelId="{7428BFD4-5737-4CBE-BFBD-40E7FB5F34F6}" type="presParOf" srcId="{B37F65C0-5CCA-4768-9B6E-5688B9C74DBE}" destId="{78AEA38C-9CC0-47AC-9609-4C718983AFC8}" srcOrd="1" destOrd="0" presId="urn:microsoft.com/office/officeart/2005/8/layout/hList3"/>
    <dgm:cxn modelId="{64D1D881-70F5-42BA-9802-93F672C01A3D}" type="presParOf" srcId="{B37F65C0-5CCA-4768-9B6E-5688B9C74DBE}" destId="{48999D97-0619-4952-83F6-ABAE389B7F3F}" srcOrd="2" destOrd="0" presId="urn:microsoft.com/office/officeart/2005/8/layout/hList3"/>
    <dgm:cxn modelId="{25CA623A-4C87-4081-B962-591EBE93970A}" type="presParOf" srcId="{B37F65C0-5CCA-4768-9B6E-5688B9C74DBE}" destId="{5D2C8F67-C96E-40B2-8690-E1C17C5F4A25}" srcOrd="3" destOrd="0" presId="urn:microsoft.com/office/officeart/2005/8/layout/hList3"/>
    <dgm:cxn modelId="{B59CB1A8-F789-4F65-9272-2A110CDE4AAF}" type="presParOf" srcId="{44B2B53B-1D0C-49DA-AEBC-0465978F785E}" destId="{4F11786E-E3D9-4E1E-9A9C-2D4395A9847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87C621-3785-4ACF-8C3A-48844CB7694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1410DCE8-FC6F-4F66-99A8-4E4CC9CC3222}">
      <dgm:prSet phldrT="[Text]" phldr="0"/>
      <dgm:spPr/>
      <dgm:t>
        <a:bodyPr/>
        <a:lstStyle/>
        <a:p>
          <a:pPr rtl="0"/>
          <a:r>
            <a:rPr lang="en-US" b="0">
              <a:latin typeface="Arial"/>
              <a:cs typeface="Arial"/>
            </a:rPr>
            <a:t>Resist Rocking Moments</a:t>
          </a:r>
        </a:p>
      </dgm:t>
    </dgm:pt>
    <dgm:pt modelId="{9F523F19-B3B5-4CAA-B672-64C8FC56DA40}" type="parTrans" cxnId="{36808105-A9E1-4A85-8C04-93950AAAD991}">
      <dgm:prSet/>
      <dgm:spPr/>
      <dgm:t>
        <a:bodyPr/>
        <a:lstStyle/>
        <a:p>
          <a:endParaRPr lang="en-US"/>
        </a:p>
      </dgm:t>
    </dgm:pt>
    <dgm:pt modelId="{A2EB5236-E81E-4151-BEB9-0A17F20103FA}" type="sibTrans" cxnId="{36808105-A9E1-4A85-8C04-93950AAAD991}">
      <dgm:prSet/>
      <dgm:spPr/>
      <dgm:t>
        <a:bodyPr/>
        <a:lstStyle/>
        <a:p>
          <a:endParaRPr lang="en-US"/>
        </a:p>
      </dgm:t>
    </dgm:pt>
    <dgm:pt modelId="{EC2ABC8A-28C7-411D-AF35-AF2D67D43321}">
      <dgm:prSet phldrT="[Text]" phldr="0"/>
      <dgm:spPr/>
      <dgm:t>
        <a:bodyPr/>
        <a:lstStyle/>
        <a:p>
          <a:pPr rtl="0"/>
          <a:r>
            <a:rPr lang="en-US" b="0">
              <a:latin typeface="Arial"/>
              <a:cs typeface="Arial"/>
            </a:rPr>
            <a:t>Moment (Newton-meter)</a:t>
          </a:r>
        </a:p>
      </dgm:t>
    </dgm:pt>
    <dgm:pt modelId="{BD7C2D53-7B9F-4374-815E-E3CED76A90FE}" type="parTrans" cxnId="{85636FE8-B102-4F10-86D2-4DFC61EB0C55}">
      <dgm:prSet/>
      <dgm:spPr/>
      <dgm:t>
        <a:bodyPr/>
        <a:lstStyle/>
        <a:p>
          <a:endParaRPr lang="en-US"/>
        </a:p>
      </dgm:t>
    </dgm:pt>
    <dgm:pt modelId="{726ECD26-60CE-45C2-830B-83FF4EFC2526}" type="sibTrans" cxnId="{85636FE8-B102-4F10-86D2-4DFC61EB0C55}">
      <dgm:prSet/>
      <dgm:spPr/>
      <dgm:t>
        <a:bodyPr/>
        <a:lstStyle/>
        <a:p>
          <a:endParaRPr lang="en-US"/>
        </a:p>
      </dgm:t>
    </dgm:pt>
    <dgm:pt modelId="{B37C8889-5EA5-4DBF-8B7F-9020516DA4D4}">
      <dgm:prSet phldrT="[Text]" phldr="0"/>
      <dgm:spPr/>
      <dgm:t>
        <a:bodyPr/>
        <a:lstStyle/>
        <a:p>
          <a:pPr rtl="0"/>
          <a:r>
            <a:rPr lang="en-US" b="0">
              <a:latin typeface="Arial"/>
              <a:cs typeface="Arial"/>
            </a:rPr>
            <a:t>Resist Shear </a:t>
          </a:r>
        </a:p>
      </dgm:t>
    </dgm:pt>
    <dgm:pt modelId="{BC1276F2-3511-413D-BD03-D2C677EEDAAA}" type="parTrans" cxnId="{758908EE-5037-45EC-82A2-FAD5203C6F97}">
      <dgm:prSet/>
      <dgm:spPr/>
      <dgm:t>
        <a:bodyPr/>
        <a:lstStyle/>
        <a:p>
          <a:endParaRPr lang="en-US"/>
        </a:p>
      </dgm:t>
    </dgm:pt>
    <dgm:pt modelId="{8CBB4F10-978E-460C-9694-B9FDA6B5B685}" type="sibTrans" cxnId="{758908EE-5037-45EC-82A2-FAD5203C6F97}">
      <dgm:prSet/>
      <dgm:spPr/>
      <dgm:t>
        <a:bodyPr/>
        <a:lstStyle/>
        <a:p>
          <a:endParaRPr lang="en-US"/>
        </a:p>
      </dgm:t>
    </dgm:pt>
    <dgm:pt modelId="{661E9CD6-8788-462F-B3AC-9186CF23362C}">
      <dgm:prSet phldrT="[Text]" phldr="0"/>
      <dgm:spPr/>
      <dgm:t>
        <a:bodyPr/>
        <a:lstStyle/>
        <a:p>
          <a:pPr rtl="0"/>
          <a:r>
            <a:rPr lang="en-US" b="0">
              <a:latin typeface="Arial"/>
              <a:cs typeface="Arial"/>
            </a:rPr>
            <a:t>Stress (Newton per square meter)</a:t>
          </a:r>
        </a:p>
      </dgm:t>
    </dgm:pt>
    <dgm:pt modelId="{72AA54B7-C47F-4B30-BABB-B4AB709DB5A1}" type="parTrans" cxnId="{5F9047F8-69A0-4405-B719-6F4B8DE6AC34}">
      <dgm:prSet/>
      <dgm:spPr/>
      <dgm:t>
        <a:bodyPr/>
        <a:lstStyle/>
        <a:p>
          <a:endParaRPr lang="en-US"/>
        </a:p>
      </dgm:t>
    </dgm:pt>
    <dgm:pt modelId="{3034EB19-6675-4D4C-8005-1B3EFFAEAE18}" type="sibTrans" cxnId="{5F9047F8-69A0-4405-B719-6F4B8DE6AC34}">
      <dgm:prSet/>
      <dgm:spPr/>
      <dgm:t>
        <a:bodyPr/>
        <a:lstStyle/>
        <a:p>
          <a:endParaRPr lang="en-US"/>
        </a:p>
      </dgm:t>
    </dgm:pt>
    <dgm:pt modelId="{7D34B316-3D24-44E1-AE78-51239B7536CF}">
      <dgm:prSet phldr="0"/>
      <dgm:spPr/>
      <dgm:t>
        <a:bodyPr/>
        <a:lstStyle/>
        <a:p>
          <a:pPr rtl="0"/>
          <a:r>
            <a:rPr lang="en-US" b="0">
              <a:latin typeface="Arial"/>
              <a:cs typeface="Arial"/>
            </a:rPr>
            <a:t>Resist Torque</a:t>
          </a:r>
        </a:p>
      </dgm:t>
    </dgm:pt>
    <dgm:pt modelId="{3A49D0B9-A5D6-4C22-8319-AA76FC893B79}" type="parTrans" cxnId="{CAD52FCD-AFC0-4FC8-977D-B25A1AE1992B}">
      <dgm:prSet/>
      <dgm:spPr/>
      <dgm:t>
        <a:bodyPr/>
        <a:lstStyle/>
        <a:p>
          <a:endParaRPr lang="en-US"/>
        </a:p>
      </dgm:t>
    </dgm:pt>
    <dgm:pt modelId="{0E26085A-3E92-404A-B60B-FCDED70A51C8}" type="sibTrans" cxnId="{CAD52FCD-AFC0-4FC8-977D-B25A1AE1992B}">
      <dgm:prSet/>
      <dgm:spPr/>
      <dgm:t>
        <a:bodyPr/>
        <a:lstStyle/>
        <a:p>
          <a:endParaRPr lang="en-US"/>
        </a:p>
      </dgm:t>
    </dgm:pt>
    <dgm:pt modelId="{5FD87EC7-CBC4-4CE7-AD1B-F59124EB5D9F}">
      <dgm:prSet phldr="0"/>
      <dgm:spPr/>
      <dgm:t>
        <a:bodyPr/>
        <a:lstStyle/>
        <a:p>
          <a:pPr rtl="0"/>
          <a:r>
            <a:rPr lang="en-US" b="0">
              <a:latin typeface="Arial"/>
              <a:cs typeface="Arial"/>
            </a:rPr>
            <a:t>Easier to Implant</a:t>
          </a:r>
        </a:p>
      </dgm:t>
    </dgm:pt>
    <dgm:pt modelId="{4F5C43E5-A414-4914-989A-7E2AB68D6876}" type="parTrans" cxnId="{A577362D-06D6-4840-A8AB-2324103137EA}">
      <dgm:prSet/>
      <dgm:spPr/>
      <dgm:t>
        <a:bodyPr/>
        <a:lstStyle/>
        <a:p>
          <a:endParaRPr lang="en-US"/>
        </a:p>
      </dgm:t>
    </dgm:pt>
    <dgm:pt modelId="{445869D5-A2BD-48FC-8E26-B17DEE6A3227}" type="sibTrans" cxnId="{A577362D-06D6-4840-A8AB-2324103137EA}">
      <dgm:prSet/>
      <dgm:spPr/>
      <dgm:t>
        <a:bodyPr/>
        <a:lstStyle/>
        <a:p>
          <a:endParaRPr lang="en-US"/>
        </a:p>
      </dgm:t>
    </dgm:pt>
    <dgm:pt modelId="{08DB7968-B9CD-4606-954E-078E065DD665}">
      <dgm:prSet phldr="0"/>
      <dgm:spPr/>
      <dgm:t>
        <a:bodyPr/>
        <a:lstStyle/>
        <a:p>
          <a:r>
            <a:rPr lang="en-US" b="0">
              <a:latin typeface="Arial"/>
              <a:cs typeface="Arial"/>
            </a:rPr>
            <a:t>Physical Exertion</a:t>
          </a:r>
        </a:p>
      </dgm:t>
    </dgm:pt>
    <dgm:pt modelId="{8CF6D0C4-2281-4C64-8651-25762E4CD637}" type="parTrans" cxnId="{27626E9F-54C0-48E2-AFFE-973E6E4B2560}">
      <dgm:prSet/>
      <dgm:spPr/>
      <dgm:t>
        <a:bodyPr/>
        <a:lstStyle/>
        <a:p>
          <a:endParaRPr lang="en-US"/>
        </a:p>
      </dgm:t>
    </dgm:pt>
    <dgm:pt modelId="{6B9CB562-A832-4439-B180-471267ACF431}" type="sibTrans" cxnId="{27626E9F-54C0-48E2-AFFE-973E6E4B2560}">
      <dgm:prSet/>
      <dgm:spPr/>
      <dgm:t>
        <a:bodyPr/>
        <a:lstStyle/>
        <a:p>
          <a:endParaRPr lang="en-US"/>
        </a:p>
      </dgm:t>
    </dgm:pt>
    <dgm:pt modelId="{69F9704C-906C-4A9B-95BF-951B864E8AC1}">
      <dgm:prSet phldr="0"/>
      <dgm:spPr/>
      <dgm:t>
        <a:bodyPr/>
        <a:lstStyle/>
        <a:p>
          <a:pPr rtl="0"/>
          <a:r>
            <a:rPr lang="en-US" b="0">
              <a:latin typeface="Arial"/>
              <a:cs typeface="Arial"/>
            </a:rPr>
            <a:t>Time</a:t>
          </a:r>
        </a:p>
      </dgm:t>
    </dgm:pt>
    <dgm:pt modelId="{0418538B-BB78-4C61-8E47-A701AFC51777}" type="parTrans" cxnId="{F4F665E7-B6D1-47F3-A41E-EA811F47F609}">
      <dgm:prSet/>
      <dgm:spPr/>
      <dgm:t>
        <a:bodyPr/>
        <a:lstStyle/>
        <a:p>
          <a:endParaRPr lang="en-US"/>
        </a:p>
      </dgm:t>
    </dgm:pt>
    <dgm:pt modelId="{BF48B2CE-B18B-42CA-9139-8C823CE281C6}" type="sibTrans" cxnId="{F4F665E7-B6D1-47F3-A41E-EA811F47F609}">
      <dgm:prSet/>
      <dgm:spPr/>
      <dgm:t>
        <a:bodyPr/>
        <a:lstStyle/>
        <a:p>
          <a:endParaRPr lang="en-US"/>
        </a:p>
      </dgm:t>
    </dgm:pt>
    <dgm:pt modelId="{CF221FD7-A9FC-430C-844E-203960CFBBA4}">
      <dgm:prSet phldr="0"/>
      <dgm:spPr/>
      <dgm:t>
        <a:bodyPr/>
        <a:lstStyle/>
        <a:p>
          <a:pPr rtl="0"/>
          <a:r>
            <a:rPr lang="en-US" b="0">
              <a:latin typeface="Arial"/>
              <a:cs typeface="Arial"/>
            </a:rPr>
            <a:t>Steps</a:t>
          </a:r>
        </a:p>
      </dgm:t>
    </dgm:pt>
    <dgm:pt modelId="{DBF52E0F-4E61-4EFD-AD05-D8A058FCA11F}" type="parTrans" cxnId="{D7D6C93F-7032-4A31-8F6A-222D2DC5B751}">
      <dgm:prSet/>
      <dgm:spPr/>
      <dgm:t>
        <a:bodyPr/>
        <a:lstStyle/>
        <a:p>
          <a:endParaRPr lang="en-US"/>
        </a:p>
      </dgm:t>
    </dgm:pt>
    <dgm:pt modelId="{5B884399-625F-42CF-9DD4-56A6AD22F48F}" type="sibTrans" cxnId="{D7D6C93F-7032-4A31-8F6A-222D2DC5B751}">
      <dgm:prSet/>
      <dgm:spPr/>
      <dgm:t>
        <a:bodyPr/>
        <a:lstStyle/>
        <a:p>
          <a:endParaRPr lang="en-US"/>
        </a:p>
      </dgm:t>
    </dgm:pt>
    <dgm:pt modelId="{AC74E70B-8578-4433-833E-76B7EB710D42}">
      <dgm:prSet phldr="0"/>
      <dgm:spPr/>
      <dgm:t>
        <a:bodyPr/>
        <a:lstStyle/>
        <a:p>
          <a:pPr rtl="0"/>
          <a:r>
            <a:rPr lang="en-US" b="0">
              <a:latin typeface="Arial"/>
              <a:cs typeface="Times New Roman"/>
            </a:rPr>
            <a:t>Torque (</a:t>
          </a:r>
          <a:r>
            <a:rPr lang="en-US" b="0">
              <a:latin typeface="Arial"/>
              <a:cs typeface="Arial"/>
            </a:rPr>
            <a:t>Newton-meter)</a:t>
          </a:r>
        </a:p>
      </dgm:t>
    </dgm:pt>
    <dgm:pt modelId="{60869042-4ED2-44CB-94F2-76C31BDF4CBE}" type="parTrans" cxnId="{8C0F5E0B-E0DB-455C-AE1B-1C40213FD767}">
      <dgm:prSet/>
      <dgm:spPr/>
    </dgm:pt>
    <dgm:pt modelId="{2C946ABC-E297-4BEC-939D-268B6CE2ADE1}" type="sibTrans" cxnId="{8C0F5E0B-E0DB-455C-AE1B-1C40213FD767}">
      <dgm:prSet/>
      <dgm:spPr/>
    </dgm:pt>
    <dgm:pt modelId="{C45970EF-E580-47FD-81C4-7AC5D0C29C43}" type="pres">
      <dgm:prSet presAssocID="{C587C621-3785-4ACF-8C3A-48844CB76949}" presName="linear" presStyleCnt="0">
        <dgm:presLayoutVars>
          <dgm:dir/>
          <dgm:animLvl val="lvl"/>
          <dgm:resizeHandles val="exact"/>
        </dgm:presLayoutVars>
      </dgm:prSet>
      <dgm:spPr/>
    </dgm:pt>
    <dgm:pt modelId="{5C668657-4478-4691-BF46-C2C58F35D624}" type="pres">
      <dgm:prSet presAssocID="{1410DCE8-FC6F-4F66-99A8-4E4CC9CC3222}" presName="parentLin" presStyleCnt="0"/>
      <dgm:spPr/>
    </dgm:pt>
    <dgm:pt modelId="{B8828FDF-CE9B-4AA6-AF02-BABF66D56EBE}" type="pres">
      <dgm:prSet presAssocID="{1410DCE8-FC6F-4F66-99A8-4E4CC9CC3222}" presName="parentLeftMargin" presStyleLbl="node1" presStyleIdx="0" presStyleCnt="4"/>
      <dgm:spPr/>
    </dgm:pt>
    <dgm:pt modelId="{BAB207C4-63C6-4055-9564-ECF9F2BC7198}" type="pres">
      <dgm:prSet presAssocID="{1410DCE8-FC6F-4F66-99A8-4E4CC9CC3222}" presName="parentText" presStyleLbl="node1" presStyleIdx="0" presStyleCnt="4">
        <dgm:presLayoutVars>
          <dgm:chMax val="0"/>
          <dgm:bulletEnabled val="1"/>
        </dgm:presLayoutVars>
      </dgm:prSet>
      <dgm:spPr/>
    </dgm:pt>
    <dgm:pt modelId="{7090CA5A-2B29-4E49-9249-CFAFEA313050}" type="pres">
      <dgm:prSet presAssocID="{1410DCE8-FC6F-4F66-99A8-4E4CC9CC3222}" presName="negativeSpace" presStyleCnt="0"/>
      <dgm:spPr/>
    </dgm:pt>
    <dgm:pt modelId="{CCFD0A61-441C-4217-BE17-FC3F100CD7EA}" type="pres">
      <dgm:prSet presAssocID="{1410DCE8-FC6F-4F66-99A8-4E4CC9CC3222}" presName="childText" presStyleLbl="conFgAcc1" presStyleIdx="0" presStyleCnt="4">
        <dgm:presLayoutVars>
          <dgm:bulletEnabled val="1"/>
        </dgm:presLayoutVars>
      </dgm:prSet>
      <dgm:spPr/>
    </dgm:pt>
    <dgm:pt modelId="{A150ED05-DB4C-4DF1-9DD8-6A8F82C6DB34}" type="pres">
      <dgm:prSet presAssocID="{A2EB5236-E81E-4151-BEB9-0A17F20103FA}" presName="spaceBetweenRectangles" presStyleCnt="0"/>
      <dgm:spPr/>
    </dgm:pt>
    <dgm:pt modelId="{85753918-4768-48F4-9DBE-EFA6F8347A7A}" type="pres">
      <dgm:prSet presAssocID="{B37C8889-5EA5-4DBF-8B7F-9020516DA4D4}" presName="parentLin" presStyleCnt="0"/>
      <dgm:spPr/>
    </dgm:pt>
    <dgm:pt modelId="{0856B23D-B1BB-45EE-BACC-DF431A43933D}" type="pres">
      <dgm:prSet presAssocID="{B37C8889-5EA5-4DBF-8B7F-9020516DA4D4}" presName="parentLeftMargin" presStyleLbl="node1" presStyleIdx="0" presStyleCnt="4"/>
      <dgm:spPr/>
    </dgm:pt>
    <dgm:pt modelId="{130045D3-7F74-4DD6-A337-4649EFED87D3}" type="pres">
      <dgm:prSet presAssocID="{B37C8889-5EA5-4DBF-8B7F-9020516DA4D4}" presName="parentText" presStyleLbl="node1" presStyleIdx="1" presStyleCnt="4">
        <dgm:presLayoutVars>
          <dgm:chMax val="0"/>
          <dgm:bulletEnabled val="1"/>
        </dgm:presLayoutVars>
      </dgm:prSet>
      <dgm:spPr/>
    </dgm:pt>
    <dgm:pt modelId="{27A36FE7-3164-4F16-AF4F-D390CD802B44}" type="pres">
      <dgm:prSet presAssocID="{B37C8889-5EA5-4DBF-8B7F-9020516DA4D4}" presName="negativeSpace" presStyleCnt="0"/>
      <dgm:spPr/>
    </dgm:pt>
    <dgm:pt modelId="{018AE544-DDB6-49B2-AC1B-0B475ED41A41}" type="pres">
      <dgm:prSet presAssocID="{B37C8889-5EA5-4DBF-8B7F-9020516DA4D4}" presName="childText" presStyleLbl="conFgAcc1" presStyleIdx="1" presStyleCnt="4">
        <dgm:presLayoutVars>
          <dgm:bulletEnabled val="1"/>
        </dgm:presLayoutVars>
      </dgm:prSet>
      <dgm:spPr/>
    </dgm:pt>
    <dgm:pt modelId="{9A2479DB-E434-407F-9F09-6ABF4A6D3E4E}" type="pres">
      <dgm:prSet presAssocID="{8CBB4F10-978E-460C-9694-B9FDA6B5B685}" presName="spaceBetweenRectangles" presStyleCnt="0"/>
      <dgm:spPr/>
    </dgm:pt>
    <dgm:pt modelId="{D50B9CC5-1233-4963-BED3-5FA1D28A64FA}" type="pres">
      <dgm:prSet presAssocID="{7D34B316-3D24-44E1-AE78-51239B7536CF}" presName="parentLin" presStyleCnt="0"/>
      <dgm:spPr/>
    </dgm:pt>
    <dgm:pt modelId="{F9C20E7C-D252-4A7C-B4C2-A8EAD9123CD3}" type="pres">
      <dgm:prSet presAssocID="{7D34B316-3D24-44E1-AE78-51239B7536CF}" presName="parentLeftMargin" presStyleLbl="node1" presStyleIdx="1" presStyleCnt="4"/>
      <dgm:spPr/>
    </dgm:pt>
    <dgm:pt modelId="{EE3B57B7-147C-4D1A-8D2E-FE3EAE432A24}" type="pres">
      <dgm:prSet presAssocID="{7D34B316-3D24-44E1-AE78-51239B7536CF}" presName="parentText" presStyleLbl="node1" presStyleIdx="2" presStyleCnt="4">
        <dgm:presLayoutVars>
          <dgm:chMax val="0"/>
          <dgm:bulletEnabled val="1"/>
        </dgm:presLayoutVars>
      </dgm:prSet>
      <dgm:spPr/>
    </dgm:pt>
    <dgm:pt modelId="{FC308718-F577-4A51-A246-31AB79C21D4B}" type="pres">
      <dgm:prSet presAssocID="{7D34B316-3D24-44E1-AE78-51239B7536CF}" presName="negativeSpace" presStyleCnt="0"/>
      <dgm:spPr/>
    </dgm:pt>
    <dgm:pt modelId="{A82FD1BD-E706-449D-8C42-74993B642F22}" type="pres">
      <dgm:prSet presAssocID="{7D34B316-3D24-44E1-AE78-51239B7536CF}" presName="childText" presStyleLbl="conFgAcc1" presStyleIdx="2" presStyleCnt="4">
        <dgm:presLayoutVars>
          <dgm:bulletEnabled val="1"/>
        </dgm:presLayoutVars>
      </dgm:prSet>
      <dgm:spPr/>
    </dgm:pt>
    <dgm:pt modelId="{2CB5305A-529B-4B7E-93B7-3A209447BC09}" type="pres">
      <dgm:prSet presAssocID="{0E26085A-3E92-404A-B60B-FCDED70A51C8}" presName="spaceBetweenRectangles" presStyleCnt="0"/>
      <dgm:spPr/>
    </dgm:pt>
    <dgm:pt modelId="{BDC8C6D1-8700-4738-B41A-1127FD1EA9AD}" type="pres">
      <dgm:prSet presAssocID="{5FD87EC7-CBC4-4CE7-AD1B-F59124EB5D9F}" presName="parentLin" presStyleCnt="0"/>
      <dgm:spPr/>
    </dgm:pt>
    <dgm:pt modelId="{F2B7489F-9410-42D1-A655-D3318FE1768E}" type="pres">
      <dgm:prSet presAssocID="{5FD87EC7-CBC4-4CE7-AD1B-F59124EB5D9F}" presName="parentLeftMargin" presStyleLbl="node1" presStyleIdx="2" presStyleCnt="4"/>
      <dgm:spPr/>
    </dgm:pt>
    <dgm:pt modelId="{5B89F941-413B-4346-BDEB-B3A59DC6A9FC}" type="pres">
      <dgm:prSet presAssocID="{5FD87EC7-CBC4-4CE7-AD1B-F59124EB5D9F}" presName="parentText" presStyleLbl="node1" presStyleIdx="3" presStyleCnt="4">
        <dgm:presLayoutVars>
          <dgm:chMax val="0"/>
          <dgm:bulletEnabled val="1"/>
        </dgm:presLayoutVars>
      </dgm:prSet>
      <dgm:spPr/>
    </dgm:pt>
    <dgm:pt modelId="{9618B549-2088-468B-8E3C-ED0551EDA41B}" type="pres">
      <dgm:prSet presAssocID="{5FD87EC7-CBC4-4CE7-AD1B-F59124EB5D9F}" presName="negativeSpace" presStyleCnt="0"/>
      <dgm:spPr/>
    </dgm:pt>
    <dgm:pt modelId="{FCB01A2A-02CC-477D-9591-39CDB1A74B1A}" type="pres">
      <dgm:prSet presAssocID="{5FD87EC7-CBC4-4CE7-AD1B-F59124EB5D9F}" presName="childText" presStyleLbl="conFgAcc1" presStyleIdx="3" presStyleCnt="4">
        <dgm:presLayoutVars>
          <dgm:bulletEnabled val="1"/>
        </dgm:presLayoutVars>
      </dgm:prSet>
      <dgm:spPr/>
    </dgm:pt>
  </dgm:ptLst>
  <dgm:cxnLst>
    <dgm:cxn modelId="{C3625500-B7B7-4C6F-8C31-477790A4EEEE}" type="presOf" srcId="{1410DCE8-FC6F-4F66-99A8-4E4CC9CC3222}" destId="{B8828FDF-CE9B-4AA6-AF02-BABF66D56EBE}" srcOrd="0" destOrd="0" presId="urn:microsoft.com/office/officeart/2005/8/layout/list1"/>
    <dgm:cxn modelId="{316C0902-5F47-47E2-BD4A-0B38EFEDEC50}" type="presOf" srcId="{7D34B316-3D24-44E1-AE78-51239B7536CF}" destId="{EE3B57B7-147C-4D1A-8D2E-FE3EAE432A24}" srcOrd="1" destOrd="0" presId="urn:microsoft.com/office/officeart/2005/8/layout/list1"/>
    <dgm:cxn modelId="{36808105-A9E1-4A85-8C04-93950AAAD991}" srcId="{C587C621-3785-4ACF-8C3A-48844CB76949}" destId="{1410DCE8-FC6F-4F66-99A8-4E4CC9CC3222}" srcOrd="0" destOrd="0" parTransId="{9F523F19-B3B5-4CAA-B672-64C8FC56DA40}" sibTransId="{A2EB5236-E81E-4151-BEB9-0A17F20103FA}"/>
    <dgm:cxn modelId="{8C0F5E0B-E0DB-455C-AE1B-1C40213FD767}" srcId="{7D34B316-3D24-44E1-AE78-51239B7536CF}" destId="{AC74E70B-8578-4433-833E-76B7EB710D42}" srcOrd="0" destOrd="0" parTransId="{60869042-4ED2-44CB-94F2-76C31BDF4CBE}" sibTransId="{2C946ABC-E297-4BEC-939D-268B6CE2ADE1}"/>
    <dgm:cxn modelId="{13306014-20E7-49BB-9C4F-CD266FBCB274}" type="presOf" srcId="{1410DCE8-FC6F-4F66-99A8-4E4CC9CC3222}" destId="{BAB207C4-63C6-4055-9564-ECF9F2BC7198}" srcOrd="1" destOrd="0" presId="urn:microsoft.com/office/officeart/2005/8/layout/list1"/>
    <dgm:cxn modelId="{5970221E-D072-43D1-8D58-B49C7D375C06}" type="presOf" srcId="{7D34B316-3D24-44E1-AE78-51239B7536CF}" destId="{F9C20E7C-D252-4A7C-B4C2-A8EAD9123CD3}" srcOrd="0" destOrd="0" presId="urn:microsoft.com/office/officeart/2005/8/layout/list1"/>
    <dgm:cxn modelId="{A577362D-06D6-4840-A8AB-2324103137EA}" srcId="{C587C621-3785-4ACF-8C3A-48844CB76949}" destId="{5FD87EC7-CBC4-4CE7-AD1B-F59124EB5D9F}" srcOrd="3" destOrd="0" parTransId="{4F5C43E5-A414-4914-989A-7E2AB68D6876}" sibTransId="{445869D5-A2BD-48FC-8E26-B17DEE6A3227}"/>
    <dgm:cxn modelId="{D7D6C93F-7032-4A31-8F6A-222D2DC5B751}" srcId="{5FD87EC7-CBC4-4CE7-AD1B-F59124EB5D9F}" destId="{CF221FD7-A9FC-430C-844E-203960CFBBA4}" srcOrd="1" destOrd="0" parTransId="{DBF52E0F-4E61-4EFD-AD05-D8A058FCA11F}" sibTransId="{5B884399-625F-42CF-9DD4-56A6AD22F48F}"/>
    <dgm:cxn modelId="{F8018754-7D89-44AA-8BC9-A2E0BA623BB4}" type="presOf" srcId="{69F9704C-906C-4A9B-95BF-951B864E8AC1}" destId="{FCB01A2A-02CC-477D-9591-39CDB1A74B1A}" srcOrd="0" destOrd="0" presId="urn:microsoft.com/office/officeart/2005/8/layout/list1"/>
    <dgm:cxn modelId="{66AE056C-72EE-4711-AF22-3DDB0876ACEA}" type="presOf" srcId="{CF221FD7-A9FC-430C-844E-203960CFBBA4}" destId="{FCB01A2A-02CC-477D-9591-39CDB1A74B1A}" srcOrd="0" destOrd="1" presId="urn:microsoft.com/office/officeart/2005/8/layout/list1"/>
    <dgm:cxn modelId="{DF76776E-74DC-4F13-9CC7-D2C3CB88B606}" type="presOf" srcId="{08DB7968-B9CD-4606-954E-078E065DD665}" destId="{FCB01A2A-02CC-477D-9591-39CDB1A74B1A}" srcOrd="0" destOrd="2" presId="urn:microsoft.com/office/officeart/2005/8/layout/list1"/>
    <dgm:cxn modelId="{E43DE37F-4DC0-4435-8DB0-A7E79B25170E}" type="presOf" srcId="{5FD87EC7-CBC4-4CE7-AD1B-F59124EB5D9F}" destId="{F2B7489F-9410-42D1-A655-D3318FE1768E}" srcOrd="0" destOrd="0" presId="urn:microsoft.com/office/officeart/2005/8/layout/list1"/>
    <dgm:cxn modelId="{953C088A-0B16-4A21-9B45-CEF2581D66F0}" type="presOf" srcId="{B37C8889-5EA5-4DBF-8B7F-9020516DA4D4}" destId="{130045D3-7F74-4DD6-A337-4649EFED87D3}" srcOrd="1" destOrd="0" presId="urn:microsoft.com/office/officeart/2005/8/layout/list1"/>
    <dgm:cxn modelId="{27626E9F-54C0-48E2-AFFE-973E6E4B2560}" srcId="{5FD87EC7-CBC4-4CE7-AD1B-F59124EB5D9F}" destId="{08DB7968-B9CD-4606-954E-078E065DD665}" srcOrd="2" destOrd="0" parTransId="{8CF6D0C4-2281-4C64-8651-25762E4CD637}" sibTransId="{6B9CB562-A832-4439-B180-471267ACF431}"/>
    <dgm:cxn modelId="{641418BC-596F-4823-B181-BE298B3663DA}" type="presOf" srcId="{C587C621-3785-4ACF-8C3A-48844CB76949}" destId="{C45970EF-E580-47FD-81C4-7AC5D0C29C43}" srcOrd="0" destOrd="0" presId="urn:microsoft.com/office/officeart/2005/8/layout/list1"/>
    <dgm:cxn modelId="{B25C37C8-F2BD-4A70-89AC-5ECDE278B947}" type="presOf" srcId="{EC2ABC8A-28C7-411D-AF35-AF2D67D43321}" destId="{CCFD0A61-441C-4217-BE17-FC3F100CD7EA}" srcOrd="0" destOrd="0" presId="urn:microsoft.com/office/officeart/2005/8/layout/list1"/>
    <dgm:cxn modelId="{CAD52FCD-AFC0-4FC8-977D-B25A1AE1992B}" srcId="{C587C621-3785-4ACF-8C3A-48844CB76949}" destId="{7D34B316-3D24-44E1-AE78-51239B7536CF}" srcOrd="2" destOrd="0" parTransId="{3A49D0B9-A5D6-4C22-8319-AA76FC893B79}" sibTransId="{0E26085A-3E92-404A-B60B-FCDED70A51C8}"/>
    <dgm:cxn modelId="{A55D9AD0-C719-4D73-8597-930CC1F8662A}" type="presOf" srcId="{B37C8889-5EA5-4DBF-8B7F-9020516DA4D4}" destId="{0856B23D-B1BB-45EE-BACC-DF431A43933D}" srcOrd="0" destOrd="0" presId="urn:microsoft.com/office/officeart/2005/8/layout/list1"/>
    <dgm:cxn modelId="{5D0DA0D1-B32B-47B0-ADF2-4BED3BCBF70B}" type="presOf" srcId="{661E9CD6-8788-462F-B3AC-9186CF23362C}" destId="{018AE544-DDB6-49B2-AC1B-0B475ED41A41}" srcOrd="0" destOrd="0" presId="urn:microsoft.com/office/officeart/2005/8/layout/list1"/>
    <dgm:cxn modelId="{F4F665E7-B6D1-47F3-A41E-EA811F47F609}" srcId="{5FD87EC7-CBC4-4CE7-AD1B-F59124EB5D9F}" destId="{69F9704C-906C-4A9B-95BF-951B864E8AC1}" srcOrd="0" destOrd="0" parTransId="{0418538B-BB78-4C61-8E47-A701AFC51777}" sibTransId="{BF48B2CE-B18B-42CA-9139-8C823CE281C6}"/>
    <dgm:cxn modelId="{85636FE8-B102-4F10-86D2-4DFC61EB0C55}" srcId="{1410DCE8-FC6F-4F66-99A8-4E4CC9CC3222}" destId="{EC2ABC8A-28C7-411D-AF35-AF2D67D43321}" srcOrd="0" destOrd="0" parTransId="{BD7C2D53-7B9F-4374-815E-E3CED76A90FE}" sibTransId="{726ECD26-60CE-45C2-830B-83FF4EFC2526}"/>
    <dgm:cxn modelId="{758908EE-5037-45EC-82A2-FAD5203C6F97}" srcId="{C587C621-3785-4ACF-8C3A-48844CB76949}" destId="{B37C8889-5EA5-4DBF-8B7F-9020516DA4D4}" srcOrd="1" destOrd="0" parTransId="{BC1276F2-3511-413D-BD03-D2C677EEDAAA}" sibTransId="{8CBB4F10-978E-460C-9694-B9FDA6B5B685}"/>
    <dgm:cxn modelId="{446B57F0-E476-4938-B02D-41F9C7318445}" type="presOf" srcId="{AC74E70B-8578-4433-833E-76B7EB710D42}" destId="{A82FD1BD-E706-449D-8C42-74993B642F22}" srcOrd="0" destOrd="0" presId="urn:microsoft.com/office/officeart/2005/8/layout/list1"/>
    <dgm:cxn modelId="{C8374EF6-10CB-4FDB-B3B2-35389875F383}" type="presOf" srcId="{5FD87EC7-CBC4-4CE7-AD1B-F59124EB5D9F}" destId="{5B89F941-413B-4346-BDEB-B3A59DC6A9FC}" srcOrd="1" destOrd="0" presId="urn:microsoft.com/office/officeart/2005/8/layout/list1"/>
    <dgm:cxn modelId="{5F9047F8-69A0-4405-B719-6F4B8DE6AC34}" srcId="{B37C8889-5EA5-4DBF-8B7F-9020516DA4D4}" destId="{661E9CD6-8788-462F-B3AC-9186CF23362C}" srcOrd="0" destOrd="0" parTransId="{72AA54B7-C47F-4B30-BABB-B4AB709DB5A1}" sibTransId="{3034EB19-6675-4D4C-8005-1B3EFFAEAE18}"/>
    <dgm:cxn modelId="{F0FBBA1F-BE05-4786-8A62-EF6EC75AD49A}" type="presParOf" srcId="{C45970EF-E580-47FD-81C4-7AC5D0C29C43}" destId="{5C668657-4478-4691-BF46-C2C58F35D624}" srcOrd="0" destOrd="0" presId="urn:microsoft.com/office/officeart/2005/8/layout/list1"/>
    <dgm:cxn modelId="{9B8C3FB3-DE02-4F59-BE9D-74FA21688E75}" type="presParOf" srcId="{5C668657-4478-4691-BF46-C2C58F35D624}" destId="{B8828FDF-CE9B-4AA6-AF02-BABF66D56EBE}" srcOrd="0" destOrd="0" presId="urn:microsoft.com/office/officeart/2005/8/layout/list1"/>
    <dgm:cxn modelId="{32400435-D783-4C84-A726-57EDA3522725}" type="presParOf" srcId="{5C668657-4478-4691-BF46-C2C58F35D624}" destId="{BAB207C4-63C6-4055-9564-ECF9F2BC7198}" srcOrd="1" destOrd="0" presId="urn:microsoft.com/office/officeart/2005/8/layout/list1"/>
    <dgm:cxn modelId="{0632766D-7D09-4083-BD9A-193FF0196F23}" type="presParOf" srcId="{C45970EF-E580-47FD-81C4-7AC5D0C29C43}" destId="{7090CA5A-2B29-4E49-9249-CFAFEA313050}" srcOrd="1" destOrd="0" presId="urn:microsoft.com/office/officeart/2005/8/layout/list1"/>
    <dgm:cxn modelId="{C7B778ED-5DFC-4690-8A79-8B0802D1141F}" type="presParOf" srcId="{C45970EF-E580-47FD-81C4-7AC5D0C29C43}" destId="{CCFD0A61-441C-4217-BE17-FC3F100CD7EA}" srcOrd="2" destOrd="0" presId="urn:microsoft.com/office/officeart/2005/8/layout/list1"/>
    <dgm:cxn modelId="{DF569299-CA32-4CEF-9E13-D8B9B57B0D97}" type="presParOf" srcId="{C45970EF-E580-47FD-81C4-7AC5D0C29C43}" destId="{A150ED05-DB4C-4DF1-9DD8-6A8F82C6DB34}" srcOrd="3" destOrd="0" presId="urn:microsoft.com/office/officeart/2005/8/layout/list1"/>
    <dgm:cxn modelId="{00BFFCAC-08FC-4105-A67A-9B70BF83CDDD}" type="presParOf" srcId="{C45970EF-E580-47FD-81C4-7AC5D0C29C43}" destId="{85753918-4768-48F4-9DBE-EFA6F8347A7A}" srcOrd="4" destOrd="0" presId="urn:microsoft.com/office/officeart/2005/8/layout/list1"/>
    <dgm:cxn modelId="{E43DC362-B3B2-4922-BCF0-2C50E092424D}" type="presParOf" srcId="{85753918-4768-48F4-9DBE-EFA6F8347A7A}" destId="{0856B23D-B1BB-45EE-BACC-DF431A43933D}" srcOrd="0" destOrd="0" presId="urn:microsoft.com/office/officeart/2005/8/layout/list1"/>
    <dgm:cxn modelId="{8B6C43CB-0FC7-4F21-A081-BF8D7656DAEA}" type="presParOf" srcId="{85753918-4768-48F4-9DBE-EFA6F8347A7A}" destId="{130045D3-7F74-4DD6-A337-4649EFED87D3}" srcOrd="1" destOrd="0" presId="urn:microsoft.com/office/officeart/2005/8/layout/list1"/>
    <dgm:cxn modelId="{5F3DEA05-A57A-4857-8214-2E6243AC7C96}" type="presParOf" srcId="{C45970EF-E580-47FD-81C4-7AC5D0C29C43}" destId="{27A36FE7-3164-4F16-AF4F-D390CD802B44}" srcOrd="5" destOrd="0" presId="urn:microsoft.com/office/officeart/2005/8/layout/list1"/>
    <dgm:cxn modelId="{F76BE6AA-1587-4633-9825-0948C288AE1E}" type="presParOf" srcId="{C45970EF-E580-47FD-81C4-7AC5D0C29C43}" destId="{018AE544-DDB6-49B2-AC1B-0B475ED41A41}" srcOrd="6" destOrd="0" presId="urn:microsoft.com/office/officeart/2005/8/layout/list1"/>
    <dgm:cxn modelId="{1D7948E3-A811-457D-89F7-741F50128D2E}" type="presParOf" srcId="{C45970EF-E580-47FD-81C4-7AC5D0C29C43}" destId="{9A2479DB-E434-407F-9F09-6ABF4A6D3E4E}" srcOrd="7" destOrd="0" presId="urn:microsoft.com/office/officeart/2005/8/layout/list1"/>
    <dgm:cxn modelId="{466F9623-0586-41AF-B43A-D9019F7D06F2}" type="presParOf" srcId="{C45970EF-E580-47FD-81C4-7AC5D0C29C43}" destId="{D50B9CC5-1233-4963-BED3-5FA1D28A64FA}" srcOrd="8" destOrd="0" presId="urn:microsoft.com/office/officeart/2005/8/layout/list1"/>
    <dgm:cxn modelId="{BDE83F2F-FDC9-440F-A036-252ED9D16386}" type="presParOf" srcId="{D50B9CC5-1233-4963-BED3-5FA1D28A64FA}" destId="{F9C20E7C-D252-4A7C-B4C2-A8EAD9123CD3}" srcOrd="0" destOrd="0" presId="urn:microsoft.com/office/officeart/2005/8/layout/list1"/>
    <dgm:cxn modelId="{EB8C8594-6BF9-42B9-A483-A2D8EC366121}" type="presParOf" srcId="{D50B9CC5-1233-4963-BED3-5FA1D28A64FA}" destId="{EE3B57B7-147C-4D1A-8D2E-FE3EAE432A24}" srcOrd="1" destOrd="0" presId="urn:microsoft.com/office/officeart/2005/8/layout/list1"/>
    <dgm:cxn modelId="{0FBAAB11-9AD2-404E-A03D-83E2076C902A}" type="presParOf" srcId="{C45970EF-E580-47FD-81C4-7AC5D0C29C43}" destId="{FC308718-F577-4A51-A246-31AB79C21D4B}" srcOrd="9" destOrd="0" presId="urn:microsoft.com/office/officeart/2005/8/layout/list1"/>
    <dgm:cxn modelId="{E36A8F38-275A-414B-BB51-21D1BDFEAB00}" type="presParOf" srcId="{C45970EF-E580-47FD-81C4-7AC5D0C29C43}" destId="{A82FD1BD-E706-449D-8C42-74993B642F22}" srcOrd="10" destOrd="0" presId="urn:microsoft.com/office/officeart/2005/8/layout/list1"/>
    <dgm:cxn modelId="{FA4E73DF-111C-41D1-BAB6-9E9CB1142AB3}" type="presParOf" srcId="{C45970EF-E580-47FD-81C4-7AC5D0C29C43}" destId="{2CB5305A-529B-4B7E-93B7-3A209447BC09}" srcOrd="11" destOrd="0" presId="urn:microsoft.com/office/officeart/2005/8/layout/list1"/>
    <dgm:cxn modelId="{54B6DB5E-2C42-45CD-8DDD-05B286C8E56E}" type="presParOf" srcId="{C45970EF-E580-47FD-81C4-7AC5D0C29C43}" destId="{BDC8C6D1-8700-4738-B41A-1127FD1EA9AD}" srcOrd="12" destOrd="0" presId="urn:microsoft.com/office/officeart/2005/8/layout/list1"/>
    <dgm:cxn modelId="{BBE86498-1A1C-44E5-8D11-69BB5A118FF2}" type="presParOf" srcId="{BDC8C6D1-8700-4738-B41A-1127FD1EA9AD}" destId="{F2B7489F-9410-42D1-A655-D3318FE1768E}" srcOrd="0" destOrd="0" presId="urn:microsoft.com/office/officeart/2005/8/layout/list1"/>
    <dgm:cxn modelId="{EFE62A0E-0895-4C05-8762-858D5F8A0C1C}" type="presParOf" srcId="{BDC8C6D1-8700-4738-B41A-1127FD1EA9AD}" destId="{5B89F941-413B-4346-BDEB-B3A59DC6A9FC}" srcOrd="1" destOrd="0" presId="urn:microsoft.com/office/officeart/2005/8/layout/list1"/>
    <dgm:cxn modelId="{BF424398-74CB-4AA5-9150-685AE41ED574}" type="presParOf" srcId="{C45970EF-E580-47FD-81C4-7AC5D0C29C43}" destId="{9618B549-2088-468B-8E3C-ED0551EDA41B}" srcOrd="13" destOrd="0" presId="urn:microsoft.com/office/officeart/2005/8/layout/list1"/>
    <dgm:cxn modelId="{D58CD1EC-4593-4816-BA49-E8AD894306D6}" type="presParOf" srcId="{C45970EF-E580-47FD-81C4-7AC5D0C29C43}" destId="{FCB01A2A-02CC-477D-9591-39CDB1A74B1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FEA815-53E0-40CC-BCFF-A08BB19770B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579CAFF4-B0CC-4603-A752-01EDAD039C71}">
      <dgm:prSet phldrT="[Text]" phldr="0"/>
      <dgm:spPr/>
      <dgm:t>
        <a:bodyPr/>
        <a:lstStyle/>
        <a:p>
          <a:r>
            <a:rPr lang="en-US">
              <a:latin typeface="Arial Black"/>
            </a:rPr>
            <a:t>Lifespan</a:t>
          </a:r>
          <a:endParaRPr lang="en-US"/>
        </a:p>
      </dgm:t>
    </dgm:pt>
    <dgm:pt modelId="{111D76E5-167A-4166-AC29-1968A4B936F9}" type="parTrans" cxnId="{3DECD5ED-62C6-4B92-93FB-20EAF3561725}">
      <dgm:prSet/>
      <dgm:spPr/>
      <dgm:t>
        <a:bodyPr/>
        <a:lstStyle/>
        <a:p>
          <a:endParaRPr lang="en-US"/>
        </a:p>
      </dgm:t>
    </dgm:pt>
    <dgm:pt modelId="{1FB288E9-E177-45A3-BC81-B5318BCF3D97}" type="sibTrans" cxnId="{3DECD5ED-62C6-4B92-93FB-20EAF3561725}">
      <dgm:prSet/>
      <dgm:spPr/>
      <dgm:t>
        <a:bodyPr/>
        <a:lstStyle/>
        <a:p>
          <a:endParaRPr lang="en-US"/>
        </a:p>
      </dgm:t>
    </dgm:pt>
    <dgm:pt modelId="{8E0B797B-55D8-4633-9863-EB39DBA40542}">
      <dgm:prSet phldrT="[Text]" phldr="0"/>
      <dgm:spPr/>
      <dgm:t>
        <a:bodyPr/>
        <a:lstStyle/>
        <a:p>
          <a:pPr rtl="0"/>
          <a:r>
            <a:rPr lang="en-US">
              <a:latin typeface="Arial Black"/>
            </a:rPr>
            <a:t>Cost of Manufacturing</a:t>
          </a:r>
          <a:endParaRPr lang="en-US"/>
        </a:p>
      </dgm:t>
    </dgm:pt>
    <dgm:pt modelId="{9975EE5C-B556-4A2B-81B6-C56FBF48CCB3}" type="parTrans" cxnId="{10B21F8D-FE7B-41B6-8A42-A89291FAF541}">
      <dgm:prSet/>
      <dgm:spPr/>
      <dgm:t>
        <a:bodyPr/>
        <a:lstStyle/>
        <a:p>
          <a:endParaRPr lang="en-US"/>
        </a:p>
      </dgm:t>
    </dgm:pt>
    <dgm:pt modelId="{C5B60663-DD0B-43EC-880F-47EB551B3BDB}" type="sibTrans" cxnId="{10B21F8D-FE7B-41B6-8A42-A89291FAF541}">
      <dgm:prSet/>
      <dgm:spPr/>
      <dgm:t>
        <a:bodyPr/>
        <a:lstStyle/>
        <a:p>
          <a:endParaRPr lang="en-US"/>
        </a:p>
      </dgm:t>
    </dgm:pt>
    <dgm:pt modelId="{4E0FCB67-B5E7-4F54-858A-749F86711FD4}">
      <dgm:prSet phldrT="[Text]" phldr="0"/>
      <dgm:spPr/>
      <dgm:t>
        <a:bodyPr/>
        <a:lstStyle/>
        <a:p>
          <a:r>
            <a:rPr lang="en-US">
              <a:latin typeface="Arial Black"/>
            </a:rPr>
            <a:t>Recyclability</a:t>
          </a:r>
          <a:endParaRPr lang="en-US"/>
        </a:p>
      </dgm:t>
    </dgm:pt>
    <dgm:pt modelId="{AEAEA22E-3C2B-4F81-8DF3-F9C9BBA253AD}" type="parTrans" cxnId="{F3A3A424-110B-4448-876B-920150CC36F3}">
      <dgm:prSet/>
      <dgm:spPr/>
      <dgm:t>
        <a:bodyPr/>
        <a:lstStyle/>
        <a:p>
          <a:endParaRPr lang="en-US"/>
        </a:p>
      </dgm:t>
    </dgm:pt>
    <dgm:pt modelId="{DAFE7214-6C04-457E-9573-BC7655A13DC9}" type="sibTrans" cxnId="{F3A3A424-110B-4448-876B-920150CC36F3}">
      <dgm:prSet/>
      <dgm:spPr/>
      <dgm:t>
        <a:bodyPr/>
        <a:lstStyle/>
        <a:p>
          <a:endParaRPr lang="en-US"/>
        </a:p>
      </dgm:t>
    </dgm:pt>
    <dgm:pt modelId="{23C242AB-1238-4B3E-82FE-323892625A71}">
      <dgm:prSet phldr="0"/>
      <dgm:spPr/>
      <dgm:t>
        <a:bodyPr/>
        <a:lstStyle/>
        <a:p>
          <a:pPr rtl="0"/>
          <a:r>
            <a:rPr lang="en-US"/>
            <a:t>90% recyclable</a:t>
          </a:r>
          <a:endParaRPr lang="en-US">
            <a:latin typeface="Arial Black"/>
          </a:endParaRPr>
        </a:p>
      </dgm:t>
    </dgm:pt>
    <dgm:pt modelId="{B07761C5-AF16-4DA1-AA9A-E4B119BC7847}" type="parTrans" cxnId="{DBA8C203-4336-4F19-A113-7AA302AC715E}">
      <dgm:prSet/>
      <dgm:spPr/>
    </dgm:pt>
    <dgm:pt modelId="{BDF5E083-8C7B-49BA-92D3-2DBEC5786E57}" type="sibTrans" cxnId="{DBA8C203-4336-4F19-A113-7AA302AC715E}">
      <dgm:prSet/>
      <dgm:spPr/>
    </dgm:pt>
    <dgm:pt modelId="{650C6F59-D623-4589-B093-863953762B81}">
      <dgm:prSet phldr="0"/>
      <dgm:spPr/>
      <dgm:t>
        <a:bodyPr/>
        <a:lstStyle/>
        <a:p>
          <a:pPr rtl="0"/>
          <a:r>
            <a:rPr lang="en-US"/>
            <a:t>Material composition and overall part density</a:t>
          </a:r>
          <a:endParaRPr lang="en-US">
            <a:latin typeface="Arial Black"/>
          </a:endParaRPr>
        </a:p>
      </dgm:t>
    </dgm:pt>
    <dgm:pt modelId="{C29C2B70-3189-400B-8956-37CE5FFF8911}" type="parTrans" cxnId="{AF561708-339C-424B-9623-34EDF4EDD35C}">
      <dgm:prSet/>
      <dgm:spPr/>
    </dgm:pt>
    <dgm:pt modelId="{50AF15E2-976B-44C5-8F9F-B6461F6DF1EC}" type="sibTrans" cxnId="{AF561708-339C-424B-9623-34EDF4EDD35C}">
      <dgm:prSet/>
      <dgm:spPr/>
    </dgm:pt>
    <dgm:pt modelId="{4E22FB10-173B-4F44-9A7A-7CEE740CC1C7}">
      <dgm:prSet phldr="0"/>
      <dgm:spPr/>
      <dgm:t>
        <a:bodyPr/>
        <a:lstStyle/>
        <a:p>
          <a:pPr rtl="0"/>
          <a:r>
            <a:rPr lang="en-US"/>
            <a:t>10-20 years with minimal surgical revisions</a:t>
          </a:r>
          <a:endParaRPr lang="en-US">
            <a:latin typeface="Arial Black"/>
          </a:endParaRPr>
        </a:p>
      </dgm:t>
    </dgm:pt>
    <dgm:pt modelId="{91408C4B-2235-4B17-B993-A3027242D0C8}" type="parTrans" cxnId="{3916AA97-3891-43F6-BE4E-9325C107A5D2}">
      <dgm:prSet/>
      <dgm:spPr/>
    </dgm:pt>
    <dgm:pt modelId="{3349D5F5-3693-4BE3-9BAA-49B54DFAE5B0}" type="sibTrans" cxnId="{3916AA97-3891-43F6-BE4E-9325C107A5D2}">
      <dgm:prSet/>
      <dgm:spPr/>
    </dgm:pt>
    <dgm:pt modelId="{12686C1F-85B5-4BAB-9D54-CF6FDC540AE4}" type="pres">
      <dgm:prSet presAssocID="{83FEA815-53E0-40CC-BCFF-A08BB19770BB}" presName="linearFlow" presStyleCnt="0">
        <dgm:presLayoutVars>
          <dgm:dir/>
          <dgm:animLvl val="lvl"/>
          <dgm:resizeHandles val="exact"/>
        </dgm:presLayoutVars>
      </dgm:prSet>
      <dgm:spPr/>
    </dgm:pt>
    <dgm:pt modelId="{6FAE32D7-40AB-4A95-AEF8-42637E8FF741}" type="pres">
      <dgm:prSet presAssocID="{579CAFF4-B0CC-4603-A752-01EDAD039C71}" presName="composite" presStyleCnt="0"/>
      <dgm:spPr/>
    </dgm:pt>
    <dgm:pt modelId="{FFAE0D5D-7DC7-432F-8EE9-65C7E0D85924}" type="pres">
      <dgm:prSet presAssocID="{579CAFF4-B0CC-4603-A752-01EDAD039C71}" presName="parentText" presStyleLbl="alignNode1" presStyleIdx="0" presStyleCnt="3">
        <dgm:presLayoutVars>
          <dgm:chMax val="1"/>
          <dgm:bulletEnabled val="1"/>
        </dgm:presLayoutVars>
      </dgm:prSet>
      <dgm:spPr/>
    </dgm:pt>
    <dgm:pt modelId="{70E7F807-63A7-4CB1-8792-BA1B453452BC}" type="pres">
      <dgm:prSet presAssocID="{579CAFF4-B0CC-4603-A752-01EDAD039C71}" presName="descendantText" presStyleLbl="alignAcc1" presStyleIdx="0" presStyleCnt="3">
        <dgm:presLayoutVars>
          <dgm:bulletEnabled val="1"/>
        </dgm:presLayoutVars>
      </dgm:prSet>
      <dgm:spPr/>
    </dgm:pt>
    <dgm:pt modelId="{4DC3C3F0-145E-46EA-A114-69B24EE1C663}" type="pres">
      <dgm:prSet presAssocID="{1FB288E9-E177-45A3-BC81-B5318BCF3D97}" presName="sp" presStyleCnt="0"/>
      <dgm:spPr/>
    </dgm:pt>
    <dgm:pt modelId="{254DD19E-3315-41E7-8721-60472BF25B23}" type="pres">
      <dgm:prSet presAssocID="{8E0B797B-55D8-4633-9863-EB39DBA40542}" presName="composite" presStyleCnt="0"/>
      <dgm:spPr/>
    </dgm:pt>
    <dgm:pt modelId="{450E5973-2988-473A-A9BC-4609451EA4E2}" type="pres">
      <dgm:prSet presAssocID="{8E0B797B-55D8-4633-9863-EB39DBA40542}" presName="parentText" presStyleLbl="alignNode1" presStyleIdx="1" presStyleCnt="3">
        <dgm:presLayoutVars>
          <dgm:chMax val="1"/>
          <dgm:bulletEnabled val="1"/>
        </dgm:presLayoutVars>
      </dgm:prSet>
      <dgm:spPr/>
    </dgm:pt>
    <dgm:pt modelId="{FFF74A61-9613-4DBB-8380-05273F9E7503}" type="pres">
      <dgm:prSet presAssocID="{8E0B797B-55D8-4633-9863-EB39DBA40542}" presName="descendantText" presStyleLbl="alignAcc1" presStyleIdx="1" presStyleCnt="3">
        <dgm:presLayoutVars>
          <dgm:bulletEnabled val="1"/>
        </dgm:presLayoutVars>
      </dgm:prSet>
      <dgm:spPr/>
    </dgm:pt>
    <dgm:pt modelId="{435F54F0-3699-4424-AA06-73C8735D601C}" type="pres">
      <dgm:prSet presAssocID="{C5B60663-DD0B-43EC-880F-47EB551B3BDB}" presName="sp" presStyleCnt="0"/>
      <dgm:spPr/>
    </dgm:pt>
    <dgm:pt modelId="{5E90B4DB-A7AE-4171-B66C-344B46DEF60B}" type="pres">
      <dgm:prSet presAssocID="{4E0FCB67-B5E7-4F54-858A-749F86711FD4}" presName="composite" presStyleCnt="0"/>
      <dgm:spPr/>
    </dgm:pt>
    <dgm:pt modelId="{0D91D6A5-90A6-491A-B303-CF9C3942E1C1}" type="pres">
      <dgm:prSet presAssocID="{4E0FCB67-B5E7-4F54-858A-749F86711FD4}" presName="parentText" presStyleLbl="alignNode1" presStyleIdx="2" presStyleCnt="3">
        <dgm:presLayoutVars>
          <dgm:chMax val="1"/>
          <dgm:bulletEnabled val="1"/>
        </dgm:presLayoutVars>
      </dgm:prSet>
      <dgm:spPr/>
    </dgm:pt>
    <dgm:pt modelId="{FA1FFFC4-BA15-4AFC-B98B-45769A9FB3BA}" type="pres">
      <dgm:prSet presAssocID="{4E0FCB67-B5E7-4F54-858A-749F86711FD4}" presName="descendantText" presStyleLbl="alignAcc1" presStyleIdx="2" presStyleCnt="3">
        <dgm:presLayoutVars>
          <dgm:bulletEnabled val="1"/>
        </dgm:presLayoutVars>
      </dgm:prSet>
      <dgm:spPr/>
    </dgm:pt>
  </dgm:ptLst>
  <dgm:cxnLst>
    <dgm:cxn modelId="{DBA8C203-4336-4F19-A113-7AA302AC715E}" srcId="{4E0FCB67-B5E7-4F54-858A-749F86711FD4}" destId="{23C242AB-1238-4B3E-82FE-323892625A71}" srcOrd="0" destOrd="0" parTransId="{B07761C5-AF16-4DA1-AA9A-E4B119BC7847}" sibTransId="{BDF5E083-8C7B-49BA-92D3-2DBEC5786E57}"/>
    <dgm:cxn modelId="{AF561708-339C-424B-9623-34EDF4EDD35C}" srcId="{8E0B797B-55D8-4633-9863-EB39DBA40542}" destId="{650C6F59-D623-4589-B093-863953762B81}" srcOrd="0" destOrd="0" parTransId="{C29C2B70-3189-400B-8956-37CE5FFF8911}" sibTransId="{50AF15E2-976B-44C5-8F9F-B6461F6DF1EC}"/>
    <dgm:cxn modelId="{F3A3A424-110B-4448-876B-920150CC36F3}" srcId="{83FEA815-53E0-40CC-BCFF-A08BB19770BB}" destId="{4E0FCB67-B5E7-4F54-858A-749F86711FD4}" srcOrd="2" destOrd="0" parTransId="{AEAEA22E-3C2B-4F81-8DF3-F9C9BBA253AD}" sibTransId="{DAFE7214-6C04-457E-9573-BC7655A13DC9}"/>
    <dgm:cxn modelId="{8426E647-E874-4B1E-9F3E-D085979F93EA}" type="presOf" srcId="{83FEA815-53E0-40CC-BCFF-A08BB19770BB}" destId="{12686C1F-85B5-4BAB-9D54-CF6FDC540AE4}" srcOrd="0" destOrd="0" presId="urn:microsoft.com/office/officeart/2005/8/layout/chevron2"/>
    <dgm:cxn modelId="{FF7E934B-370A-4764-B2C3-0FBD3C3E6DA0}" type="presOf" srcId="{8E0B797B-55D8-4633-9863-EB39DBA40542}" destId="{450E5973-2988-473A-A9BC-4609451EA4E2}" srcOrd="0" destOrd="0" presId="urn:microsoft.com/office/officeart/2005/8/layout/chevron2"/>
    <dgm:cxn modelId="{C3EB978A-4499-4AE3-8B0E-554BC82AB2E8}" type="presOf" srcId="{579CAFF4-B0CC-4603-A752-01EDAD039C71}" destId="{FFAE0D5D-7DC7-432F-8EE9-65C7E0D85924}" srcOrd="0" destOrd="0" presId="urn:microsoft.com/office/officeart/2005/8/layout/chevron2"/>
    <dgm:cxn modelId="{10B21F8D-FE7B-41B6-8A42-A89291FAF541}" srcId="{83FEA815-53E0-40CC-BCFF-A08BB19770BB}" destId="{8E0B797B-55D8-4633-9863-EB39DBA40542}" srcOrd="1" destOrd="0" parTransId="{9975EE5C-B556-4A2B-81B6-C56FBF48CCB3}" sibTransId="{C5B60663-DD0B-43EC-880F-47EB551B3BDB}"/>
    <dgm:cxn modelId="{3916AA97-3891-43F6-BE4E-9325C107A5D2}" srcId="{579CAFF4-B0CC-4603-A752-01EDAD039C71}" destId="{4E22FB10-173B-4F44-9A7A-7CEE740CC1C7}" srcOrd="0" destOrd="0" parTransId="{91408C4B-2235-4B17-B993-A3027242D0C8}" sibTransId="{3349D5F5-3693-4BE3-9BAA-49B54DFAE5B0}"/>
    <dgm:cxn modelId="{DDEC81A0-C9F7-4532-AF45-713D9A7AA376}" type="presOf" srcId="{23C242AB-1238-4B3E-82FE-323892625A71}" destId="{FA1FFFC4-BA15-4AFC-B98B-45769A9FB3BA}" srcOrd="0" destOrd="0" presId="urn:microsoft.com/office/officeart/2005/8/layout/chevron2"/>
    <dgm:cxn modelId="{12A72FB5-BFCA-41C6-865C-F006F22BA6A3}" type="presOf" srcId="{4E22FB10-173B-4F44-9A7A-7CEE740CC1C7}" destId="{70E7F807-63A7-4CB1-8792-BA1B453452BC}" srcOrd="0" destOrd="0" presId="urn:microsoft.com/office/officeart/2005/8/layout/chevron2"/>
    <dgm:cxn modelId="{EDFD91E1-710B-414B-9590-94E30E95F616}" type="presOf" srcId="{4E0FCB67-B5E7-4F54-858A-749F86711FD4}" destId="{0D91D6A5-90A6-491A-B303-CF9C3942E1C1}" srcOrd="0" destOrd="0" presId="urn:microsoft.com/office/officeart/2005/8/layout/chevron2"/>
    <dgm:cxn modelId="{7FC5C7E4-BC0F-4349-A65C-FDDD6FF6BA6A}" type="presOf" srcId="{650C6F59-D623-4589-B093-863953762B81}" destId="{FFF74A61-9613-4DBB-8380-05273F9E7503}" srcOrd="0" destOrd="0" presId="urn:microsoft.com/office/officeart/2005/8/layout/chevron2"/>
    <dgm:cxn modelId="{3DECD5ED-62C6-4B92-93FB-20EAF3561725}" srcId="{83FEA815-53E0-40CC-BCFF-A08BB19770BB}" destId="{579CAFF4-B0CC-4603-A752-01EDAD039C71}" srcOrd="0" destOrd="0" parTransId="{111D76E5-167A-4166-AC29-1968A4B936F9}" sibTransId="{1FB288E9-E177-45A3-BC81-B5318BCF3D97}"/>
    <dgm:cxn modelId="{19EE4852-63EA-4353-8F8F-E01F3A4FCEA9}" type="presParOf" srcId="{12686C1F-85B5-4BAB-9D54-CF6FDC540AE4}" destId="{6FAE32D7-40AB-4A95-AEF8-42637E8FF741}" srcOrd="0" destOrd="0" presId="urn:microsoft.com/office/officeart/2005/8/layout/chevron2"/>
    <dgm:cxn modelId="{AFC0333F-9812-4F73-9C9F-E23BF1E65F1A}" type="presParOf" srcId="{6FAE32D7-40AB-4A95-AEF8-42637E8FF741}" destId="{FFAE0D5D-7DC7-432F-8EE9-65C7E0D85924}" srcOrd="0" destOrd="0" presId="urn:microsoft.com/office/officeart/2005/8/layout/chevron2"/>
    <dgm:cxn modelId="{C49DA8B3-CCD2-4BB3-BD2B-AAAD2E085E97}" type="presParOf" srcId="{6FAE32D7-40AB-4A95-AEF8-42637E8FF741}" destId="{70E7F807-63A7-4CB1-8792-BA1B453452BC}" srcOrd="1" destOrd="0" presId="urn:microsoft.com/office/officeart/2005/8/layout/chevron2"/>
    <dgm:cxn modelId="{F18E9C9C-11FA-4FB0-97E9-6F21E813536F}" type="presParOf" srcId="{12686C1F-85B5-4BAB-9D54-CF6FDC540AE4}" destId="{4DC3C3F0-145E-46EA-A114-69B24EE1C663}" srcOrd="1" destOrd="0" presId="urn:microsoft.com/office/officeart/2005/8/layout/chevron2"/>
    <dgm:cxn modelId="{CA8A2C6E-63CF-46B6-8138-31E3DB8F1778}" type="presParOf" srcId="{12686C1F-85B5-4BAB-9D54-CF6FDC540AE4}" destId="{254DD19E-3315-41E7-8721-60472BF25B23}" srcOrd="2" destOrd="0" presId="urn:microsoft.com/office/officeart/2005/8/layout/chevron2"/>
    <dgm:cxn modelId="{6BDFDA08-F928-4A5C-948C-52AF1BC1B9E2}" type="presParOf" srcId="{254DD19E-3315-41E7-8721-60472BF25B23}" destId="{450E5973-2988-473A-A9BC-4609451EA4E2}" srcOrd="0" destOrd="0" presId="urn:microsoft.com/office/officeart/2005/8/layout/chevron2"/>
    <dgm:cxn modelId="{6BC27D73-E376-4C2D-9DF0-0DA937C6117C}" type="presParOf" srcId="{254DD19E-3315-41E7-8721-60472BF25B23}" destId="{FFF74A61-9613-4DBB-8380-05273F9E7503}" srcOrd="1" destOrd="0" presId="urn:microsoft.com/office/officeart/2005/8/layout/chevron2"/>
    <dgm:cxn modelId="{AD1808AA-DEF0-4436-80B2-95636F197F7B}" type="presParOf" srcId="{12686C1F-85B5-4BAB-9D54-CF6FDC540AE4}" destId="{435F54F0-3699-4424-AA06-73C8735D601C}" srcOrd="3" destOrd="0" presId="urn:microsoft.com/office/officeart/2005/8/layout/chevron2"/>
    <dgm:cxn modelId="{98F94989-398B-45F1-85E3-685DE7227848}" type="presParOf" srcId="{12686C1F-85B5-4BAB-9D54-CF6FDC540AE4}" destId="{5E90B4DB-A7AE-4171-B66C-344B46DEF60B}" srcOrd="4" destOrd="0" presId="urn:microsoft.com/office/officeart/2005/8/layout/chevron2"/>
    <dgm:cxn modelId="{C5E3F160-0DC7-44AE-8542-6BA894DF7B08}" type="presParOf" srcId="{5E90B4DB-A7AE-4171-B66C-344B46DEF60B}" destId="{0D91D6A5-90A6-491A-B303-CF9C3942E1C1}" srcOrd="0" destOrd="0" presId="urn:microsoft.com/office/officeart/2005/8/layout/chevron2"/>
    <dgm:cxn modelId="{B94A408E-0D83-4592-9796-20D2B8872ADB}" type="presParOf" srcId="{5E90B4DB-A7AE-4171-B66C-344B46DEF60B}" destId="{FA1FFFC4-BA15-4AFC-B98B-45769A9FB3B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D590D-F98F-4A60-A235-D1C8F2C727A7}">
      <dsp:nvSpPr>
        <dsp:cNvPr id="0" name=""/>
        <dsp:cNvSpPr/>
      </dsp:nvSpPr>
      <dsp:spPr>
        <a:xfrm>
          <a:off x="3726295" y="2309684"/>
          <a:ext cx="2636381" cy="457553"/>
        </a:xfrm>
        <a:custGeom>
          <a:avLst/>
          <a:gdLst/>
          <a:ahLst/>
          <a:cxnLst/>
          <a:rect l="0" t="0" r="0" b="0"/>
          <a:pathLst>
            <a:path>
              <a:moveTo>
                <a:pt x="0" y="0"/>
              </a:moveTo>
              <a:lnTo>
                <a:pt x="0" y="228776"/>
              </a:lnTo>
              <a:lnTo>
                <a:pt x="2636381" y="228776"/>
              </a:lnTo>
              <a:lnTo>
                <a:pt x="2636381"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3ECA7-7653-44B8-A17A-E8C903E82B8C}">
      <dsp:nvSpPr>
        <dsp:cNvPr id="0" name=""/>
        <dsp:cNvSpPr/>
      </dsp:nvSpPr>
      <dsp:spPr>
        <a:xfrm>
          <a:off x="3680575" y="2309684"/>
          <a:ext cx="91440" cy="457553"/>
        </a:xfrm>
        <a:custGeom>
          <a:avLst/>
          <a:gdLst/>
          <a:ahLst/>
          <a:cxnLst/>
          <a:rect l="0" t="0" r="0" b="0"/>
          <a:pathLst>
            <a:path>
              <a:moveTo>
                <a:pt x="45720" y="0"/>
              </a:moveTo>
              <a:lnTo>
                <a:pt x="4572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2FFCF-F8DB-45E3-91F6-DC03323FBEFC}">
      <dsp:nvSpPr>
        <dsp:cNvPr id="0" name=""/>
        <dsp:cNvSpPr/>
      </dsp:nvSpPr>
      <dsp:spPr>
        <a:xfrm>
          <a:off x="1089914" y="2309684"/>
          <a:ext cx="2636381" cy="457553"/>
        </a:xfrm>
        <a:custGeom>
          <a:avLst/>
          <a:gdLst/>
          <a:ahLst/>
          <a:cxnLst/>
          <a:rect l="0" t="0" r="0" b="0"/>
          <a:pathLst>
            <a:path>
              <a:moveTo>
                <a:pt x="2636381" y="0"/>
              </a:moveTo>
              <a:lnTo>
                <a:pt x="2636381" y="228776"/>
              </a:lnTo>
              <a:lnTo>
                <a:pt x="0" y="228776"/>
              </a:lnTo>
              <a:lnTo>
                <a:pt x="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91909-EA23-406E-95E0-582117256FB6}">
      <dsp:nvSpPr>
        <dsp:cNvPr id="0" name=""/>
        <dsp:cNvSpPr/>
      </dsp:nvSpPr>
      <dsp:spPr>
        <a:xfrm>
          <a:off x="2636881" y="1220270"/>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Reversible Stemless Shoulder Implant</a:t>
          </a:r>
        </a:p>
      </dsp:txBody>
      <dsp:txXfrm>
        <a:off x="2636881" y="1220270"/>
        <a:ext cx="2178827" cy="1089413"/>
      </dsp:txXfrm>
    </dsp:sp>
    <dsp:sp modelId="{2B537050-D05E-4B58-B30C-E2992941DF72}">
      <dsp:nvSpPr>
        <dsp:cNvPr id="0" name=""/>
        <dsp:cNvSpPr/>
      </dsp:nvSpPr>
      <dsp:spPr>
        <a:xfrm>
          <a:off x="500"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Stability</a:t>
          </a:r>
        </a:p>
      </dsp:txBody>
      <dsp:txXfrm>
        <a:off x="500" y="2767237"/>
        <a:ext cx="2178827" cy="1089413"/>
      </dsp:txXfrm>
    </dsp:sp>
    <dsp:sp modelId="{C92520BF-A9A6-49F3-A543-8496676A9F0A}">
      <dsp:nvSpPr>
        <dsp:cNvPr id="0" name=""/>
        <dsp:cNvSpPr/>
      </dsp:nvSpPr>
      <dsp:spPr>
        <a:xfrm>
          <a:off x="2636881"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2636881" y="2767237"/>
        <a:ext cx="2178827" cy="1089413"/>
      </dsp:txXfrm>
    </dsp:sp>
    <dsp:sp modelId="{4A81F042-B307-47BB-B82D-5F2380DCF05E}">
      <dsp:nvSpPr>
        <dsp:cNvPr id="0" name=""/>
        <dsp:cNvSpPr/>
      </dsp:nvSpPr>
      <dsp:spPr>
        <a:xfrm>
          <a:off x="5273263"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Adaptable</a:t>
          </a:r>
        </a:p>
      </dsp:txBody>
      <dsp:txXfrm>
        <a:off x="5273263" y="2767237"/>
        <a:ext cx="2178827" cy="1089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432DE-6AA0-4966-A923-E64CBE46B40E}">
      <dsp:nvSpPr>
        <dsp:cNvPr id="0" name=""/>
        <dsp:cNvSpPr/>
      </dsp:nvSpPr>
      <dsp:spPr>
        <a:xfrm>
          <a:off x="2928680" y="1839598"/>
          <a:ext cx="227889" cy="2474907"/>
        </a:xfrm>
        <a:custGeom>
          <a:avLst/>
          <a:gdLst/>
          <a:ahLst/>
          <a:cxnLst/>
          <a:rect l="0" t="0" r="0" b="0"/>
          <a:pathLst>
            <a:path>
              <a:moveTo>
                <a:pt x="0" y="0"/>
              </a:moveTo>
              <a:lnTo>
                <a:pt x="0" y="2474907"/>
              </a:lnTo>
              <a:lnTo>
                <a:pt x="227889" y="247490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7CFB-52CA-497E-9413-CADCFE624671}">
      <dsp:nvSpPr>
        <dsp:cNvPr id="0" name=""/>
        <dsp:cNvSpPr/>
      </dsp:nvSpPr>
      <dsp:spPr>
        <a:xfrm>
          <a:off x="2928680" y="1839598"/>
          <a:ext cx="227889" cy="1501087"/>
        </a:xfrm>
        <a:custGeom>
          <a:avLst/>
          <a:gdLst/>
          <a:ahLst/>
          <a:cxnLst/>
          <a:rect l="0" t="0" r="0" b="0"/>
          <a:pathLst>
            <a:path>
              <a:moveTo>
                <a:pt x="0" y="0"/>
              </a:moveTo>
              <a:lnTo>
                <a:pt x="0" y="1501087"/>
              </a:lnTo>
              <a:lnTo>
                <a:pt x="227889" y="150108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0E9AF-9807-4A04-ADA8-0A6872D8E10E}">
      <dsp:nvSpPr>
        <dsp:cNvPr id="0" name=""/>
        <dsp:cNvSpPr/>
      </dsp:nvSpPr>
      <dsp:spPr>
        <a:xfrm>
          <a:off x="2928680" y="1839598"/>
          <a:ext cx="227889" cy="539339"/>
        </a:xfrm>
        <a:custGeom>
          <a:avLst/>
          <a:gdLst/>
          <a:ahLst/>
          <a:cxnLst/>
          <a:rect l="0" t="0" r="0" b="0"/>
          <a:pathLst>
            <a:path>
              <a:moveTo>
                <a:pt x="0" y="0"/>
              </a:moveTo>
              <a:lnTo>
                <a:pt x="0" y="539339"/>
              </a:lnTo>
              <a:lnTo>
                <a:pt x="227889" y="53933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99649-B49D-444A-97CF-33B7AF9EF2F4}">
      <dsp:nvSpPr>
        <dsp:cNvPr id="0" name=""/>
        <dsp:cNvSpPr/>
      </dsp:nvSpPr>
      <dsp:spPr>
        <a:xfrm>
          <a:off x="3490667" y="760919"/>
          <a:ext cx="91440" cy="319045"/>
        </a:xfrm>
        <a:custGeom>
          <a:avLst/>
          <a:gdLst/>
          <a:ahLst/>
          <a:cxnLst/>
          <a:rect l="0" t="0" r="0" b="0"/>
          <a:pathLst>
            <a:path>
              <a:moveTo>
                <a:pt x="45720" y="0"/>
              </a:moveTo>
              <a:lnTo>
                <a:pt x="45720" y="3190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8264F6-3962-4C78-9ED4-AB8EAA465604}">
      <dsp:nvSpPr>
        <dsp:cNvPr id="0" name=""/>
        <dsp:cNvSpPr/>
      </dsp:nvSpPr>
      <dsp:spPr>
        <a:xfrm>
          <a:off x="2776754" y="1286"/>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Stability</a:t>
          </a:r>
        </a:p>
      </dsp:txBody>
      <dsp:txXfrm>
        <a:off x="2776754" y="1286"/>
        <a:ext cx="1519265" cy="759632"/>
      </dsp:txXfrm>
    </dsp:sp>
    <dsp:sp modelId="{6CD70D4F-59AF-4834-A727-07D697C5D7C9}">
      <dsp:nvSpPr>
        <dsp:cNvPr id="0" name=""/>
        <dsp:cNvSpPr/>
      </dsp:nvSpPr>
      <dsp:spPr>
        <a:xfrm>
          <a:off x="2776754" y="1079965"/>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Hold shoulder</a:t>
          </a:r>
        </a:p>
      </dsp:txBody>
      <dsp:txXfrm>
        <a:off x="2776754" y="1079965"/>
        <a:ext cx="1519265" cy="759632"/>
      </dsp:txXfrm>
    </dsp:sp>
    <dsp:sp modelId="{3DD88A57-8CA0-4571-B10C-E052382C4C8F}">
      <dsp:nvSpPr>
        <dsp:cNvPr id="0" name=""/>
        <dsp:cNvSpPr/>
      </dsp:nvSpPr>
      <dsp:spPr>
        <a:xfrm>
          <a:off x="3156570" y="1999121"/>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Resist Rocking Moments</a:t>
          </a:r>
        </a:p>
      </dsp:txBody>
      <dsp:txXfrm>
        <a:off x="3156570" y="1999121"/>
        <a:ext cx="1519265" cy="759632"/>
      </dsp:txXfrm>
    </dsp:sp>
    <dsp:sp modelId="{BFE6BA2E-BC73-4C58-B21E-56406CF4CBA6}">
      <dsp:nvSpPr>
        <dsp:cNvPr id="0" name=""/>
        <dsp:cNvSpPr/>
      </dsp:nvSpPr>
      <dsp:spPr>
        <a:xfrm>
          <a:off x="3156570" y="2960870"/>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Shear Forces</a:t>
          </a:r>
        </a:p>
      </dsp:txBody>
      <dsp:txXfrm>
        <a:off x="3156570" y="2960870"/>
        <a:ext cx="1519265" cy="759632"/>
      </dsp:txXfrm>
    </dsp:sp>
    <dsp:sp modelId="{BB073B3E-DFAE-4C44-80A6-C77F31E47CDA}">
      <dsp:nvSpPr>
        <dsp:cNvPr id="0" name=""/>
        <dsp:cNvSpPr/>
      </dsp:nvSpPr>
      <dsp:spPr>
        <a:xfrm>
          <a:off x="3156570" y="3934689"/>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Torque</a:t>
          </a:r>
        </a:p>
      </dsp:txBody>
      <dsp:txXfrm>
        <a:off x="3156570" y="3934689"/>
        <a:ext cx="1519265" cy="759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27214-E0B6-46C8-9AC8-D4D53DAD27DD}">
      <dsp:nvSpPr>
        <dsp:cNvPr id="0" name=""/>
        <dsp:cNvSpPr/>
      </dsp:nvSpPr>
      <dsp:spPr>
        <a:xfrm>
          <a:off x="1204076" y="753775"/>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B4BA4-5158-45E0-8174-5635021F8FB7}">
      <dsp:nvSpPr>
        <dsp:cNvPr id="0" name=""/>
        <dsp:cNvSpPr/>
      </dsp:nvSpPr>
      <dsp:spPr>
        <a:xfrm>
          <a:off x="496897" y="876"/>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496897" y="876"/>
        <a:ext cx="1505796" cy="752898"/>
      </dsp:txXfrm>
    </dsp:sp>
    <dsp:sp modelId="{C230B8D8-AA76-4450-8A0D-9A0CB33EF8B4}">
      <dsp:nvSpPr>
        <dsp:cNvPr id="0" name=""/>
        <dsp:cNvSpPr/>
      </dsp:nvSpPr>
      <dsp:spPr>
        <a:xfrm>
          <a:off x="496897" y="1069992"/>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Easier to Implant</a:t>
          </a:r>
        </a:p>
      </dsp:txBody>
      <dsp:txXfrm>
        <a:off x="496897" y="1069992"/>
        <a:ext cx="1505796" cy="752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9D35-EC2B-4D89-8C4E-6E504A9D9DBF}">
      <dsp:nvSpPr>
        <dsp:cNvPr id="0" name=""/>
        <dsp:cNvSpPr/>
      </dsp:nvSpPr>
      <dsp:spPr>
        <a:xfrm>
          <a:off x="1204076" y="753776"/>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5F0DA-ED9F-4F68-8DB9-346E0DABF70A}">
      <dsp:nvSpPr>
        <dsp:cNvPr id="0" name=""/>
        <dsp:cNvSpPr/>
      </dsp:nvSpPr>
      <dsp:spPr>
        <a:xfrm>
          <a:off x="496898" y="877"/>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a:cs typeface="Calibri"/>
            </a:rPr>
            <a:t>Adaptable</a:t>
          </a:r>
        </a:p>
      </dsp:txBody>
      <dsp:txXfrm>
        <a:off x="496898" y="877"/>
        <a:ext cx="1505797" cy="752898"/>
      </dsp:txXfrm>
    </dsp:sp>
    <dsp:sp modelId="{0038833A-B3D4-4909-82EE-975815610019}">
      <dsp:nvSpPr>
        <dsp:cNvPr id="0" name=""/>
        <dsp:cNvSpPr/>
      </dsp:nvSpPr>
      <dsp:spPr>
        <a:xfrm>
          <a:off x="496898" y="1069993"/>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Variable Sized Implants</a:t>
          </a:r>
        </a:p>
      </dsp:txBody>
      <dsp:txXfrm>
        <a:off x="496898" y="1069993"/>
        <a:ext cx="1505797" cy="752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0EB8-1462-4820-BDB3-3B2D01B922E1}">
      <dsp:nvSpPr>
        <dsp:cNvPr id="0" name=""/>
        <dsp:cNvSpPr/>
      </dsp:nvSpPr>
      <dsp:spPr>
        <a:xfrm>
          <a:off x="0" y="0"/>
          <a:ext cx="8395853" cy="1301606"/>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latin typeface="Arial Black"/>
            </a:rPr>
            <a:t>Targets</a:t>
          </a:r>
          <a:endParaRPr lang="en-US" sz="5400" kern="1200"/>
        </a:p>
      </dsp:txBody>
      <dsp:txXfrm>
        <a:off x="0" y="0"/>
        <a:ext cx="8395853" cy="1301606"/>
      </dsp:txXfrm>
    </dsp:sp>
    <dsp:sp modelId="{BA77AFE9-7C2D-44D1-B922-34C9D9A9D967}">
      <dsp:nvSpPr>
        <dsp:cNvPr id="0" name=""/>
        <dsp:cNvSpPr/>
      </dsp:nvSpPr>
      <dsp:spPr>
        <a:xfrm>
          <a:off x="0"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rocking moments at least 10% better than Equinox</a:t>
          </a:r>
          <a:endParaRPr lang="en-US" sz="2800" kern="1200"/>
        </a:p>
      </dsp:txBody>
      <dsp:txXfrm>
        <a:off x="0" y="1301606"/>
        <a:ext cx="2098963" cy="2733374"/>
      </dsp:txXfrm>
    </dsp:sp>
    <dsp:sp modelId="{78AEA38C-9CC0-47AC-9609-4C718983AFC8}">
      <dsp:nvSpPr>
        <dsp:cNvPr id="0" name=""/>
        <dsp:cNvSpPr/>
      </dsp:nvSpPr>
      <dsp:spPr>
        <a:xfrm>
          <a:off x="2098963"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torque at least 10% better than Equinox</a:t>
          </a:r>
          <a:endParaRPr lang="en-US" sz="2800" kern="1200"/>
        </a:p>
      </dsp:txBody>
      <dsp:txXfrm>
        <a:off x="2098963" y="1301606"/>
        <a:ext cx="2098963" cy="2733374"/>
      </dsp:txXfrm>
    </dsp:sp>
    <dsp:sp modelId="{48999D97-0619-4952-83F6-ABAE389B7F3F}">
      <dsp:nvSpPr>
        <dsp:cNvPr id="0" name=""/>
        <dsp:cNvSpPr/>
      </dsp:nvSpPr>
      <dsp:spPr>
        <a:xfrm>
          <a:off x="4197926"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shear forces at least 10% better than Equinox</a:t>
          </a:r>
        </a:p>
      </dsp:txBody>
      <dsp:txXfrm>
        <a:off x="4197926" y="1301606"/>
        <a:ext cx="2098963" cy="2733374"/>
      </dsp:txXfrm>
    </dsp:sp>
    <dsp:sp modelId="{5D2C8F67-C96E-40B2-8690-E1C17C5F4A25}">
      <dsp:nvSpPr>
        <dsp:cNvPr id="0" name=""/>
        <dsp:cNvSpPr/>
      </dsp:nvSpPr>
      <dsp:spPr>
        <a:xfrm>
          <a:off x="6296889"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Implantation is at least 10% better than Equinox</a:t>
          </a:r>
        </a:p>
      </dsp:txBody>
      <dsp:txXfrm>
        <a:off x="6296889" y="1301606"/>
        <a:ext cx="2098963" cy="2733374"/>
      </dsp:txXfrm>
    </dsp:sp>
    <dsp:sp modelId="{4F11786E-E3D9-4E1E-9A9C-2D4395A98471}">
      <dsp:nvSpPr>
        <dsp:cNvPr id="0" name=""/>
        <dsp:cNvSpPr/>
      </dsp:nvSpPr>
      <dsp:spPr>
        <a:xfrm>
          <a:off x="0" y="4034980"/>
          <a:ext cx="8395853" cy="303708"/>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0A61-441C-4217-BE17-FC3F100CD7EA}">
      <dsp:nvSpPr>
        <dsp:cNvPr id="0" name=""/>
        <dsp:cNvSpPr/>
      </dsp:nvSpPr>
      <dsp:spPr>
        <a:xfrm>
          <a:off x="0" y="27496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Moment (Newton-meter)</a:t>
          </a:r>
        </a:p>
      </dsp:txBody>
      <dsp:txXfrm>
        <a:off x="0" y="274962"/>
        <a:ext cx="8351094" cy="696150"/>
      </dsp:txXfrm>
    </dsp:sp>
    <dsp:sp modelId="{BAB207C4-63C6-4055-9564-ECF9F2BC7198}">
      <dsp:nvSpPr>
        <dsp:cNvPr id="0" name=""/>
        <dsp:cNvSpPr/>
      </dsp:nvSpPr>
      <dsp:spPr>
        <a:xfrm>
          <a:off x="417554" y="2404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Rocking Moments</a:t>
          </a:r>
        </a:p>
      </dsp:txBody>
      <dsp:txXfrm>
        <a:off x="442052" y="48540"/>
        <a:ext cx="5796769" cy="452844"/>
      </dsp:txXfrm>
    </dsp:sp>
    <dsp:sp modelId="{018AE544-DDB6-49B2-AC1B-0B475ED41A41}">
      <dsp:nvSpPr>
        <dsp:cNvPr id="0" name=""/>
        <dsp:cNvSpPr/>
      </dsp:nvSpPr>
      <dsp:spPr>
        <a:xfrm>
          <a:off x="0" y="131383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Stress (Newton per square meter)</a:t>
          </a:r>
        </a:p>
      </dsp:txBody>
      <dsp:txXfrm>
        <a:off x="0" y="1313832"/>
        <a:ext cx="8351094" cy="696150"/>
      </dsp:txXfrm>
    </dsp:sp>
    <dsp:sp modelId="{130045D3-7F74-4DD6-A337-4649EFED87D3}">
      <dsp:nvSpPr>
        <dsp:cNvPr id="0" name=""/>
        <dsp:cNvSpPr/>
      </dsp:nvSpPr>
      <dsp:spPr>
        <a:xfrm>
          <a:off x="417554" y="106291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Shear </a:t>
          </a:r>
        </a:p>
      </dsp:txBody>
      <dsp:txXfrm>
        <a:off x="442052" y="1087410"/>
        <a:ext cx="5796769" cy="452844"/>
      </dsp:txXfrm>
    </dsp:sp>
    <dsp:sp modelId="{A82FD1BD-E706-449D-8C42-74993B642F22}">
      <dsp:nvSpPr>
        <dsp:cNvPr id="0" name=""/>
        <dsp:cNvSpPr/>
      </dsp:nvSpPr>
      <dsp:spPr>
        <a:xfrm>
          <a:off x="0" y="235270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Times New Roman"/>
            </a:rPr>
            <a:t>Torque (</a:t>
          </a:r>
          <a:r>
            <a:rPr lang="en-US" sz="1700" b="0" kern="1200">
              <a:latin typeface="Arial"/>
              <a:cs typeface="Arial"/>
            </a:rPr>
            <a:t>Newton-meter)</a:t>
          </a:r>
        </a:p>
      </dsp:txBody>
      <dsp:txXfrm>
        <a:off x="0" y="2352702"/>
        <a:ext cx="8351094" cy="696150"/>
      </dsp:txXfrm>
    </dsp:sp>
    <dsp:sp modelId="{EE3B57B7-147C-4D1A-8D2E-FE3EAE432A24}">
      <dsp:nvSpPr>
        <dsp:cNvPr id="0" name=""/>
        <dsp:cNvSpPr/>
      </dsp:nvSpPr>
      <dsp:spPr>
        <a:xfrm>
          <a:off x="417554" y="210178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Torque</a:t>
          </a:r>
        </a:p>
      </dsp:txBody>
      <dsp:txXfrm>
        <a:off x="442052" y="2126280"/>
        <a:ext cx="5796769" cy="452844"/>
      </dsp:txXfrm>
    </dsp:sp>
    <dsp:sp modelId="{FCB01A2A-02CC-477D-9591-39CDB1A74B1A}">
      <dsp:nvSpPr>
        <dsp:cNvPr id="0" name=""/>
        <dsp:cNvSpPr/>
      </dsp:nvSpPr>
      <dsp:spPr>
        <a:xfrm>
          <a:off x="0" y="3391572"/>
          <a:ext cx="8351094" cy="1204875"/>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Time</a:t>
          </a:r>
        </a:p>
        <a:p>
          <a:pPr marL="171450" lvl="1" indent="-171450" algn="l" defTabSz="755650" rtl="0">
            <a:lnSpc>
              <a:spcPct val="90000"/>
            </a:lnSpc>
            <a:spcBef>
              <a:spcPct val="0"/>
            </a:spcBef>
            <a:spcAft>
              <a:spcPct val="15000"/>
            </a:spcAft>
            <a:buChar char="•"/>
          </a:pPr>
          <a:r>
            <a:rPr lang="en-US" sz="1700" b="0" kern="1200">
              <a:latin typeface="Arial"/>
              <a:cs typeface="Arial"/>
            </a:rPr>
            <a:t>Steps</a:t>
          </a:r>
        </a:p>
        <a:p>
          <a:pPr marL="171450" lvl="1" indent="-171450" algn="l" defTabSz="755650">
            <a:lnSpc>
              <a:spcPct val="90000"/>
            </a:lnSpc>
            <a:spcBef>
              <a:spcPct val="0"/>
            </a:spcBef>
            <a:spcAft>
              <a:spcPct val="15000"/>
            </a:spcAft>
            <a:buChar char="•"/>
          </a:pPr>
          <a:r>
            <a:rPr lang="en-US" sz="1700" b="0" kern="1200">
              <a:latin typeface="Arial"/>
              <a:cs typeface="Arial"/>
            </a:rPr>
            <a:t>Physical Exertion</a:t>
          </a:r>
        </a:p>
      </dsp:txBody>
      <dsp:txXfrm>
        <a:off x="0" y="3391572"/>
        <a:ext cx="8351094" cy="1204875"/>
      </dsp:txXfrm>
    </dsp:sp>
    <dsp:sp modelId="{5B89F941-413B-4346-BDEB-B3A59DC6A9FC}">
      <dsp:nvSpPr>
        <dsp:cNvPr id="0" name=""/>
        <dsp:cNvSpPr/>
      </dsp:nvSpPr>
      <dsp:spPr>
        <a:xfrm>
          <a:off x="417554" y="314065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Easier to Implant</a:t>
          </a:r>
        </a:p>
      </dsp:txBody>
      <dsp:txXfrm>
        <a:off x="442052" y="3165150"/>
        <a:ext cx="5796769"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E0D5D-7DC7-432F-8EE9-65C7E0D85924}">
      <dsp:nvSpPr>
        <dsp:cNvPr id="0" name=""/>
        <dsp:cNvSpPr/>
      </dsp:nvSpPr>
      <dsp:spPr>
        <a:xfrm rot="5400000">
          <a:off x="-243839" y="245700"/>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Lifespan</a:t>
          </a:r>
          <a:endParaRPr lang="en-US" sz="1100" kern="1200"/>
        </a:p>
      </dsp:txBody>
      <dsp:txXfrm rot="-5400000">
        <a:off x="1" y="570819"/>
        <a:ext cx="1137915" cy="487678"/>
      </dsp:txXfrm>
    </dsp:sp>
    <dsp:sp modelId="{70E7F807-63A7-4CB1-8792-BA1B453452BC}">
      <dsp:nvSpPr>
        <dsp:cNvPr id="0" name=""/>
        <dsp:cNvSpPr/>
      </dsp:nvSpPr>
      <dsp:spPr>
        <a:xfrm rot="5400000">
          <a:off x="4693235" y="-3553458"/>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10-20 years with minimal surgical revisions</a:t>
          </a:r>
          <a:endParaRPr lang="en-US" sz="3200" kern="1200">
            <a:latin typeface="Arial Black"/>
          </a:endParaRPr>
        </a:p>
      </dsp:txBody>
      <dsp:txXfrm rot="-5400000">
        <a:off x="1137916" y="53442"/>
        <a:ext cx="8115694" cy="953473"/>
      </dsp:txXfrm>
    </dsp:sp>
    <dsp:sp modelId="{450E5973-2988-473A-A9BC-4609451EA4E2}">
      <dsp:nvSpPr>
        <dsp:cNvPr id="0" name=""/>
        <dsp:cNvSpPr/>
      </dsp:nvSpPr>
      <dsp:spPr>
        <a:xfrm rot="5400000">
          <a:off x="-243839" y="1677476"/>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Black"/>
            </a:rPr>
            <a:t>Cost of Manufacturing</a:t>
          </a:r>
          <a:endParaRPr lang="en-US" sz="1100" kern="1200"/>
        </a:p>
      </dsp:txBody>
      <dsp:txXfrm rot="-5400000">
        <a:off x="1" y="2002595"/>
        <a:ext cx="1137915" cy="487678"/>
      </dsp:txXfrm>
    </dsp:sp>
    <dsp:sp modelId="{FFF74A61-9613-4DBB-8380-05273F9E7503}">
      <dsp:nvSpPr>
        <dsp:cNvPr id="0" name=""/>
        <dsp:cNvSpPr/>
      </dsp:nvSpPr>
      <dsp:spPr>
        <a:xfrm rot="5400000">
          <a:off x="4693235" y="-2121682"/>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Material composition and overall part density</a:t>
          </a:r>
          <a:endParaRPr lang="en-US" sz="3200" kern="1200">
            <a:latin typeface="Arial Black"/>
          </a:endParaRPr>
        </a:p>
      </dsp:txBody>
      <dsp:txXfrm rot="-5400000">
        <a:off x="1137916" y="1485218"/>
        <a:ext cx="8115694" cy="953473"/>
      </dsp:txXfrm>
    </dsp:sp>
    <dsp:sp modelId="{0D91D6A5-90A6-491A-B303-CF9C3942E1C1}">
      <dsp:nvSpPr>
        <dsp:cNvPr id="0" name=""/>
        <dsp:cNvSpPr/>
      </dsp:nvSpPr>
      <dsp:spPr>
        <a:xfrm rot="5400000">
          <a:off x="-243839" y="3109252"/>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Recyclability</a:t>
          </a:r>
          <a:endParaRPr lang="en-US" sz="1100" kern="1200"/>
        </a:p>
      </dsp:txBody>
      <dsp:txXfrm rot="-5400000">
        <a:off x="1" y="3434371"/>
        <a:ext cx="1137915" cy="487678"/>
      </dsp:txXfrm>
    </dsp:sp>
    <dsp:sp modelId="{FA1FFFC4-BA15-4AFC-B98B-45769A9FB3BA}">
      <dsp:nvSpPr>
        <dsp:cNvPr id="0" name=""/>
        <dsp:cNvSpPr/>
      </dsp:nvSpPr>
      <dsp:spPr>
        <a:xfrm rot="5400000">
          <a:off x="4693235" y="-689906"/>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90% recyclable</a:t>
          </a:r>
          <a:endParaRPr lang="en-US" sz="3200" kern="1200">
            <a:latin typeface="Arial Black"/>
          </a:endParaRPr>
        </a:p>
      </dsp:txBody>
      <dsp:txXfrm rot="-5400000">
        <a:off x="1137916" y="2916994"/>
        <a:ext cx="8115694" cy="9534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26471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this is team 1x2 working with Exactech </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67201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3358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reverse part of the reverse stemless arthroplasty is shown here on the left, versus the anatomical arthroplasty on the right. The anatomical model mimics how the actual shoulder joint is shaped, with the “ball” of the “Ball and Socket” joint on the humeral head as you can see with the dome-like implant head, and the socket on the scapula side at the glenoid. </a:t>
            </a:r>
          </a:p>
          <a:p>
            <a:r>
              <a:rPr lang="en-US"/>
              <a:t>In the reverse, the ball and socket positions are switched with the ball on the glenoid and the socket on the humeral head. </a:t>
            </a:r>
          </a:p>
          <a:p>
            <a:r>
              <a:rPr lang="en-US"/>
              <a:t>The reverse arthroplasty elongates the shoulder, allowing for a slightly larger range of motion. It also has a fixed fulcrum due to the offset and only requires the deltoid to be intact (the elongated shoulder stretches the deltoid, adding extra force that may have been needed from the rotator cuff).</a:t>
            </a:r>
          </a:p>
          <a:p>
            <a:r>
              <a:rPr lang="en-US"/>
              <a:t>In comparison, the anatomical model requires both he deltoid and the rotator cuff to be intact. Similar to a normal shoulder, the rotator cuff is responsible for keeping the joint tightly together, and the deltoid is the muscle in charge of movement.</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318110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43</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22860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6" r:id="rId3"/>
    <p:sldLayoutId id="2147483687" r:id="rId4"/>
    <p:sldLayoutId id="2147483685" r:id="rId5"/>
    <p:sldLayoutId id="2147483684" r:id="rId6"/>
    <p:sldLayoutId id="2147483662" r:id="rId7"/>
    <p:sldLayoutId id="2147483663" r:id="rId8"/>
    <p:sldLayoutId id="2147483660" r:id="rId9"/>
    <p:sldLayoutId id="2147483664" r:id="rId10"/>
    <p:sldLayoutId id="2147483688" r:id="rId11"/>
    <p:sldLayoutId id="2147483661" r:id="rId12"/>
    <p:sldLayoutId id="2147483689" r:id="rId13"/>
    <p:sldLayoutId id="2147483680"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160;https:/www.exac.com/extremities/equinoxe-reverse-system/" TargetMode="External"/><Relationship Id="rId2" Type="http://schemas.openxmlformats.org/officeDocument/2006/relationships/hyperlink" Target="http://www.exac.com" TargetMode="External"/><Relationship Id="rId1" Type="http://schemas.openxmlformats.org/officeDocument/2006/relationships/slideLayout" Target="../slideLayouts/slideLayout2.xml"/><Relationship Id="rId6" Type="http://schemas.openxmlformats.org/officeDocument/2006/relationships/hyperlink" Target="http://josephbermanmd.com/anatomy-of-the-shoulder/shoulder-bones/" TargetMode="External"/><Relationship Id="rId5" Type="http://schemas.openxmlformats.org/officeDocument/2006/relationships/hyperlink" Target="https://drmcclintock.com/pros-and-cons-of-reverse-shoulder-replacement-surgery/" TargetMode="External"/><Relationship Id="rId4" Type="http://schemas.openxmlformats.org/officeDocument/2006/relationships/hyperlink" Target="https://shoulderinnovations.com/total-shoulder-replacement-surge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793623" y="2633615"/>
            <a:ext cx="9144000" cy="768096"/>
          </a:xfrm>
        </p:spPr>
        <p:txBody>
          <a:bodyPr/>
          <a:lstStyle/>
          <a:p>
            <a:r>
              <a:rPr lang="en-US">
                <a:latin typeface="Arial"/>
                <a:cs typeface="Arial"/>
              </a:rPr>
              <a:t>Reversible Stemless Shoulder Implant</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404473"/>
            <a:ext cx="9144000" cy="768096"/>
          </a:xfrm>
        </p:spPr>
        <p:txBody>
          <a:bodyPr vert="horz" lIns="0" tIns="0" rIns="0" bIns="0" rtlCol="0" anchor="t">
            <a:normAutofit/>
          </a:bodyPr>
          <a:lstStyle/>
          <a:p>
            <a:r>
              <a:rPr lang="en-US">
                <a:latin typeface="Arial Black"/>
              </a:rPr>
              <a:t>Team 102</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138430"/>
            <a:ext cx="9144000" cy="484632"/>
          </a:xfrm>
        </p:spPr>
        <p:txBody>
          <a:bodyPr/>
          <a:lstStyle/>
          <a:p>
            <a:r>
              <a:rPr lang="en-US" b="1">
                <a:latin typeface="Arial"/>
                <a:cs typeface="Arial"/>
              </a:rPr>
              <a:t>02/13/24</a:t>
            </a:r>
            <a:endParaRPr lang="en-US" b="1"/>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005AB8-0186-5D9A-0F83-D2215B4B5B4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CFFA852-3226-6F6C-A577-0DEBBFA9A5BD}"/>
              </a:ext>
            </a:extLst>
          </p:cNvPr>
          <p:cNvSpPr>
            <a:spLocks noGrp="1"/>
          </p:cNvSpPr>
          <p:nvPr>
            <p:ph type="sldNum" sz="quarter" idx="12"/>
          </p:nvPr>
        </p:nvSpPr>
        <p:spPr/>
        <p:txBody>
          <a:bodyPr/>
          <a:lstStyle/>
          <a:p>
            <a:fld id="{A5AEF524-62EC-C340-82A1-9F47B6C43E55}" type="slidenum">
              <a:rPr lang="en-US" dirty="0" smtClean="0"/>
              <a:t>10</a:t>
            </a:fld>
            <a:endParaRPr lang="en-US" dirty="0"/>
          </a:p>
        </p:txBody>
      </p:sp>
      <p:sp>
        <p:nvSpPr>
          <p:cNvPr id="4" name="Title 3">
            <a:extLst>
              <a:ext uri="{FF2B5EF4-FFF2-40B4-BE49-F238E27FC236}">
                <a16:creationId xmlns:a16="http://schemas.microsoft.com/office/drawing/2014/main" id="{E838ECA6-C187-E7AF-A4DA-BAD90515FDFF}"/>
              </a:ext>
            </a:extLst>
          </p:cNvPr>
          <p:cNvSpPr>
            <a:spLocks noGrp="1"/>
          </p:cNvSpPr>
          <p:nvPr>
            <p:ph type="title"/>
          </p:nvPr>
        </p:nvSpPr>
        <p:spPr/>
        <p:txBody>
          <a:bodyPr/>
          <a:lstStyle/>
          <a:p>
            <a:r>
              <a:rPr lang="en-US"/>
              <a:t>Testing Implantation Methods</a:t>
            </a:r>
          </a:p>
        </p:txBody>
      </p:sp>
      <p:pic>
        <p:nvPicPr>
          <p:cNvPr id="5" name="Picture 4" descr="A hand holding a piece of foam with a metal object on it&#10;&#10;Description automatically generated">
            <a:extLst>
              <a:ext uri="{FF2B5EF4-FFF2-40B4-BE49-F238E27FC236}">
                <a16:creationId xmlns:a16="http://schemas.microsoft.com/office/drawing/2014/main" id="{21B194B9-C390-53F1-3F9D-D2F5BF6FA7D9}"/>
              </a:ext>
            </a:extLst>
          </p:cNvPr>
          <p:cNvPicPr>
            <a:picLocks noChangeAspect="1"/>
          </p:cNvPicPr>
          <p:nvPr/>
        </p:nvPicPr>
        <p:blipFill>
          <a:blip r:embed="rId2"/>
          <a:stretch>
            <a:fillRect/>
          </a:stretch>
        </p:blipFill>
        <p:spPr>
          <a:xfrm>
            <a:off x="673226" y="1982851"/>
            <a:ext cx="3511445" cy="2886356"/>
          </a:xfrm>
          <a:prstGeom prst="rect">
            <a:avLst/>
          </a:prstGeom>
        </p:spPr>
      </p:pic>
      <p:sp>
        <p:nvSpPr>
          <p:cNvPr id="9" name="TextBox 8">
            <a:extLst>
              <a:ext uri="{FF2B5EF4-FFF2-40B4-BE49-F238E27FC236}">
                <a16:creationId xmlns:a16="http://schemas.microsoft.com/office/drawing/2014/main" id="{0B9B6945-AE99-F00C-AD4A-5397FF1D9252}"/>
              </a:ext>
            </a:extLst>
          </p:cNvPr>
          <p:cNvSpPr txBox="1"/>
          <p:nvPr/>
        </p:nvSpPr>
        <p:spPr>
          <a:xfrm>
            <a:off x="6182732" y="1715058"/>
            <a:ext cx="1648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Pressing Force</a:t>
            </a:r>
            <a:endParaRPr lang="en-US"/>
          </a:p>
        </p:txBody>
      </p:sp>
      <p:cxnSp>
        <p:nvCxnSpPr>
          <p:cNvPr id="13" name="Straight Arrow Connector 12">
            <a:extLst>
              <a:ext uri="{FF2B5EF4-FFF2-40B4-BE49-F238E27FC236}">
                <a16:creationId xmlns:a16="http://schemas.microsoft.com/office/drawing/2014/main" id="{5EC0EDAD-2B75-624A-F650-7DAADB145B43}"/>
              </a:ext>
            </a:extLst>
          </p:cNvPr>
          <p:cNvCxnSpPr>
            <a:cxnSpLocks/>
          </p:cNvCxnSpPr>
          <p:nvPr/>
        </p:nvCxnSpPr>
        <p:spPr>
          <a:xfrm>
            <a:off x="6700413" y="2081096"/>
            <a:ext cx="20320"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283CF2-1A17-7D53-2B1D-BC72B1838FD5}"/>
              </a:ext>
            </a:extLst>
          </p:cNvPr>
          <p:cNvSpPr txBox="1"/>
          <p:nvPr/>
        </p:nvSpPr>
        <p:spPr>
          <a:xfrm>
            <a:off x="5438946" y="2116997"/>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1</a:t>
            </a:r>
            <a:endParaRPr lang="en-US"/>
          </a:p>
        </p:txBody>
      </p:sp>
      <p:sp>
        <p:nvSpPr>
          <p:cNvPr id="10" name="TextBox 9">
            <a:extLst>
              <a:ext uri="{FF2B5EF4-FFF2-40B4-BE49-F238E27FC236}">
                <a16:creationId xmlns:a16="http://schemas.microsoft.com/office/drawing/2014/main" id="{D23BD162-4E48-541F-3F8C-EB2EABB3F965}"/>
              </a:ext>
            </a:extLst>
          </p:cNvPr>
          <p:cNvSpPr txBox="1"/>
          <p:nvPr/>
        </p:nvSpPr>
        <p:spPr>
          <a:xfrm>
            <a:off x="6506758" y="2817417"/>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2</a:t>
            </a:r>
          </a:p>
        </p:txBody>
      </p:sp>
      <p:pic>
        <p:nvPicPr>
          <p:cNvPr id="6" name="Picture 5" descr="A gold nail on a square box&#10;&#10;Description automatically generated">
            <a:extLst>
              <a:ext uri="{FF2B5EF4-FFF2-40B4-BE49-F238E27FC236}">
                <a16:creationId xmlns:a16="http://schemas.microsoft.com/office/drawing/2014/main" id="{F6BA2E2C-251B-46F0-4F91-8BB5F1EF53F1}"/>
              </a:ext>
            </a:extLst>
          </p:cNvPr>
          <p:cNvPicPr>
            <a:picLocks noChangeAspect="1"/>
          </p:cNvPicPr>
          <p:nvPr/>
        </p:nvPicPr>
        <p:blipFill>
          <a:blip r:embed="rId3"/>
          <a:stretch>
            <a:fillRect/>
          </a:stretch>
        </p:blipFill>
        <p:spPr>
          <a:xfrm>
            <a:off x="3441493" y="2176696"/>
            <a:ext cx="6096000" cy="3429000"/>
          </a:xfrm>
          <a:prstGeom prst="rect">
            <a:avLst/>
          </a:prstGeom>
        </p:spPr>
      </p:pic>
      <p:sp>
        <p:nvSpPr>
          <p:cNvPr id="16" name="TextBox 15">
            <a:extLst>
              <a:ext uri="{FF2B5EF4-FFF2-40B4-BE49-F238E27FC236}">
                <a16:creationId xmlns:a16="http://schemas.microsoft.com/office/drawing/2014/main" id="{759A4E76-E9D3-CA96-B3C0-89451762A12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
        <p:nvSpPr>
          <p:cNvPr id="7" name="TextBox 6">
            <a:extLst>
              <a:ext uri="{FF2B5EF4-FFF2-40B4-BE49-F238E27FC236}">
                <a16:creationId xmlns:a16="http://schemas.microsoft.com/office/drawing/2014/main" id="{C4D74370-A631-B848-D1F5-E2F59A08E6C9}"/>
              </a:ext>
            </a:extLst>
          </p:cNvPr>
          <p:cNvSpPr txBox="1"/>
          <p:nvPr/>
        </p:nvSpPr>
        <p:spPr>
          <a:xfrm>
            <a:off x="6106651" y="3930192"/>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Bone Block</a:t>
            </a:r>
          </a:p>
        </p:txBody>
      </p:sp>
    </p:spTree>
    <p:extLst>
      <p:ext uri="{BB962C8B-B14F-4D97-AF65-F5344CB8AC3E}">
        <p14:creationId xmlns:p14="http://schemas.microsoft.com/office/powerpoint/2010/main" val="35707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6CE13E-DFD0-BD36-F32D-97893B88732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p:txBody>
          <a:bodyPr/>
          <a:lstStyle/>
          <a:p>
            <a:r>
              <a:rPr lang="en-US"/>
              <a:t>Equinox</a:t>
            </a:r>
          </a:p>
        </p:txBody>
      </p:sp>
      <p:pic>
        <p:nvPicPr>
          <p:cNvPr id="5" name="Picture 4" descr="A green and orange object&#10;&#10;Description automatically generated">
            <a:extLst>
              <a:ext uri="{FF2B5EF4-FFF2-40B4-BE49-F238E27FC236}">
                <a16:creationId xmlns:a16="http://schemas.microsoft.com/office/drawing/2014/main" id="{FC5A05B6-05F5-B2BB-2051-067A773AEA93}"/>
              </a:ext>
            </a:extLst>
          </p:cNvPr>
          <p:cNvPicPr>
            <a:picLocks noChangeAspect="1"/>
          </p:cNvPicPr>
          <p:nvPr/>
        </p:nvPicPr>
        <p:blipFill>
          <a:blip r:embed="rId2"/>
          <a:stretch>
            <a:fillRect/>
          </a:stretch>
        </p:blipFill>
        <p:spPr>
          <a:xfrm>
            <a:off x="2857862" y="1492405"/>
            <a:ext cx="4952276" cy="4114800"/>
          </a:xfrm>
          <a:prstGeom prst="rect">
            <a:avLst/>
          </a:prstGeom>
        </p:spPr>
      </p:pic>
      <p:sp>
        <p:nvSpPr>
          <p:cNvPr id="7" name="TextBox 6">
            <a:extLst>
              <a:ext uri="{FF2B5EF4-FFF2-40B4-BE49-F238E27FC236}">
                <a16:creationId xmlns:a16="http://schemas.microsoft.com/office/drawing/2014/main" id="{DA5BE4E2-67C3-963C-1F7D-112E455732D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780255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124BD82D-3467-47AA-8F72-68564CF82C31}"/>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12</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3 Fin Design</a:t>
            </a:r>
          </a:p>
        </p:txBody>
      </p:sp>
      <p:pic>
        <p:nvPicPr>
          <p:cNvPr id="2" name="Picture 1" descr="A close-up of a yellow object&#10;&#10;Description automatically generated">
            <a:extLst>
              <a:ext uri="{FF2B5EF4-FFF2-40B4-BE49-F238E27FC236}">
                <a16:creationId xmlns:a16="http://schemas.microsoft.com/office/drawing/2014/main" id="{DABEEF07-F9B9-D27A-AB89-42F4FC1CE0C3}"/>
              </a:ext>
            </a:extLst>
          </p:cNvPr>
          <p:cNvPicPr>
            <a:picLocks noChangeAspect="1"/>
          </p:cNvPicPr>
          <p:nvPr/>
        </p:nvPicPr>
        <p:blipFill>
          <a:blip r:embed="rId2"/>
          <a:stretch>
            <a:fillRect/>
          </a:stretch>
        </p:blipFill>
        <p:spPr>
          <a:xfrm>
            <a:off x="3210948" y="1625600"/>
            <a:ext cx="4227291" cy="4114800"/>
          </a:xfrm>
          <a:prstGeom prst="rect">
            <a:avLst/>
          </a:prstGeom>
        </p:spPr>
      </p:pic>
      <p:sp>
        <p:nvSpPr>
          <p:cNvPr id="6" name="TextBox 5">
            <a:extLst>
              <a:ext uri="{FF2B5EF4-FFF2-40B4-BE49-F238E27FC236}">
                <a16:creationId xmlns:a16="http://schemas.microsoft.com/office/drawing/2014/main" id="{0653E4BE-020C-A8F3-82B9-99155777276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8974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EEC95A60-92A8-2A30-0DC7-D03F2F27D24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13</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5 Fin Design</a:t>
            </a:r>
          </a:p>
        </p:txBody>
      </p:sp>
      <p:sp>
        <p:nvSpPr>
          <p:cNvPr id="5" name="TextBox 4">
            <a:extLst>
              <a:ext uri="{FF2B5EF4-FFF2-40B4-BE49-F238E27FC236}">
                <a16:creationId xmlns:a16="http://schemas.microsoft.com/office/drawing/2014/main" id="{BB39AA3E-049B-F088-5EC2-DF5B558AB9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3170EDDE-A2BF-9E37-9AF3-1976C6FC856C}"/>
              </a:ext>
            </a:extLst>
          </p:cNvPr>
          <p:cNvPicPr>
            <a:picLocks noChangeAspect="1"/>
          </p:cNvPicPr>
          <p:nvPr/>
        </p:nvPicPr>
        <p:blipFill>
          <a:blip r:embed="rId2"/>
          <a:stretch>
            <a:fillRect/>
          </a:stretch>
        </p:blipFill>
        <p:spPr>
          <a:xfrm>
            <a:off x="3011304" y="1463097"/>
            <a:ext cx="4634135" cy="4459164"/>
          </a:xfrm>
          <a:prstGeom prst="rect">
            <a:avLst/>
          </a:prstGeom>
        </p:spPr>
      </p:pic>
    </p:spTree>
    <p:extLst>
      <p:ext uri="{BB962C8B-B14F-4D97-AF65-F5344CB8AC3E}">
        <p14:creationId xmlns:p14="http://schemas.microsoft.com/office/powerpoint/2010/main" val="115104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C66A-40D8-2887-4B6E-98C86E37BE98}"/>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31BC71C-AD86-C59B-FF88-88737E50849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30A4CBC-DF82-2F2A-0965-261F942ED8A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4" name="Title 3">
            <a:extLst>
              <a:ext uri="{FF2B5EF4-FFF2-40B4-BE49-F238E27FC236}">
                <a16:creationId xmlns:a16="http://schemas.microsoft.com/office/drawing/2014/main" id="{F0ABF8E0-56BD-16F4-919A-75AF35759EBB}"/>
              </a:ext>
            </a:extLst>
          </p:cNvPr>
          <p:cNvSpPr>
            <a:spLocks noGrp="1"/>
          </p:cNvSpPr>
          <p:nvPr>
            <p:ph type="title"/>
          </p:nvPr>
        </p:nvSpPr>
        <p:spPr>
          <a:xfrm>
            <a:off x="533400" y="457200"/>
            <a:ext cx="9601200" cy="960276"/>
          </a:xfrm>
        </p:spPr>
        <p:txBody>
          <a:bodyPr anchor="b">
            <a:normAutofit/>
          </a:bodyPr>
          <a:lstStyle/>
          <a:p>
            <a:r>
              <a:rPr lang="en-US"/>
              <a:t>7 Fin Design</a:t>
            </a:r>
          </a:p>
        </p:txBody>
      </p:sp>
      <p:sp>
        <p:nvSpPr>
          <p:cNvPr id="5" name="TextBox 4">
            <a:extLst>
              <a:ext uri="{FF2B5EF4-FFF2-40B4-BE49-F238E27FC236}">
                <a16:creationId xmlns:a16="http://schemas.microsoft.com/office/drawing/2014/main" id="{933A06CE-3CC4-3775-0EA0-C052EDFAA05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A1EF0B9B-2873-4CCC-D43D-2F6C54F2BAA7}"/>
              </a:ext>
            </a:extLst>
          </p:cNvPr>
          <p:cNvPicPr>
            <a:picLocks noChangeAspect="1"/>
          </p:cNvPicPr>
          <p:nvPr/>
        </p:nvPicPr>
        <p:blipFill>
          <a:blip r:embed="rId2"/>
          <a:stretch>
            <a:fillRect/>
          </a:stretch>
        </p:blipFill>
        <p:spPr>
          <a:xfrm>
            <a:off x="3013896" y="1631795"/>
            <a:ext cx="4621623" cy="4114800"/>
          </a:xfrm>
          <a:prstGeom prst="rect">
            <a:avLst/>
          </a:prstGeom>
        </p:spPr>
      </p:pic>
    </p:spTree>
    <p:extLst>
      <p:ext uri="{BB962C8B-B14F-4D97-AF65-F5344CB8AC3E}">
        <p14:creationId xmlns:p14="http://schemas.microsoft.com/office/powerpoint/2010/main" val="2300667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0B70-BC6B-9AAE-59FA-8A0198FD43EC}"/>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C2974A2-8891-E9E9-7A0E-14FB139CD71C}"/>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2C15E506-FA3B-10F6-0FBA-0E54E6F9DF0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4" name="Title 3">
            <a:extLst>
              <a:ext uri="{FF2B5EF4-FFF2-40B4-BE49-F238E27FC236}">
                <a16:creationId xmlns:a16="http://schemas.microsoft.com/office/drawing/2014/main" id="{4A46B36C-A713-E7F0-414F-4FA519B70568}"/>
              </a:ext>
            </a:extLst>
          </p:cNvPr>
          <p:cNvSpPr>
            <a:spLocks noGrp="1"/>
          </p:cNvSpPr>
          <p:nvPr>
            <p:ph type="title"/>
          </p:nvPr>
        </p:nvSpPr>
        <p:spPr>
          <a:xfrm>
            <a:off x="533400" y="457200"/>
            <a:ext cx="9601200" cy="960276"/>
          </a:xfrm>
        </p:spPr>
        <p:txBody>
          <a:bodyPr anchor="b">
            <a:normAutofit/>
          </a:bodyPr>
          <a:lstStyle/>
          <a:p>
            <a:r>
              <a:rPr lang="en-US"/>
              <a:t>Test Stand Assembly</a:t>
            </a:r>
          </a:p>
        </p:txBody>
      </p:sp>
      <p:sp>
        <p:nvSpPr>
          <p:cNvPr id="5" name="TextBox 4">
            <a:extLst>
              <a:ext uri="{FF2B5EF4-FFF2-40B4-BE49-F238E27FC236}">
                <a16:creationId xmlns:a16="http://schemas.microsoft.com/office/drawing/2014/main" id="{E9505664-7295-C218-9F07-F229ED44158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BC74170C-25B3-52E5-E515-D14D97E5C5BF}"/>
              </a:ext>
            </a:extLst>
          </p:cNvPr>
          <p:cNvPicPr>
            <a:picLocks noChangeAspect="1"/>
          </p:cNvPicPr>
          <p:nvPr/>
        </p:nvPicPr>
        <p:blipFill>
          <a:blip r:embed="rId2"/>
          <a:stretch>
            <a:fillRect/>
          </a:stretch>
        </p:blipFill>
        <p:spPr>
          <a:xfrm>
            <a:off x="2230135" y="1557454"/>
            <a:ext cx="4479291" cy="4114800"/>
          </a:xfrm>
          <a:prstGeom prst="rect">
            <a:avLst/>
          </a:prstGeom>
        </p:spPr>
      </p:pic>
    </p:spTree>
    <p:extLst>
      <p:ext uri="{BB962C8B-B14F-4D97-AF65-F5344CB8AC3E}">
        <p14:creationId xmlns:p14="http://schemas.microsoft.com/office/powerpoint/2010/main" val="415204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0B70-BC6B-9AAE-59FA-8A0198FD43EC}"/>
            </a:ext>
          </a:extLst>
        </p:cNvPr>
        <p:cNvGrpSpPr/>
        <p:nvPr/>
      </p:nvGrpSpPr>
      <p:grpSpPr>
        <a:xfrm>
          <a:off x="0" y="0"/>
          <a:ext cx="0" cy="0"/>
          <a:chOff x="0" y="0"/>
          <a:chExt cx="0" cy="0"/>
        </a:xfrm>
      </p:grpSpPr>
      <p:pic>
        <p:nvPicPr>
          <p:cNvPr id="6" name="Untitled3">
            <a:hlinkClick r:id="" action="ppaction://media"/>
            <a:extLst>
              <a:ext uri="{FF2B5EF4-FFF2-40B4-BE49-F238E27FC236}">
                <a16:creationId xmlns:a16="http://schemas.microsoft.com/office/drawing/2014/main" id="{CCE1F66E-2856-0C8A-5155-B7E244A571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326" y="937338"/>
            <a:ext cx="9601200" cy="5400675"/>
          </a:xfrm>
          <a:prstGeom prst="rect">
            <a:avLst/>
          </a:prstGeom>
        </p:spPr>
      </p:pic>
      <p:sp>
        <p:nvSpPr>
          <p:cNvPr id="10" name="Footer Placeholder 2">
            <a:extLst>
              <a:ext uri="{FF2B5EF4-FFF2-40B4-BE49-F238E27FC236}">
                <a16:creationId xmlns:a16="http://schemas.microsoft.com/office/drawing/2014/main" id="{7C2974A2-8891-E9E9-7A0E-14FB139CD71C}"/>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2C15E506-FA3B-10F6-0FBA-0E54E6F9DF0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16</a:t>
            </a:fld>
            <a:endParaRPr lang="en-US"/>
          </a:p>
        </p:txBody>
      </p:sp>
      <p:sp>
        <p:nvSpPr>
          <p:cNvPr id="4" name="Title 3">
            <a:extLst>
              <a:ext uri="{FF2B5EF4-FFF2-40B4-BE49-F238E27FC236}">
                <a16:creationId xmlns:a16="http://schemas.microsoft.com/office/drawing/2014/main" id="{4A46B36C-A713-E7F0-414F-4FA519B70568}"/>
              </a:ext>
            </a:extLst>
          </p:cNvPr>
          <p:cNvSpPr>
            <a:spLocks noGrp="1"/>
          </p:cNvSpPr>
          <p:nvPr>
            <p:ph type="title"/>
          </p:nvPr>
        </p:nvSpPr>
        <p:spPr>
          <a:xfrm>
            <a:off x="533400" y="457200"/>
            <a:ext cx="9601200" cy="960276"/>
          </a:xfrm>
        </p:spPr>
        <p:txBody>
          <a:bodyPr anchor="b">
            <a:normAutofit/>
          </a:bodyPr>
          <a:lstStyle/>
          <a:p>
            <a:r>
              <a:rPr lang="en-US" dirty="0"/>
              <a:t>Test Stand Operation</a:t>
            </a:r>
          </a:p>
        </p:txBody>
      </p:sp>
      <p:sp>
        <p:nvSpPr>
          <p:cNvPr id="5" name="TextBox 4">
            <a:extLst>
              <a:ext uri="{FF2B5EF4-FFF2-40B4-BE49-F238E27FC236}">
                <a16:creationId xmlns:a16="http://schemas.microsoft.com/office/drawing/2014/main" id="{E9505664-7295-C218-9F07-F229ED44158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81344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CE13A-BDA8-DBDE-B79A-84FA0D51254F}"/>
              </a:ext>
            </a:extLst>
          </p:cNvPr>
          <p:cNvSpPr>
            <a:spLocks noGrp="1"/>
          </p:cNvSpPr>
          <p:nvPr>
            <p:ph idx="1"/>
          </p:nvPr>
        </p:nvSpPr>
        <p:spPr/>
        <p:txBody>
          <a:bodyPr vert="horz" lIns="0" tIns="0" rIns="0" bIns="0" rtlCol="0" anchor="t">
            <a:noAutofit/>
          </a:bodyPr>
          <a:lstStyle/>
          <a:p>
            <a:r>
              <a:rPr lang="en-US" dirty="0">
                <a:ea typeface="Calibri"/>
                <a:cs typeface="Calibri"/>
              </a:rPr>
              <a:t>Finalize Test Stand</a:t>
            </a:r>
            <a:endParaRPr lang="en-US" dirty="0">
              <a:cs typeface="Calibri"/>
            </a:endParaRPr>
          </a:p>
          <a:p>
            <a:r>
              <a:rPr lang="en-US" dirty="0">
                <a:ea typeface="Calibri"/>
                <a:cs typeface="Calibri"/>
              </a:rPr>
              <a:t>Test for Absolute Failure</a:t>
            </a:r>
          </a:p>
          <a:p>
            <a:r>
              <a:rPr lang="en-US" dirty="0">
                <a:ea typeface="Calibri"/>
                <a:cs typeface="Calibri"/>
              </a:rPr>
              <a:t>Analyse Results</a:t>
            </a:r>
          </a:p>
          <a:p>
            <a:r>
              <a:rPr lang="en-US" dirty="0">
                <a:ea typeface="Calibri"/>
                <a:cs typeface="Calibri"/>
              </a:rPr>
              <a:t>Test for Fatigue Cycle</a:t>
            </a:r>
          </a:p>
          <a:p>
            <a:pPr lvl="1">
              <a:buFont typeface="Courier New" panose="020B0604020202020204" pitchFamily="34" charset="0"/>
              <a:buChar char="o"/>
            </a:pPr>
            <a:r>
              <a:rPr lang="en-US" dirty="0">
                <a:ea typeface="Calibri"/>
                <a:cs typeface="Calibri"/>
              </a:rPr>
              <a:t>Begin at 80% of Absolute Failure</a:t>
            </a:r>
          </a:p>
          <a:p>
            <a:pPr lvl="1">
              <a:buFont typeface="Courier New" panose="020B0604020202020204" pitchFamily="34" charset="0"/>
              <a:buChar char="o"/>
            </a:pPr>
            <a:r>
              <a:rPr lang="en-US" dirty="0">
                <a:ea typeface="Calibri"/>
                <a:cs typeface="Calibri"/>
              </a:rPr>
              <a:t>Change Depending on Number of Fatigue Cycle</a:t>
            </a:r>
          </a:p>
          <a:p>
            <a:r>
              <a:rPr lang="en-US" dirty="0">
                <a:ea typeface="Calibri"/>
                <a:cs typeface="Calibri"/>
              </a:rPr>
              <a:t>Analyse Results</a:t>
            </a:r>
          </a:p>
          <a:p>
            <a:r>
              <a:rPr lang="en-US" dirty="0">
                <a:ea typeface="Calibri"/>
                <a:cs typeface="Calibri"/>
              </a:rPr>
              <a:t>Determine if Implant Achieves Objective Statement</a:t>
            </a:r>
          </a:p>
          <a:p>
            <a:r>
              <a:rPr lang="en-US" dirty="0">
                <a:ea typeface="Calibri"/>
                <a:cs typeface="Calibri"/>
              </a:rPr>
              <a:t>Review Possible Errors and Improvements</a:t>
            </a:r>
          </a:p>
          <a:p>
            <a:pPr lvl="1">
              <a:buFont typeface="Courier New" panose="020B0604020202020204" pitchFamily="34" charset="0"/>
              <a:buChar char="o"/>
            </a:pPr>
            <a:endParaRPr lang="en-US" dirty="0">
              <a:ea typeface="Calibri"/>
              <a:cs typeface="Calibri"/>
            </a:endParaRPr>
          </a:p>
          <a:p>
            <a:endParaRPr lang="en-US" dirty="0">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18535A43-0BFA-F959-D4BC-BCEBF0914EEF}"/>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087ACC85-CB68-973E-0714-8729A68743F9}"/>
              </a:ext>
            </a:extLst>
          </p:cNvPr>
          <p:cNvSpPr>
            <a:spLocks noGrp="1"/>
          </p:cNvSpPr>
          <p:nvPr>
            <p:ph type="title"/>
          </p:nvPr>
        </p:nvSpPr>
        <p:spPr/>
        <p:txBody>
          <a:bodyPr/>
          <a:lstStyle/>
          <a:p>
            <a:r>
              <a:rPr lang="en-US"/>
              <a:t>Future Work</a:t>
            </a:r>
          </a:p>
        </p:txBody>
      </p:sp>
      <p:sp>
        <p:nvSpPr>
          <p:cNvPr id="6" name="TextBox 5">
            <a:extLst>
              <a:ext uri="{FF2B5EF4-FFF2-40B4-BE49-F238E27FC236}">
                <a16:creationId xmlns:a16="http://schemas.microsoft.com/office/drawing/2014/main" id="{37148106-C1C0-D7E4-B5E3-8AFFEFB4658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69588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B34DD-F7B7-BCEB-3ABC-FF39E0E855D9}"/>
              </a:ext>
            </a:extLst>
          </p:cNvPr>
          <p:cNvSpPr>
            <a:spLocks noGrp="1"/>
          </p:cNvSpPr>
          <p:nvPr>
            <p:ph idx="1"/>
          </p:nvPr>
        </p:nvSpPr>
        <p:spPr/>
        <p:txBody>
          <a:bodyPr vert="horz" lIns="0" tIns="0" rIns="0" bIns="0" rtlCol="0" anchor="t">
            <a:noAutofit/>
          </a:bodyPr>
          <a:lstStyle/>
          <a:p>
            <a:pPr marL="0" indent="0">
              <a:buNone/>
            </a:pPr>
            <a:r>
              <a:rPr lang="en-US" sz="2000" i="1" err="1">
                <a:ea typeface="+mn-lt"/>
                <a:cs typeface="+mn-lt"/>
              </a:rPr>
              <a:t>Equinoxe</a:t>
            </a:r>
            <a:r>
              <a:rPr lang="en-US" sz="2000" i="1">
                <a:ea typeface="+mn-lt"/>
                <a:cs typeface="+mn-lt"/>
              </a:rPr>
              <a:t> reverse system</a:t>
            </a:r>
            <a:r>
              <a:rPr lang="en-US" sz="2000">
                <a:ea typeface="+mn-lt"/>
                <a:cs typeface="+mn-lt"/>
              </a:rPr>
              <a:t>. </a:t>
            </a:r>
            <a:r>
              <a:rPr lang="en-US" sz="2000">
                <a:ea typeface="+mn-lt"/>
                <a:cs typeface="+mn-lt"/>
                <a:hlinkClick r:id="rId2"/>
              </a:rPr>
              <a:t>www.exac.com</a:t>
            </a:r>
            <a:r>
              <a:rPr lang="en-US" sz="2000">
                <a:ea typeface="+mn-lt"/>
                <a:cs typeface="+mn-lt"/>
              </a:rPr>
              <a:t>. (2022, July 6).</a:t>
            </a:r>
            <a:endParaRPr lang="en-US" sz="2000">
              <a:ea typeface="Calibri"/>
              <a:cs typeface="Calibri"/>
            </a:endParaRPr>
          </a:p>
          <a:p>
            <a:pPr marL="0" indent="0">
              <a:buNone/>
            </a:pPr>
            <a:r>
              <a:rPr lang="en-US" sz="2000">
                <a:ea typeface="+mn-lt"/>
                <a:cs typeface="+mn-lt"/>
                <a:hlinkClick r:id="rId3"/>
              </a:rPr>
              <a:t>    https://www.exac.com/extremities/equinoxe-reverse-system/</a:t>
            </a:r>
            <a:r>
              <a:rPr lang="en-US" sz="2000">
                <a:ea typeface="+mn-lt"/>
                <a:cs typeface="+mn-lt"/>
              </a:rPr>
              <a:t> </a:t>
            </a:r>
            <a:endParaRPr lang="en-US" sz="2000">
              <a:ea typeface="Calibri"/>
              <a:cs typeface="Calibri"/>
            </a:endParaRPr>
          </a:p>
          <a:p>
            <a:pPr marL="0" indent="0">
              <a:buNone/>
            </a:pPr>
            <a:endParaRPr lang="en-US" sz="2000">
              <a:ea typeface="Calibri"/>
              <a:cs typeface="Calibri"/>
            </a:endParaRPr>
          </a:p>
          <a:p>
            <a:pPr>
              <a:buNone/>
            </a:pPr>
            <a:r>
              <a:rPr lang="en-US" sz="2000" i="1">
                <a:ea typeface="+mn-lt"/>
                <a:cs typeface="+mn-lt"/>
              </a:rPr>
              <a:t>Total shoulder replacement surgery</a:t>
            </a:r>
            <a:r>
              <a:rPr lang="en-US" sz="2000">
                <a:ea typeface="+mn-lt"/>
                <a:cs typeface="+mn-lt"/>
              </a:rPr>
              <a:t>. Shoulder Innovations. (2022, October 31). </a:t>
            </a:r>
            <a:r>
              <a:rPr lang="en-US" sz="2000">
                <a:solidFill>
                  <a:srgbClr val="0070C0"/>
                </a:solidFill>
                <a:ea typeface="+mn-lt"/>
                <a:cs typeface="+mn-lt"/>
                <a:hlinkClick r:id="rId4">
                  <a:extLst>
                    <a:ext uri="{A12FA001-AC4F-418D-AE19-62706E023703}">
                      <ahyp:hlinkClr xmlns:ahyp="http://schemas.microsoft.com/office/drawing/2018/hyperlinkcolor" val="tx"/>
                    </a:ext>
                  </a:extLst>
                </a:hlinkClick>
              </a:rPr>
              <a:t>https://shoulderinnovations.com/total-shoulder-replacement-surgery/</a:t>
            </a:r>
            <a:r>
              <a:rPr lang="en-US" sz="2000">
                <a:solidFill>
                  <a:srgbClr val="0070C0"/>
                </a:solidFill>
                <a:ea typeface="+mn-lt"/>
                <a:cs typeface="+mn-lt"/>
              </a:rPr>
              <a:t> </a:t>
            </a:r>
          </a:p>
          <a:p>
            <a:pPr marL="0" indent="0">
              <a:buNone/>
            </a:pPr>
            <a:endParaRPr lang="en-US" sz="2000">
              <a:ea typeface="Calibri"/>
              <a:cs typeface="Calibri"/>
            </a:endParaRPr>
          </a:p>
          <a:p>
            <a:pPr>
              <a:buNone/>
            </a:pPr>
            <a:r>
              <a:rPr lang="en-US" sz="2000">
                <a:ea typeface="+mn-lt"/>
                <a:cs typeface="+mn-lt"/>
              </a:rPr>
              <a:t>McClintock, Dr. K. (2023, August 2). </a:t>
            </a:r>
            <a:r>
              <a:rPr lang="en-US" sz="2000" i="1">
                <a:ea typeface="+mn-lt"/>
                <a:cs typeface="+mn-lt"/>
              </a:rPr>
              <a:t>Pros and cons of reverse shoulder replacement surgery</a:t>
            </a:r>
            <a:r>
              <a:rPr lang="en-US" sz="2000">
                <a:ea typeface="+mn-lt"/>
                <a:cs typeface="+mn-lt"/>
              </a:rPr>
              <a:t>. Kyle McClintock, DO | Orthopedic Surgeon Roseville, CA. </a:t>
            </a:r>
            <a:r>
              <a:rPr lang="en-US" sz="2000">
                <a:ea typeface="+mn-lt"/>
                <a:cs typeface="+mn-lt"/>
                <a:hlinkClick r:id="rId5"/>
              </a:rPr>
              <a:t>https://drmcclintock.com/pros-and-cons-of-reverse-shoulder-replacement-surgery/</a:t>
            </a:r>
            <a:r>
              <a:rPr lang="en-US" sz="2000">
                <a:ea typeface="+mn-lt"/>
                <a:cs typeface="+mn-lt"/>
              </a:rPr>
              <a:t> </a:t>
            </a:r>
            <a:endParaRPr lang="en-US" sz="2000">
              <a:ea typeface="Calibri"/>
              <a:cs typeface="Calibri"/>
            </a:endParaRPr>
          </a:p>
          <a:p>
            <a:pPr>
              <a:buNone/>
            </a:pPr>
            <a:endParaRPr lang="en-US" sz="2000">
              <a:ea typeface="Calibri"/>
              <a:cs typeface="Calibri"/>
            </a:endParaRPr>
          </a:p>
          <a:p>
            <a:pPr marL="0" indent="0">
              <a:buNone/>
            </a:pPr>
            <a:r>
              <a:rPr lang="en-US" sz="2000" i="1">
                <a:ea typeface="Calibri"/>
                <a:cs typeface="Calibri"/>
              </a:rPr>
              <a:t>Shoulder bones</a:t>
            </a:r>
            <a:r>
              <a:rPr lang="en-US" sz="2000">
                <a:ea typeface="Calibri"/>
                <a:cs typeface="Calibri"/>
              </a:rPr>
              <a:t>. Joint Preservation Center. (2013, April </a:t>
            </a:r>
          </a:p>
          <a:p>
            <a:pPr marL="0" indent="0">
              <a:buNone/>
            </a:pPr>
            <a:r>
              <a:rPr lang="en-US" sz="2000">
                <a:ea typeface="Calibri"/>
                <a:cs typeface="Calibri"/>
              </a:rPr>
              <a:t>    5). </a:t>
            </a:r>
            <a:r>
              <a:rPr lang="en-US" sz="2000">
                <a:solidFill>
                  <a:srgbClr val="0563C1"/>
                </a:solidFill>
                <a:ea typeface="Calibri"/>
                <a:cs typeface="Calibri"/>
                <a:hlinkClick r:id="rId6"/>
              </a:rPr>
              <a:t>http://josephbermanmd.com/anatomy-of-the-shoulder/shoulder-bones/</a:t>
            </a:r>
            <a:endParaRPr lang="en-US" sz="2000">
              <a:ea typeface="Calibri"/>
              <a:cs typeface="Calibri"/>
            </a:endParaRPr>
          </a:p>
          <a:p>
            <a:endParaRPr lang="en-US" sz="2000">
              <a:ea typeface="Calibri"/>
              <a:cs typeface="Calibri"/>
            </a:endParaRPr>
          </a:p>
        </p:txBody>
      </p:sp>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EAE6DDD7-EF32-77F2-6280-F6D6F6D04847}"/>
              </a:ext>
            </a:extLst>
          </p:cNvPr>
          <p:cNvSpPr>
            <a:spLocks noGrp="1"/>
          </p:cNvSpPr>
          <p:nvPr>
            <p:ph type="title"/>
          </p:nvPr>
        </p:nvSpPr>
        <p:spPr/>
        <p:txBody>
          <a:bodyPr/>
          <a:lstStyle/>
          <a:p>
            <a:r>
              <a:rPr lang="en-US"/>
              <a:t>References</a:t>
            </a:r>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2206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dirty="0" smtClean="0"/>
              <a:pPr/>
              <a:t>19</a:t>
            </a:fld>
            <a:endParaRPr lang="en-US"/>
          </a:p>
        </p:txBody>
      </p:sp>
    </p:spTree>
    <p:extLst>
      <p:ext uri="{BB962C8B-B14F-4D97-AF65-F5344CB8AC3E}">
        <p14:creationId xmlns:p14="http://schemas.microsoft.com/office/powerpoint/2010/main" val="220883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201454" y="256222"/>
            <a:ext cx="9613106" cy="626901"/>
          </a:xfrm>
        </p:spPr>
        <p:txBody>
          <a:bodyPr/>
          <a:lstStyle/>
          <a:p>
            <a:r>
              <a:rPr lang="en-US"/>
              <a:t>Team Introductions</a:t>
            </a:r>
          </a:p>
        </p:txBody>
      </p:sp>
      <p:sp>
        <p:nvSpPr>
          <p:cNvPr id="10" name="Oval 9">
            <a:extLst>
              <a:ext uri="{FF2B5EF4-FFF2-40B4-BE49-F238E27FC236}">
                <a16:creationId xmlns:a16="http://schemas.microsoft.com/office/drawing/2014/main" id="{1D1E9D97-F08A-1D0D-1833-1F4C61A99397}"/>
              </a:ext>
            </a:extLst>
          </p:cNvPr>
          <p:cNvSpPr/>
          <p:nvPr/>
        </p:nvSpPr>
        <p:spPr>
          <a:xfrm>
            <a:off x="47625" y="1451906"/>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899CA3-5D9F-0F43-7A8E-158DC73E5B14}"/>
              </a:ext>
            </a:extLst>
          </p:cNvPr>
          <p:cNvSpPr/>
          <p:nvPr/>
        </p:nvSpPr>
        <p:spPr>
          <a:xfrm>
            <a:off x="4095750" y="1505483"/>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681B26-A5E3-2C96-D030-804A9C20D1B9}"/>
              </a:ext>
            </a:extLst>
          </p:cNvPr>
          <p:cNvSpPr/>
          <p:nvPr/>
        </p:nvSpPr>
        <p:spPr>
          <a:xfrm>
            <a:off x="6113859" y="1505483"/>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CCDAF-4667-BA45-DDA6-18F2B7DB6424}"/>
              </a:ext>
            </a:extLst>
          </p:cNvPr>
          <p:cNvSpPr/>
          <p:nvPr/>
        </p:nvSpPr>
        <p:spPr>
          <a:xfrm>
            <a:off x="2071686" y="1445951"/>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3CAA20-490C-5FED-9301-D860F2B17776}"/>
              </a:ext>
            </a:extLst>
          </p:cNvPr>
          <p:cNvSpPr/>
          <p:nvPr/>
        </p:nvSpPr>
        <p:spPr>
          <a:xfrm>
            <a:off x="8131968" y="1445951"/>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A9E4BE-D54B-D3BA-C0C6-A65B6E6B4F99}"/>
              </a:ext>
            </a:extLst>
          </p:cNvPr>
          <p:cNvSpPr/>
          <p:nvPr/>
        </p:nvSpPr>
        <p:spPr>
          <a:xfrm>
            <a:off x="10175906" y="1466737"/>
            <a:ext cx="2003085" cy="3672915"/>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BE394EE4-24F0-D485-857F-D85BE0AD7014}"/>
              </a:ext>
            </a:extLst>
          </p:cNvPr>
          <p:cNvPicPr>
            <a:picLocks noChangeAspect="1"/>
          </p:cNvPicPr>
          <p:nvPr/>
        </p:nvPicPr>
        <p:blipFill rotWithShape="1">
          <a:blip r:embed="rId3"/>
          <a:srcRect l="10925" r="10925"/>
          <a:stretch/>
        </p:blipFill>
        <p:spPr>
          <a:xfrm>
            <a:off x="2294605" y="1449194"/>
            <a:ext cx="1606856" cy="209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earing a suit and glasses&#10;&#10;Description automatically generated">
            <a:extLst>
              <a:ext uri="{FF2B5EF4-FFF2-40B4-BE49-F238E27FC236}">
                <a16:creationId xmlns:a16="http://schemas.microsoft.com/office/drawing/2014/main" id="{5FB11AE5-C32D-4AC3-B0DC-5983AD0648CA}"/>
              </a:ext>
            </a:extLst>
          </p:cNvPr>
          <p:cNvPicPr>
            <a:picLocks noChangeAspect="1"/>
          </p:cNvPicPr>
          <p:nvPr/>
        </p:nvPicPr>
        <p:blipFill>
          <a:blip r:embed="rId4"/>
          <a:srcRect t="1109" b="1109"/>
          <a:stretch>
            <a:fillRect/>
          </a:stretch>
        </p:blipFill>
        <p:spPr>
          <a:xfrm rot="5400000">
            <a:off x="6163028" y="1691845"/>
            <a:ext cx="1913816" cy="1542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 person smiling for a picture&#10;&#10;Description automatically generated">
            <a:extLst>
              <a:ext uri="{FF2B5EF4-FFF2-40B4-BE49-F238E27FC236}">
                <a16:creationId xmlns:a16="http://schemas.microsoft.com/office/drawing/2014/main" id="{3E8F970C-1C08-99F3-8B35-B7BAF3F1C7AA}"/>
              </a:ext>
            </a:extLst>
          </p:cNvPr>
          <p:cNvPicPr>
            <a:picLocks noChangeAspect="1"/>
          </p:cNvPicPr>
          <p:nvPr/>
        </p:nvPicPr>
        <p:blipFill>
          <a:blip r:embed="rId5"/>
          <a:srcRect t="3035" b="3035"/>
          <a:stretch>
            <a:fillRect/>
          </a:stretch>
        </p:blipFill>
        <p:spPr>
          <a:xfrm>
            <a:off x="4370165" y="1506069"/>
            <a:ext cx="1483294" cy="1925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smiling at camera&#10;&#10;Description automatically generated">
            <a:extLst>
              <a:ext uri="{FF2B5EF4-FFF2-40B4-BE49-F238E27FC236}">
                <a16:creationId xmlns:a16="http://schemas.microsoft.com/office/drawing/2014/main" id="{BA87408C-C8C9-7A97-4023-3ED3C8DC3620}"/>
              </a:ext>
            </a:extLst>
          </p:cNvPr>
          <p:cNvPicPr>
            <a:picLocks noChangeAspect="1"/>
          </p:cNvPicPr>
          <p:nvPr/>
        </p:nvPicPr>
        <p:blipFill>
          <a:blip r:embed="rId6"/>
          <a:srcRect l="4757" r="4757"/>
          <a:stretch>
            <a:fillRect/>
          </a:stretch>
        </p:blipFill>
        <p:spPr>
          <a:xfrm>
            <a:off x="8372399" y="1440584"/>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A4A0F156-EE3B-840A-4450-21B781050C09}"/>
              </a:ext>
            </a:extLst>
          </p:cNvPr>
          <p:cNvSpPr txBox="1"/>
          <p:nvPr/>
        </p:nvSpPr>
        <p:spPr>
          <a:xfrm>
            <a:off x="2039998" y="3515719"/>
            <a:ext cx="2142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Angelina Lanh</a:t>
            </a:r>
            <a:endParaRPr lang="en-US">
              <a:solidFill>
                <a:schemeClr val="bg1"/>
              </a:solidFill>
            </a:endParaRPr>
          </a:p>
          <a:p>
            <a:pPr algn="ctr"/>
            <a:r>
              <a:rPr lang="en-US" sz="1400">
                <a:solidFill>
                  <a:schemeClr val="bg1"/>
                </a:solidFill>
                <a:cs typeface="Arial"/>
              </a:rPr>
              <a:t>Biomedical Engineer</a:t>
            </a:r>
          </a:p>
          <a:p>
            <a:endParaRPr lang="en-US"/>
          </a:p>
        </p:txBody>
      </p:sp>
      <p:sp>
        <p:nvSpPr>
          <p:cNvPr id="32" name="TextBox 31">
            <a:extLst>
              <a:ext uri="{FF2B5EF4-FFF2-40B4-BE49-F238E27FC236}">
                <a16:creationId xmlns:a16="http://schemas.microsoft.com/office/drawing/2014/main" id="{D33249FD-CCA3-FDAE-F38E-1605703F9294}"/>
              </a:ext>
            </a:extLst>
          </p:cNvPr>
          <p:cNvSpPr txBox="1"/>
          <p:nvPr/>
        </p:nvSpPr>
        <p:spPr>
          <a:xfrm>
            <a:off x="4014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Santiago </a:t>
            </a:r>
            <a:r>
              <a:rPr lang="en-US" err="1">
                <a:solidFill>
                  <a:schemeClr val="bg1"/>
                </a:solidFill>
                <a:cs typeface="Arial"/>
              </a:rPr>
              <a:t>Lazarte</a:t>
            </a:r>
            <a:endParaRPr lang="en-US">
              <a:solidFill>
                <a:schemeClr val="bg1"/>
              </a:solidFill>
              <a:cs typeface="Arial"/>
            </a:endParaRPr>
          </a:p>
          <a:p>
            <a:pPr algn="ctr"/>
            <a:r>
              <a:rPr lang="en-US" sz="1400">
                <a:solidFill>
                  <a:schemeClr val="bg1"/>
                </a:solidFill>
                <a:cs typeface="Arial"/>
              </a:rPr>
              <a:t>Biomedical Engineer</a:t>
            </a:r>
          </a:p>
        </p:txBody>
      </p:sp>
      <p:sp>
        <p:nvSpPr>
          <p:cNvPr id="34" name="TextBox 33">
            <a:extLst>
              <a:ext uri="{FF2B5EF4-FFF2-40B4-BE49-F238E27FC236}">
                <a16:creationId xmlns:a16="http://schemas.microsoft.com/office/drawing/2014/main" id="{94126495-6D06-8E85-7E69-AFDFAB13CDAC}"/>
              </a:ext>
            </a:extLst>
          </p:cNvPr>
          <p:cNvSpPr txBox="1"/>
          <p:nvPr/>
        </p:nvSpPr>
        <p:spPr>
          <a:xfrm>
            <a:off x="6030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John Sorensen</a:t>
            </a:r>
            <a:endParaRPr lang="en-US">
              <a:solidFill>
                <a:schemeClr val="bg1"/>
              </a:solidFill>
            </a:endParaRPr>
          </a:p>
          <a:p>
            <a:pPr algn="ctr"/>
            <a:r>
              <a:rPr lang="en-US" sz="1400">
                <a:solidFill>
                  <a:schemeClr val="bg1"/>
                </a:solidFill>
                <a:cs typeface="Arial"/>
              </a:rPr>
              <a:t>Biomedical Engineer</a:t>
            </a:r>
            <a:endParaRPr lang="en-US">
              <a:solidFill>
                <a:schemeClr val="bg1"/>
              </a:solidFill>
            </a:endParaRPr>
          </a:p>
        </p:txBody>
      </p:sp>
      <p:sp>
        <p:nvSpPr>
          <p:cNvPr id="36" name="TextBox 35">
            <a:extLst>
              <a:ext uri="{FF2B5EF4-FFF2-40B4-BE49-F238E27FC236}">
                <a16:creationId xmlns:a16="http://schemas.microsoft.com/office/drawing/2014/main" id="{B732F4FC-4194-1250-0553-99E41E2CA753}"/>
              </a:ext>
            </a:extLst>
          </p:cNvPr>
          <p:cNvSpPr txBox="1"/>
          <p:nvPr/>
        </p:nvSpPr>
        <p:spPr>
          <a:xfrm>
            <a:off x="8052000"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Taylor Vanderlinden</a:t>
            </a:r>
          </a:p>
          <a:p>
            <a:pPr algn="ctr"/>
            <a:r>
              <a:rPr lang="en-US" sz="1400">
                <a:solidFill>
                  <a:schemeClr val="bg1"/>
                </a:solidFill>
                <a:cs typeface="Arial"/>
              </a:rPr>
              <a:t>Biomedical Engineer</a:t>
            </a:r>
          </a:p>
        </p:txBody>
      </p:sp>
      <p:sp>
        <p:nvSpPr>
          <p:cNvPr id="38" name="TextBox 37">
            <a:extLst>
              <a:ext uri="{FF2B5EF4-FFF2-40B4-BE49-F238E27FC236}">
                <a16:creationId xmlns:a16="http://schemas.microsoft.com/office/drawing/2014/main" id="{9F780F3F-A644-A665-2109-050FB0BE0359}"/>
              </a:ext>
            </a:extLst>
          </p:cNvPr>
          <p:cNvSpPr txBox="1"/>
          <p:nvPr/>
        </p:nvSpPr>
        <p:spPr>
          <a:xfrm>
            <a:off x="-2"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Kiersten Cady</a:t>
            </a:r>
          </a:p>
          <a:p>
            <a:pPr algn="ctr"/>
            <a:r>
              <a:rPr lang="en-US" sz="1400">
                <a:solidFill>
                  <a:schemeClr val="bg1"/>
                </a:solidFill>
                <a:cs typeface="Arial"/>
              </a:rPr>
              <a:t>Mechanical Engineer</a:t>
            </a:r>
            <a:endParaRPr lang="en-US">
              <a:solidFill>
                <a:schemeClr val="bg1"/>
              </a:solidFill>
            </a:endParaRPr>
          </a:p>
        </p:txBody>
      </p:sp>
      <p:sp>
        <p:nvSpPr>
          <p:cNvPr id="43" name="Title 5">
            <a:extLst>
              <a:ext uri="{FF2B5EF4-FFF2-40B4-BE49-F238E27FC236}">
                <a16:creationId xmlns:a16="http://schemas.microsoft.com/office/drawing/2014/main" id="{073D3491-A614-C786-C91E-F8EE6CCCDF06}"/>
              </a:ext>
            </a:extLst>
          </p:cNvPr>
          <p:cNvSpPr txBox="1">
            <a:spLocks/>
          </p:cNvSpPr>
          <p:nvPr/>
        </p:nvSpPr>
        <p:spPr>
          <a:xfrm>
            <a:off x="6156722" y="5761196"/>
            <a:ext cx="9613106" cy="6269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Exactech Team</a:t>
            </a:r>
          </a:p>
        </p:txBody>
      </p:sp>
      <p:pic>
        <p:nvPicPr>
          <p:cNvPr id="20" name="Picture 19" descr="A person in a black suit&#10;&#10;Description automatically generated">
            <a:extLst>
              <a:ext uri="{FF2B5EF4-FFF2-40B4-BE49-F238E27FC236}">
                <a16:creationId xmlns:a16="http://schemas.microsoft.com/office/drawing/2014/main" id="{448AE0CB-D4F6-161B-4B9C-7AA53F22C880}"/>
              </a:ext>
            </a:extLst>
          </p:cNvPr>
          <p:cNvPicPr>
            <a:picLocks noChangeAspect="1"/>
          </p:cNvPicPr>
          <p:nvPr/>
        </p:nvPicPr>
        <p:blipFill>
          <a:blip r:embed="rId7"/>
          <a:srcRect l="7010" r="7010"/>
          <a:stretch>
            <a:fillRect/>
          </a:stretch>
        </p:blipFill>
        <p:spPr>
          <a:xfrm>
            <a:off x="312783" y="1491871"/>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white background with black dots&#10;&#10;Description automatically generated">
            <a:extLst>
              <a:ext uri="{FF2B5EF4-FFF2-40B4-BE49-F238E27FC236}">
                <a16:creationId xmlns:a16="http://schemas.microsoft.com/office/drawing/2014/main" id="{D2A1A990-BA50-C8A9-C526-20552E7D1A63}"/>
              </a:ext>
            </a:extLst>
          </p:cNvPr>
          <p:cNvPicPr>
            <a:picLocks noChangeAspect="1"/>
          </p:cNvPicPr>
          <p:nvPr/>
        </p:nvPicPr>
        <p:blipFill>
          <a:blip r:embed="rId8"/>
          <a:srcRect l="26051" r="26051"/>
          <a:stretch>
            <a:fillRect/>
          </a:stretch>
        </p:blipFill>
        <p:spPr>
          <a:xfrm>
            <a:off x="10429120" y="1523929"/>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A person taking a selfie&#10;&#10;Description automatically generated">
            <a:extLst>
              <a:ext uri="{FF2B5EF4-FFF2-40B4-BE49-F238E27FC236}">
                <a16:creationId xmlns:a16="http://schemas.microsoft.com/office/drawing/2014/main" id="{054C96C7-40D7-B0D1-E67F-418B824A02B5}"/>
              </a:ext>
            </a:extLst>
          </p:cNvPr>
          <p:cNvPicPr>
            <a:picLocks noChangeAspect="1"/>
          </p:cNvPicPr>
          <p:nvPr/>
        </p:nvPicPr>
        <p:blipFill>
          <a:blip r:embed="rId9"/>
          <a:stretch>
            <a:fillRect/>
          </a:stretch>
        </p:blipFill>
        <p:spPr>
          <a:xfrm>
            <a:off x="10454949" y="1509470"/>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a:extLst>
              <a:ext uri="{FF2B5EF4-FFF2-40B4-BE49-F238E27FC236}">
                <a16:creationId xmlns:a16="http://schemas.microsoft.com/office/drawing/2014/main" id="{99DD56F9-84CA-707E-E878-B3DE4C151CDD}"/>
              </a:ext>
            </a:extLst>
          </p:cNvPr>
          <p:cNvSpPr txBox="1"/>
          <p:nvPr/>
        </p:nvSpPr>
        <p:spPr>
          <a:xfrm>
            <a:off x="10067999" y="3456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William Wartman</a:t>
            </a:r>
            <a:endParaRPr lang="en-US">
              <a:solidFill>
                <a:schemeClr val="bg1"/>
              </a:solidFill>
            </a:endParaRPr>
          </a:p>
          <a:p>
            <a:pPr algn="ctr"/>
            <a:r>
              <a:rPr lang="en-US" sz="1400">
                <a:solidFill>
                  <a:schemeClr val="bg1"/>
                </a:solidFill>
                <a:cs typeface="Arial"/>
              </a:rPr>
              <a:t>Mechanical Engineer</a:t>
            </a:r>
            <a:endParaRPr lang="en-US" sz="1400">
              <a:solidFill>
                <a:schemeClr val="bg1"/>
              </a:solidFill>
              <a:ea typeface="Calibri"/>
              <a:cs typeface="Arial"/>
            </a:endParaRPr>
          </a:p>
        </p:txBody>
      </p:sp>
      <p:sp>
        <p:nvSpPr>
          <p:cNvPr id="7" name="TextBox 6">
            <a:extLst>
              <a:ext uri="{FF2B5EF4-FFF2-40B4-BE49-F238E27FC236}">
                <a16:creationId xmlns:a16="http://schemas.microsoft.com/office/drawing/2014/main" id="{AFC41548-26BC-0F7F-CFA5-A11C24C82C8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9FA8C-D533-E2B1-8F81-86298C96DC44}"/>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5F537653-ADFD-F4E8-8D5C-736793DD33E7}"/>
              </a:ext>
            </a:extLst>
          </p:cNvPr>
          <p:cNvSpPr>
            <a:spLocks noGrp="1"/>
          </p:cNvSpPr>
          <p:nvPr>
            <p:ph type="title"/>
          </p:nvPr>
        </p:nvSpPr>
        <p:spPr/>
        <p:txBody>
          <a:bodyPr/>
          <a:lstStyle/>
          <a:p>
            <a:r>
              <a:rPr lang="en-US"/>
              <a:t>Functional Decomposition</a:t>
            </a:r>
          </a:p>
        </p:txBody>
      </p:sp>
      <p:graphicFrame>
        <p:nvGraphicFramePr>
          <p:cNvPr id="12" name="Diagram 11">
            <a:extLst>
              <a:ext uri="{FF2B5EF4-FFF2-40B4-BE49-F238E27FC236}">
                <a16:creationId xmlns:a16="http://schemas.microsoft.com/office/drawing/2014/main" id="{8D536613-6E8B-1AAA-AC3C-B7B04EEBAD78}"/>
              </a:ext>
            </a:extLst>
          </p:cNvPr>
          <p:cNvGraphicFramePr/>
          <p:nvPr>
            <p:extLst>
              <p:ext uri="{D42A27DB-BD31-4B8C-83A1-F6EECF244321}">
                <p14:modId xmlns:p14="http://schemas.microsoft.com/office/powerpoint/2010/main" val="1885197851"/>
              </p:ext>
            </p:extLst>
          </p:nvPr>
        </p:nvGraphicFramePr>
        <p:xfrm>
          <a:off x="1605178" y="889265"/>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a:extLst>
              <a:ext uri="{FF2B5EF4-FFF2-40B4-BE49-F238E27FC236}">
                <a16:creationId xmlns:a16="http://schemas.microsoft.com/office/drawing/2014/main" id="{57351E21-C7B4-D9F7-9A9D-35F8A18D5FD5}"/>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932712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00A89B-51C7-EFD1-C0A0-D26D66018C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F4E4A-E226-895B-1A01-D37612212954}"/>
              </a:ext>
            </a:extLst>
          </p:cNvPr>
          <p:cNvSpPr>
            <a:spLocks noGrp="1"/>
          </p:cNvSpPr>
          <p:nvPr>
            <p:ph type="sldNum" sz="quarter" idx="12"/>
          </p:nvPr>
        </p:nvSpPr>
        <p:spPr/>
        <p:txBody>
          <a:bodyPr/>
          <a:lstStyle/>
          <a:p>
            <a:fld id="{A5AEF524-62EC-C340-82A1-9F47B6C43E55}" type="slidenum">
              <a:rPr lang="en-US" dirty="0" smtClean="0"/>
              <a:t>21</a:t>
            </a:fld>
            <a:endParaRPr lang="en-US"/>
          </a:p>
        </p:txBody>
      </p:sp>
      <p:graphicFrame>
        <p:nvGraphicFramePr>
          <p:cNvPr id="7" name="Diagram 6">
            <a:extLst>
              <a:ext uri="{FF2B5EF4-FFF2-40B4-BE49-F238E27FC236}">
                <a16:creationId xmlns:a16="http://schemas.microsoft.com/office/drawing/2014/main" id="{7EC27B95-D349-4995-8140-E68A81BAD35B}"/>
              </a:ext>
            </a:extLst>
          </p:cNvPr>
          <p:cNvGraphicFramePr/>
          <p:nvPr>
            <p:extLst>
              <p:ext uri="{D42A27DB-BD31-4B8C-83A1-F6EECF244321}">
                <p14:modId xmlns:p14="http://schemas.microsoft.com/office/powerpoint/2010/main" val="3194521398"/>
              </p:ext>
            </p:extLst>
          </p:nvPr>
        </p:nvGraphicFramePr>
        <p:xfrm>
          <a:off x="-1010534" y="1417869"/>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92" name="Diagram 391">
            <a:extLst>
              <a:ext uri="{FF2B5EF4-FFF2-40B4-BE49-F238E27FC236}">
                <a16:creationId xmlns:a16="http://schemas.microsoft.com/office/drawing/2014/main" id="{F8E613E7-BA0A-935E-62FE-EB37F28D6166}"/>
              </a:ext>
            </a:extLst>
          </p:cNvPr>
          <p:cNvGraphicFramePr/>
          <p:nvPr>
            <p:extLst>
              <p:ext uri="{D42A27DB-BD31-4B8C-83A1-F6EECF244321}">
                <p14:modId xmlns:p14="http://schemas.microsoft.com/office/powerpoint/2010/main" val="1721463700"/>
              </p:ext>
            </p:extLst>
          </p:nvPr>
        </p:nvGraphicFramePr>
        <p:xfrm>
          <a:off x="4074351" y="1417869"/>
          <a:ext cx="2499592" cy="182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65" name="Diagram 464">
            <a:extLst>
              <a:ext uri="{FF2B5EF4-FFF2-40B4-BE49-F238E27FC236}">
                <a16:creationId xmlns:a16="http://schemas.microsoft.com/office/drawing/2014/main" id="{053D713A-35A7-5143-18E1-B99F777F0A98}"/>
              </a:ext>
            </a:extLst>
          </p:cNvPr>
          <p:cNvGraphicFramePr/>
          <p:nvPr>
            <p:extLst>
              <p:ext uri="{D42A27DB-BD31-4B8C-83A1-F6EECF244321}">
                <p14:modId xmlns:p14="http://schemas.microsoft.com/office/powerpoint/2010/main" val="1449017849"/>
              </p:ext>
            </p:extLst>
          </p:nvPr>
        </p:nvGraphicFramePr>
        <p:xfrm>
          <a:off x="6887089" y="1417869"/>
          <a:ext cx="2499594" cy="18237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96" name="Title 4">
            <a:extLst>
              <a:ext uri="{FF2B5EF4-FFF2-40B4-BE49-F238E27FC236}">
                <a16:creationId xmlns:a16="http://schemas.microsoft.com/office/drawing/2014/main" id="{71A9B069-EE60-99E6-57D7-7256EC9FA3FA}"/>
              </a:ext>
            </a:extLst>
          </p:cNvPr>
          <p:cNvSpPr>
            <a:spLocks noGrp="1"/>
          </p:cNvSpPr>
          <p:nvPr>
            <p:ph type="title"/>
          </p:nvPr>
        </p:nvSpPr>
        <p:spPr>
          <a:xfrm>
            <a:off x="533400" y="457200"/>
            <a:ext cx="9601200" cy="960276"/>
          </a:xfrm>
        </p:spPr>
        <p:txBody>
          <a:bodyPr/>
          <a:lstStyle/>
          <a:p>
            <a:r>
              <a:rPr lang="en-US"/>
              <a:t>Functional Decomposition</a:t>
            </a:r>
          </a:p>
        </p:txBody>
      </p:sp>
      <p:sp>
        <p:nvSpPr>
          <p:cNvPr id="42" name="TextBox 41">
            <a:extLst>
              <a:ext uri="{FF2B5EF4-FFF2-40B4-BE49-F238E27FC236}">
                <a16:creationId xmlns:a16="http://schemas.microsoft.com/office/drawing/2014/main" id="{E77D6452-3864-DFCD-E001-9A4BA1CDB8B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48502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3320F62-A268-1FFB-D47C-2CB988407DC0}"/>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4" name="Slide Number Placeholder 3">
            <a:extLst>
              <a:ext uri="{FF2B5EF4-FFF2-40B4-BE49-F238E27FC236}">
                <a16:creationId xmlns:a16="http://schemas.microsoft.com/office/drawing/2014/main" id="{E3AA96A8-3975-1C03-0F67-31D6A99115C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22</a:t>
            </a:fld>
            <a:endParaRPr lang="en-US"/>
          </a:p>
        </p:txBody>
      </p:sp>
      <p:sp>
        <p:nvSpPr>
          <p:cNvPr id="14" name="Footer Placeholder 3">
            <a:extLst>
              <a:ext uri="{FF2B5EF4-FFF2-40B4-BE49-F238E27FC236}">
                <a16:creationId xmlns:a16="http://schemas.microsoft.com/office/drawing/2014/main" id="{0C8FD565-1BA5-FC6B-B8BF-94AE32C132E9}"/>
              </a:ext>
            </a:extLst>
          </p:cNvPr>
          <p:cNvSpPr>
            <a:spLocks noGrp="1"/>
          </p:cNvSpPr>
          <p:nvPr>
            <p:ph type="ftr" sz="quarter" idx="11"/>
          </p:nvPr>
        </p:nvSpPr>
        <p:spPr>
          <a:xfrm>
            <a:off x="533400" y="6377940"/>
            <a:ext cx="4274813" cy="274320"/>
          </a:xfrm>
        </p:spPr>
        <p:txBody>
          <a:bodyPr/>
          <a:lstStyle/>
          <a:p>
            <a:endParaRPr lang="en-US"/>
          </a:p>
        </p:txBody>
      </p:sp>
      <p:sp>
        <p:nvSpPr>
          <p:cNvPr id="2" name="Content Placeholder 1">
            <a:extLst>
              <a:ext uri="{FF2B5EF4-FFF2-40B4-BE49-F238E27FC236}">
                <a16:creationId xmlns:a16="http://schemas.microsoft.com/office/drawing/2014/main" id="{4E00C5A7-B8EE-58A5-7DDC-8BF4EC823D3B}"/>
              </a:ext>
            </a:extLst>
          </p:cNvPr>
          <p:cNvSpPr>
            <a:spLocks noGrp="1"/>
          </p:cNvSpPr>
          <p:nvPr>
            <p:ph sz="quarter" idx="13"/>
          </p:nvPr>
        </p:nvSpPr>
        <p:spPr>
          <a:xfrm>
            <a:off x="533400" y="1824228"/>
            <a:ext cx="8077200" cy="4352544"/>
          </a:xfrm>
        </p:spPr>
        <p:txBody>
          <a:bodyPr vert="horz" lIns="0" tIns="0" rIns="0" bIns="0" rtlCol="0" anchor="t">
            <a:normAutofit/>
          </a:bodyPr>
          <a:lstStyle/>
          <a:p>
            <a:r>
              <a:rPr lang="en-US"/>
              <a:t>Preventing premature implant failure</a:t>
            </a:r>
            <a:endParaRPr lang="en-US">
              <a:cs typeface="Calibri"/>
            </a:endParaRPr>
          </a:p>
          <a:p>
            <a:r>
              <a:rPr lang="en-US"/>
              <a:t>Resist shear, torque, or rocking moments</a:t>
            </a:r>
            <a:endParaRPr lang="en-US">
              <a:cs typeface="Calibri"/>
            </a:endParaRPr>
          </a:p>
          <a:p>
            <a:r>
              <a:rPr lang="en-US"/>
              <a:t>Improvements the ease installation</a:t>
            </a:r>
            <a:endParaRPr lang="en-US">
              <a:cs typeface="Calibri"/>
            </a:endParaRPr>
          </a:p>
          <a:p>
            <a:endParaRPr lang="en-US">
              <a:latin typeface="Calibri"/>
              <a:cs typeface="Calibri"/>
            </a:endParaRPr>
          </a:p>
          <a:p>
            <a:pPr marL="0" indent="0">
              <a:buNone/>
            </a:pPr>
            <a:endParaRPr lang="en-US">
              <a:latin typeface="Calibri"/>
              <a:cs typeface="Calibri"/>
            </a:endParaRPr>
          </a:p>
        </p:txBody>
      </p:sp>
      <p:sp>
        <p:nvSpPr>
          <p:cNvPr id="5" name="TextBox 4">
            <a:extLst>
              <a:ext uri="{FF2B5EF4-FFF2-40B4-BE49-F238E27FC236}">
                <a16:creationId xmlns:a16="http://schemas.microsoft.com/office/drawing/2014/main" id="{9070847A-051D-6440-C724-78E7DC07AEA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6957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4F808-1568-DE94-E1E3-B02283667F32}"/>
              </a:ext>
            </a:extLst>
          </p:cNvPr>
          <p:cNvSpPr>
            <a:spLocks noGrp="1"/>
          </p:cNvSpPr>
          <p:nvPr>
            <p:ph type="sldNum" sz="quarter" idx="10"/>
          </p:nvPr>
        </p:nvSpPr>
        <p:spPr/>
        <p:txBody>
          <a:bodyPr/>
          <a:lstStyle/>
          <a:p>
            <a:fld id="{72E20F18-833A-4542-A439-FC39BC210022}" type="slidenum">
              <a:rPr lang="en-US" smtClean="0"/>
              <a:pPr/>
              <a:t>23</a:t>
            </a:fld>
            <a:endParaRPr lang="en-US"/>
          </a:p>
        </p:txBody>
      </p:sp>
      <p:sp>
        <p:nvSpPr>
          <p:cNvPr id="4" name="Footer Placeholder 3">
            <a:extLst>
              <a:ext uri="{FF2B5EF4-FFF2-40B4-BE49-F238E27FC236}">
                <a16:creationId xmlns:a16="http://schemas.microsoft.com/office/drawing/2014/main" id="{25D9FCCE-E1E6-69F6-2A4D-C858504BE58E}"/>
              </a:ext>
            </a:extLst>
          </p:cNvPr>
          <p:cNvSpPr>
            <a:spLocks noGrp="1"/>
          </p:cNvSpPr>
          <p:nvPr>
            <p:ph type="ftr" sz="quarter" idx="11"/>
          </p:nvPr>
        </p:nvSpPr>
        <p:spPr/>
        <p:txBody>
          <a:bodyPr/>
          <a:lstStyle/>
          <a:p>
            <a:endParaRPr lang="en-US"/>
          </a:p>
        </p:txBody>
      </p:sp>
      <p:graphicFrame>
        <p:nvGraphicFramePr>
          <p:cNvPr id="7" name="Diagram 6">
            <a:extLst>
              <a:ext uri="{FF2B5EF4-FFF2-40B4-BE49-F238E27FC236}">
                <a16:creationId xmlns:a16="http://schemas.microsoft.com/office/drawing/2014/main" id="{486CE02F-B797-575A-3A95-D10B155D57DE}"/>
              </a:ext>
            </a:extLst>
          </p:cNvPr>
          <p:cNvGraphicFramePr/>
          <p:nvPr>
            <p:extLst>
              <p:ext uri="{D42A27DB-BD31-4B8C-83A1-F6EECF244321}">
                <p14:modId xmlns:p14="http://schemas.microsoft.com/office/powerpoint/2010/main" val="1407226042"/>
              </p:ext>
            </p:extLst>
          </p:nvPr>
        </p:nvGraphicFramePr>
        <p:xfrm>
          <a:off x="1136073" y="1657974"/>
          <a:ext cx="8395853" cy="4338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 name="Title 3">
            <a:extLst>
              <a:ext uri="{FF2B5EF4-FFF2-40B4-BE49-F238E27FC236}">
                <a16:creationId xmlns:a16="http://schemas.microsoft.com/office/drawing/2014/main" id="{264FC2FC-F9ED-2426-F2D7-85AC902D4458}"/>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20" name="TextBox 19">
            <a:extLst>
              <a:ext uri="{FF2B5EF4-FFF2-40B4-BE49-F238E27FC236}">
                <a16:creationId xmlns:a16="http://schemas.microsoft.com/office/drawing/2014/main" id="{4E09B8A0-1958-C61D-1922-CA2137057A9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4233186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D01144-1BC8-0258-476F-716AA59D3354}"/>
              </a:ext>
            </a:extLst>
          </p:cNvPr>
          <p:cNvSpPr>
            <a:spLocks noGrp="1"/>
          </p:cNvSpPr>
          <p:nvPr>
            <p:ph type="sldNum" sz="quarter" idx="10"/>
          </p:nvPr>
        </p:nvSpPr>
        <p:spPr/>
        <p:txBody>
          <a:bodyPr/>
          <a:lstStyle/>
          <a:p>
            <a:fld id="{72E20F18-833A-4542-A439-FC39BC210022}" type="slidenum">
              <a:rPr lang="en-US" smtClean="0"/>
              <a:pPr/>
              <a:t>24</a:t>
            </a:fld>
            <a:endParaRPr lang="en-US"/>
          </a:p>
        </p:txBody>
      </p:sp>
      <p:sp>
        <p:nvSpPr>
          <p:cNvPr id="4" name="Footer Placeholder 3">
            <a:extLst>
              <a:ext uri="{FF2B5EF4-FFF2-40B4-BE49-F238E27FC236}">
                <a16:creationId xmlns:a16="http://schemas.microsoft.com/office/drawing/2014/main" id="{C27692FD-0C89-49CF-6EC1-139904B316CB}"/>
              </a:ext>
            </a:extLst>
          </p:cNvPr>
          <p:cNvSpPr>
            <a:spLocks noGrp="1"/>
          </p:cNvSpPr>
          <p:nvPr>
            <p:ph type="ftr" sz="quarter" idx="11"/>
          </p:nvPr>
        </p:nvSpPr>
        <p:spPr/>
        <p:txBody>
          <a:bodyPr/>
          <a:lstStyle/>
          <a:p>
            <a:endParaRPr lang="en-US"/>
          </a:p>
        </p:txBody>
      </p:sp>
      <p:graphicFrame>
        <p:nvGraphicFramePr>
          <p:cNvPr id="15" name="Diagram 14">
            <a:extLst>
              <a:ext uri="{FF2B5EF4-FFF2-40B4-BE49-F238E27FC236}">
                <a16:creationId xmlns:a16="http://schemas.microsoft.com/office/drawing/2014/main" id="{435B086D-2D46-E667-3C22-2FB2009CB587}"/>
              </a:ext>
            </a:extLst>
          </p:cNvPr>
          <p:cNvGraphicFramePr/>
          <p:nvPr>
            <p:extLst>
              <p:ext uri="{D42A27DB-BD31-4B8C-83A1-F6EECF244321}">
                <p14:modId xmlns:p14="http://schemas.microsoft.com/office/powerpoint/2010/main" val="2493416801"/>
              </p:ext>
            </p:extLst>
          </p:nvPr>
        </p:nvGraphicFramePr>
        <p:xfrm>
          <a:off x="1149929" y="1587145"/>
          <a:ext cx="8351094" cy="462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6" name="Title 3">
            <a:extLst>
              <a:ext uri="{FF2B5EF4-FFF2-40B4-BE49-F238E27FC236}">
                <a16:creationId xmlns:a16="http://schemas.microsoft.com/office/drawing/2014/main" id="{E04A1955-E609-E251-8FC0-72095CF661CC}"/>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33" name="TextBox 32">
            <a:extLst>
              <a:ext uri="{FF2B5EF4-FFF2-40B4-BE49-F238E27FC236}">
                <a16:creationId xmlns:a16="http://schemas.microsoft.com/office/drawing/2014/main" id="{0D3BB627-B290-D485-A627-6537586F43E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165039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51901F-69D6-A29C-3299-7E5EA8CA0F9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B3C6283-9208-5E3C-8A04-BBE085760F29}"/>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4" name="Title 3">
            <a:extLst>
              <a:ext uri="{FF2B5EF4-FFF2-40B4-BE49-F238E27FC236}">
                <a16:creationId xmlns:a16="http://schemas.microsoft.com/office/drawing/2014/main" id="{C59E6C52-9B45-DC20-214D-CD4C15D6A536}"/>
              </a:ext>
            </a:extLst>
          </p:cNvPr>
          <p:cNvSpPr>
            <a:spLocks noGrp="1"/>
          </p:cNvSpPr>
          <p:nvPr>
            <p:ph type="title"/>
          </p:nvPr>
        </p:nvSpPr>
        <p:spPr/>
        <p:txBody>
          <a:bodyPr/>
          <a:lstStyle/>
          <a:p>
            <a:r>
              <a:rPr lang="en-US"/>
              <a:t>Targets and Metrics</a:t>
            </a:r>
          </a:p>
        </p:txBody>
      </p:sp>
      <p:graphicFrame>
        <p:nvGraphicFramePr>
          <p:cNvPr id="32" name="Diagram 31">
            <a:extLst>
              <a:ext uri="{FF2B5EF4-FFF2-40B4-BE49-F238E27FC236}">
                <a16:creationId xmlns:a16="http://schemas.microsoft.com/office/drawing/2014/main" id="{BAB96B93-D005-B1C0-04C0-094C6281ECD3}"/>
              </a:ext>
            </a:extLst>
          </p:cNvPr>
          <p:cNvGraphicFramePr/>
          <p:nvPr>
            <p:extLst>
              <p:ext uri="{D42A27DB-BD31-4B8C-83A1-F6EECF244321}">
                <p14:modId xmlns:p14="http://schemas.microsoft.com/office/powerpoint/2010/main" val="867325141"/>
              </p:ext>
            </p:extLst>
          </p:nvPr>
        </p:nvGraphicFramePr>
        <p:xfrm>
          <a:off x="615461" y="1585546"/>
          <a:ext cx="9305191" cy="449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047277C-2A6D-7F7A-44D9-FBC20A92819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59516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394CA-2ED3-2E3F-AF6C-976630E422E0}"/>
              </a:ext>
            </a:extLst>
          </p:cNvPr>
          <p:cNvSpPr>
            <a:spLocks noGrp="1"/>
          </p:cNvSpPr>
          <p:nvPr>
            <p:ph idx="1"/>
          </p:nvPr>
        </p:nvSpPr>
        <p:spPr/>
        <p:txBody>
          <a:bodyPr vert="horz" lIns="0" tIns="0" rIns="0" bIns="0" rtlCol="0" anchor="t">
            <a:noAutofit/>
          </a:bodyPr>
          <a:lstStyle/>
          <a:p>
            <a:r>
              <a:rPr lang="en-US">
                <a:cs typeface="Calibri"/>
              </a:rPr>
              <a:t>Anti-Problem</a:t>
            </a:r>
          </a:p>
          <a:p>
            <a:r>
              <a:rPr lang="en-US">
                <a:cs typeface="Calibri"/>
              </a:rPr>
              <a:t>Battle of Perspectives</a:t>
            </a:r>
          </a:p>
          <a:p>
            <a:r>
              <a:rPr lang="en-US">
                <a:cs typeface="Calibri"/>
              </a:rPr>
              <a:t>Biomimicry</a:t>
            </a:r>
          </a:p>
          <a:p>
            <a:r>
              <a:rPr lang="en-US">
                <a:cs typeface="Calibri"/>
              </a:rPr>
              <a:t>Material Composition</a:t>
            </a:r>
          </a:p>
          <a:p>
            <a:r>
              <a:rPr lang="en-US">
                <a:cs typeface="Calibri"/>
              </a:rPr>
              <a:t>Fixation Methods</a:t>
            </a:r>
          </a:p>
          <a:p>
            <a:r>
              <a:rPr lang="en-US">
                <a:latin typeface="Calibri"/>
                <a:cs typeface="Calibri"/>
              </a:rPr>
              <a:t>Cylinder Geometry</a:t>
            </a:r>
          </a:p>
          <a:p>
            <a:r>
              <a:rPr lang="en-US">
                <a:latin typeface="Calibri"/>
                <a:cs typeface="Calibri"/>
              </a:rPr>
              <a:t>Fin Geometry</a:t>
            </a:r>
          </a:p>
        </p:txBody>
      </p:sp>
      <p:sp>
        <p:nvSpPr>
          <p:cNvPr id="3" name="Footer Placeholder 2">
            <a:extLst>
              <a:ext uri="{FF2B5EF4-FFF2-40B4-BE49-F238E27FC236}">
                <a16:creationId xmlns:a16="http://schemas.microsoft.com/office/drawing/2014/main" id="{1D7690DE-754A-8948-E0E9-22973E692C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F0783F-32EF-7688-DF12-70350D4A8D18}"/>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7" name="Title 3">
            <a:extLst>
              <a:ext uri="{FF2B5EF4-FFF2-40B4-BE49-F238E27FC236}">
                <a16:creationId xmlns:a16="http://schemas.microsoft.com/office/drawing/2014/main" id="{11CA54E5-8374-99E5-9061-B6C07D267C00}"/>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6" name="TextBox 5">
            <a:extLst>
              <a:ext uri="{FF2B5EF4-FFF2-40B4-BE49-F238E27FC236}">
                <a16:creationId xmlns:a16="http://schemas.microsoft.com/office/drawing/2014/main" id="{B5E478BB-AD11-A7D0-0F13-9B1E2F446474}"/>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689405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D727469D-B8A0-3C22-97F9-E0C229BC2315}"/>
              </a:ext>
            </a:extLst>
          </p:cNvPr>
          <p:cNvSpPr>
            <a:spLocks noGrp="1"/>
          </p:cNvSpPr>
          <p:nvPr>
            <p:ph type="body" idx="1"/>
          </p:nvPr>
        </p:nvSpPr>
        <p:spPr>
          <a:xfrm>
            <a:off x="533400" y="1417476"/>
            <a:ext cx="4724399" cy="402807"/>
          </a:xfrm>
        </p:spPr>
        <p:txBody>
          <a:bodyPr/>
          <a:lstStyle/>
          <a:p>
            <a:r>
              <a:rPr lang="en-US">
                <a:ea typeface="+mn-lt"/>
                <a:cs typeface="+mn-lt"/>
              </a:rPr>
              <a:t>Medium Fidelity Concepts</a:t>
            </a:r>
            <a:endParaRPr lang="en-US"/>
          </a:p>
        </p:txBody>
      </p:sp>
      <p:sp>
        <p:nvSpPr>
          <p:cNvPr id="7" name="TextBox 6">
            <a:extLst>
              <a:ext uri="{FF2B5EF4-FFF2-40B4-BE49-F238E27FC236}">
                <a16:creationId xmlns:a16="http://schemas.microsoft.com/office/drawing/2014/main" id="{AC2B9E14-369A-8A36-A09F-614085381B00}"/>
              </a:ext>
            </a:extLst>
          </p:cNvPr>
          <p:cNvSpPr txBox="1"/>
          <p:nvPr/>
        </p:nvSpPr>
        <p:spPr>
          <a:xfrm>
            <a:off x="533400" y="2080968"/>
            <a:ext cx="8861925"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a:t>Large diameter hollow cylinder with internal fins</a:t>
            </a:r>
            <a:endParaRPr lang="en-US" sz="2800">
              <a:cs typeface="Calibri"/>
            </a:endParaRPr>
          </a:p>
          <a:p>
            <a:pPr indent="-228600">
              <a:lnSpc>
                <a:spcPct val="90000"/>
              </a:lnSpc>
              <a:spcAft>
                <a:spcPts val="600"/>
              </a:spcAft>
              <a:buFont typeface="Arial" panose="020B0604020202020204" pitchFamily="34" charset="0"/>
              <a:buChar char="•"/>
            </a:pPr>
            <a:r>
              <a:rPr lang="en-US" sz="2800"/>
              <a:t>Large diameter hollow cylinder with internal cylinder</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four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five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internal fins and external fins</a:t>
            </a:r>
            <a:endParaRPr lang="en-US" sz="2800">
              <a:cs typeface="Calibri"/>
            </a:endParaRPr>
          </a:p>
          <a:p>
            <a:pPr indent="-228600">
              <a:lnSpc>
                <a:spcPct val="90000"/>
              </a:lnSpc>
              <a:spcAft>
                <a:spcPts val="600"/>
              </a:spcAft>
              <a:buFont typeface="Arial" panose="020B0604020202020204" pitchFamily="34" charset="0"/>
              <a:buChar char="•"/>
            </a:pPr>
            <a:endParaRPr lang="en-US" sz="2400"/>
          </a:p>
        </p:txBody>
      </p:sp>
      <p:sp>
        <p:nvSpPr>
          <p:cNvPr id="6" name="TextBox 5">
            <a:extLst>
              <a:ext uri="{FF2B5EF4-FFF2-40B4-BE49-F238E27FC236}">
                <a16:creationId xmlns:a16="http://schemas.microsoft.com/office/drawing/2014/main" id="{5624B8BD-668D-6224-DAAE-4447B2D9C660}"/>
              </a:ext>
            </a:extLst>
          </p:cNvPr>
          <p:cNvSpPr txBox="1"/>
          <p:nvPr/>
        </p:nvSpPr>
        <p:spPr>
          <a:xfrm>
            <a:off x="5410200" y="2241389"/>
            <a:ext cx="4724400"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endParaRPr lang="en-US" sz="2400"/>
          </a:p>
        </p:txBody>
      </p:sp>
      <p:sp>
        <p:nvSpPr>
          <p:cNvPr id="16" name="Footer Placeholder 5">
            <a:extLst>
              <a:ext uri="{FF2B5EF4-FFF2-40B4-BE49-F238E27FC236}">
                <a16:creationId xmlns:a16="http://schemas.microsoft.com/office/drawing/2014/main" id="{4683B6F8-8BD0-BEAD-560F-81AD653C5CB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4389438F-156A-F7C3-5224-7B07F9D1B1F5}"/>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27</a:t>
            </a:fld>
            <a:endParaRPr lang="en-US"/>
          </a:p>
        </p:txBody>
      </p:sp>
      <p:sp>
        <p:nvSpPr>
          <p:cNvPr id="4" name="Title 3">
            <a:extLst>
              <a:ext uri="{FF2B5EF4-FFF2-40B4-BE49-F238E27FC236}">
                <a16:creationId xmlns:a16="http://schemas.microsoft.com/office/drawing/2014/main" id="{8E0D9912-20B4-97C1-A6BD-9BA9F3A0F964}"/>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5" name="TextBox 4">
            <a:extLst>
              <a:ext uri="{FF2B5EF4-FFF2-40B4-BE49-F238E27FC236}">
                <a16:creationId xmlns:a16="http://schemas.microsoft.com/office/drawing/2014/main" id="{DA500F65-A130-EB0C-E0F0-FBDBE1F3632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04068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endParaRPr lang="en-US"/>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609349408"/>
              </p:ext>
            </p:extLst>
          </p:nvPr>
        </p:nvGraphicFramePr>
        <p:xfrm>
          <a:off x="1249680" y="1629519"/>
          <a:ext cx="8168640" cy="4511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70840">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370840">
                <a:tc>
                  <a:txBody>
                    <a:bodyPr/>
                    <a:lstStyle/>
                    <a:p>
                      <a:pPr lvl="0">
                        <a:buNone/>
                      </a:pPr>
                      <a:endParaRPr lang="en-US" sz="1400">
                        <a:effectLst/>
                        <a:latin typeface="Calibri"/>
                      </a:endParaRPr>
                    </a:p>
                    <a:p>
                      <a:pPr lvl="0" algn="ctr" rtl="0">
                        <a:buNone/>
                      </a:pPr>
                      <a:r>
                        <a:rPr lang="en-US" sz="1400">
                          <a:effectLst/>
                          <a:latin typeface="Calibri"/>
                        </a:rPr>
                        <a:t>What are the current design’s causes of failure?  </a:t>
                      </a:r>
                    </a:p>
                  </a:txBody>
                  <a:tcPr/>
                </a:tc>
                <a:tc>
                  <a:txBody>
                    <a:bodyPr/>
                    <a:lstStyle/>
                    <a:p>
                      <a:pPr lvl="0">
                        <a:buNone/>
                      </a:pPr>
                      <a:endParaRPr lang="en-US" sz="1400">
                        <a:effectLst/>
                        <a:latin typeface="Calibri"/>
                      </a:endParaRPr>
                    </a:p>
                    <a:p>
                      <a:pPr lvl="0" algn="ctr" rtl="0">
                        <a:buNone/>
                      </a:pPr>
                      <a:r>
                        <a:rPr lang="en-US" sz="1400">
                          <a:effectLst/>
                          <a:latin typeface="Calibri"/>
                        </a:rPr>
                        <a:t>Rocking and shear stress.  </a:t>
                      </a:r>
                    </a:p>
                  </a:txBody>
                  <a:tcPr/>
                </a:tc>
                <a:tc>
                  <a:txBody>
                    <a:bodyPr/>
                    <a:lstStyle/>
                    <a:p>
                      <a:pPr lvl="0">
                        <a:buNone/>
                      </a:pPr>
                      <a:endParaRPr lang="en-US" sz="1400">
                        <a:effectLst/>
                        <a:latin typeface="Calibri"/>
                      </a:endParaRPr>
                    </a:p>
                    <a:p>
                      <a:pPr lvl="0" algn="ctr" rtl="0">
                        <a:buNone/>
                      </a:pPr>
                      <a:r>
                        <a:rPr lang="en-US" sz="1400">
                          <a:effectLst/>
                          <a:latin typeface="Calibri"/>
                        </a:rPr>
                        <a:t>Increase strength of the interface between bone and implant. </a:t>
                      </a:r>
                    </a:p>
                  </a:txBody>
                  <a:tcPr/>
                </a:tc>
                <a:extLst>
                  <a:ext uri="{0D108BD9-81ED-4DB2-BD59-A6C34878D82A}">
                    <a16:rowId xmlns:a16="http://schemas.microsoft.com/office/drawing/2014/main" val="1857249379"/>
                  </a:ext>
                </a:extLst>
              </a:tr>
              <a:tr h="370840">
                <a:tc>
                  <a:txBody>
                    <a:bodyPr/>
                    <a:lstStyle/>
                    <a:p>
                      <a:pPr lvl="0">
                        <a:buNone/>
                      </a:pPr>
                      <a:endParaRPr lang="en-US" sz="1400">
                        <a:effectLst/>
                        <a:latin typeface="Calibri"/>
                      </a:endParaRPr>
                    </a:p>
                    <a:p>
                      <a:pPr lvl="0" algn="ctr" rtl="0">
                        <a:buNone/>
                      </a:pPr>
                      <a:r>
                        <a:rPr lang="en-US" sz="1400">
                          <a:effectLst/>
                          <a:latin typeface="Calibri"/>
                        </a:rPr>
                        <a:t>What do you want us to do?</a:t>
                      </a:r>
                    </a:p>
                  </a:txBody>
                  <a:tcPr/>
                </a:tc>
                <a:tc>
                  <a:txBody>
                    <a:bodyPr/>
                    <a:lstStyle/>
                    <a:p>
                      <a:pPr lvl="0">
                        <a:buNone/>
                      </a:pPr>
                      <a:endParaRPr lang="en-US" sz="1400">
                        <a:effectLst/>
                        <a:latin typeface="Calibri"/>
                      </a:endParaRPr>
                    </a:p>
                    <a:p>
                      <a:pPr lvl="0" algn="ctr" rtl="0">
                        <a:buNone/>
                      </a:pPr>
                      <a:r>
                        <a:rPr lang="en-US" sz="1400">
                          <a:effectLst/>
                          <a:latin typeface="Calibri"/>
                        </a:rPr>
                        <a:t>Improve upon the current Exactech’s design.  </a:t>
                      </a:r>
                    </a:p>
                  </a:txBody>
                  <a:tcPr/>
                </a:tc>
                <a:tc>
                  <a:txBody>
                    <a:bodyPr/>
                    <a:lstStyle/>
                    <a:p>
                      <a:pPr lvl="0">
                        <a:buNone/>
                      </a:pPr>
                      <a:endParaRPr lang="en-US" sz="1400">
                        <a:effectLst/>
                        <a:latin typeface="Calibri"/>
                      </a:endParaRPr>
                    </a:p>
                    <a:p>
                      <a:pPr lvl="0" algn="ctr" rtl="0">
                        <a:buNone/>
                      </a:pPr>
                      <a:r>
                        <a:rPr lang="en-US" sz="1400">
                          <a:effectLst/>
                          <a:latin typeface="Calibri"/>
                        </a:rPr>
                        <a:t>Development of designs that can be rigorously tested such that they exceed the current design in longevity and resistance to certain forces and moments.  </a:t>
                      </a:r>
                    </a:p>
                  </a:txBody>
                  <a:tcPr/>
                </a:tc>
                <a:extLst>
                  <a:ext uri="{0D108BD9-81ED-4DB2-BD59-A6C34878D82A}">
                    <a16:rowId xmlns:a16="http://schemas.microsoft.com/office/drawing/2014/main" val="3723001609"/>
                  </a:ext>
                </a:extLst>
              </a:tr>
              <a:tr h="370840">
                <a:tc>
                  <a:txBody>
                    <a:bodyPr/>
                    <a:lstStyle/>
                    <a:p>
                      <a:pPr lvl="0">
                        <a:buNone/>
                      </a:pPr>
                      <a:endParaRPr lang="en-US" sz="1400">
                        <a:effectLst/>
                        <a:latin typeface="Calibri"/>
                      </a:endParaRPr>
                    </a:p>
                    <a:p>
                      <a:pPr lvl="0" algn="ctr" rtl="0">
                        <a:buNone/>
                      </a:pPr>
                      <a:r>
                        <a:rPr lang="en-US" sz="1400">
                          <a:effectLst/>
                          <a:latin typeface="Calibri"/>
                        </a:rPr>
                        <a:t>Would fasteners work to secure the implant to the bone?  </a:t>
                      </a:r>
                    </a:p>
                  </a:txBody>
                  <a:tcPr/>
                </a:tc>
                <a:tc>
                  <a:txBody>
                    <a:bodyPr/>
                    <a:lstStyle/>
                    <a:p>
                      <a:pPr lvl="0">
                        <a:buNone/>
                      </a:pPr>
                      <a:endParaRPr lang="en-US" sz="1400">
                        <a:effectLst/>
                        <a:latin typeface="Calibri"/>
                      </a:endParaRPr>
                    </a:p>
                    <a:p>
                      <a:pPr lvl="0" algn="ctr" rtl="0">
                        <a:buNone/>
                      </a:pPr>
                      <a:r>
                        <a:rPr lang="en-US" sz="1400">
                          <a:effectLst/>
                          <a:latin typeface="Calibri"/>
                        </a:rPr>
                        <a:t>No, due to the density of bone fasteners would not work.  </a:t>
                      </a:r>
                    </a:p>
                  </a:txBody>
                  <a:tcPr/>
                </a:tc>
                <a:tc>
                  <a:txBody>
                    <a:bodyPr/>
                    <a:lstStyle/>
                    <a:p>
                      <a:pPr lvl="0">
                        <a:buNone/>
                      </a:pPr>
                      <a:endParaRPr lang="en-US" sz="1400">
                        <a:effectLst/>
                        <a:latin typeface="Calibri"/>
                      </a:endParaRPr>
                    </a:p>
                    <a:p>
                      <a:pPr lvl="0" algn="ctr" rtl="0">
                        <a:buNone/>
                      </a:pPr>
                      <a:r>
                        <a:rPr lang="en-US" sz="1400">
                          <a:effectLst/>
                          <a:latin typeface="Calibri"/>
                        </a:rPr>
                        <a:t>Other methods of attaching are needed to prevent bone fragmentation.  </a:t>
                      </a:r>
                    </a:p>
                  </a:txBody>
                  <a:tcPr/>
                </a:tc>
                <a:extLst>
                  <a:ext uri="{0D108BD9-81ED-4DB2-BD59-A6C34878D82A}">
                    <a16:rowId xmlns:a16="http://schemas.microsoft.com/office/drawing/2014/main" val="1385492686"/>
                  </a:ext>
                </a:extLst>
              </a:tr>
              <a:tr h="370839">
                <a:tc>
                  <a:txBody>
                    <a:bodyPr/>
                    <a:lstStyle/>
                    <a:p>
                      <a:pPr lvl="0">
                        <a:buNone/>
                      </a:pPr>
                      <a:endParaRPr lang="en-US" sz="1400">
                        <a:effectLst/>
                        <a:latin typeface="Calibri"/>
                      </a:endParaRPr>
                    </a:p>
                    <a:p>
                      <a:pPr lvl="0" algn="ctr" rtl="0">
                        <a:buNone/>
                      </a:pPr>
                      <a:r>
                        <a:rPr lang="en-US" sz="1400">
                          <a:effectLst/>
                          <a:latin typeface="Calibri"/>
                        </a:rPr>
                        <a:t>How should be align implants for testing?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made 3D printed punches, you will need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Design and implement punches to properly align implants with the substitutive bone surface.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20554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434315837"/>
              </p:ext>
            </p:extLst>
          </p:nvPr>
        </p:nvGraphicFramePr>
        <p:xfrm>
          <a:off x="1249680" y="1714186"/>
          <a:ext cx="8168640" cy="429768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rtl="0">
                        <a:buNone/>
                      </a:pPr>
                      <a:r>
                        <a:rPr lang="en-US" sz="1400">
                          <a:effectLst/>
                          <a:latin typeface="Calibri"/>
                        </a:rPr>
                        <a:t>Does a current method of testing, these designs exist?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focused on testing their designs using their own methods, you will need to do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We will need to develop a solid method of testing designs for max shear and bending moment.  </a:t>
                      </a:r>
                    </a:p>
                  </a:txBody>
                  <a:tcPr/>
                </a:tc>
                <a:extLst>
                  <a:ext uri="{0D108BD9-81ED-4DB2-BD59-A6C34878D82A}">
                    <a16:rowId xmlns:a16="http://schemas.microsoft.com/office/drawing/2014/main" val="1857249379"/>
                  </a:ext>
                </a:extLst>
              </a:tr>
              <a:tr h="681658">
                <a:tc>
                  <a:txBody>
                    <a:bodyPr/>
                    <a:lstStyle/>
                    <a:p>
                      <a:pPr lvl="0">
                        <a:buNone/>
                      </a:pPr>
                      <a:endParaRPr lang="en-US" sz="1400">
                        <a:effectLst/>
                        <a:latin typeface="Calibri"/>
                      </a:endParaRPr>
                    </a:p>
                    <a:p>
                      <a:pPr lvl="0" algn="ctr" rtl="0">
                        <a:buNone/>
                      </a:pPr>
                      <a:r>
                        <a:rPr lang="en-US" sz="1400">
                          <a:effectLst/>
                          <a:latin typeface="Calibri"/>
                        </a:rPr>
                        <a:t>What are some ways to imitate bone for implant testing?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extLst>
                  <a:ext uri="{0D108BD9-81ED-4DB2-BD59-A6C34878D82A}">
                    <a16:rowId xmlns:a16="http://schemas.microsoft.com/office/drawing/2014/main" val="3723001609"/>
                  </a:ext>
                </a:extLst>
              </a:tr>
              <a:tr h="839449">
                <a:tc>
                  <a:txBody>
                    <a:bodyPr/>
                    <a:lstStyle/>
                    <a:p>
                      <a:pPr lvl="0">
                        <a:buNone/>
                      </a:pPr>
                      <a:endParaRPr lang="en-US" sz="1400">
                        <a:effectLst/>
                        <a:latin typeface="Calibri"/>
                      </a:endParaRPr>
                    </a:p>
                    <a:p>
                      <a:pPr lvl="0" algn="ctr" rtl="0">
                        <a:buNone/>
                      </a:pPr>
                      <a:r>
                        <a:rPr lang="en-US" sz="1400">
                          <a:effectLst/>
                          <a:latin typeface="Calibri"/>
                        </a:rPr>
                        <a:t>Which factors are important besides the implant bone interface?  </a:t>
                      </a:r>
                    </a:p>
                  </a:txBody>
                  <a:tcPr/>
                </a:tc>
                <a:tc>
                  <a:txBody>
                    <a:bodyPr/>
                    <a:lstStyle/>
                    <a:p>
                      <a:pPr lvl="0">
                        <a:buNone/>
                      </a:pPr>
                      <a:endParaRPr lang="en-US" sz="1400">
                        <a:effectLst/>
                        <a:latin typeface="Calibri"/>
                      </a:endParaRPr>
                    </a:p>
                    <a:p>
                      <a:pPr lvl="0" algn="ctr" rtl="0">
                        <a:buNone/>
                      </a:pPr>
                      <a:r>
                        <a:rPr lang="en-US" sz="1400">
                          <a:effectLst/>
                          <a:latin typeface="Calibri"/>
                        </a:rPr>
                        <a:t>Mobility and preventing scapular notching are both important factors.  </a:t>
                      </a:r>
                    </a:p>
                  </a:txBody>
                  <a:tcPr/>
                </a:tc>
                <a:tc>
                  <a:txBody>
                    <a:bodyPr/>
                    <a:lstStyle/>
                    <a:p>
                      <a:pPr lvl="0">
                        <a:buNone/>
                      </a:pPr>
                      <a:endParaRPr lang="en-US" sz="1400">
                        <a:effectLst/>
                        <a:latin typeface="Calibri"/>
                      </a:endParaRPr>
                    </a:p>
                    <a:p>
                      <a:pPr lvl="0" algn="ctr" rtl="0">
                        <a:buNone/>
                      </a:pPr>
                      <a:r>
                        <a:rPr lang="en-US" sz="1400">
                          <a:effectLst/>
                          <a:latin typeface="Calibri"/>
                        </a:rPr>
                        <a:t>Our design must consider these two phenomena when designing. </a:t>
                      </a:r>
                    </a:p>
                  </a:txBody>
                  <a:tcPr/>
                </a:tc>
                <a:extLst>
                  <a:ext uri="{0D108BD9-81ED-4DB2-BD59-A6C34878D82A}">
                    <a16:rowId xmlns:a16="http://schemas.microsoft.com/office/drawing/2014/main" val="1385492686"/>
                  </a:ext>
                </a:extLst>
              </a:tr>
              <a:tr h="839449">
                <a:tc>
                  <a:txBody>
                    <a:bodyPr/>
                    <a:lstStyle/>
                    <a:p>
                      <a:pPr lvl="0">
                        <a:buNone/>
                      </a:pPr>
                      <a:endParaRPr lang="en-US" sz="1400">
                        <a:effectLst/>
                        <a:latin typeface="Calibri"/>
                      </a:endParaRPr>
                    </a:p>
                    <a:p>
                      <a:pPr lvl="0" algn="ctr" rtl="0">
                        <a:buNone/>
                      </a:pPr>
                      <a:r>
                        <a:rPr lang="en-US" sz="1400">
                          <a:effectLst/>
                          <a:latin typeface="Calibri"/>
                        </a:rPr>
                        <a:t>What different configurations are currently available for these implants?  </a:t>
                      </a:r>
                    </a:p>
                  </a:txBody>
                  <a:tcPr/>
                </a:tc>
                <a:tc>
                  <a:txBody>
                    <a:bodyPr/>
                    <a:lstStyle/>
                    <a:p>
                      <a:pPr lvl="0">
                        <a:buNone/>
                      </a:pPr>
                      <a:endParaRPr lang="en-US" sz="1400">
                        <a:effectLst/>
                        <a:latin typeface="Calibri"/>
                      </a:endParaRPr>
                    </a:p>
                    <a:p>
                      <a:pPr lvl="0" algn="ctr" rtl="0">
                        <a:buNone/>
                      </a:pPr>
                      <a:r>
                        <a:rPr lang="en-US" sz="1400">
                          <a:effectLst/>
                          <a:latin typeface="Calibri"/>
                        </a:rPr>
                        <a:t>Both inlay and </a:t>
                      </a:r>
                      <a:r>
                        <a:rPr lang="en-US" sz="1400" err="1">
                          <a:effectLst/>
                          <a:latin typeface="Calibri"/>
                        </a:rPr>
                        <a:t>onlay</a:t>
                      </a:r>
                      <a:r>
                        <a:rPr lang="en-US" sz="1400">
                          <a:effectLst/>
                          <a:latin typeface="Calibri"/>
                        </a:rPr>
                        <a:t>, I would like to see you test both. </a:t>
                      </a:r>
                    </a:p>
                  </a:txBody>
                  <a:tcPr/>
                </a:tc>
                <a:tc>
                  <a:txBody>
                    <a:bodyPr/>
                    <a:lstStyle/>
                    <a:p>
                      <a:pPr lvl="0">
                        <a:buNone/>
                      </a:pPr>
                      <a:endParaRPr lang="en-US" sz="1400">
                        <a:effectLst/>
                        <a:latin typeface="Calibri"/>
                      </a:endParaRPr>
                    </a:p>
                    <a:p>
                      <a:pPr lvl="0" algn="ctr" rtl="0">
                        <a:buNone/>
                      </a:pPr>
                      <a:r>
                        <a:rPr lang="en-US" sz="1400">
                          <a:effectLst/>
                          <a:latin typeface="Calibri"/>
                        </a:rPr>
                        <a:t>Investigate both and compare the results.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684974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Advisors</a:t>
            </a:r>
          </a:p>
        </p:txBody>
      </p:sp>
      <p:sp>
        <p:nvSpPr>
          <p:cNvPr id="12" name="TextBox 11">
            <a:extLst>
              <a:ext uri="{FF2B5EF4-FFF2-40B4-BE49-F238E27FC236}">
                <a16:creationId xmlns:a16="http://schemas.microsoft.com/office/drawing/2014/main" id="{602AFC1E-7AB1-CD43-56B5-210304222E34}"/>
              </a:ext>
            </a:extLst>
          </p:cNvPr>
          <p:cNvSpPr txBox="1"/>
          <p:nvPr/>
        </p:nvSpPr>
        <p:spPr>
          <a:xfrm>
            <a:off x="473012" y="4776170"/>
            <a:ext cx="2550800" cy="1200329"/>
          </a:xfrm>
          <a:prstGeom prst="rect">
            <a:avLst/>
          </a:prstGeom>
          <a:noFill/>
        </p:spPr>
        <p:txBody>
          <a:bodyPr wrap="square" lIns="91440" tIns="45720" rIns="91440" bIns="45720" rtlCol="0" anchor="t">
            <a:spAutoFit/>
          </a:bodyPr>
          <a:lstStyle/>
          <a:p>
            <a:pPr algn="ctr"/>
            <a:r>
              <a:rPr lang="en-US" u="sng"/>
              <a:t>Engineering Mentor</a:t>
            </a:r>
            <a:endParaRPr lang="en-US"/>
          </a:p>
          <a:p>
            <a:pPr algn="ctr"/>
            <a:r>
              <a:rPr lang="en-US"/>
              <a:t>Tom </a:t>
            </a:r>
            <a:r>
              <a:rPr lang="en-US" err="1"/>
              <a:t>Vanasse</a:t>
            </a:r>
            <a:endParaRPr lang="en-US">
              <a:cs typeface="Calibri"/>
            </a:endParaRPr>
          </a:p>
          <a:p>
            <a:pPr algn="ctr"/>
            <a:r>
              <a:rPr lang="en-US" i="1"/>
              <a:t>Liaison Engineer at </a:t>
            </a:r>
            <a:r>
              <a:rPr lang="en-US" i="1" err="1"/>
              <a:t>Exactech</a:t>
            </a:r>
            <a:endParaRPr lang="en-US" i="1">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630561" y="4776170"/>
            <a:ext cx="2552938" cy="923330"/>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Shayne McConomy, Ph.D.</a:t>
            </a:r>
            <a:endParaRPr lang="en-US">
              <a:cs typeface="Calibri"/>
            </a:endParaRPr>
          </a:p>
          <a:p>
            <a:pPr algn="ctr"/>
            <a:r>
              <a:rPr lang="en-US" i="1">
                <a:cs typeface="Calibri"/>
              </a:rPr>
              <a:t>Teaching Faculty II</a:t>
            </a:r>
          </a:p>
        </p:txBody>
      </p:sp>
      <p:sp>
        <p:nvSpPr>
          <p:cNvPr id="22" name="TextBox 21">
            <a:extLst>
              <a:ext uri="{FF2B5EF4-FFF2-40B4-BE49-F238E27FC236}">
                <a16:creationId xmlns:a16="http://schemas.microsoft.com/office/drawing/2014/main" id="{8FAF3793-1B7B-A975-C546-688C43E62791}"/>
              </a:ext>
            </a:extLst>
          </p:cNvPr>
          <p:cNvSpPr txBox="1">
            <a:spLocks noChangeAspect="1"/>
          </p:cNvSpPr>
          <p:nvPr/>
        </p:nvSpPr>
        <p:spPr>
          <a:xfrm>
            <a:off x="4055626" y="4778314"/>
            <a:ext cx="2554076" cy="915634"/>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Stephan Arce, Ph.D.</a:t>
            </a:r>
            <a:endParaRPr lang="en-US" i="1"/>
          </a:p>
          <a:p>
            <a:pPr algn="ctr"/>
            <a:r>
              <a:rPr lang="en-US" i="1"/>
              <a:t>Teaching Faculty III</a:t>
            </a:r>
            <a:endParaRPr lang="en-US" i="1">
              <a:cs typeface="Calibri"/>
            </a:endParaRPr>
          </a:p>
        </p:txBody>
      </p:sp>
      <p:pic>
        <p:nvPicPr>
          <p:cNvPr id="7" name="Content Placeholder 6" descr="A close-up of a person smiling&#10;&#10;Description automatically generated">
            <a:extLst>
              <a:ext uri="{FF2B5EF4-FFF2-40B4-BE49-F238E27FC236}">
                <a16:creationId xmlns:a16="http://schemas.microsoft.com/office/drawing/2014/main" id="{2ED5E7B1-75B6-5D09-EFE9-492C531E5613}"/>
              </a:ext>
            </a:extLst>
          </p:cNvPr>
          <p:cNvPicPr>
            <a:picLocks noGrp="1" noChangeAspect="1"/>
          </p:cNvPicPr>
          <p:nvPr>
            <p:ph sz="half" idx="2"/>
          </p:nvPr>
        </p:nvPicPr>
        <p:blipFill>
          <a:blip r:embed="rId2"/>
          <a:stretch>
            <a:fillRect/>
          </a:stretch>
        </p:blipFill>
        <p:spPr>
          <a:xfrm>
            <a:off x="7986569" y="1894363"/>
            <a:ext cx="1842655" cy="2731078"/>
          </a:xfrm>
        </p:spPr>
      </p:pic>
      <p:pic>
        <p:nvPicPr>
          <p:cNvPr id="9" name="Picture 8" descr="A person wearing glasses smiling&#10;&#10;Description automatically generated">
            <a:extLst>
              <a:ext uri="{FF2B5EF4-FFF2-40B4-BE49-F238E27FC236}">
                <a16:creationId xmlns:a16="http://schemas.microsoft.com/office/drawing/2014/main" id="{9C3F2F9A-5675-C8D9-D80C-5B1EDB306CCA}"/>
              </a:ext>
            </a:extLst>
          </p:cNvPr>
          <p:cNvPicPr>
            <a:picLocks noChangeAspect="1"/>
          </p:cNvPicPr>
          <p:nvPr/>
        </p:nvPicPr>
        <p:blipFill>
          <a:blip r:embed="rId3"/>
          <a:stretch>
            <a:fillRect/>
          </a:stretch>
        </p:blipFill>
        <p:spPr>
          <a:xfrm>
            <a:off x="4411114" y="1893569"/>
            <a:ext cx="1833996" cy="2731078"/>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D75F2462-D0F0-7390-FEA2-6A86C20E2AFD}"/>
              </a:ext>
            </a:extLst>
          </p:cNvPr>
          <p:cNvPicPr>
            <a:picLocks noChangeAspect="1"/>
          </p:cNvPicPr>
          <p:nvPr/>
        </p:nvPicPr>
        <p:blipFill>
          <a:blip r:embed="rId4"/>
          <a:stretch>
            <a:fillRect/>
          </a:stretch>
        </p:blipFill>
        <p:spPr>
          <a:xfrm>
            <a:off x="832138" y="1892781"/>
            <a:ext cx="1833995" cy="2732809"/>
          </a:xfrm>
          <a:prstGeom prst="rect">
            <a:avLst/>
          </a:prstGeom>
        </p:spPr>
      </p:pic>
      <p:sp>
        <p:nvSpPr>
          <p:cNvPr id="3" name="TextBox 2">
            <a:extLst>
              <a:ext uri="{FF2B5EF4-FFF2-40B4-BE49-F238E27FC236}">
                <a16:creationId xmlns:a16="http://schemas.microsoft.com/office/drawing/2014/main" id="{8A408233-B67E-E671-DB01-ECD00C57654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34173249"/>
              </p:ext>
            </p:extLst>
          </p:nvPr>
        </p:nvGraphicFramePr>
        <p:xfrm>
          <a:off x="1249680" y="1714186"/>
          <a:ext cx="8168640" cy="15154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a:buNone/>
                      </a:pPr>
                      <a:r>
                        <a:rPr lang="en-US" sz="1400" b="0" i="0" u="none" strike="noStrike" noProof="0">
                          <a:effectLst/>
                        </a:rPr>
                        <a:t>Can cement or epoxy be used to secure the implant to the bone?</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r>
                        <a:rPr lang="en-US" sz="1400">
                          <a:effectLst/>
                          <a:latin typeface="Calibri"/>
                        </a:rPr>
                        <a:t>  </a:t>
                      </a:r>
                      <a:endParaRPr lang="en-US"/>
                    </a:p>
                  </a:txBody>
                  <a:tcPr/>
                </a:tc>
                <a:extLst>
                  <a:ext uri="{0D108BD9-81ED-4DB2-BD59-A6C34878D82A}">
                    <a16:rowId xmlns:a16="http://schemas.microsoft.com/office/drawing/2014/main" val="1857249379"/>
                  </a:ext>
                </a:extLst>
              </a:tr>
            </a:tbl>
          </a:graphicData>
        </a:graphic>
      </p:graphicFrame>
    </p:spTree>
    <p:extLst>
      <p:ext uri="{BB962C8B-B14F-4D97-AF65-F5344CB8AC3E}">
        <p14:creationId xmlns:p14="http://schemas.microsoft.com/office/powerpoint/2010/main" val="243732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A989A0-E2A5-4EA2-722C-13DE4F2B4898}"/>
              </a:ext>
            </a:extLst>
          </p:cNvPr>
          <p:cNvGraphicFramePr>
            <a:graphicFrameLocks noGrp="1"/>
          </p:cNvGraphicFramePr>
          <p:nvPr>
            <p:ph idx="1"/>
            <p:extLst>
              <p:ext uri="{D42A27DB-BD31-4B8C-83A1-F6EECF244321}">
                <p14:modId xmlns:p14="http://schemas.microsoft.com/office/powerpoint/2010/main" val="2840797747"/>
              </p:ext>
            </p:extLst>
          </p:nvPr>
        </p:nvGraphicFramePr>
        <p:xfrm>
          <a:off x="533400" y="1825625"/>
          <a:ext cx="9601199" cy="3505200"/>
        </p:xfrm>
        <a:graphic>
          <a:graphicData uri="http://schemas.openxmlformats.org/drawingml/2006/table">
            <a:tbl>
              <a:tblPr firstRow="1" bandRow="1">
                <a:tableStyleId>{5C22544A-7EE6-4342-B048-85BDC9FD1C3A}</a:tableStyleId>
              </a:tblPr>
              <a:tblGrid>
                <a:gridCol w="3881148">
                  <a:extLst>
                    <a:ext uri="{9D8B030D-6E8A-4147-A177-3AD203B41FA5}">
                      <a16:colId xmlns:a16="http://schemas.microsoft.com/office/drawing/2014/main" val="1419920809"/>
                    </a:ext>
                  </a:extLst>
                </a:gridCol>
                <a:gridCol w="1874267">
                  <a:extLst>
                    <a:ext uri="{9D8B030D-6E8A-4147-A177-3AD203B41FA5}">
                      <a16:colId xmlns:a16="http://schemas.microsoft.com/office/drawing/2014/main" val="80329934"/>
                    </a:ext>
                  </a:extLst>
                </a:gridCol>
                <a:gridCol w="1971517">
                  <a:extLst>
                    <a:ext uri="{9D8B030D-6E8A-4147-A177-3AD203B41FA5}">
                      <a16:colId xmlns:a16="http://schemas.microsoft.com/office/drawing/2014/main" val="2949647253"/>
                    </a:ext>
                  </a:extLst>
                </a:gridCol>
                <a:gridCol w="1874267">
                  <a:extLst>
                    <a:ext uri="{9D8B030D-6E8A-4147-A177-3AD203B41FA5}">
                      <a16:colId xmlns:a16="http://schemas.microsoft.com/office/drawing/2014/main" val="223868876"/>
                    </a:ext>
                  </a:extLst>
                </a:gridCol>
              </a:tblGrid>
              <a:tr h="600075">
                <a:tc>
                  <a:txBody>
                    <a:bodyPr/>
                    <a:lstStyle/>
                    <a:p>
                      <a:pPr algn="ctr" fontAlgn="base"/>
                      <a:r>
                        <a:rPr lang="en-US" sz="2800" b="1" i="0">
                          <a:solidFill>
                            <a:srgbClr val="FFFFFF"/>
                          </a:solidFill>
                          <a:effectLst/>
                          <a:latin typeface="Calibri"/>
                        </a:rPr>
                        <a:t>Function​</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Stability​</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Ergonomics​</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Adaptable​</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417702351"/>
                  </a:ext>
                </a:extLst>
              </a:tr>
              <a:tr h="619125">
                <a:tc>
                  <a:txBody>
                    <a:bodyPr/>
                    <a:lstStyle/>
                    <a:p>
                      <a:pPr algn="ctr" fontAlgn="base"/>
                      <a:r>
                        <a:rPr lang="en-US" sz="2400" b="0" i="0" u="none" strike="noStrike">
                          <a:solidFill>
                            <a:srgbClr val="000000"/>
                          </a:solidFill>
                          <a:effectLst/>
                          <a:latin typeface="Calibri"/>
                        </a:rPr>
                        <a:t>Resist Rocking moments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extLst>
                  <a:ext uri="{0D108BD9-81ED-4DB2-BD59-A6C34878D82A}">
                    <a16:rowId xmlns:a16="http://schemas.microsoft.com/office/drawing/2014/main" val="3311895588"/>
                  </a:ext>
                </a:extLst>
              </a:tr>
              <a:tr h="571500">
                <a:tc>
                  <a:txBody>
                    <a:bodyPr/>
                    <a:lstStyle/>
                    <a:p>
                      <a:pPr algn="ctr" fontAlgn="base"/>
                      <a:r>
                        <a:rPr lang="en-US" sz="2400" b="0" i="0" u="none" strike="noStrike">
                          <a:solidFill>
                            <a:srgbClr val="000000"/>
                          </a:solidFill>
                          <a:effectLst/>
                          <a:latin typeface="Calibri"/>
                        </a:rPr>
                        <a:t>Resist Shear forces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1570217493"/>
                  </a:ext>
                </a:extLst>
              </a:tr>
              <a:tr h="571500">
                <a:tc>
                  <a:txBody>
                    <a:bodyPr/>
                    <a:lstStyle/>
                    <a:p>
                      <a:pPr algn="ctr" fontAlgn="base"/>
                      <a:r>
                        <a:rPr lang="en-US" sz="2400" b="0" i="0" u="none" strike="noStrike">
                          <a:solidFill>
                            <a:srgbClr val="000000"/>
                          </a:solidFill>
                          <a:effectLst/>
                          <a:latin typeface="Calibri"/>
                        </a:rPr>
                        <a:t>Resist Torque</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109053543"/>
                  </a:ext>
                </a:extLst>
              </a:tr>
              <a:tr h="571500">
                <a:tc>
                  <a:txBody>
                    <a:bodyPr/>
                    <a:lstStyle/>
                    <a:p>
                      <a:pPr algn="ctr" fontAlgn="base"/>
                      <a:r>
                        <a:rPr lang="en-US" sz="2400" b="0" i="0" u="none" strike="noStrike">
                          <a:solidFill>
                            <a:srgbClr val="000000"/>
                          </a:solidFill>
                          <a:effectLst/>
                          <a:latin typeface="Calibri"/>
                        </a:rPr>
                        <a:t>Easier to Implant</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u="none" strike="noStrike">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2184339573"/>
                  </a:ext>
                </a:extLst>
              </a:tr>
              <a:tr h="571500">
                <a:tc>
                  <a:txBody>
                    <a:bodyPr/>
                    <a:lstStyle/>
                    <a:p>
                      <a:pPr algn="ctr" fontAlgn="base"/>
                      <a:r>
                        <a:rPr lang="en-US" sz="2400" b="0" i="0" u="none" strike="noStrike">
                          <a:solidFill>
                            <a:srgbClr val="000000"/>
                          </a:solidFill>
                          <a:effectLst/>
                          <a:latin typeface="Calibri"/>
                        </a:rPr>
                        <a:t>Variable Sized Implants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3536928233"/>
                  </a:ext>
                </a:extLst>
              </a:tr>
            </a:tbl>
          </a:graphicData>
        </a:graphic>
      </p:graphicFrame>
      <p:sp>
        <p:nvSpPr>
          <p:cNvPr id="3" name="Footer Placeholder 2">
            <a:extLst>
              <a:ext uri="{FF2B5EF4-FFF2-40B4-BE49-F238E27FC236}">
                <a16:creationId xmlns:a16="http://schemas.microsoft.com/office/drawing/2014/main" id="{891C5CD5-38CA-12D9-C855-C22E60D77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90A7A-6524-A668-1A4B-44D4C9751D9F}"/>
              </a:ext>
            </a:extLst>
          </p:cNvPr>
          <p:cNvSpPr>
            <a:spLocks noGrp="1"/>
          </p:cNvSpPr>
          <p:nvPr>
            <p:ph type="sldNum" sz="quarter" idx="12"/>
          </p:nvPr>
        </p:nvSpPr>
        <p:spPr/>
        <p:txBody>
          <a:bodyPr/>
          <a:lstStyle/>
          <a:p>
            <a:fld id="{A5AEF524-62EC-C340-82A1-9F47B6C43E55}" type="slidenum">
              <a:rPr lang="en-US" dirty="0" smtClean="0"/>
              <a:t>31</a:t>
            </a:fld>
            <a:endParaRPr lang="en-US"/>
          </a:p>
        </p:txBody>
      </p:sp>
      <p:sp>
        <p:nvSpPr>
          <p:cNvPr id="5" name="Title 4">
            <a:extLst>
              <a:ext uri="{FF2B5EF4-FFF2-40B4-BE49-F238E27FC236}">
                <a16:creationId xmlns:a16="http://schemas.microsoft.com/office/drawing/2014/main" id="{46F827EE-1E3C-0500-9A05-B2F46F3CCAA6}"/>
              </a:ext>
            </a:extLst>
          </p:cNvPr>
          <p:cNvSpPr>
            <a:spLocks noGrp="1"/>
          </p:cNvSpPr>
          <p:nvPr>
            <p:ph type="title"/>
          </p:nvPr>
        </p:nvSpPr>
        <p:spPr/>
        <p:txBody>
          <a:bodyPr/>
          <a:lstStyle/>
          <a:p>
            <a:r>
              <a:rPr lang="en-US"/>
              <a:t>Functional Decomposition</a:t>
            </a:r>
          </a:p>
        </p:txBody>
      </p:sp>
      <p:sp>
        <p:nvSpPr>
          <p:cNvPr id="8" name="TextBox 7">
            <a:extLst>
              <a:ext uri="{FF2B5EF4-FFF2-40B4-BE49-F238E27FC236}">
                <a16:creationId xmlns:a16="http://schemas.microsoft.com/office/drawing/2014/main" id="{46B19D05-ACDE-236D-BBAF-FCC9A6BC4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a:cs typeface="Times"/>
            </a:endParaRPr>
          </a:p>
        </p:txBody>
      </p:sp>
    </p:spTree>
    <p:extLst>
      <p:ext uri="{BB962C8B-B14F-4D97-AF65-F5344CB8AC3E}">
        <p14:creationId xmlns:p14="http://schemas.microsoft.com/office/powerpoint/2010/main" val="1493718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A4D1F515-A2B9-5D1C-241C-45601534452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32</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Cup Design</a:t>
            </a:r>
          </a:p>
        </p:txBody>
      </p:sp>
      <p:pic>
        <p:nvPicPr>
          <p:cNvPr id="5" name="Picture 4" descr="A group of grey objects&#10;&#10;Description automatically generated">
            <a:extLst>
              <a:ext uri="{FF2B5EF4-FFF2-40B4-BE49-F238E27FC236}">
                <a16:creationId xmlns:a16="http://schemas.microsoft.com/office/drawing/2014/main" id="{CA4565C5-02C5-5ABF-A07F-4932E4089A43}"/>
              </a:ext>
            </a:extLst>
          </p:cNvPr>
          <p:cNvPicPr>
            <a:picLocks noChangeAspect="1"/>
          </p:cNvPicPr>
          <p:nvPr/>
        </p:nvPicPr>
        <p:blipFill>
          <a:blip r:embed="rId2"/>
          <a:stretch>
            <a:fillRect/>
          </a:stretch>
        </p:blipFill>
        <p:spPr>
          <a:xfrm>
            <a:off x="3019274" y="1569156"/>
            <a:ext cx="4610637" cy="4114800"/>
          </a:xfrm>
          <a:prstGeom prst="rect">
            <a:avLst/>
          </a:prstGeom>
        </p:spPr>
      </p:pic>
      <p:sp>
        <p:nvSpPr>
          <p:cNvPr id="6" name="TextBox 5">
            <a:extLst>
              <a:ext uri="{FF2B5EF4-FFF2-40B4-BE49-F238E27FC236}">
                <a16:creationId xmlns:a16="http://schemas.microsoft.com/office/drawing/2014/main" id="{FD1054B1-F4E9-C482-7146-6BB9DCBA5E1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236395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oter Placeholder 2">
            <a:extLst>
              <a:ext uri="{FF2B5EF4-FFF2-40B4-BE49-F238E27FC236}">
                <a16:creationId xmlns:a16="http://schemas.microsoft.com/office/drawing/2014/main" id="{E66B38A8-34E6-5D83-1818-43D706E991FD}"/>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DC9B8656-6883-69D2-C7D9-47C9F2C628B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33</a:t>
            </a:fld>
            <a:endParaRPr lang="en-US"/>
          </a:p>
        </p:txBody>
      </p:sp>
      <p:sp>
        <p:nvSpPr>
          <p:cNvPr id="4" name="Title 3">
            <a:extLst>
              <a:ext uri="{FF2B5EF4-FFF2-40B4-BE49-F238E27FC236}">
                <a16:creationId xmlns:a16="http://schemas.microsoft.com/office/drawing/2014/main" id="{1B3B6255-8F88-634B-90A9-8CED3985C470}"/>
              </a:ext>
            </a:extLst>
          </p:cNvPr>
          <p:cNvSpPr>
            <a:spLocks noGrp="1"/>
          </p:cNvSpPr>
          <p:nvPr>
            <p:ph type="title"/>
          </p:nvPr>
        </p:nvSpPr>
        <p:spPr>
          <a:xfrm>
            <a:off x="533400" y="457200"/>
            <a:ext cx="9601200" cy="960276"/>
          </a:xfrm>
        </p:spPr>
        <p:txBody>
          <a:bodyPr anchor="b">
            <a:normAutofit/>
          </a:bodyPr>
          <a:lstStyle/>
          <a:p>
            <a:r>
              <a:rPr lang="en-US"/>
              <a:t>Cup Internal Cylinder Design</a:t>
            </a:r>
          </a:p>
        </p:txBody>
      </p:sp>
      <p:pic>
        <p:nvPicPr>
          <p:cNvPr id="6" name="Picture 5">
            <a:extLst>
              <a:ext uri="{FF2B5EF4-FFF2-40B4-BE49-F238E27FC236}">
                <a16:creationId xmlns:a16="http://schemas.microsoft.com/office/drawing/2014/main" id="{9DBC049D-7D4B-2510-11CD-EA2FE0093638}"/>
              </a:ext>
            </a:extLst>
          </p:cNvPr>
          <p:cNvPicPr>
            <a:picLocks noChangeAspect="1"/>
          </p:cNvPicPr>
          <p:nvPr/>
        </p:nvPicPr>
        <p:blipFill>
          <a:blip r:embed="rId2"/>
          <a:stretch>
            <a:fillRect/>
          </a:stretch>
        </p:blipFill>
        <p:spPr>
          <a:xfrm>
            <a:off x="2903383" y="1813748"/>
            <a:ext cx="4861235" cy="4114800"/>
          </a:xfrm>
          <a:prstGeom prst="rect">
            <a:avLst/>
          </a:prstGeom>
        </p:spPr>
      </p:pic>
      <p:sp>
        <p:nvSpPr>
          <p:cNvPr id="5" name="TextBox 4">
            <a:extLst>
              <a:ext uri="{FF2B5EF4-FFF2-40B4-BE49-F238E27FC236}">
                <a16:creationId xmlns:a16="http://schemas.microsoft.com/office/drawing/2014/main" id="{2F94ACF8-F8FB-B42B-DA88-DE5AAA77A4C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8931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5E1F60D3-48B2-A2F3-0138-0BC50A4CCD1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5A62FD1F-A9AE-6DDE-A961-A5B270C3F01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34</a:t>
            </a:fld>
            <a:endParaRPr lang="en-US"/>
          </a:p>
        </p:txBody>
      </p:sp>
      <p:sp>
        <p:nvSpPr>
          <p:cNvPr id="4" name="Title 3">
            <a:extLst>
              <a:ext uri="{FF2B5EF4-FFF2-40B4-BE49-F238E27FC236}">
                <a16:creationId xmlns:a16="http://schemas.microsoft.com/office/drawing/2014/main" id="{6FEFEEE1-50B5-5941-8C72-D62F4B5520B7}"/>
              </a:ext>
            </a:extLst>
          </p:cNvPr>
          <p:cNvSpPr>
            <a:spLocks noGrp="1"/>
          </p:cNvSpPr>
          <p:nvPr>
            <p:ph type="title"/>
          </p:nvPr>
        </p:nvSpPr>
        <p:spPr>
          <a:xfrm>
            <a:off x="533400" y="457200"/>
            <a:ext cx="9601200" cy="960276"/>
          </a:xfrm>
        </p:spPr>
        <p:txBody>
          <a:bodyPr anchor="b">
            <a:normAutofit/>
          </a:bodyPr>
          <a:lstStyle/>
          <a:p>
            <a:r>
              <a:rPr lang="en-US"/>
              <a:t>Cup Internal 3 Fin Design</a:t>
            </a:r>
          </a:p>
        </p:txBody>
      </p:sp>
      <p:pic>
        <p:nvPicPr>
          <p:cNvPr id="5" name="Picture 4" descr="A close-up of a circular object&#10;&#10;Description automatically generated">
            <a:extLst>
              <a:ext uri="{FF2B5EF4-FFF2-40B4-BE49-F238E27FC236}">
                <a16:creationId xmlns:a16="http://schemas.microsoft.com/office/drawing/2014/main" id="{56B1EFC4-D7D3-DD9D-75EC-EDD071417B90}"/>
              </a:ext>
            </a:extLst>
          </p:cNvPr>
          <p:cNvPicPr>
            <a:picLocks noChangeAspect="1"/>
          </p:cNvPicPr>
          <p:nvPr/>
        </p:nvPicPr>
        <p:blipFill>
          <a:blip r:embed="rId2"/>
          <a:stretch>
            <a:fillRect/>
          </a:stretch>
        </p:blipFill>
        <p:spPr>
          <a:xfrm>
            <a:off x="3175549" y="1870193"/>
            <a:ext cx="4316902" cy="4114800"/>
          </a:xfrm>
          <a:prstGeom prst="rect">
            <a:avLst/>
          </a:prstGeom>
        </p:spPr>
      </p:pic>
      <p:sp>
        <p:nvSpPr>
          <p:cNvPr id="6" name="TextBox 5">
            <a:extLst>
              <a:ext uri="{FF2B5EF4-FFF2-40B4-BE49-F238E27FC236}">
                <a16:creationId xmlns:a16="http://schemas.microsoft.com/office/drawing/2014/main" id="{65F6DD06-3EDC-1BD6-B7AF-8E769CDE1CF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631404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F6365-82BA-6E59-C681-D3E22692F74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FF38A26-1FD0-0992-5BD9-DF381B166177}"/>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4" name="Title 3">
            <a:extLst>
              <a:ext uri="{FF2B5EF4-FFF2-40B4-BE49-F238E27FC236}">
                <a16:creationId xmlns:a16="http://schemas.microsoft.com/office/drawing/2014/main" id="{BBAD908A-6E63-65BE-618D-8E85424FDBCA}"/>
              </a:ext>
            </a:extLst>
          </p:cNvPr>
          <p:cNvSpPr>
            <a:spLocks noGrp="1"/>
          </p:cNvSpPr>
          <p:nvPr>
            <p:ph type="title"/>
          </p:nvPr>
        </p:nvSpPr>
        <p:spPr/>
        <p:txBody>
          <a:bodyPr/>
          <a:lstStyle/>
          <a:p>
            <a:r>
              <a:rPr lang="en-US"/>
              <a:t>HOQ</a:t>
            </a:r>
          </a:p>
        </p:txBody>
      </p:sp>
      <p:pic>
        <p:nvPicPr>
          <p:cNvPr id="6" name="Picture 5" descr="A table with text and numbers&#10;&#10;Description automatically generated">
            <a:extLst>
              <a:ext uri="{FF2B5EF4-FFF2-40B4-BE49-F238E27FC236}">
                <a16:creationId xmlns:a16="http://schemas.microsoft.com/office/drawing/2014/main" id="{B8265455-D5B6-D7FE-F0D1-C80152250652}"/>
              </a:ext>
            </a:extLst>
          </p:cNvPr>
          <p:cNvPicPr>
            <a:picLocks noChangeAspect="1"/>
          </p:cNvPicPr>
          <p:nvPr/>
        </p:nvPicPr>
        <p:blipFill>
          <a:blip r:embed="rId2"/>
          <a:stretch>
            <a:fillRect/>
          </a:stretch>
        </p:blipFill>
        <p:spPr>
          <a:xfrm>
            <a:off x="1411110" y="1523705"/>
            <a:ext cx="7488296" cy="4309183"/>
          </a:xfrm>
          <a:prstGeom prst="rect">
            <a:avLst/>
          </a:prstGeom>
        </p:spPr>
      </p:pic>
      <p:sp>
        <p:nvSpPr>
          <p:cNvPr id="7" name="TextBox 6">
            <a:extLst>
              <a:ext uri="{FF2B5EF4-FFF2-40B4-BE49-F238E27FC236}">
                <a16:creationId xmlns:a16="http://schemas.microsoft.com/office/drawing/2014/main" id="{6392399B-09AA-9A85-0300-506869B0BC0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996585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CBEB5-2C9F-D8FD-6DEC-95AB8AFED3B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1B24172-8E79-B288-1178-6954D07B4413}"/>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4" name="Title 3">
            <a:extLst>
              <a:ext uri="{FF2B5EF4-FFF2-40B4-BE49-F238E27FC236}">
                <a16:creationId xmlns:a16="http://schemas.microsoft.com/office/drawing/2014/main" id="{4C0032B4-F362-FF6B-23F5-23E3D0B7EF94}"/>
              </a:ext>
            </a:extLst>
          </p:cNvPr>
          <p:cNvSpPr>
            <a:spLocks noGrp="1"/>
          </p:cNvSpPr>
          <p:nvPr>
            <p:ph type="title"/>
          </p:nvPr>
        </p:nvSpPr>
        <p:spPr/>
        <p:txBody>
          <a:bodyPr/>
          <a:lstStyle/>
          <a:p>
            <a:r>
              <a:rPr lang="en-US"/>
              <a:t>Top Five Most Important Engineering Characteristics</a:t>
            </a:r>
          </a:p>
        </p:txBody>
      </p:sp>
      <p:graphicFrame>
        <p:nvGraphicFramePr>
          <p:cNvPr id="5" name="Table 4">
            <a:extLst>
              <a:ext uri="{FF2B5EF4-FFF2-40B4-BE49-F238E27FC236}">
                <a16:creationId xmlns:a16="http://schemas.microsoft.com/office/drawing/2014/main" id="{BE32873E-F84A-0B07-8BED-C6A1A2F2EA8A}"/>
              </a:ext>
            </a:extLst>
          </p:cNvPr>
          <p:cNvGraphicFramePr>
            <a:graphicFrameLocks noGrp="1"/>
          </p:cNvGraphicFramePr>
          <p:nvPr>
            <p:extLst>
              <p:ext uri="{D42A27DB-BD31-4B8C-83A1-F6EECF244321}">
                <p14:modId xmlns:p14="http://schemas.microsoft.com/office/powerpoint/2010/main" val="231799551"/>
              </p:ext>
            </p:extLst>
          </p:nvPr>
        </p:nvGraphicFramePr>
        <p:xfrm>
          <a:off x="1239520" y="2053336"/>
          <a:ext cx="8168626" cy="1747058"/>
        </p:xfrm>
        <a:graphic>
          <a:graphicData uri="http://schemas.openxmlformats.org/drawingml/2006/table">
            <a:tbl>
              <a:tblPr firstRow="1" bandRow="1">
                <a:tableStyleId>{284E427A-3D55-4303-BF80-6455036E1DE7}</a:tableStyleId>
              </a:tblPr>
              <a:tblGrid>
                <a:gridCol w="1493519">
                  <a:extLst>
                    <a:ext uri="{9D8B030D-6E8A-4147-A177-3AD203B41FA5}">
                      <a16:colId xmlns:a16="http://schemas.microsoft.com/office/drawing/2014/main" val="1250704553"/>
                    </a:ext>
                  </a:extLst>
                </a:gridCol>
                <a:gridCol w="1229357">
                  <a:extLst>
                    <a:ext uri="{9D8B030D-6E8A-4147-A177-3AD203B41FA5}">
                      <a16:colId xmlns:a16="http://schemas.microsoft.com/office/drawing/2014/main" val="3559533407"/>
                    </a:ext>
                  </a:extLst>
                </a:gridCol>
                <a:gridCol w="1361438">
                  <a:extLst>
                    <a:ext uri="{9D8B030D-6E8A-4147-A177-3AD203B41FA5}">
                      <a16:colId xmlns:a16="http://schemas.microsoft.com/office/drawing/2014/main" val="2006814076"/>
                    </a:ext>
                  </a:extLst>
                </a:gridCol>
                <a:gridCol w="1361438">
                  <a:extLst>
                    <a:ext uri="{9D8B030D-6E8A-4147-A177-3AD203B41FA5}">
                      <a16:colId xmlns:a16="http://schemas.microsoft.com/office/drawing/2014/main" val="2473267060"/>
                    </a:ext>
                  </a:extLst>
                </a:gridCol>
                <a:gridCol w="1483359">
                  <a:extLst>
                    <a:ext uri="{9D8B030D-6E8A-4147-A177-3AD203B41FA5}">
                      <a16:colId xmlns:a16="http://schemas.microsoft.com/office/drawing/2014/main" val="4021292894"/>
                    </a:ext>
                  </a:extLst>
                </a:gridCol>
                <a:gridCol w="1239515">
                  <a:extLst>
                    <a:ext uri="{9D8B030D-6E8A-4147-A177-3AD203B41FA5}">
                      <a16:colId xmlns:a16="http://schemas.microsoft.com/office/drawing/2014/main" val="1480550594"/>
                    </a:ext>
                  </a:extLst>
                </a:gridCol>
              </a:tblGrid>
              <a:tr h="643652">
                <a:tc>
                  <a:txBody>
                    <a:bodyPr/>
                    <a:lstStyle/>
                    <a:p>
                      <a:pPr lvl="0" algn="ctr">
                        <a:buNone/>
                      </a:pPr>
                      <a:r>
                        <a:rPr lang="en-US"/>
                        <a:t>Rank Order</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extLst>
                  <a:ext uri="{0D108BD9-81ED-4DB2-BD59-A6C34878D82A}">
                    <a16:rowId xmlns:a16="http://schemas.microsoft.com/office/drawing/2014/main" val="869845484"/>
                  </a:ext>
                </a:extLst>
              </a:tr>
              <a:tr h="1103406">
                <a:tc>
                  <a:txBody>
                    <a:bodyPr/>
                    <a:lstStyle/>
                    <a:p>
                      <a:pPr lvl="0" algn="ctr">
                        <a:buNone/>
                      </a:pPr>
                      <a:r>
                        <a:rPr lang="en-US"/>
                        <a:t>Engineering Characteristic</a:t>
                      </a:r>
                    </a:p>
                  </a:txBody>
                  <a:tcPr/>
                </a:tc>
                <a:tc>
                  <a:txBody>
                    <a:bodyPr/>
                    <a:lstStyle/>
                    <a:p>
                      <a:pPr algn="ctr"/>
                      <a:r>
                        <a:rPr lang="en-US"/>
                        <a:t>Rocking Moment</a:t>
                      </a:r>
                    </a:p>
                  </a:txBody>
                  <a:tcPr/>
                </a:tc>
                <a:tc>
                  <a:txBody>
                    <a:bodyPr/>
                    <a:lstStyle/>
                    <a:p>
                      <a:pPr algn="ctr"/>
                      <a:r>
                        <a:rPr lang="en-US"/>
                        <a:t>Fatigue</a:t>
                      </a:r>
                    </a:p>
                  </a:txBody>
                  <a:tcPr/>
                </a:tc>
                <a:tc>
                  <a:txBody>
                    <a:bodyPr/>
                    <a:lstStyle/>
                    <a:p>
                      <a:pPr algn="ctr"/>
                      <a:r>
                        <a:rPr lang="en-US"/>
                        <a:t>Shear</a:t>
                      </a:r>
                    </a:p>
                  </a:txBody>
                  <a:tcPr/>
                </a:tc>
                <a:tc>
                  <a:txBody>
                    <a:bodyPr/>
                    <a:lstStyle/>
                    <a:p>
                      <a:pPr algn="ctr"/>
                      <a:r>
                        <a:rPr lang="en-US"/>
                        <a:t>Easy to Manufacture</a:t>
                      </a:r>
                    </a:p>
                  </a:txBody>
                  <a:tcPr/>
                </a:tc>
                <a:tc>
                  <a:txBody>
                    <a:bodyPr/>
                    <a:lstStyle/>
                    <a:p>
                      <a:pPr algn="ctr"/>
                      <a:r>
                        <a:rPr lang="en-US"/>
                        <a:t>Overall Volume</a:t>
                      </a:r>
                    </a:p>
                  </a:txBody>
                  <a:tcPr/>
                </a:tc>
                <a:extLst>
                  <a:ext uri="{0D108BD9-81ED-4DB2-BD59-A6C34878D82A}">
                    <a16:rowId xmlns:a16="http://schemas.microsoft.com/office/drawing/2014/main" val="4069185748"/>
                  </a:ext>
                </a:extLst>
              </a:tr>
            </a:tbl>
          </a:graphicData>
        </a:graphic>
      </p:graphicFrame>
      <p:sp>
        <p:nvSpPr>
          <p:cNvPr id="7" name="TextBox 6">
            <a:extLst>
              <a:ext uri="{FF2B5EF4-FFF2-40B4-BE49-F238E27FC236}">
                <a16:creationId xmlns:a16="http://schemas.microsoft.com/office/drawing/2014/main" id="{1C212ADC-7D91-3976-69AA-2805A7BCA5D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96411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1C334-9DAA-C166-D534-E2164929B61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38365BD-52A6-B69F-4C23-E2E454671C2A}"/>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4" name="Title 3">
            <a:extLst>
              <a:ext uri="{FF2B5EF4-FFF2-40B4-BE49-F238E27FC236}">
                <a16:creationId xmlns:a16="http://schemas.microsoft.com/office/drawing/2014/main" id="{D900CBA5-2727-2C9E-C02D-5C6B6CABAC5B}"/>
              </a:ext>
            </a:extLst>
          </p:cNvPr>
          <p:cNvSpPr>
            <a:spLocks noGrp="1"/>
          </p:cNvSpPr>
          <p:nvPr>
            <p:ph type="title"/>
          </p:nvPr>
        </p:nvSpPr>
        <p:spPr/>
        <p:txBody>
          <a:bodyPr/>
          <a:lstStyle/>
          <a:p>
            <a:r>
              <a:rPr lang="en-US"/>
              <a:t>Pugh Chart</a:t>
            </a:r>
          </a:p>
        </p:txBody>
      </p:sp>
      <p:pic>
        <p:nvPicPr>
          <p:cNvPr id="6" name="Picture 5" descr="A purple and orange table with white text&#10;&#10;Description automatically generated">
            <a:extLst>
              <a:ext uri="{FF2B5EF4-FFF2-40B4-BE49-F238E27FC236}">
                <a16:creationId xmlns:a16="http://schemas.microsoft.com/office/drawing/2014/main" id="{FA9ECEBC-9EB8-8286-60C5-9D16D9744D95}"/>
              </a:ext>
            </a:extLst>
          </p:cNvPr>
          <p:cNvPicPr>
            <a:picLocks noChangeAspect="1"/>
          </p:cNvPicPr>
          <p:nvPr/>
        </p:nvPicPr>
        <p:blipFill>
          <a:blip r:embed="rId2"/>
          <a:stretch>
            <a:fillRect/>
          </a:stretch>
        </p:blipFill>
        <p:spPr>
          <a:xfrm>
            <a:off x="940740" y="1712753"/>
            <a:ext cx="8692444" cy="2444714"/>
          </a:xfrm>
          <a:prstGeom prst="rect">
            <a:avLst/>
          </a:prstGeom>
        </p:spPr>
      </p:pic>
      <p:pic>
        <p:nvPicPr>
          <p:cNvPr id="7" name="Picture 6" descr="A yellow object with a hole&#10;&#10;Description automatically generated">
            <a:extLst>
              <a:ext uri="{FF2B5EF4-FFF2-40B4-BE49-F238E27FC236}">
                <a16:creationId xmlns:a16="http://schemas.microsoft.com/office/drawing/2014/main" id="{E18E4912-6FC8-BB71-1D79-D5D69E40D89C}"/>
              </a:ext>
            </a:extLst>
          </p:cNvPr>
          <p:cNvPicPr>
            <a:picLocks noChangeAspect="1"/>
          </p:cNvPicPr>
          <p:nvPr/>
        </p:nvPicPr>
        <p:blipFill>
          <a:blip r:embed="rId3"/>
          <a:stretch>
            <a:fillRect/>
          </a:stretch>
        </p:blipFill>
        <p:spPr>
          <a:xfrm>
            <a:off x="3542653" y="4217635"/>
            <a:ext cx="948621" cy="859250"/>
          </a:xfrm>
          <a:prstGeom prst="rect">
            <a:avLst/>
          </a:prstGeom>
        </p:spPr>
      </p:pic>
      <p:pic>
        <p:nvPicPr>
          <p:cNvPr id="8" name="Picture 7" descr="A grey pipe with a hole&#10;&#10;Description automatically generated">
            <a:extLst>
              <a:ext uri="{FF2B5EF4-FFF2-40B4-BE49-F238E27FC236}">
                <a16:creationId xmlns:a16="http://schemas.microsoft.com/office/drawing/2014/main" id="{034C0697-EE51-0F88-63C2-7BA0A9D124AE}"/>
              </a:ext>
            </a:extLst>
          </p:cNvPr>
          <p:cNvPicPr>
            <a:picLocks noChangeAspect="1"/>
          </p:cNvPicPr>
          <p:nvPr/>
        </p:nvPicPr>
        <p:blipFill>
          <a:blip r:embed="rId4"/>
          <a:stretch>
            <a:fillRect/>
          </a:stretch>
        </p:blipFill>
        <p:spPr>
          <a:xfrm>
            <a:off x="4579324" y="4156192"/>
            <a:ext cx="944908" cy="991542"/>
          </a:xfrm>
          <a:prstGeom prst="rect">
            <a:avLst/>
          </a:prstGeom>
        </p:spPr>
      </p:pic>
      <p:pic>
        <p:nvPicPr>
          <p:cNvPr id="9" name="Picture 8" descr="A green object with a hole&#10;&#10;Description automatically generated">
            <a:extLst>
              <a:ext uri="{FF2B5EF4-FFF2-40B4-BE49-F238E27FC236}">
                <a16:creationId xmlns:a16="http://schemas.microsoft.com/office/drawing/2014/main" id="{4C6BE7E8-CB7E-064F-3D22-E27D3E2EB1D4}"/>
              </a:ext>
            </a:extLst>
          </p:cNvPr>
          <p:cNvPicPr>
            <a:picLocks noChangeAspect="1"/>
          </p:cNvPicPr>
          <p:nvPr/>
        </p:nvPicPr>
        <p:blipFill>
          <a:blip r:embed="rId5"/>
          <a:stretch>
            <a:fillRect/>
          </a:stretch>
        </p:blipFill>
        <p:spPr>
          <a:xfrm>
            <a:off x="5719821" y="4190883"/>
            <a:ext cx="940506" cy="912755"/>
          </a:xfrm>
          <a:prstGeom prst="rect">
            <a:avLst/>
          </a:prstGeom>
        </p:spPr>
      </p:pic>
      <p:pic>
        <p:nvPicPr>
          <p:cNvPr id="10" name="Picture 9" descr="A drawing of a metal object&#10;&#10;Description automatically generated">
            <a:extLst>
              <a:ext uri="{FF2B5EF4-FFF2-40B4-BE49-F238E27FC236}">
                <a16:creationId xmlns:a16="http://schemas.microsoft.com/office/drawing/2014/main" id="{3848A8BD-776B-4538-EF7A-B4CA99B9474E}"/>
              </a:ext>
            </a:extLst>
          </p:cNvPr>
          <p:cNvPicPr>
            <a:picLocks noChangeAspect="1"/>
          </p:cNvPicPr>
          <p:nvPr/>
        </p:nvPicPr>
        <p:blipFill>
          <a:blip r:embed="rId6"/>
          <a:stretch>
            <a:fillRect/>
          </a:stretch>
        </p:blipFill>
        <p:spPr>
          <a:xfrm>
            <a:off x="7102710" y="4157899"/>
            <a:ext cx="940506" cy="959910"/>
          </a:xfrm>
          <a:prstGeom prst="rect">
            <a:avLst/>
          </a:prstGeom>
        </p:spPr>
      </p:pic>
      <p:pic>
        <p:nvPicPr>
          <p:cNvPr id="11" name="Picture 10" descr="A blue cylindrical object with a hole&#10;&#10;Description automatically generated">
            <a:extLst>
              <a:ext uri="{FF2B5EF4-FFF2-40B4-BE49-F238E27FC236}">
                <a16:creationId xmlns:a16="http://schemas.microsoft.com/office/drawing/2014/main" id="{81A6FA3D-959E-40D4-F12F-F7E0169112D2}"/>
              </a:ext>
            </a:extLst>
          </p:cNvPr>
          <p:cNvPicPr>
            <a:picLocks noChangeAspect="1"/>
          </p:cNvPicPr>
          <p:nvPr/>
        </p:nvPicPr>
        <p:blipFill>
          <a:blip r:embed="rId7"/>
          <a:stretch>
            <a:fillRect/>
          </a:stretch>
        </p:blipFill>
        <p:spPr>
          <a:xfrm>
            <a:off x="8452790" y="4187119"/>
            <a:ext cx="949679" cy="929688"/>
          </a:xfrm>
          <a:prstGeom prst="rect">
            <a:avLst/>
          </a:prstGeom>
        </p:spPr>
      </p:pic>
      <p:sp>
        <p:nvSpPr>
          <p:cNvPr id="12" name="TextBox 11">
            <a:extLst>
              <a:ext uri="{FF2B5EF4-FFF2-40B4-BE49-F238E27FC236}">
                <a16:creationId xmlns:a16="http://schemas.microsoft.com/office/drawing/2014/main" id="{2D184902-9A5F-EB1C-84B6-DED6C2F68EF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1658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017AD5-CB04-89C3-265C-9DFF353630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353574C-C33D-2088-6E83-57D899ADC01B}"/>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4" name="Title 3">
            <a:extLst>
              <a:ext uri="{FF2B5EF4-FFF2-40B4-BE49-F238E27FC236}">
                <a16:creationId xmlns:a16="http://schemas.microsoft.com/office/drawing/2014/main" id="{94C928F2-C756-E3C4-5B49-7D41D8CBA234}"/>
              </a:ext>
            </a:extLst>
          </p:cNvPr>
          <p:cNvSpPr>
            <a:spLocks noGrp="1"/>
          </p:cNvSpPr>
          <p:nvPr>
            <p:ph type="title"/>
          </p:nvPr>
        </p:nvSpPr>
        <p:spPr/>
        <p:txBody>
          <a:bodyPr/>
          <a:lstStyle/>
          <a:p>
            <a:r>
              <a:rPr lang="en-US"/>
              <a:t>Pugh Chart Continued</a:t>
            </a:r>
          </a:p>
        </p:txBody>
      </p:sp>
      <p:pic>
        <p:nvPicPr>
          <p:cNvPr id="5" name="Picture 4" descr="A table with text and numbers&#10;&#10;Description automatically generated">
            <a:extLst>
              <a:ext uri="{FF2B5EF4-FFF2-40B4-BE49-F238E27FC236}">
                <a16:creationId xmlns:a16="http://schemas.microsoft.com/office/drawing/2014/main" id="{345EDDEE-0621-D2D5-56E4-3862DA989376}"/>
              </a:ext>
            </a:extLst>
          </p:cNvPr>
          <p:cNvPicPr>
            <a:picLocks noChangeAspect="1"/>
          </p:cNvPicPr>
          <p:nvPr/>
        </p:nvPicPr>
        <p:blipFill>
          <a:blip r:embed="rId2"/>
          <a:stretch>
            <a:fillRect/>
          </a:stretch>
        </p:blipFill>
        <p:spPr>
          <a:xfrm>
            <a:off x="1100667" y="1793725"/>
            <a:ext cx="8363185" cy="3063587"/>
          </a:xfrm>
          <a:prstGeom prst="rect">
            <a:avLst/>
          </a:prstGeom>
        </p:spPr>
      </p:pic>
      <p:pic>
        <p:nvPicPr>
          <p:cNvPr id="11" name="Picture 10" descr="A grey pipe with a hole&#10;&#10;Description automatically generated">
            <a:extLst>
              <a:ext uri="{FF2B5EF4-FFF2-40B4-BE49-F238E27FC236}">
                <a16:creationId xmlns:a16="http://schemas.microsoft.com/office/drawing/2014/main" id="{FC327557-4FDB-D6B5-811A-8C830FDCB801}"/>
              </a:ext>
            </a:extLst>
          </p:cNvPr>
          <p:cNvPicPr>
            <a:picLocks noChangeAspect="1"/>
          </p:cNvPicPr>
          <p:nvPr/>
        </p:nvPicPr>
        <p:blipFill>
          <a:blip r:embed="rId3"/>
          <a:stretch>
            <a:fillRect/>
          </a:stretch>
        </p:blipFill>
        <p:spPr>
          <a:xfrm>
            <a:off x="4814509" y="5031081"/>
            <a:ext cx="944908" cy="991542"/>
          </a:xfrm>
          <a:prstGeom prst="rect">
            <a:avLst/>
          </a:prstGeom>
        </p:spPr>
      </p:pic>
      <p:pic>
        <p:nvPicPr>
          <p:cNvPr id="13" name="Picture 12" descr="A green object with a hole&#10;&#10;Description automatically generated">
            <a:extLst>
              <a:ext uri="{FF2B5EF4-FFF2-40B4-BE49-F238E27FC236}">
                <a16:creationId xmlns:a16="http://schemas.microsoft.com/office/drawing/2014/main" id="{AD2EC21C-4DB3-9E5C-987A-39811EF15920}"/>
              </a:ext>
            </a:extLst>
          </p:cNvPr>
          <p:cNvPicPr>
            <a:picLocks noChangeAspect="1"/>
          </p:cNvPicPr>
          <p:nvPr/>
        </p:nvPicPr>
        <p:blipFill>
          <a:blip r:embed="rId4"/>
          <a:stretch>
            <a:fillRect/>
          </a:stretch>
        </p:blipFill>
        <p:spPr>
          <a:xfrm>
            <a:off x="6246636" y="4971698"/>
            <a:ext cx="940506" cy="912755"/>
          </a:xfrm>
          <a:prstGeom prst="rect">
            <a:avLst/>
          </a:prstGeom>
        </p:spPr>
      </p:pic>
      <p:pic>
        <p:nvPicPr>
          <p:cNvPr id="15" name="Picture 14" descr="A drawing of a metal object&#10;&#10;Description automatically generated">
            <a:extLst>
              <a:ext uri="{FF2B5EF4-FFF2-40B4-BE49-F238E27FC236}">
                <a16:creationId xmlns:a16="http://schemas.microsoft.com/office/drawing/2014/main" id="{3729B491-0CC4-7818-A130-D5FD73F3207A}"/>
              </a:ext>
            </a:extLst>
          </p:cNvPr>
          <p:cNvPicPr>
            <a:picLocks noChangeAspect="1"/>
          </p:cNvPicPr>
          <p:nvPr/>
        </p:nvPicPr>
        <p:blipFill>
          <a:blip r:embed="rId5"/>
          <a:stretch>
            <a:fillRect/>
          </a:stretch>
        </p:blipFill>
        <p:spPr>
          <a:xfrm>
            <a:off x="3236266" y="5042195"/>
            <a:ext cx="940506" cy="959910"/>
          </a:xfrm>
          <a:prstGeom prst="rect">
            <a:avLst/>
          </a:prstGeom>
        </p:spPr>
      </p:pic>
      <p:pic>
        <p:nvPicPr>
          <p:cNvPr id="17" name="Picture 16" descr="A blue cylindrical object with a hole&#10;&#10;Description automatically generated">
            <a:extLst>
              <a:ext uri="{FF2B5EF4-FFF2-40B4-BE49-F238E27FC236}">
                <a16:creationId xmlns:a16="http://schemas.microsoft.com/office/drawing/2014/main" id="{75FC29FB-3F88-3E41-935C-9E2458847BBC}"/>
              </a:ext>
            </a:extLst>
          </p:cNvPr>
          <p:cNvPicPr>
            <a:picLocks noChangeAspect="1"/>
          </p:cNvPicPr>
          <p:nvPr/>
        </p:nvPicPr>
        <p:blipFill>
          <a:blip r:embed="rId6"/>
          <a:stretch>
            <a:fillRect/>
          </a:stretch>
        </p:blipFill>
        <p:spPr>
          <a:xfrm>
            <a:off x="8001235" y="5062008"/>
            <a:ext cx="949679" cy="929688"/>
          </a:xfrm>
          <a:prstGeom prst="rect">
            <a:avLst/>
          </a:prstGeom>
        </p:spPr>
      </p:pic>
      <p:sp>
        <p:nvSpPr>
          <p:cNvPr id="7" name="TextBox 6">
            <a:extLst>
              <a:ext uri="{FF2B5EF4-FFF2-40B4-BE49-F238E27FC236}">
                <a16:creationId xmlns:a16="http://schemas.microsoft.com/office/drawing/2014/main" id="{F9047B09-983C-D306-FAA3-BD4E0EC2F3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662496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een plastic object with holes&#10;&#10;Description automatically generated">
            <a:extLst>
              <a:ext uri="{FF2B5EF4-FFF2-40B4-BE49-F238E27FC236}">
                <a16:creationId xmlns:a16="http://schemas.microsoft.com/office/drawing/2014/main" id="{EA2F0240-08B9-4C23-AFB2-0E7BB4C231AC}"/>
              </a:ext>
            </a:extLst>
          </p:cNvPr>
          <p:cNvPicPr>
            <a:picLocks noChangeAspect="1"/>
          </p:cNvPicPr>
          <p:nvPr/>
        </p:nvPicPr>
        <p:blipFill>
          <a:blip r:embed="rId2"/>
          <a:stretch>
            <a:fillRect/>
          </a:stretch>
        </p:blipFill>
        <p:spPr>
          <a:xfrm>
            <a:off x="4336478" y="4373137"/>
            <a:ext cx="1251629" cy="1392045"/>
          </a:xfrm>
          <a:prstGeom prst="rect">
            <a:avLst/>
          </a:prstGeom>
        </p:spPr>
      </p:pic>
      <p:sp>
        <p:nvSpPr>
          <p:cNvPr id="2" name="Footer Placeholder 1">
            <a:extLst>
              <a:ext uri="{FF2B5EF4-FFF2-40B4-BE49-F238E27FC236}">
                <a16:creationId xmlns:a16="http://schemas.microsoft.com/office/drawing/2014/main" id="{97FEC11F-DD74-CDD6-3307-8AA4327F713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7E76CD0-0FB5-EA11-933D-0E99DE0E1CD7}"/>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4" name="Title 3">
            <a:extLst>
              <a:ext uri="{FF2B5EF4-FFF2-40B4-BE49-F238E27FC236}">
                <a16:creationId xmlns:a16="http://schemas.microsoft.com/office/drawing/2014/main" id="{EB991B8D-CCC9-35CD-1E5A-CA807CDF3958}"/>
              </a:ext>
            </a:extLst>
          </p:cNvPr>
          <p:cNvSpPr>
            <a:spLocks noGrp="1"/>
          </p:cNvSpPr>
          <p:nvPr>
            <p:ph type="title"/>
          </p:nvPr>
        </p:nvSpPr>
        <p:spPr/>
        <p:txBody>
          <a:bodyPr/>
          <a:lstStyle/>
          <a:p>
            <a:r>
              <a:rPr lang="en-US"/>
              <a:t>Final Rating Matrix</a:t>
            </a:r>
          </a:p>
        </p:txBody>
      </p:sp>
      <p:pic>
        <p:nvPicPr>
          <p:cNvPr id="7" name="Picture 6" descr="A white pipe with a hole&#10;&#10;Description automatically generated">
            <a:extLst>
              <a:ext uri="{FF2B5EF4-FFF2-40B4-BE49-F238E27FC236}">
                <a16:creationId xmlns:a16="http://schemas.microsoft.com/office/drawing/2014/main" id="{BB5DA1E4-6084-D67F-292E-EAA9EEA398C9}"/>
              </a:ext>
            </a:extLst>
          </p:cNvPr>
          <p:cNvPicPr>
            <a:picLocks noChangeAspect="1"/>
          </p:cNvPicPr>
          <p:nvPr/>
        </p:nvPicPr>
        <p:blipFill>
          <a:blip r:embed="rId3"/>
          <a:stretch>
            <a:fillRect/>
          </a:stretch>
        </p:blipFill>
        <p:spPr>
          <a:xfrm>
            <a:off x="-224973" y="3713949"/>
            <a:ext cx="5318717" cy="2357423"/>
          </a:xfrm>
          <a:prstGeom prst="rect">
            <a:avLst/>
          </a:prstGeom>
        </p:spPr>
      </p:pic>
      <p:pic>
        <p:nvPicPr>
          <p:cNvPr id="11" name="Picture 10" descr="A blue object with a hole&#10;&#10;Description automatically generated">
            <a:extLst>
              <a:ext uri="{FF2B5EF4-FFF2-40B4-BE49-F238E27FC236}">
                <a16:creationId xmlns:a16="http://schemas.microsoft.com/office/drawing/2014/main" id="{7F735837-2C15-EE5E-4594-86455660BB5C}"/>
              </a:ext>
            </a:extLst>
          </p:cNvPr>
          <p:cNvPicPr>
            <a:picLocks noChangeAspect="1"/>
          </p:cNvPicPr>
          <p:nvPr/>
        </p:nvPicPr>
        <p:blipFill>
          <a:blip r:embed="rId4"/>
          <a:stretch>
            <a:fillRect/>
          </a:stretch>
        </p:blipFill>
        <p:spPr>
          <a:xfrm>
            <a:off x="5192939" y="3939719"/>
            <a:ext cx="5311579" cy="2356078"/>
          </a:xfrm>
          <a:prstGeom prst="rect">
            <a:avLst/>
          </a:prstGeom>
        </p:spPr>
      </p:pic>
      <p:sp>
        <p:nvSpPr>
          <p:cNvPr id="12" name="TextBox 11">
            <a:extLst>
              <a:ext uri="{FF2B5EF4-FFF2-40B4-BE49-F238E27FC236}">
                <a16:creationId xmlns:a16="http://schemas.microsoft.com/office/drawing/2014/main" id="{C6EE2D66-640D-E35B-37FC-62632863DD3E}"/>
              </a:ext>
            </a:extLst>
          </p:cNvPr>
          <p:cNvSpPr txBox="1"/>
          <p:nvPr/>
        </p:nvSpPr>
        <p:spPr>
          <a:xfrm>
            <a:off x="202184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Cup</a:t>
            </a:r>
          </a:p>
        </p:txBody>
      </p:sp>
      <p:sp>
        <p:nvSpPr>
          <p:cNvPr id="13" name="TextBox 12">
            <a:extLst>
              <a:ext uri="{FF2B5EF4-FFF2-40B4-BE49-F238E27FC236}">
                <a16:creationId xmlns:a16="http://schemas.microsoft.com/office/drawing/2014/main" id="{8B1DB152-8B15-E08F-6EC5-9D14645EA1D4}"/>
              </a:ext>
            </a:extLst>
          </p:cNvPr>
          <p:cNvSpPr txBox="1"/>
          <p:nvPr/>
        </p:nvSpPr>
        <p:spPr>
          <a:xfrm>
            <a:off x="478189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 Fin</a:t>
            </a:r>
            <a:endParaRPr lang="en-US"/>
          </a:p>
        </p:txBody>
      </p:sp>
      <p:sp>
        <p:nvSpPr>
          <p:cNvPr id="14" name="TextBox 13">
            <a:extLst>
              <a:ext uri="{FF2B5EF4-FFF2-40B4-BE49-F238E27FC236}">
                <a16:creationId xmlns:a16="http://schemas.microsoft.com/office/drawing/2014/main" id="{934D7E03-B7E7-3DFA-E19F-FBE2C76358FA}"/>
              </a:ext>
            </a:extLst>
          </p:cNvPr>
          <p:cNvSpPr txBox="1"/>
          <p:nvPr/>
        </p:nvSpPr>
        <p:spPr>
          <a:xfrm>
            <a:off x="6410583" y="4003040"/>
            <a:ext cx="2517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Cup Internal Cylinder</a:t>
            </a:r>
          </a:p>
        </p:txBody>
      </p:sp>
      <p:sp>
        <p:nvSpPr>
          <p:cNvPr id="6" name="Oval 5">
            <a:extLst>
              <a:ext uri="{FF2B5EF4-FFF2-40B4-BE49-F238E27FC236}">
                <a16:creationId xmlns:a16="http://schemas.microsoft.com/office/drawing/2014/main" id="{975A1657-7B44-ECB8-B36B-5183EC0B55F8}"/>
              </a:ext>
            </a:extLst>
          </p:cNvPr>
          <p:cNvSpPr/>
          <p:nvPr/>
        </p:nvSpPr>
        <p:spPr>
          <a:xfrm>
            <a:off x="4226560" y="4373880"/>
            <a:ext cx="1554480" cy="149352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bar with black text&#10;&#10;Description automatically generated">
            <a:extLst>
              <a:ext uri="{FF2B5EF4-FFF2-40B4-BE49-F238E27FC236}">
                <a16:creationId xmlns:a16="http://schemas.microsoft.com/office/drawing/2014/main" id="{8E7ED643-B486-6094-90A9-A9DA300B40D0}"/>
              </a:ext>
            </a:extLst>
          </p:cNvPr>
          <p:cNvPicPr>
            <a:picLocks noChangeAspect="1"/>
          </p:cNvPicPr>
          <p:nvPr/>
        </p:nvPicPr>
        <p:blipFill>
          <a:blip r:embed="rId5"/>
          <a:stretch>
            <a:fillRect/>
          </a:stretch>
        </p:blipFill>
        <p:spPr>
          <a:xfrm>
            <a:off x="1553868" y="2073804"/>
            <a:ext cx="6817077" cy="1346317"/>
          </a:xfrm>
          <a:prstGeom prst="rect">
            <a:avLst/>
          </a:prstGeom>
        </p:spPr>
      </p:pic>
      <p:sp>
        <p:nvSpPr>
          <p:cNvPr id="10" name="TextBox 9">
            <a:extLst>
              <a:ext uri="{FF2B5EF4-FFF2-40B4-BE49-F238E27FC236}">
                <a16:creationId xmlns:a16="http://schemas.microsoft.com/office/drawing/2014/main" id="{5B30FC4D-1D25-2191-9FF7-25B49C43C13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413539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F853-1A7B-9FB6-ED7F-626F46B9F642}"/>
              </a:ext>
            </a:extLst>
          </p:cNvPr>
          <p:cNvSpPr>
            <a:spLocks noGrp="1"/>
          </p:cNvSpPr>
          <p:nvPr>
            <p:ph idx="1"/>
          </p:nvPr>
        </p:nvSpPr>
        <p:spPr>
          <a:xfrm>
            <a:off x="533400" y="1605817"/>
            <a:ext cx="9601200" cy="968864"/>
          </a:xfrm>
        </p:spPr>
        <p:txBody>
          <a:bodyPr vert="horz" lIns="0" tIns="0" rIns="0" bIns="0" rtlCol="0" anchor="t">
            <a:noAutofit/>
          </a:bodyPr>
          <a:lstStyle/>
          <a:p>
            <a:pPr>
              <a:buNone/>
            </a:pPr>
            <a:r>
              <a:rPr lang="en-US" dirty="0">
                <a:latin typeface="Calibri"/>
                <a:ea typeface="Calibri"/>
                <a:cs typeface="Times New Roman"/>
              </a:rPr>
              <a:t>The objective of this project is to improve upon Exactech's</a:t>
            </a:r>
            <a:endParaRPr lang="en-US" dirty="0">
              <a:latin typeface="Calibri"/>
            </a:endParaRPr>
          </a:p>
          <a:p>
            <a:pPr>
              <a:buNone/>
            </a:pPr>
            <a:r>
              <a:rPr lang="en-US" dirty="0">
                <a:latin typeface="Calibri"/>
                <a:ea typeface="Calibri"/>
                <a:cs typeface="Times New Roman"/>
              </a:rPr>
              <a:t>current reversible stemless shoulder implant the Equinox</a:t>
            </a:r>
            <a:endParaRPr lang="en-US" dirty="0">
              <a:latin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FE5C76-E737-E1EE-1866-F7FB66BA0AB3}"/>
              </a:ext>
            </a:extLst>
          </p:cNvPr>
          <p:cNvSpPr>
            <a:spLocks noGrp="1"/>
          </p:cNvSpPr>
          <p:nvPr>
            <p:ph type="title"/>
          </p:nvPr>
        </p:nvSpPr>
        <p:spPr/>
        <p:txBody>
          <a:bodyPr/>
          <a:lstStyle/>
          <a:p>
            <a:r>
              <a:rPr lang="en-US"/>
              <a:t>Objective</a:t>
            </a:r>
          </a:p>
        </p:txBody>
      </p:sp>
      <p:sp>
        <p:nvSpPr>
          <p:cNvPr id="3" name="TextBox 2">
            <a:extLst>
              <a:ext uri="{FF2B5EF4-FFF2-40B4-BE49-F238E27FC236}">
                <a16:creationId xmlns:a16="http://schemas.microsoft.com/office/drawing/2014/main" id="{FFD12014-8117-E8A1-18AD-E80A30E673D0}"/>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pic>
        <p:nvPicPr>
          <p:cNvPr id="7" name="Picture 6" descr="A green and orange object&#10;&#10;Description automatically generated">
            <a:extLst>
              <a:ext uri="{FF2B5EF4-FFF2-40B4-BE49-F238E27FC236}">
                <a16:creationId xmlns:a16="http://schemas.microsoft.com/office/drawing/2014/main" id="{F66A3F2C-E26A-449D-1DE6-A5D2E476BBE4}"/>
              </a:ext>
            </a:extLst>
          </p:cNvPr>
          <p:cNvPicPr>
            <a:picLocks noChangeAspect="1"/>
          </p:cNvPicPr>
          <p:nvPr/>
        </p:nvPicPr>
        <p:blipFill>
          <a:blip r:embed="rId2"/>
          <a:stretch>
            <a:fillRect/>
          </a:stretch>
        </p:blipFill>
        <p:spPr>
          <a:xfrm>
            <a:off x="3316201" y="3033990"/>
            <a:ext cx="4014430" cy="3338147"/>
          </a:xfrm>
          <a:prstGeom prst="rect">
            <a:avLst/>
          </a:prstGeom>
        </p:spPr>
      </p:pic>
    </p:spTree>
    <p:extLst>
      <p:ext uri="{BB962C8B-B14F-4D97-AF65-F5344CB8AC3E}">
        <p14:creationId xmlns:p14="http://schemas.microsoft.com/office/powerpoint/2010/main" val="2658901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6DFB58-90C3-FE4B-B9FD-E1FD300F5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FC60-200D-F00F-C447-E97963333004}"/>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32382E6C-03E0-96A9-CE10-83B6C909A884}"/>
              </a:ext>
            </a:extLst>
          </p:cNvPr>
          <p:cNvSpPr>
            <a:spLocks noGrp="1"/>
          </p:cNvSpPr>
          <p:nvPr>
            <p:ph type="title"/>
          </p:nvPr>
        </p:nvSpPr>
        <p:spPr/>
        <p:txBody>
          <a:bodyPr/>
          <a:lstStyle/>
          <a:p>
            <a:r>
              <a:rPr lang="en-US"/>
              <a:t>Inlay vs Onlay</a:t>
            </a:r>
          </a:p>
        </p:txBody>
      </p:sp>
      <p:pic>
        <p:nvPicPr>
          <p:cNvPr id="7" name="Picture 6" descr="A x-ray of a bone&#10;&#10;Description automatically generated">
            <a:extLst>
              <a:ext uri="{FF2B5EF4-FFF2-40B4-BE49-F238E27FC236}">
                <a16:creationId xmlns:a16="http://schemas.microsoft.com/office/drawing/2014/main" id="{90306CB4-6169-0725-D6C1-42DCB970C32A}"/>
              </a:ext>
            </a:extLst>
          </p:cNvPr>
          <p:cNvPicPr>
            <a:picLocks noChangeAspect="1"/>
          </p:cNvPicPr>
          <p:nvPr/>
        </p:nvPicPr>
        <p:blipFill>
          <a:blip r:embed="rId2"/>
          <a:stretch>
            <a:fillRect/>
          </a:stretch>
        </p:blipFill>
        <p:spPr>
          <a:xfrm>
            <a:off x="691299" y="1538318"/>
            <a:ext cx="9277546" cy="4464808"/>
          </a:xfrm>
          <a:prstGeom prst="rect">
            <a:avLst/>
          </a:prstGeom>
        </p:spPr>
      </p:pic>
    </p:spTree>
    <p:extLst>
      <p:ext uri="{BB962C8B-B14F-4D97-AF65-F5344CB8AC3E}">
        <p14:creationId xmlns:p14="http://schemas.microsoft.com/office/powerpoint/2010/main" val="1045550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41</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42</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43</a:t>
            </a:fld>
            <a:endParaRPr lang="en-US"/>
          </a:p>
        </p:txBody>
      </p:sp>
    </p:spTree>
    <p:extLst>
      <p:ext uri="{BB962C8B-B14F-4D97-AF65-F5344CB8AC3E}">
        <p14:creationId xmlns:p14="http://schemas.microsoft.com/office/powerpoint/2010/main" val="2741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44</a:t>
            </a:fld>
            <a:endParaRPr lang="en-US"/>
          </a:p>
        </p:txBody>
      </p:sp>
    </p:spTree>
    <p:extLst>
      <p:ext uri="{BB962C8B-B14F-4D97-AF65-F5344CB8AC3E}">
        <p14:creationId xmlns:p14="http://schemas.microsoft.com/office/powerpoint/2010/main" val="2041651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45</a:t>
            </a:fld>
            <a:endParaRPr lang="en-US"/>
          </a:p>
        </p:txBody>
      </p:sp>
    </p:spTree>
    <p:extLst>
      <p:ext uri="{BB962C8B-B14F-4D97-AF65-F5344CB8AC3E}">
        <p14:creationId xmlns:p14="http://schemas.microsoft.com/office/powerpoint/2010/main" val="2344322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46</a:t>
            </a:fld>
            <a:endParaRPr lang="en-US"/>
          </a:p>
        </p:txBody>
      </p:sp>
    </p:spTree>
    <p:extLst>
      <p:ext uri="{BB962C8B-B14F-4D97-AF65-F5344CB8AC3E}">
        <p14:creationId xmlns:p14="http://schemas.microsoft.com/office/powerpoint/2010/main" val="4291870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47</a:t>
            </a:fld>
            <a:endParaRPr lang="en-US"/>
          </a:p>
        </p:txBody>
      </p:sp>
    </p:spTree>
    <p:extLst>
      <p:ext uri="{BB962C8B-B14F-4D97-AF65-F5344CB8AC3E}">
        <p14:creationId xmlns:p14="http://schemas.microsoft.com/office/powerpoint/2010/main" val="859581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48</a:t>
            </a:fld>
            <a:endParaRPr lang="en-US"/>
          </a:p>
        </p:txBody>
      </p:sp>
    </p:spTree>
    <p:extLst>
      <p:ext uri="{BB962C8B-B14F-4D97-AF65-F5344CB8AC3E}">
        <p14:creationId xmlns:p14="http://schemas.microsoft.com/office/powerpoint/2010/main" val="1264871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49</a:t>
            </a:fld>
            <a:endParaRPr lang="en-US"/>
          </a:p>
        </p:txBody>
      </p:sp>
    </p:spTree>
    <p:extLst>
      <p:ext uri="{BB962C8B-B14F-4D97-AF65-F5344CB8AC3E}">
        <p14:creationId xmlns:p14="http://schemas.microsoft.com/office/powerpoint/2010/main" val="161226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houlder implant&#10;&#10;Description automatically generated">
            <a:extLst>
              <a:ext uri="{FF2B5EF4-FFF2-40B4-BE49-F238E27FC236}">
                <a16:creationId xmlns:a16="http://schemas.microsoft.com/office/drawing/2014/main" id="{EA67D479-5E7E-3682-6C10-B163F4003866}"/>
              </a:ext>
            </a:extLst>
          </p:cNvPr>
          <p:cNvPicPr>
            <a:picLocks noGrp="1" noChangeAspect="1"/>
          </p:cNvPicPr>
          <p:nvPr>
            <p:ph idx="1"/>
          </p:nvPr>
        </p:nvPicPr>
        <p:blipFill rotWithShape="1">
          <a:blip r:embed="rId3"/>
          <a:srcRect t="9481" r="-2143" b="48"/>
          <a:stretch/>
        </p:blipFill>
        <p:spPr>
          <a:xfrm>
            <a:off x="1222963" y="1905934"/>
            <a:ext cx="8379046" cy="4473834"/>
          </a:xfrm>
        </p:spPr>
      </p:pic>
      <p:sp>
        <p:nvSpPr>
          <p:cNvPr id="4" name="Slide Number Placeholder 3">
            <a:extLst>
              <a:ext uri="{FF2B5EF4-FFF2-40B4-BE49-F238E27FC236}">
                <a16:creationId xmlns:a16="http://schemas.microsoft.com/office/drawing/2014/main" id="{C5C7137D-8527-0AD0-02E0-564E4DED53CE}"/>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03BF63F7-F1E7-B691-2885-5C9C723DEF26}"/>
              </a:ext>
            </a:extLst>
          </p:cNvPr>
          <p:cNvSpPr>
            <a:spLocks noGrp="1"/>
          </p:cNvSpPr>
          <p:nvPr>
            <p:ph type="title"/>
          </p:nvPr>
        </p:nvSpPr>
        <p:spPr/>
        <p:txBody>
          <a:bodyPr/>
          <a:lstStyle/>
          <a:p>
            <a:r>
              <a:rPr lang="en-US"/>
              <a:t>Stemmed vs Stemless</a:t>
            </a:r>
          </a:p>
        </p:txBody>
      </p:sp>
      <p:sp>
        <p:nvSpPr>
          <p:cNvPr id="7" name="Oval 6">
            <a:extLst>
              <a:ext uri="{FF2B5EF4-FFF2-40B4-BE49-F238E27FC236}">
                <a16:creationId xmlns:a16="http://schemas.microsoft.com/office/drawing/2014/main" id="{EB7B63CD-93B6-EF05-0D74-B0ACE2342712}"/>
              </a:ext>
            </a:extLst>
          </p:cNvPr>
          <p:cNvSpPr/>
          <p:nvPr/>
        </p:nvSpPr>
        <p:spPr>
          <a:xfrm>
            <a:off x="2134432" y="4786636"/>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1F9D27-11E4-1814-E600-D7571EA10CF5}"/>
              </a:ext>
            </a:extLst>
          </p:cNvPr>
          <p:cNvCxnSpPr/>
          <p:nvPr/>
        </p:nvCxnSpPr>
        <p:spPr>
          <a:xfrm flipH="1">
            <a:off x="3549588" y="4129669"/>
            <a:ext cx="905230" cy="123991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B84D63C-1831-AEBE-704B-9C969C094C48}"/>
              </a:ext>
            </a:extLst>
          </p:cNvPr>
          <p:cNvSpPr/>
          <p:nvPr/>
        </p:nvSpPr>
        <p:spPr>
          <a:xfrm>
            <a:off x="6166374" y="4794034"/>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DEE307-9870-0B4D-AA06-BF3222F5775D}"/>
              </a:ext>
            </a:extLst>
          </p:cNvPr>
          <p:cNvCxnSpPr>
            <a:cxnSpLocks/>
          </p:cNvCxnSpPr>
          <p:nvPr/>
        </p:nvCxnSpPr>
        <p:spPr>
          <a:xfrm flipH="1">
            <a:off x="7581530" y="4140839"/>
            <a:ext cx="920319" cy="122859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1FE110-7597-CBAE-1E70-87E5EC6830DB}"/>
              </a:ext>
            </a:extLst>
          </p:cNvPr>
          <p:cNvSpPr txBox="1"/>
          <p:nvPr/>
        </p:nvSpPr>
        <p:spPr>
          <a:xfrm>
            <a:off x="1220429" y="5343831"/>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Stemmed shoulder implant</a:t>
            </a:r>
          </a:p>
        </p:txBody>
      </p:sp>
      <p:sp>
        <p:nvSpPr>
          <p:cNvPr id="12" name="TextBox 11">
            <a:extLst>
              <a:ext uri="{FF2B5EF4-FFF2-40B4-BE49-F238E27FC236}">
                <a16:creationId xmlns:a16="http://schemas.microsoft.com/office/drawing/2014/main" id="{5FFC2894-B53F-9338-8D15-43F36FFAD195}"/>
              </a:ext>
            </a:extLst>
          </p:cNvPr>
          <p:cNvSpPr txBox="1"/>
          <p:nvPr/>
        </p:nvSpPr>
        <p:spPr>
          <a:xfrm>
            <a:off x="5331541" y="5411427"/>
            <a:ext cx="2740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Stemless shoulder implant</a:t>
            </a:r>
          </a:p>
        </p:txBody>
      </p:sp>
      <p:sp>
        <p:nvSpPr>
          <p:cNvPr id="3" name="TextBox 2">
            <a:extLst>
              <a:ext uri="{FF2B5EF4-FFF2-40B4-BE49-F238E27FC236}">
                <a16:creationId xmlns:a16="http://schemas.microsoft.com/office/drawing/2014/main" id="{B30A2A93-DE20-E1CC-B14B-C3E54E2FA20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996726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dirty="0" smtClean="0"/>
              <a:t>50</a:t>
            </a:fld>
            <a:endParaRPr lang="en-US"/>
          </a:p>
        </p:txBody>
      </p:sp>
    </p:spTree>
    <p:extLst>
      <p:ext uri="{BB962C8B-B14F-4D97-AF65-F5344CB8AC3E}">
        <p14:creationId xmlns:p14="http://schemas.microsoft.com/office/powerpoint/2010/main" val="380774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9642D-69F4-8AE4-6929-9DFD66B071C4}"/>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3" name="TextBox 2">
            <a:extLst>
              <a:ext uri="{FF2B5EF4-FFF2-40B4-BE49-F238E27FC236}">
                <a16:creationId xmlns:a16="http://schemas.microsoft.com/office/drawing/2014/main" id="{AB69012E-611A-9FC4-577A-2915927263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Lazarte</a:t>
            </a:r>
            <a:endParaRPr lang="en-US"/>
          </a:p>
        </p:txBody>
      </p:sp>
      <p:sp>
        <p:nvSpPr>
          <p:cNvPr id="6" name="TextBox 5">
            <a:extLst>
              <a:ext uri="{FF2B5EF4-FFF2-40B4-BE49-F238E27FC236}">
                <a16:creationId xmlns:a16="http://schemas.microsoft.com/office/drawing/2014/main" id="{96A9FAE4-FE76-397E-3792-7B2D1DA28CC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pic>
        <p:nvPicPr>
          <p:cNvPr id="2" name="Picture 1" descr="A diagram of a shoulder joint&#10;&#10;Description automatically generated">
            <a:extLst>
              <a:ext uri="{FF2B5EF4-FFF2-40B4-BE49-F238E27FC236}">
                <a16:creationId xmlns:a16="http://schemas.microsoft.com/office/drawing/2014/main" id="{E190B111-F71C-85A4-EC62-FE09B7D857ED}"/>
              </a:ext>
            </a:extLst>
          </p:cNvPr>
          <p:cNvPicPr>
            <a:picLocks noChangeAspect="1"/>
          </p:cNvPicPr>
          <p:nvPr/>
        </p:nvPicPr>
        <p:blipFill rotWithShape="1">
          <a:blip r:embed="rId3"/>
          <a:srcRect t="13235" r="314" b="-122"/>
          <a:stretch/>
        </p:blipFill>
        <p:spPr>
          <a:xfrm>
            <a:off x="2233742" y="1720806"/>
            <a:ext cx="6200537" cy="4658912"/>
          </a:xfrm>
          <a:prstGeom prst="rect">
            <a:avLst/>
          </a:prstGeom>
        </p:spPr>
      </p:pic>
      <p:sp>
        <p:nvSpPr>
          <p:cNvPr id="14" name="Title 4">
            <a:extLst>
              <a:ext uri="{FF2B5EF4-FFF2-40B4-BE49-F238E27FC236}">
                <a16:creationId xmlns:a16="http://schemas.microsoft.com/office/drawing/2014/main" id="{DAA95C9B-53F7-5754-9936-E9F7737278F7}"/>
              </a:ext>
            </a:extLst>
          </p:cNvPr>
          <p:cNvSpPr>
            <a:spLocks noGrp="1"/>
          </p:cNvSpPr>
          <p:nvPr>
            <p:ph type="title"/>
          </p:nvPr>
        </p:nvSpPr>
        <p:spPr>
          <a:xfrm>
            <a:off x="533400" y="457200"/>
            <a:ext cx="9601200" cy="960276"/>
          </a:xfrm>
        </p:spPr>
        <p:txBody>
          <a:bodyPr/>
          <a:lstStyle/>
          <a:p>
            <a:r>
              <a:rPr lang="en-US"/>
              <a:t>Anatomical vs Reverse</a:t>
            </a:r>
          </a:p>
        </p:txBody>
      </p:sp>
    </p:spTree>
    <p:extLst>
      <p:ext uri="{BB962C8B-B14F-4D97-AF65-F5344CB8AC3E}">
        <p14:creationId xmlns:p14="http://schemas.microsoft.com/office/powerpoint/2010/main" val="399027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25FFB-232E-932A-0644-321ECB804CC5}"/>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F54A29C8-6AFE-8F78-8EF5-3A462FBF070C}"/>
              </a:ext>
            </a:extLst>
          </p:cNvPr>
          <p:cNvSpPr>
            <a:spLocks noGrp="1"/>
          </p:cNvSpPr>
          <p:nvPr>
            <p:ph type="title"/>
          </p:nvPr>
        </p:nvSpPr>
        <p:spPr/>
        <p:txBody>
          <a:bodyPr/>
          <a:lstStyle/>
          <a:p>
            <a:r>
              <a:rPr lang="en-US"/>
              <a:t>Background</a:t>
            </a:r>
          </a:p>
        </p:txBody>
      </p:sp>
      <p:sp>
        <p:nvSpPr>
          <p:cNvPr id="7" name="TextBox 6">
            <a:extLst>
              <a:ext uri="{FF2B5EF4-FFF2-40B4-BE49-F238E27FC236}">
                <a16:creationId xmlns:a16="http://schemas.microsoft.com/office/drawing/2014/main" id="{A20A12F3-6A79-7A09-7148-2EA1952CB58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
        <p:nvSpPr>
          <p:cNvPr id="10" name="Content Placeholder 1">
            <a:extLst>
              <a:ext uri="{FF2B5EF4-FFF2-40B4-BE49-F238E27FC236}">
                <a16:creationId xmlns:a16="http://schemas.microsoft.com/office/drawing/2014/main" id="{845DC44C-6E0D-D0A6-EED1-D4BFD72D9BBA}"/>
              </a:ext>
            </a:extLst>
          </p:cNvPr>
          <p:cNvSpPr>
            <a:spLocks noGrp="1"/>
          </p:cNvSpPr>
          <p:nvPr/>
        </p:nvSpPr>
        <p:spPr>
          <a:xfrm>
            <a:off x="533400" y="1759683"/>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Shoulder joint complications are becoming more prevalent, especially with the aging population, diseases, and accidents</a:t>
            </a:r>
            <a:endParaRPr lang="en-US">
              <a:ea typeface="Calibri"/>
              <a:cs typeface="Calibri"/>
            </a:endParaRPr>
          </a:p>
          <a:p>
            <a:r>
              <a:rPr lang="en-US" dirty="0">
                <a:cs typeface="Calibri"/>
              </a:rPr>
              <a:t>The glenohumeral (shoulder) joint is the most mobile joint in the body but also the least stable</a:t>
            </a:r>
            <a:endParaRPr lang="en-US">
              <a:ea typeface="Calibri"/>
              <a:cs typeface="Calibri"/>
            </a:endParaRPr>
          </a:p>
          <a:p>
            <a:r>
              <a:rPr lang="en-US" dirty="0">
                <a:ea typeface="Calibri"/>
                <a:cs typeface="Calibri"/>
              </a:rPr>
              <a:t>Current Models: </a:t>
            </a:r>
            <a:endParaRPr lang="en-US" dirty="0">
              <a:cs typeface="Calibri"/>
            </a:endParaRPr>
          </a:p>
          <a:p>
            <a:pPr lvl="1"/>
            <a:r>
              <a:rPr lang="en-US" sz="2800" dirty="0">
                <a:ea typeface="Calibri"/>
                <a:cs typeface="Calibri"/>
              </a:rPr>
              <a:t>Require extensive bone loss</a:t>
            </a:r>
          </a:p>
          <a:p>
            <a:pPr lvl="1"/>
            <a:r>
              <a:rPr lang="en-US" sz="2800" dirty="0">
                <a:ea typeface="Calibri"/>
                <a:cs typeface="Calibri"/>
              </a:rPr>
              <a:t>Impede upon range of motion</a:t>
            </a:r>
          </a:p>
          <a:p>
            <a:pPr lvl="1"/>
            <a:r>
              <a:rPr lang="en-US" sz="2800" dirty="0">
                <a:ea typeface="Calibri"/>
                <a:cs typeface="Calibri"/>
              </a:rPr>
              <a:t>Have prevalent post-operative complications</a:t>
            </a:r>
          </a:p>
          <a:p>
            <a:pPr lvl="1"/>
            <a:endParaRPr lang="en-US" dirty="0">
              <a:ea typeface="Calibri"/>
              <a:cs typeface="Calibri"/>
            </a:endParaRPr>
          </a:p>
          <a:p>
            <a:pPr lvl="1"/>
            <a:endParaRPr lang="en-US" dirty="0">
              <a:ea typeface="Calibri"/>
              <a:cs typeface="Calibri"/>
            </a:endParaRPr>
          </a:p>
          <a:p>
            <a:endParaRPr lang="en-US">
              <a:ea typeface="Calibri"/>
              <a:cs typeface="Calibri"/>
            </a:endParaRPr>
          </a:p>
        </p:txBody>
      </p:sp>
    </p:spTree>
    <p:extLst>
      <p:ext uri="{BB962C8B-B14F-4D97-AF65-F5344CB8AC3E}">
        <p14:creationId xmlns:p14="http://schemas.microsoft.com/office/powerpoint/2010/main" val="78229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p:txBody>
          <a:bodyPr vert="horz" lIns="0" tIns="0" rIns="0" bIns="0" rtlCol="0" anchor="t">
            <a:noAutofit/>
          </a:bodyPr>
          <a:lstStyle/>
          <a:p>
            <a:r>
              <a:rPr lang="en-US" dirty="0">
                <a:ea typeface="Calibri"/>
                <a:cs typeface="Calibri"/>
              </a:rPr>
              <a:t>Customer Needs</a:t>
            </a:r>
            <a:endParaRPr lang="en-US">
              <a:ea typeface="Calibri"/>
              <a:cs typeface="Calibri"/>
            </a:endParaRPr>
          </a:p>
          <a:p>
            <a:r>
              <a:rPr lang="en-US" dirty="0">
                <a:ea typeface="Calibri"/>
                <a:cs typeface="Calibri"/>
              </a:rPr>
              <a:t>Functional Decomposition</a:t>
            </a:r>
            <a:endParaRPr lang="en-US">
              <a:ea typeface="Calibri"/>
              <a:cs typeface="Calibri"/>
            </a:endParaRPr>
          </a:p>
          <a:p>
            <a:pPr lvl="1"/>
            <a:r>
              <a:rPr lang="en-US" sz="2800" dirty="0">
                <a:latin typeface="Calibri"/>
                <a:ea typeface="Calibri"/>
                <a:cs typeface="Arial"/>
              </a:rPr>
              <a:t>Stability </a:t>
            </a:r>
          </a:p>
          <a:p>
            <a:pPr lvl="1"/>
            <a:r>
              <a:rPr lang="en-US" sz="2800" dirty="0">
                <a:latin typeface="Calibri"/>
                <a:ea typeface="Calibri"/>
                <a:cs typeface="Arial"/>
              </a:rPr>
              <a:t>Ergonomics</a:t>
            </a:r>
          </a:p>
          <a:p>
            <a:pPr lvl="1"/>
            <a:r>
              <a:rPr lang="en-US" sz="2800" dirty="0">
                <a:latin typeface="Calibri"/>
                <a:ea typeface="Calibri"/>
                <a:cs typeface="Arial"/>
              </a:rPr>
              <a:t>Adaptability</a:t>
            </a:r>
            <a:endParaRPr lang="en-US" sz="2800">
              <a:latin typeface="Calibri"/>
              <a:ea typeface="Calibri"/>
              <a:cs typeface="Calibri"/>
            </a:endParaRPr>
          </a:p>
          <a:p>
            <a:r>
              <a:rPr lang="en-US" dirty="0">
                <a:ea typeface="Calibri"/>
                <a:cs typeface="Calibri"/>
              </a:rPr>
              <a:t>Targets and Metrics</a:t>
            </a:r>
            <a:endParaRPr lang="en-US">
              <a:ea typeface="Calibri"/>
              <a:cs typeface="Calibri"/>
            </a:endParaRPr>
          </a:p>
          <a:p>
            <a:r>
              <a:rPr lang="en-US" dirty="0">
                <a:ea typeface="Calibri"/>
                <a:cs typeface="Calibri"/>
              </a:rPr>
              <a:t>Concept Generation and Selection</a:t>
            </a:r>
          </a:p>
          <a:p>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Previous Work</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02700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303AB-BC5A-FCA2-CA08-76A5EE114230}"/>
              </a:ext>
            </a:extLst>
          </p:cNvPr>
          <p:cNvSpPr>
            <a:spLocks noGrp="1"/>
          </p:cNvSpPr>
          <p:nvPr>
            <p:ph idx="1"/>
          </p:nvPr>
        </p:nvSpPr>
        <p:spPr/>
        <p:txBody>
          <a:bodyPr vert="horz" lIns="0" tIns="0" rIns="0" bIns="0" rtlCol="0" anchor="t">
            <a:noAutofit/>
          </a:bodyPr>
          <a:lstStyle/>
          <a:p>
            <a:endParaRPr lang="en-US">
              <a:ea typeface="+mn-lt"/>
              <a:cs typeface="+mn-lt"/>
            </a:endParaRPr>
          </a:p>
          <a:p>
            <a:endParaRPr lang="en-US">
              <a:ea typeface="Calibri"/>
              <a:cs typeface="Calibri"/>
            </a:endParaRPr>
          </a:p>
        </p:txBody>
      </p:sp>
      <p:sp>
        <p:nvSpPr>
          <p:cNvPr id="3" name="Footer Placeholder 2">
            <a:extLst>
              <a:ext uri="{FF2B5EF4-FFF2-40B4-BE49-F238E27FC236}">
                <a16:creationId xmlns:a16="http://schemas.microsoft.com/office/drawing/2014/main" id="{D2E1AE7B-FC6F-C99B-2E25-7115B6C992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015805-291D-CA56-3986-B40BB1A0BC10}"/>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83B9CBD7-BF13-1DA5-0928-2E639494F769}"/>
              </a:ext>
            </a:extLst>
          </p:cNvPr>
          <p:cNvSpPr>
            <a:spLocks noGrp="1"/>
          </p:cNvSpPr>
          <p:nvPr>
            <p:ph type="title"/>
          </p:nvPr>
        </p:nvSpPr>
        <p:spPr/>
        <p:txBody>
          <a:bodyPr/>
          <a:lstStyle/>
          <a:p>
            <a:r>
              <a:rPr lang="en-US" dirty="0"/>
              <a:t>Update</a:t>
            </a:r>
          </a:p>
        </p:txBody>
      </p:sp>
      <p:sp>
        <p:nvSpPr>
          <p:cNvPr id="12" name="Content Placeholder 1">
            <a:extLst>
              <a:ext uri="{FF2B5EF4-FFF2-40B4-BE49-F238E27FC236}">
                <a16:creationId xmlns:a16="http://schemas.microsoft.com/office/drawing/2014/main" id="{55E90598-D78D-3FA1-D172-1CBDE01FA51B}"/>
              </a:ext>
            </a:extLst>
          </p:cNvPr>
          <p:cNvSpPr txBox="1">
            <a:spLocks/>
          </p:cNvSpPr>
          <p:nvPr/>
        </p:nvSpPr>
        <p:spPr>
          <a:xfrm>
            <a:off x="531935" y="1824160"/>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Testing Apparatus</a:t>
            </a:r>
            <a:endParaRPr lang="en-US" dirty="0">
              <a:ea typeface="Calibri"/>
              <a:cs typeface="Calibri"/>
            </a:endParaRPr>
          </a:p>
          <a:p>
            <a:r>
              <a:rPr lang="en-US" dirty="0">
                <a:ea typeface="Calibri"/>
                <a:cs typeface="Calibri"/>
              </a:rPr>
              <a:t>Physical Models</a:t>
            </a:r>
          </a:p>
          <a:p>
            <a:r>
              <a:rPr lang="en-US" dirty="0">
                <a:ea typeface="+mn-lt"/>
                <a:cs typeface="+mn-lt"/>
              </a:rPr>
              <a:t>Bone Block Preparations</a:t>
            </a:r>
          </a:p>
          <a:p>
            <a:r>
              <a:rPr lang="en-US" dirty="0">
                <a:ea typeface="+mn-lt"/>
                <a:cs typeface="+mn-lt"/>
              </a:rPr>
              <a:t>Implantation Method</a:t>
            </a:r>
            <a:endParaRPr lang="en-US" dirty="0">
              <a:ea typeface="Calibri"/>
              <a:cs typeface="Calibri"/>
            </a:endParaRPr>
          </a:p>
          <a:p>
            <a:r>
              <a:rPr lang="en-US" dirty="0">
                <a:ea typeface="+mn-lt"/>
                <a:cs typeface="+mn-lt"/>
              </a:rPr>
              <a:t>Testing Procedure</a:t>
            </a:r>
            <a:endParaRPr lang="en-US" dirty="0">
              <a:ea typeface="Calibri"/>
              <a:cs typeface="Calibri"/>
            </a:endParaRPr>
          </a:p>
          <a:p>
            <a:pPr marL="0" indent="0">
              <a:buNone/>
            </a:pPr>
            <a:endParaRPr lang="en-US" dirty="0">
              <a:ea typeface="Calibri"/>
              <a:cs typeface="Calibri"/>
            </a:endParaRPr>
          </a:p>
          <a:p>
            <a:endParaRPr lang="en-US" dirty="0">
              <a:ea typeface="Calibri"/>
              <a:cs typeface="Calibri"/>
            </a:endParaRPr>
          </a:p>
          <a:p>
            <a:pPr marL="0" indent="0">
              <a:buNone/>
            </a:pPr>
            <a:endParaRPr lang="en-US" dirty="0">
              <a:ea typeface="Calibri"/>
              <a:cs typeface="Calibri"/>
            </a:endParaRPr>
          </a:p>
          <a:p>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a:ea typeface="Calibri"/>
              <a:cs typeface="Calibri"/>
            </a:endParaRPr>
          </a:p>
        </p:txBody>
      </p:sp>
      <p:sp>
        <p:nvSpPr>
          <p:cNvPr id="16" name="TextBox 15">
            <a:extLst>
              <a:ext uri="{FF2B5EF4-FFF2-40B4-BE49-F238E27FC236}">
                <a16:creationId xmlns:a16="http://schemas.microsoft.com/office/drawing/2014/main" id="{03D68108-3EDA-595E-88D7-74C928CB3553}"/>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65949654"/>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1912</Words>
  <Application>Microsoft Macintosh PowerPoint</Application>
  <PresentationFormat>Widescreen</PresentationFormat>
  <Paragraphs>617</Paragraphs>
  <Slides>50</Slides>
  <Notes>7</Notes>
  <HiddenSlides>32</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Arial Black</vt:lpstr>
      <vt:lpstr>Calibri</vt:lpstr>
      <vt:lpstr>Courier New</vt:lpstr>
      <vt:lpstr>Times</vt:lpstr>
      <vt:lpstr>Times New Roman</vt:lpstr>
      <vt:lpstr>Orange with Logo</vt:lpstr>
      <vt:lpstr>Garnet with Logo</vt:lpstr>
      <vt:lpstr>Reversible Stemless Shoulder Implant</vt:lpstr>
      <vt:lpstr>Team Introductions</vt:lpstr>
      <vt:lpstr>Sponsor and Advisors</vt:lpstr>
      <vt:lpstr>Objective</vt:lpstr>
      <vt:lpstr>Stemmed vs Stemless</vt:lpstr>
      <vt:lpstr>Anatomical vs Reverse</vt:lpstr>
      <vt:lpstr>Background</vt:lpstr>
      <vt:lpstr>Previous Work</vt:lpstr>
      <vt:lpstr>Update</vt:lpstr>
      <vt:lpstr>Testing Implantation Methods</vt:lpstr>
      <vt:lpstr>Equinox</vt:lpstr>
      <vt:lpstr>3 Fin Design</vt:lpstr>
      <vt:lpstr>5 Fin Design</vt:lpstr>
      <vt:lpstr>7 Fin Design</vt:lpstr>
      <vt:lpstr>Test Stand Assembly</vt:lpstr>
      <vt:lpstr>Test Stand Operation</vt:lpstr>
      <vt:lpstr>Future Work</vt:lpstr>
      <vt:lpstr>References</vt:lpstr>
      <vt:lpstr>Backup Slides</vt:lpstr>
      <vt:lpstr>Functional Decomposition</vt:lpstr>
      <vt:lpstr>Functional Decomposition</vt:lpstr>
      <vt:lpstr>Targets and Metrics</vt:lpstr>
      <vt:lpstr>Targets and Metrics</vt:lpstr>
      <vt:lpstr>Targets and Metrics</vt:lpstr>
      <vt:lpstr>Targets and Metrics</vt:lpstr>
      <vt:lpstr>Concept Generation</vt:lpstr>
      <vt:lpstr>Concept Generation</vt:lpstr>
      <vt:lpstr>Customer Needs</vt:lpstr>
      <vt:lpstr>Customer Needs continued...</vt:lpstr>
      <vt:lpstr>Customer Needs continued...</vt:lpstr>
      <vt:lpstr>Functional Decomposition</vt:lpstr>
      <vt:lpstr>Cup Design</vt:lpstr>
      <vt:lpstr>Cup Internal Cylinder Design</vt:lpstr>
      <vt:lpstr>Cup Internal 3 Fin Design</vt:lpstr>
      <vt:lpstr>HOQ</vt:lpstr>
      <vt:lpstr>Top Five Most Important Engineering Characteristics</vt:lpstr>
      <vt:lpstr>Pugh Chart</vt:lpstr>
      <vt:lpstr>Pugh Chart Continued</vt:lpstr>
      <vt:lpstr>Final Rating Matrix</vt:lpstr>
      <vt:lpstr>Inlay vs Onlay</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Kiersten Cady</cp:lastModifiedBy>
  <cp:revision>240</cp:revision>
  <dcterms:created xsi:type="dcterms:W3CDTF">2023-10-03T17:48:03Z</dcterms:created>
  <dcterms:modified xsi:type="dcterms:W3CDTF">2024-03-02T18:33:29Z</dcterms:modified>
</cp:coreProperties>
</file>