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5B_AFB5FA6A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omments/modernComment_15C_838647AB.xml" ContentType="application/vnd.ms-powerpoint.comment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</p:sldMasterIdLst>
  <p:notesMasterIdLst>
    <p:notesMasterId r:id="rId75"/>
  </p:notesMasterIdLst>
  <p:handoutMasterIdLst>
    <p:handoutMasterId r:id="rId76"/>
  </p:handoutMasterIdLst>
  <p:sldIdLst>
    <p:sldId id="256" r:id="rId5"/>
    <p:sldId id="259" r:id="rId6"/>
    <p:sldId id="270" r:id="rId7"/>
    <p:sldId id="269" r:id="rId8"/>
    <p:sldId id="276" r:id="rId9"/>
    <p:sldId id="282" r:id="rId10"/>
    <p:sldId id="354" r:id="rId11"/>
    <p:sldId id="347" r:id="rId12"/>
    <p:sldId id="358" r:id="rId13"/>
    <p:sldId id="361" r:id="rId14"/>
    <p:sldId id="363" r:id="rId15"/>
    <p:sldId id="409" r:id="rId16"/>
    <p:sldId id="408" r:id="rId17"/>
    <p:sldId id="410" r:id="rId18"/>
    <p:sldId id="411" r:id="rId19"/>
    <p:sldId id="374" r:id="rId20"/>
    <p:sldId id="365" r:id="rId21"/>
    <p:sldId id="382" r:id="rId22"/>
    <p:sldId id="384" r:id="rId23"/>
    <p:sldId id="391" r:id="rId24"/>
    <p:sldId id="392" r:id="rId25"/>
    <p:sldId id="383" r:id="rId26"/>
    <p:sldId id="388" r:id="rId27"/>
    <p:sldId id="389" r:id="rId28"/>
    <p:sldId id="395" r:id="rId29"/>
    <p:sldId id="396" r:id="rId30"/>
    <p:sldId id="398" r:id="rId31"/>
    <p:sldId id="399" r:id="rId32"/>
    <p:sldId id="400" r:id="rId33"/>
    <p:sldId id="405" r:id="rId34"/>
    <p:sldId id="387" r:id="rId35"/>
    <p:sldId id="367" r:id="rId36"/>
    <p:sldId id="378" r:id="rId37"/>
    <p:sldId id="371" r:id="rId38"/>
    <p:sldId id="377" r:id="rId39"/>
    <p:sldId id="372" r:id="rId40"/>
    <p:sldId id="413" r:id="rId41"/>
    <p:sldId id="393" r:id="rId42"/>
    <p:sldId id="397" r:id="rId43"/>
    <p:sldId id="401" r:id="rId44"/>
    <p:sldId id="420" r:id="rId45"/>
    <p:sldId id="407" r:id="rId46"/>
    <p:sldId id="414" r:id="rId47"/>
    <p:sldId id="416" r:id="rId48"/>
    <p:sldId id="422" r:id="rId49"/>
    <p:sldId id="406" r:id="rId50"/>
    <p:sldId id="421" r:id="rId51"/>
    <p:sldId id="417" r:id="rId52"/>
    <p:sldId id="261" r:id="rId53"/>
    <p:sldId id="286" r:id="rId54"/>
    <p:sldId id="262" r:id="rId55"/>
    <p:sldId id="257" r:id="rId56"/>
    <p:sldId id="258" r:id="rId57"/>
    <p:sldId id="266" r:id="rId58"/>
    <p:sldId id="260" r:id="rId59"/>
    <p:sldId id="263" r:id="rId60"/>
    <p:sldId id="264" r:id="rId61"/>
    <p:sldId id="295" r:id="rId62"/>
    <p:sldId id="368" r:id="rId63"/>
    <p:sldId id="369" r:id="rId64"/>
    <p:sldId id="423" r:id="rId65"/>
    <p:sldId id="424" r:id="rId66"/>
    <p:sldId id="425" r:id="rId67"/>
    <p:sldId id="370" r:id="rId68"/>
    <p:sldId id="348" r:id="rId69"/>
    <p:sldId id="339" r:id="rId70"/>
    <p:sldId id="310" r:id="rId71"/>
    <p:sldId id="319" r:id="rId72"/>
    <p:sldId id="418" r:id="rId73"/>
    <p:sldId id="26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31AFBE71-840B-422E-A04C-50BCBD4185D0}">
          <p14:sldIdLst>
            <p14:sldId id="256"/>
            <p14:sldId id="259"/>
            <p14:sldId id="270"/>
            <p14:sldId id="269"/>
            <p14:sldId id="276"/>
          </p14:sldIdLst>
        </p14:section>
        <p14:section name="Background" id="{4C39060C-135B-4495-9170-CA63CFB899E8}">
          <p14:sldIdLst>
            <p14:sldId id="282"/>
          </p14:sldIdLst>
        </p14:section>
        <p14:section name="Key Goals" id="{E1BBC04E-2BFF-417B-AD3A-E8623CEA5682}">
          <p14:sldIdLst>
            <p14:sldId id="354"/>
          </p14:sldIdLst>
        </p14:section>
        <p14:section name="Cust needs" id="{9854D45E-5E33-487A-B443-72D5DA1E3671}">
          <p14:sldIdLst>
            <p14:sldId id="347"/>
          </p14:sldIdLst>
        </p14:section>
        <p14:section name="Func decomp" id="{B3822348-129C-48FC-8AE8-51A93F66CC53}">
          <p14:sldIdLst>
            <p14:sldId id="358"/>
            <p14:sldId id="361"/>
          </p14:sldIdLst>
        </p14:section>
        <p14:section name="Targets" id="{E8C2E1F3-04F2-4FA6-9640-4B9AB78933E5}">
          <p14:sldIdLst>
            <p14:sldId id="363"/>
            <p14:sldId id="409"/>
            <p14:sldId id="408"/>
            <p14:sldId id="410"/>
            <p14:sldId id="411"/>
            <p14:sldId id="374"/>
            <p14:sldId id="365"/>
            <p14:sldId id="382"/>
            <p14:sldId id="384"/>
            <p14:sldId id="391"/>
            <p14:sldId id="392"/>
            <p14:sldId id="383"/>
            <p14:sldId id="388"/>
            <p14:sldId id="389"/>
            <p14:sldId id="395"/>
            <p14:sldId id="396"/>
            <p14:sldId id="398"/>
            <p14:sldId id="399"/>
            <p14:sldId id="400"/>
            <p14:sldId id="405"/>
            <p14:sldId id="387"/>
            <p14:sldId id="367"/>
            <p14:sldId id="378"/>
            <p14:sldId id="371"/>
            <p14:sldId id="377"/>
            <p14:sldId id="372"/>
            <p14:sldId id="413"/>
            <p14:sldId id="393"/>
            <p14:sldId id="397"/>
            <p14:sldId id="401"/>
            <p14:sldId id="420"/>
            <p14:sldId id="407"/>
            <p14:sldId id="414"/>
            <p14:sldId id="416"/>
            <p14:sldId id="422"/>
            <p14:sldId id="406"/>
            <p14:sldId id="421"/>
            <p14:sldId id="417"/>
          </p14:sldIdLst>
        </p14:section>
        <p14:section name="Backup Slides" id="{4A2B7434-B9D9-4C57-A03F-D0F395637C8C}">
          <p14:sldIdLst>
            <p14:sldId id="261"/>
            <p14:sldId id="286"/>
            <p14:sldId id="262"/>
          </p14:sldIdLst>
        </p14:section>
        <p14:section name="Style Guide" id="{E009878E-1933-49EA-BFBF-1BA6D30AA670}">
          <p14:sldIdLst>
            <p14:sldId id="257"/>
            <p14:sldId id="258"/>
            <p14:sldId id="266"/>
            <p14:sldId id="260"/>
            <p14:sldId id="263"/>
            <p14:sldId id="264"/>
            <p14:sldId id="295"/>
            <p14:sldId id="368"/>
            <p14:sldId id="369"/>
            <p14:sldId id="423"/>
            <p14:sldId id="424"/>
            <p14:sldId id="425"/>
            <p14:sldId id="370"/>
            <p14:sldId id="348"/>
            <p14:sldId id="339"/>
            <p14:sldId id="310"/>
            <p14:sldId id="319"/>
            <p14:sldId id="41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72BF6-43C8-4A3D-1FBF-BC0E3D8D7BBB}" name="Shayne McConomy" initials="SM" userId="31630114bf935de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571"/>
    <a:srgbClr val="D0CECE"/>
    <a:srgbClr val="2E75B6"/>
    <a:srgbClr val="FFC000"/>
    <a:srgbClr val="A4D233"/>
    <a:srgbClr val="C00000"/>
    <a:srgbClr val="AFABAB"/>
    <a:srgbClr val="C9C3B4"/>
    <a:srgbClr val="C8C1B4"/>
    <a:srgbClr val="CB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03C9B-9DDF-4074-8623-51421F27E382}" v="13" dt="2023-02-21T01:36:48.878"/>
    <p1510:client id="{6692922B-7CB1-438F-896B-94C496EBBB14}" v="4" dt="2023-02-21T00:21:09.808"/>
    <p1510:client id="{90F36685-06B9-6C4A-839C-4281228A1870}" v="2" dt="2023-02-21T10:52:52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Carboy" userId="S::jwc19d@fsu.edu::e73f724c-fac7-45ae-8fd4-50a5bbbfbc28" providerId="AD" clId="Web-{9FB7457C-3F42-4CDA-AE6A-8E2A485F3E68}"/>
    <pc:docChg chg="modSld">
      <pc:chgData name="Jared Carboy" userId="S::jwc19d@fsu.edu::e73f724c-fac7-45ae-8fd4-50a5bbbfbc28" providerId="AD" clId="Web-{9FB7457C-3F42-4CDA-AE6A-8E2A485F3E68}" dt="2022-10-11T04:49:21.730" v="8" actId="14100"/>
      <pc:docMkLst>
        <pc:docMk/>
      </pc:docMkLst>
      <pc:sldChg chg="modSp">
        <pc:chgData name="Jared Carboy" userId="S::jwc19d@fsu.edu::e73f724c-fac7-45ae-8fd4-50a5bbbfbc28" providerId="AD" clId="Web-{9FB7457C-3F42-4CDA-AE6A-8E2A485F3E68}" dt="2022-10-11T04:49:21.730" v="8" actId="14100"/>
        <pc:sldMkLst>
          <pc:docMk/>
          <pc:sldMk cId="3956933917" sldId="259"/>
        </pc:sldMkLst>
        <pc:spChg chg="mod">
          <ac:chgData name="Jared Carboy" userId="S::jwc19d@fsu.edu::e73f724c-fac7-45ae-8fd4-50a5bbbfbc28" providerId="AD" clId="Web-{9FB7457C-3F42-4CDA-AE6A-8E2A485F3E68}" dt="2022-10-11T04:48:42.619" v="3" actId="20577"/>
          <ac:spMkLst>
            <pc:docMk/>
            <pc:sldMk cId="3956933917" sldId="259"/>
            <ac:spMk id="72" creationId="{00000000-0000-0000-0000-000000000000}"/>
          </ac:spMkLst>
        </pc:spChg>
        <pc:picChg chg="mod">
          <ac:chgData name="Jared Carboy" userId="S::jwc19d@fsu.edu::e73f724c-fac7-45ae-8fd4-50a5bbbfbc28" providerId="AD" clId="Web-{9FB7457C-3F42-4CDA-AE6A-8E2A485F3E68}" dt="2022-10-11T04:49:21.730" v="8" actId="14100"/>
          <ac:picMkLst>
            <pc:docMk/>
            <pc:sldMk cId="3956933917" sldId="259"/>
            <ac:picMk id="6" creationId="{A59736CD-D452-240E-B1B3-AFEF438146C8}"/>
          </ac:picMkLst>
        </pc:picChg>
      </pc:sldChg>
    </pc:docChg>
  </pc:docChgLst>
  <pc:docChgLst>
    <pc:chgData name="Jared Carboy" userId="S::jwc19d@fsu.edu::e73f724c-fac7-45ae-8fd4-50a5bbbfbc28" providerId="AD" clId="Web-{0739EEFD-62AF-405E-B4B3-9B2B8EA89D21}"/>
    <pc:docChg chg="addSld modSection">
      <pc:chgData name="Jared Carboy" userId="S::jwc19d@fsu.edu::e73f724c-fac7-45ae-8fd4-50a5bbbfbc28" providerId="AD" clId="Web-{0739EEFD-62AF-405E-B4B3-9B2B8EA89D21}" dt="2022-10-10T22:44:09.022" v="2"/>
      <pc:docMkLst>
        <pc:docMk/>
      </pc:docMkLst>
      <pc:sldChg chg="add">
        <pc:chgData name="Jared Carboy" userId="S::jwc19d@fsu.edu::e73f724c-fac7-45ae-8fd4-50a5bbbfbc28" providerId="AD" clId="Web-{0739EEFD-62AF-405E-B4B3-9B2B8EA89D21}" dt="2022-10-10T22:43:32.177" v="0"/>
        <pc:sldMkLst>
          <pc:docMk/>
          <pc:sldMk cId="1024624643" sldId="324"/>
        </pc:sldMkLst>
      </pc:sldChg>
      <pc:sldChg chg="add">
        <pc:chgData name="Jared Carboy" userId="S::jwc19d@fsu.edu::e73f724c-fac7-45ae-8fd4-50a5bbbfbc28" providerId="AD" clId="Web-{0739EEFD-62AF-405E-B4B3-9B2B8EA89D21}" dt="2022-10-10T22:44:03.803" v="1"/>
        <pc:sldMkLst>
          <pc:docMk/>
          <pc:sldMk cId="2988365393" sldId="325"/>
        </pc:sldMkLst>
      </pc:sldChg>
      <pc:sldChg chg="add">
        <pc:chgData name="Jared Carboy" userId="S::jwc19d@fsu.edu::e73f724c-fac7-45ae-8fd4-50a5bbbfbc28" providerId="AD" clId="Web-{0739EEFD-62AF-405E-B4B3-9B2B8EA89D21}" dt="2022-10-10T22:44:09.022" v="2"/>
        <pc:sldMkLst>
          <pc:docMk/>
          <pc:sldMk cId="1086118202" sldId="326"/>
        </pc:sldMkLst>
      </pc:sldChg>
    </pc:docChg>
  </pc:docChgLst>
  <pc:docChgLst>
    <pc:chgData name="Jared Carboy" userId="S::jwc19d@fsu.edu::e73f724c-fac7-45ae-8fd4-50a5bbbfbc28" providerId="AD" clId="Web-{6C1CA66D-E7B8-45A2-9404-1BA79F2BC738}"/>
    <pc:docChg chg="modSld">
      <pc:chgData name="Jared Carboy" userId="S::jwc19d@fsu.edu::e73f724c-fac7-45ae-8fd4-50a5bbbfbc28" providerId="AD" clId="Web-{6C1CA66D-E7B8-45A2-9404-1BA79F2BC738}" dt="2022-10-06T21:11:20.732" v="171" actId="20577"/>
      <pc:docMkLst>
        <pc:docMk/>
      </pc:docMkLst>
      <pc:sldChg chg="addSp modSp">
        <pc:chgData name="Jared Carboy" userId="S::jwc19d@fsu.edu::e73f724c-fac7-45ae-8fd4-50a5bbbfbc28" providerId="AD" clId="Web-{6C1CA66D-E7B8-45A2-9404-1BA79F2BC738}" dt="2022-10-06T21:11:20.732" v="171" actId="20577"/>
        <pc:sldMkLst>
          <pc:docMk/>
          <pc:sldMk cId="3255501538" sldId="287"/>
        </pc:sldMkLst>
        <pc:spChg chg="add mod">
          <ac:chgData name="Jared Carboy" userId="S::jwc19d@fsu.edu::e73f724c-fac7-45ae-8fd4-50a5bbbfbc28" providerId="AD" clId="Web-{6C1CA66D-E7B8-45A2-9404-1BA79F2BC738}" dt="2022-10-06T21:11:20.732" v="171" actId="20577"/>
          <ac:spMkLst>
            <pc:docMk/>
            <pc:sldMk cId="3255501538" sldId="287"/>
            <ac:spMk id="2" creationId="{2176FCD1-0811-B99B-848B-D1AE1ED3CEDF}"/>
          </ac:spMkLst>
        </pc:spChg>
      </pc:sldChg>
    </pc:docChg>
  </pc:docChgLst>
  <pc:docChgLst>
    <pc:chgData name="Carlos Sanchez-Sarmiento" userId="2326a0ff-7c8d-4f5b-b5b2-e1c852c29958" providerId="ADAL" clId="{B8E77E24-4067-44FC-867E-B353E4B99D43}"/>
    <pc:docChg chg="undo custSel addSld delSld modSld sldOrd modSection">
      <pc:chgData name="Carlos Sanchez-Sarmiento" userId="2326a0ff-7c8d-4f5b-b5b2-e1c852c29958" providerId="ADAL" clId="{B8E77E24-4067-44FC-867E-B353E4B99D43}" dt="2022-11-03T02:13:20.433" v="577"/>
      <pc:docMkLst>
        <pc:docMk/>
      </pc:docMkLst>
      <pc:sldChg chg="del ord">
        <pc:chgData name="Carlos Sanchez-Sarmiento" userId="2326a0ff-7c8d-4f5b-b5b2-e1c852c29958" providerId="ADAL" clId="{B8E77E24-4067-44FC-867E-B353E4B99D43}" dt="2022-11-03T02:13:15.258" v="576" actId="47"/>
        <pc:sldMkLst>
          <pc:docMk/>
          <pc:sldMk cId="1024624643" sldId="324"/>
        </pc:sldMkLst>
      </pc:sldChg>
      <pc:sldChg chg="addSp delSp modSp mod">
        <pc:chgData name="Carlos Sanchez-Sarmiento" userId="2326a0ff-7c8d-4f5b-b5b2-e1c852c29958" providerId="ADAL" clId="{B8E77E24-4067-44FC-867E-B353E4B99D43}" dt="2022-11-03T02:12:36.783" v="565" actId="166"/>
        <pc:sldMkLst>
          <pc:docMk/>
          <pc:sldMk cId="1465312105" sldId="355"/>
        </pc:sldMkLst>
        <pc:spChg chg="mod ord topLvl">
          <ac:chgData name="Carlos Sanchez-Sarmiento" userId="2326a0ff-7c8d-4f5b-b5b2-e1c852c29958" providerId="ADAL" clId="{B8E77E24-4067-44FC-867E-B353E4B99D43}" dt="2022-11-03T02:12:36.783" v="565" actId="166"/>
          <ac:spMkLst>
            <pc:docMk/>
            <pc:sldMk cId="1465312105" sldId="355"/>
            <ac:spMk id="6" creationId="{200652BA-1425-C60E-DEA6-8DECBEC3797E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60" creationId="{8828A9A3-A1A6-4003-834A-F7C5E087E2A0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61" creationId="{BD2876CF-A2F2-48F6-85E1-032D0F1DF650}"/>
          </ac:spMkLst>
        </pc:spChg>
        <pc:spChg chg="del mod topLvl">
          <ac:chgData name="Carlos Sanchez-Sarmiento" userId="2326a0ff-7c8d-4f5b-b5b2-e1c852c29958" providerId="ADAL" clId="{B8E77E24-4067-44FC-867E-B353E4B99D43}" dt="2022-11-03T01:52:46.728" v="98" actId="478"/>
          <ac:spMkLst>
            <pc:docMk/>
            <pc:sldMk cId="1465312105" sldId="355"/>
            <ac:spMk id="63" creationId="{CD4BCB4A-D733-4859-BB9D-C012FED33F82}"/>
          </ac:spMkLst>
        </pc:spChg>
        <pc:spChg chg="del mod topLvl">
          <ac:chgData name="Carlos Sanchez-Sarmiento" userId="2326a0ff-7c8d-4f5b-b5b2-e1c852c29958" providerId="ADAL" clId="{B8E77E24-4067-44FC-867E-B353E4B99D43}" dt="2022-11-03T01:52:46.728" v="98" actId="478"/>
          <ac:spMkLst>
            <pc:docMk/>
            <pc:sldMk cId="1465312105" sldId="355"/>
            <ac:spMk id="64" creationId="{224F23B7-5603-4416-A8FF-6075D5344F4E}"/>
          </ac:spMkLst>
        </pc:spChg>
        <pc:spChg chg="add del mod topLvl">
          <ac:chgData name="Carlos Sanchez-Sarmiento" userId="2326a0ff-7c8d-4f5b-b5b2-e1c852c29958" providerId="ADAL" clId="{B8E77E24-4067-44FC-867E-B353E4B99D43}" dt="2022-11-03T01:52:46.728" v="98" actId="478"/>
          <ac:spMkLst>
            <pc:docMk/>
            <pc:sldMk cId="1465312105" sldId="355"/>
            <ac:spMk id="68" creationId="{BC8E58B9-09F9-4847-A4BB-808E81957348}"/>
          </ac:spMkLst>
        </pc:spChg>
        <pc:spChg chg="add del mod topLvl">
          <ac:chgData name="Carlos Sanchez-Sarmiento" userId="2326a0ff-7c8d-4f5b-b5b2-e1c852c29958" providerId="ADAL" clId="{B8E77E24-4067-44FC-867E-B353E4B99D43}" dt="2022-11-03T01:51:48.623" v="87" actId="478"/>
          <ac:spMkLst>
            <pc:docMk/>
            <pc:sldMk cId="1465312105" sldId="355"/>
            <ac:spMk id="69" creationId="{4F4E53C7-E1F5-452F-880A-17F018B53186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77" creationId="{5C08F747-8C33-4250-847D-A69DA6801E41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78" creationId="{008D189F-4C32-45D7-86A8-E190521DA882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79" creationId="{362AD55A-8EC7-4D71-B564-5FA272D17916}"/>
          </ac:spMkLst>
        </pc:spChg>
        <pc:spChg chg="add del mod">
          <ac:chgData name="Carlos Sanchez-Sarmiento" userId="2326a0ff-7c8d-4f5b-b5b2-e1c852c29958" providerId="ADAL" clId="{B8E77E24-4067-44FC-867E-B353E4B99D43}" dt="2022-11-03T01:55:56.461" v="144" actId="478"/>
          <ac:spMkLst>
            <pc:docMk/>
            <pc:sldMk cId="1465312105" sldId="355"/>
            <ac:spMk id="80" creationId="{9F361D19-8F73-4C25-8087-782F7016DE53}"/>
          </ac:spMkLst>
        </pc:spChg>
        <pc:spChg chg="add mod ord topLvl">
          <ac:chgData name="Carlos Sanchez-Sarmiento" userId="2326a0ff-7c8d-4f5b-b5b2-e1c852c29958" providerId="ADAL" clId="{B8E77E24-4067-44FC-867E-B353E4B99D43}" dt="2022-11-03T02:12:36.783" v="565" actId="166"/>
          <ac:spMkLst>
            <pc:docMk/>
            <pc:sldMk cId="1465312105" sldId="355"/>
            <ac:spMk id="104" creationId="{977C27C9-1452-43E1-9E91-1D084298D502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07" creationId="{42CCE2CC-6863-4B1F-8F40-AC3240A7863A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08" creationId="{A2CFC328-4304-418D-B10C-FEE6B5F41194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09" creationId="{2BA1050B-8165-4AE8-A105-C755B1123C6E}"/>
          </ac:spMkLst>
        </pc:spChg>
        <pc:spChg chg="add del mod">
          <ac:chgData name="Carlos Sanchez-Sarmiento" userId="2326a0ff-7c8d-4f5b-b5b2-e1c852c29958" providerId="ADAL" clId="{B8E77E24-4067-44FC-867E-B353E4B99D43}" dt="2022-11-03T02:00:40.976" v="227" actId="478"/>
          <ac:spMkLst>
            <pc:docMk/>
            <pc:sldMk cId="1465312105" sldId="355"/>
            <ac:spMk id="110" creationId="{C573D8C6-5727-407C-8B67-C8788B2F351C}"/>
          </ac:spMkLst>
        </pc:spChg>
        <pc:spChg chg="add del mod">
          <ac:chgData name="Carlos Sanchez-Sarmiento" userId="2326a0ff-7c8d-4f5b-b5b2-e1c852c29958" providerId="ADAL" clId="{B8E77E24-4067-44FC-867E-B353E4B99D43}" dt="2022-11-03T02:00:39.648" v="225" actId="478"/>
          <ac:spMkLst>
            <pc:docMk/>
            <pc:sldMk cId="1465312105" sldId="355"/>
            <ac:spMk id="111" creationId="{360E9378-CAF0-4477-AE67-E5F72E5A1326}"/>
          </ac:spMkLst>
        </pc:spChg>
        <pc:spChg chg="add mod ord topLvl">
          <ac:chgData name="Carlos Sanchez-Sarmiento" userId="2326a0ff-7c8d-4f5b-b5b2-e1c852c29958" providerId="ADAL" clId="{B8E77E24-4067-44FC-867E-B353E4B99D43}" dt="2022-11-03T02:12:36.783" v="565" actId="166"/>
          <ac:spMkLst>
            <pc:docMk/>
            <pc:sldMk cId="1465312105" sldId="355"/>
            <ac:spMk id="115" creationId="{C6D43AE3-03BB-4A8A-BEA6-C9CF175E91EC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18" creationId="{5CC31D45-9D22-44F5-993C-65F1EDB86CEC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19" creationId="{7E9CC420-8B0B-4B40-A3D5-9BDCFABA4610}"/>
          </ac:spMkLst>
        </pc:spChg>
        <pc:spChg chg="add del mod">
          <ac:chgData name="Carlos Sanchez-Sarmiento" userId="2326a0ff-7c8d-4f5b-b5b2-e1c852c29958" providerId="ADAL" clId="{B8E77E24-4067-44FC-867E-B353E4B99D43}" dt="2022-11-03T02:01:05.288" v="236" actId="478"/>
          <ac:spMkLst>
            <pc:docMk/>
            <pc:sldMk cId="1465312105" sldId="355"/>
            <ac:spMk id="120" creationId="{5DA04313-10AF-4936-8A5D-2D4AC316CF6D}"/>
          </ac:spMkLst>
        </pc:spChg>
        <pc:spChg chg="add mod ord topLvl">
          <ac:chgData name="Carlos Sanchez-Sarmiento" userId="2326a0ff-7c8d-4f5b-b5b2-e1c852c29958" providerId="ADAL" clId="{B8E77E24-4067-44FC-867E-B353E4B99D43}" dt="2022-11-03T02:12:36.783" v="565" actId="166"/>
          <ac:spMkLst>
            <pc:docMk/>
            <pc:sldMk cId="1465312105" sldId="355"/>
            <ac:spMk id="122" creationId="{E3E3BD51-05D1-4F99-A04F-8D51A83E398D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25" creationId="{F68C1FA4-1DC5-4DAF-B2AB-0CB9E92A2050}"/>
          </ac:spMkLst>
        </pc:spChg>
        <pc:spChg chg="add mod topLvl">
          <ac:chgData name="Carlos Sanchez-Sarmiento" userId="2326a0ff-7c8d-4f5b-b5b2-e1c852c29958" providerId="ADAL" clId="{B8E77E24-4067-44FC-867E-B353E4B99D43}" dt="2022-11-03T02:09:42.318" v="530" actId="165"/>
          <ac:spMkLst>
            <pc:docMk/>
            <pc:sldMk cId="1465312105" sldId="355"/>
            <ac:spMk id="126" creationId="{932F72F3-D2AF-4051-83ED-CF9A301F89B8}"/>
          </ac:spMkLst>
        </pc:spChg>
        <pc:spChg chg="add del mod">
          <ac:chgData name="Carlos Sanchez-Sarmiento" userId="2326a0ff-7c8d-4f5b-b5b2-e1c852c29958" providerId="ADAL" clId="{B8E77E24-4067-44FC-867E-B353E4B99D43}" dt="2022-11-03T02:01:00.329" v="233" actId="478"/>
          <ac:spMkLst>
            <pc:docMk/>
            <pc:sldMk cId="1465312105" sldId="355"/>
            <ac:spMk id="127" creationId="{1412685C-FF72-416C-B236-1C2395A6FF74}"/>
          </ac:spMkLst>
        </pc:spChg>
        <pc:grpChg chg="add del mod">
          <ac:chgData name="Carlos Sanchez-Sarmiento" userId="2326a0ff-7c8d-4f5b-b5b2-e1c852c29958" providerId="ADAL" clId="{B8E77E24-4067-44FC-867E-B353E4B99D43}" dt="2022-11-03T01:52:01.145" v="90" actId="165"/>
          <ac:grpSpMkLst>
            <pc:docMk/>
            <pc:sldMk cId="1465312105" sldId="355"/>
            <ac:grpSpMk id="2" creationId="{D2180CE6-7DF5-42D3-AC1F-CEC89551D6D6}"/>
          </ac:grpSpMkLst>
        </pc:grpChg>
        <pc:grpChg chg="add del mod">
          <ac:chgData name="Carlos Sanchez-Sarmiento" userId="2326a0ff-7c8d-4f5b-b5b2-e1c852c29958" providerId="ADAL" clId="{B8E77E24-4067-44FC-867E-B353E4B99D43}" dt="2022-11-03T01:51:58.079" v="89" actId="165"/>
          <ac:grpSpMkLst>
            <pc:docMk/>
            <pc:sldMk cId="1465312105" sldId="355"/>
            <ac:grpSpMk id="62" creationId="{FD8ECF27-5E48-4F50-976E-2A72F9C17992}"/>
          </ac:grpSpMkLst>
        </pc:grpChg>
        <pc:grpChg chg="add del mod">
          <ac:chgData name="Carlos Sanchez-Sarmiento" userId="2326a0ff-7c8d-4f5b-b5b2-e1c852c29958" providerId="ADAL" clId="{B8E77E24-4067-44FC-867E-B353E4B99D43}" dt="2022-11-03T01:51:43.401" v="84" actId="165"/>
          <ac:grpSpMkLst>
            <pc:docMk/>
            <pc:sldMk cId="1465312105" sldId="355"/>
            <ac:grpSpMk id="67" creationId="{A1B7DD37-290C-44E0-854E-A719CA7F61A1}"/>
          </ac:grpSpMkLst>
        </pc:grpChg>
        <pc:grpChg chg="add del mod">
          <ac:chgData name="Carlos Sanchez-Sarmiento" userId="2326a0ff-7c8d-4f5b-b5b2-e1c852c29958" providerId="ADAL" clId="{B8E77E24-4067-44FC-867E-B353E4B99D43}" dt="2022-11-03T01:59:20.701" v="214" actId="165"/>
          <ac:grpSpMkLst>
            <pc:docMk/>
            <pc:sldMk cId="1465312105" sldId="355"/>
            <ac:grpSpMk id="96" creationId="{9F8416CD-D177-44AE-8D9C-DE916D23121B}"/>
          </ac:grpSpMkLst>
        </pc:grpChg>
        <pc:grpChg chg="add del mod">
          <ac:chgData name="Carlos Sanchez-Sarmiento" userId="2326a0ff-7c8d-4f5b-b5b2-e1c852c29958" providerId="ADAL" clId="{B8E77E24-4067-44FC-867E-B353E4B99D43}" dt="2022-11-03T01:59:37.466" v="218" actId="165"/>
          <ac:grpSpMkLst>
            <pc:docMk/>
            <pc:sldMk cId="1465312105" sldId="355"/>
            <ac:grpSpMk id="99" creationId="{392D3E0C-BC61-4B79-B0F5-04796ACB8708}"/>
          </ac:grpSpMkLst>
        </pc:grpChg>
        <pc:grpChg chg="add del mod topLvl">
          <ac:chgData name="Carlos Sanchez-Sarmiento" userId="2326a0ff-7c8d-4f5b-b5b2-e1c852c29958" providerId="ADAL" clId="{B8E77E24-4067-44FC-867E-B353E4B99D43}" dt="2022-11-03T02:09:42.318" v="530" actId="165"/>
          <ac:grpSpMkLst>
            <pc:docMk/>
            <pc:sldMk cId="1465312105" sldId="355"/>
            <ac:grpSpMk id="129" creationId="{7D33B9AC-844C-4693-A6F3-86200389FD1B}"/>
          </ac:grpSpMkLst>
        </pc:grpChg>
        <pc:grpChg chg="add del mod topLvl">
          <ac:chgData name="Carlos Sanchez-Sarmiento" userId="2326a0ff-7c8d-4f5b-b5b2-e1c852c29958" providerId="ADAL" clId="{B8E77E24-4067-44FC-867E-B353E4B99D43}" dt="2022-11-03T02:09:42.318" v="530" actId="165"/>
          <ac:grpSpMkLst>
            <pc:docMk/>
            <pc:sldMk cId="1465312105" sldId="355"/>
            <ac:grpSpMk id="130" creationId="{F6DF4EFF-EC71-4345-AD41-0D1A907E198B}"/>
          </ac:grpSpMkLst>
        </pc:grpChg>
        <pc:grpChg chg="add del mod topLvl">
          <ac:chgData name="Carlos Sanchez-Sarmiento" userId="2326a0ff-7c8d-4f5b-b5b2-e1c852c29958" providerId="ADAL" clId="{B8E77E24-4067-44FC-867E-B353E4B99D43}" dt="2022-11-03T02:09:42.318" v="530" actId="165"/>
          <ac:grpSpMkLst>
            <pc:docMk/>
            <pc:sldMk cId="1465312105" sldId="355"/>
            <ac:grpSpMk id="131" creationId="{2DF9CE16-B2A7-49B0-BC83-404F5734F50D}"/>
          </ac:grpSpMkLst>
        </pc:grpChg>
        <pc:grpChg chg="add del mod topLvl">
          <ac:chgData name="Carlos Sanchez-Sarmiento" userId="2326a0ff-7c8d-4f5b-b5b2-e1c852c29958" providerId="ADAL" clId="{B8E77E24-4067-44FC-867E-B353E4B99D43}" dt="2022-11-03T02:09:42.318" v="530" actId="165"/>
          <ac:grpSpMkLst>
            <pc:docMk/>
            <pc:sldMk cId="1465312105" sldId="355"/>
            <ac:grpSpMk id="132" creationId="{21191275-A253-442C-904B-198F50646380}"/>
          </ac:grpSpMkLst>
        </pc:grpChg>
        <pc:grpChg chg="add del mod">
          <ac:chgData name="Carlos Sanchez-Sarmiento" userId="2326a0ff-7c8d-4f5b-b5b2-e1c852c29958" providerId="ADAL" clId="{B8E77E24-4067-44FC-867E-B353E4B99D43}" dt="2022-11-03T02:09:38.197" v="529" actId="165"/>
          <ac:grpSpMkLst>
            <pc:docMk/>
            <pc:sldMk cId="1465312105" sldId="355"/>
            <ac:grpSpMk id="133" creationId="{B3B66D42-CF78-4D88-9D16-252961EF1DB2}"/>
          </ac:grpSpMkLst>
        </pc:grp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4" creationId="{A37FD062-10E2-4B9D-B748-6631AE08386E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8" creationId="{5E008E44-7353-4942-85C0-8A2C3C456AF2}"/>
          </ac:cxnSpMkLst>
        </pc:cxnChg>
        <pc:cxnChg chg="add del mod">
          <ac:chgData name="Carlos Sanchez-Sarmiento" userId="2326a0ff-7c8d-4f5b-b5b2-e1c852c29958" providerId="ADAL" clId="{B8E77E24-4067-44FC-867E-B353E4B99D43}" dt="2022-11-03T01:56:33.037" v="183" actId="478"/>
          <ac:cxnSpMkLst>
            <pc:docMk/>
            <pc:sldMk cId="1465312105" sldId="355"/>
            <ac:cxnSpMk id="83" creationId="{BE5AD37D-15F1-4004-8036-864D6D6ABA9A}"/>
          </ac:cxnSpMkLst>
        </pc:cxnChg>
        <pc:cxnChg chg="add del mod">
          <ac:chgData name="Carlos Sanchez-Sarmiento" userId="2326a0ff-7c8d-4f5b-b5b2-e1c852c29958" providerId="ADAL" clId="{B8E77E24-4067-44FC-867E-B353E4B99D43}" dt="2022-11-03T01:56:58.535" v="190" actId="478"/>
          <ac:cxnSpMkLst>
            <pc:docMk/>
            <pc:sldMk cId="1465312105" sldId="355"/>
            <ac:cxnSpMk id="85" creationId="{960125FC-A79A-4BD8-8EE4-B642DC64BB29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86" creationId="{E5846F5D-6194-4F5D-A4B2-D6D8B970635B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89" creationId="{894FF980-99A5-460A-B693-09FF796FE16D}"/>
          </ac:cxnSpMkLst>
        </pc:cxnChg>
        <pc:cxnChg chg="add del mod">
          <ac:chgData name="Carlos Sanchez-Sarmiento" userId="2326a0ff-7c8d-4f5b-b5b2-e1c852c29958" providerId="ADAL" clId="{B8E77E24-4067-44FC-867E-B353E4B99D43}" dt="2022-11-03T01:57:21.161" v="200" actId="478"/>
          <ac:cxnSpMkLst>
            <pc:docMk/>
            <pc:sldMk cId="1465312105" sldId="355"/>
            <ac:cxnSpMk id="92" creationId="{DF1DB5E4-6AEF-474E-B3E2-C7E8EADA27A5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93" creationId="{9A295DB2-5062-4803-9428-BF05E5B0115F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05" creationId="{77C02ECA-B7BC-4D12-9D07-1C112E491C7B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06" creationId="{4CED0936-C8EC-4114-99AD-F0E94FD1EC31}"/>
          </ac:cxnSpMkLst>
        </pc:cxnChg>
        <pc:cxnChg chg="add del mod">
          <ac:chgData name="Carlos Sanchez-Sarmiento" userId="2326a0ff-7c8d-4f5b-b5b2-e1c852c29958" providerId="ADAL" clId="{B8E77E24-4067-44FC-867E-B353E4B99D43}" dt="2022-11-03T02:00:42.063" v="228" actId="478"/>
          <ac:cxnSpMkLst>
            <pc:docMk/>
            <pc:sldMk cId="1465312105" sldId="355"/>
            <ac:cxnSpMk id="112" creationId="{CA67CD54-FAB7-4735-9B47-3123DAE0A5C6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13" creationId="{FFC6EED8-7E6D-4F5C-B361-A4795A17C5CC}"/>
          </ac:cxnSpMkLst>
        </pc:cxnChg>
        <pc:cxnChg chg="add del mod">
          <ac:chgData name="Carlos Sanchez-Sarmiento" userId="2326a0ff-7c8d-4f5b-b5b2-e1c852c29958" providerId="ADAL" clId="{B8E77E24-4067-44FC-867E-B353E4B99D43}" dt="2022-11-03T02:00:40.383" v="226" actId="478"/>
          <ac:cxnSpMkLst>
            <pc:docMk/>
            <pc:sldMk cId="1465312105" sldId="355"/>
            <ac:cxnSpMk id="114" creationId="{4D4F3C7E-8094-487A-9ECC-4CFE9511A765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16" creationId="{7A8D1902-D017-4C11-8DBA-80B09F1DE70E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17" creationId="{B388CF53-9ADB-4FB6-889D-1B116E063176}"/>
          </ac:cxnSpMkLst>
        </pc:cxnChg>
        <pc:cxnChg chg="add del mod">
          <ac:chgData name="Carlos Sanchez-Sarmiento" userId="2326a0ff-7c8d-4f5b-b5b2-e1c852c29958" providerId="ADAL" clId="{B8E77E24-4067-44FC-867E-B353E4B99D43}" dt="2022-11-03T02:01:05.975" v="237" actId="478"/>
          <ac:cxnSpMkLst>
            <pc:docMk/>
            <pc:sldMk cId="1465312105" sldId="355"/>
            <ac:cxnSpMk id="121" creationId="{3D44D6B1-54DF-4E57-A867-BAC0C388B470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23" creationId="{985CD9A3-486E-4C04-ACC3-1EE986AA89D3}"/>
          </ac:cxnSpMkLst>
        </pc:cxnChg>
        <pc:cxnChg chg="add mod topLvl">
          <ac:chgData name="Carlos Sanchez-Sarmiento" userId="2326a0ff-7c8d-4f5b-b5b2-e1c852c29958" providerId="ADAL" clId="{B8E77E24-4067-44FC-867E-B353E4B99D43}" dt="2022-11-03T02:09:42.318" v="530" actId="165"/>
          <ac:cxnSpMkLst>
            <pc:docMk/>
            <pc:sldMk cId="1465312105" sldId="355"/>
            <ac:cxnSpMk id="124" creationId="{F5F39337-C601-4644-BC52-9A6557F67D7C}"/>
          </ac:cxnSpMkLst>
        </pc:cxnChg>
        <pc:cxnChg chg="add del mod">
          <ac:chgData name="Carlos Sanchez-Sarmiento" userId="2326a0ff-7c8d-4f5b-b5b2-e1c852c29958" providerId="ADAL" clId="{B8E77E24-4067-44FC-867E-B353E4B99D43}" dt="2022-11-03T02:01:01.271" v="234" actId="478"/>
          <ac:cxnSpMkLst>
            <pc:docMk/>
            <pc:sldMk cId="1465312105" sldId="355"/>
            <ac:cxnSpMk id="128" creationId="{5EFA19FC-D8DD-4942-B999-3FE090278BEA}"/>
          </ac:cxnSpMkLst>
        </pc:cxnChg>
      </pc:sldChg>
      <pc:sldChg chg="del">
        <pc:chgData name="Carlos Sanchez-Sarmiento" userId="2326a0ff-7c8d-4f5b-b5b2-e1c852c29958" providerId="ADAL" clId="{B8E77E24-4067-44FC-867E-B353E4B99D43}" dt="2022-11-03T02:13:14.058" v="575" actId="47"/>
        <pc:sldMkLst>
          <pc:docMk/>
          <pc:sldMk cId="4214532473" sldId="356"/>
        </pc:sldMkLst>
      </pc:sldChg>
      <pc:sldChg chg="del">
        <pc:chgData name="Carlos Sanchez-Sarmiento" userId="2326a0ff-7c8d-4f5b-b5b2-e1c852c29958" providerId="ADAL" clId="{B8E77E24-4067-44FC-867E-B353E4B99D43}" dt="2022-11-03T02:12:57.792" v="566" actId="47"/>
        <pc:sldMkLst>
          <pc:docMk/>
          <pc:sldMk cId="286040204" sldId="357"/>
        </pc:sldMkLst>
      </pc:sldChg>
      <pc:sldChg chg="addSp delSp modSp add mod ord modTransition">
        <pc:chgData name="Carlos Sanchez-Sarmiento" userId="2326a0ff-7c8d-4f5b-b5b2-e1c852c29958" providerId="ADAL" clId="{B8E77E24-4067-44FC-867E-B353E4B99D43}" dt="2022-11-03T02:13:20.433" v="577"/>
        <pc:sldMkLst>
          <pc:docMk/>
          <pc:sldMk cId="446138860" sldId="358"/>
        </pc:sldMkLst>
        <pc:spChg chg="mod topLvl">
          <ac:chgData name="Carlos Sanchez-Sarmiento" userId="2326a0ff-7c8d-4f5b-b5b2-e1c852c29958" providerId="ADAL" clId="{B8E77E24-4067-44FC-867E-B353E4B99D43}" dt="2022-11-03T02:12:00.522" v="561" actId="255"/>
          <ac:spMkLst>
            <pc:docMk/>
            <pc:sldMk cId="446138860" sldId="358"/>
            <ac:spMk id="6" creationId="{200652BA-1425-C60E-DEA6-8DECBEC3797E}"/>
          </ac:spMkLst>
        </pc:spChg>
        <pc:spChg chg="del">
          <ac:chgData name="Carlos Sanchez-Sarmiento" userId="2326a0ff-7c8d-4f5b-b5b2-e1c852c29958" providerId="ADAL" clId="{B8E77E24-4067-44FC-867E-B353E4B99D43}" dt="2022-11-03T02:09:57.860" v="534" actId="478"/>
          <ac:spMkLst>
            <pc:docMk/>
            <pc:sldMk cId="446138860" sldId="358"/>
            <ac:spMk id="60" creationId="{8828A9A3-A1A6-4003-834A-F7C5E087E2A0}"/>
          </ac:spMkLst>
        </pc:spChg>
        <pc:spChg chg="del">
          <ac:chgData name="Carlos Sanchez-Sarmiento" userId="2326a0ff-7c8d-4f5b-b5b2-e1c852c29958" providerId="ADAL" clId="{B8E77E24-4067-44FC-867E-B353E4B99D43}" dt="2022-11-03T02:09:57.860" v="534" actId="478"/>
          <ac:spMkLst>
            <pc:docMk/>
            <pc:sldMk cId="446138860" sldId="358"/>
            <ac:spMk id="61" creationId="{BD2876CF-A2F2-48F6-85E1-032D0F1DF650}"/>
          </ac:spMkLst>
        </pc:spChg>
        <pc:spChg chg="del">
          <ac:chgData name="Carlos Sanchez-Sarmiento" userId="2326a0ff-7c8d-4f5b-b5b2-e1c852c29958" providerId="ADAL" clId="{B8E77E24-4067-44FC-867E-B353E4B99D43}" dt="2022-11-03T02:09:57.860" v="534" actId="478"/>
          <ac:spMkLst>
            <pc:docMk/>
            <pc:sldMk cId="446138860" sldId="358"/>
            <ac:spMk id="77" creationId="{5C08F747-8C33-4250-847D-A69DA6801E41}"/>
          </ac:spMkLst>
        </pc:spChg>
        <pc:spChg chg="del">
          <ac:chgData name="Carlos Sanchez-Sarmiento" userId="2326a0ff-7c8d-4f5b-b5b2-e1c852c29958" providerId="ADAL" clId="{B8E77E24-4067-44FC-867E-B353E4B99D43}" dt="2022-11-03T02:09:57.860" v="534" actId="478"/>
          <ac:spMkLst>
            <pc:docMk/>
            <pc:sldMk cId="446138860" sldId="358"/>
            <ac:spMk id="78" creationId="{008D189F-4C32-45D7-86A8-E190521DA882}"/>
          </ac:spMkLst>
        </pc:spChg>
        <pc:spChg chg="del">
          <ac:chgData name="Carlos Sanchez-Sarmiento" userId="2326a0ff-7c8d-4f5b-b5b2-e1c852c29958" providerId="ADAL" clId="{B8E77E24-4067-44FC-867E-B353E4B99D43}" dt="2022-11-03T02:09:57.860" v="534" actId="478"/>
          <ac:spMkLst>
            <pc:docMk/>
            <pc:sldMk cId="446138860" sldId="358"/>
            <ac:spMk id="79" creationId="{362AD55A-8EC7-4D71-B564-5FA272D17916}"/>
          </ac:spMkLst>
        </pc:spChg>
        <pc:spChg chg="mod topLvl">
          <ac:chgData name="Carlos Sanchez-Sarmiento" userId="2326a0ff-7c8d-4f5b-b5b2-e1c852c29958" providerId="ADAL" clId="{B8E77E24-4067-44FC-867E-B353E4B99D43}" dt="2022-11-03T02:12:08.567" v="562" actId="255"/>
          <ac:spMkLst>
            <pc:docMk/>
            <pc:sldMk cId="446138860" sldId="358"/>
            <ac:spMk id="104" creationId="{977C27C9-1452-43E1-9E91-1D084298D502}"/>
          </ac:spMkLst>
        </pc:spChg>
        <pc:spChg chg="del">
          <ac:chgData name="Carlos Sanchez-Sarmiento" userId="2326a0ff-7c8d-4f5b-b5b2-e1c852c29958" providerId="ADAL" clId="{B8E77E24-4067-44FC-867E-B353E4B99D43}" dt="2022-11-03T02:09:59.258" v="535" actId="478"/>
          <ac:spMkLst>
            <pc:docMk/>
            <pc:sldMk cId="446138860" sldId="358"/>
            <ac:spMk id="107" creationId="{42CCE2CC-6863-4B1F-8F40-AC3240A7863A}"/>
          </ac:spMkLst>
        </pc:spChg>
        <pc:spChg chg="del">
          <ac:chgData name="Carlos Sanchez-Sarmiento" userId="2326a0ff-7c8d-4f5b-b5b2-e1c852c29958" providerId="ADAL" clId="{B8E77E24-4067-44FC-867E-B353E4B99D43}" dt="2022-11-03T02:09:59.258" v="535" actId="478"/>
          <ac:spMkLst>
            <pc:docMk/>
            <pc:sldMk cId="446138860" sldId="358"/>
            <ac:spMk id="108" creationId="{A2CFC328-4304-418D-B10C-FEE6B5F41194}"/>
          </ac:spMkLst>
        </pc:spChg>
        <pc:spChg chg="del">
          <ac:chgData name="Carlos Sanchez-Sarmiento" userId="2326a0ff-7c8d-4f5b-b5b2-e1c852c29958" providerId="ADAL" clId="{B8E77E24-4067-44FC-867E-B353E4B99D43}" dt="2022-11-03T02:09:59.258" v="535" actId="478"/>
          <ac:spMkLst>
            <pc:docMk/>
            <pc:sldMk cId="446138860" sldId="358"/>
            <ac:spMk id="109" creationId="{2BA1050B-8165-4AE8-A105-C755B1123C6E}"/>
          </ac:spMkLst>
        </pc:spChg>
        <pc:spChg chg="mod topLvl">
          <ac:chgData name="Carlos Sanchez-Sarmiento" userId="2326a0ff-7c8d-4f5b-b5b2-e1c852c29958" providerId="ADAL" clId="{B8E77E24-4067-44FC-867E-B353E4B99D43}" dt="2022-11-03T02:12:13.360" v="563" actId="255"/>
          <ac:spMkLst>
            <pc:docMk/>
            <pc:sldMk cId="446138860" sldId="358"/>
            <ac:spMk id="115" creationId="{C6D43AE3-03BB-4A8A-BEA6-C9CF175E91EC}"/>
          </ac:spMkLst>
        </pc:spChg>
        <pc:spChg chg="del">
          <ac:chgData name="Carlos Sanchez-Sarmiento" userId="2326a0ff-7c8d-4f5b-b5b2-e1c852c29958" providerId="ADAL" clId="{B8E77E24-4067-44FC-867E-B353E4B99D43}" dt="2022-11-03T02:10:03.458" v="537" actId="478"/>
          <ac:spMkLst>
            <pc:docMk/>
            <pc:sldMk cId="446138860" sldId="358"/>
            <ac:spMk id="118" creationId="{5CC31D45-9D22-44F5-993C-65F1EDB86CEC}"/>
          </ac:spMkLst>
        </pc:spChg>
        <pc:spChg chg="del">
          <ac:chgData name="Carlos Sanchez-Sarmiento" userId="2326a0ff-7c8d-4f5b-b5b2-e1c852c29958" providerId="ADAL" clId="{B8E77E24-4067-44FC-867E-B353E4B99D43}" dt="2022-11-03T02:10:03.458" v="537" actId="478"/>
          <ac:spMkLst>
            <pc:docMk/>
            <pc:sldMk cId="446138860" sldId="358"/>
            <ac:spMk id="119" creationId="{7E9CC420-8B0B-4B40-A3D5-9BDCFABA4610}"/>
          </ac:spMkLst>
        </pc:spChg>
        <pc:spChg chg="mod topLvl">
          <ac:chgData name="Carlos Sanchez-Sarmiento" userId="2326a0ff-7c8d-4f5b-b5b2-e1c852c29958" providerId="ADAL" clId="{B8E77E24-4067-44FC-867E-B353E4B99D43}" dt="2022-11-03T02:12:17.408" v="564" actId="255"/>
          <ac:spMkLst>
            <pc:docMk/>
            <pc:sldMk cId="446138860" sldId="358"/>
            <ac:spMk id="122" creationId="{E3E3BD51-05D1-4F99-A04F-8D51A83E398D}"/>
          </ac:spMkLst>
        </pc:spChg>
        <pc:spChg chg="del">
          <ac:chgData name="Carlos Sanchez-Sarmiento" userId="2326a0ff-7c8d-4f5b-b5b2-e1c852c29958" providerId="ADAL" clId="{B8E77E24-4067-44FC-867E-B353E4B99D43}" dt="2022-11-03T02:10:01.619" v="536" actId="478"/>
          <ac:spMkLst>
            <pc:docMk/>
            <pc:sldMk cId="446138860" sldId="358"/>
            <ac:spMk id="125" creationId="{F68C1FA4-1DC5-4DAF-B2AB-0CB9E92A2050}"/>
          </ac:spMkLst>
        </pc:spChg>
        <pc:spChg chg="del">
          <ac:chgData name="Carlos Sanchez-Sarmiento" userId="2326a0ff-7c8d-4f5b-b5b2-e1c852c29958" providerId="ADAL" clId="{B8E77E24-4067-44FC-867E-B353E4B99D43}" dt="2022-11-03T02:10:01.619" v="536" actId="478"/>
          <ac:spMkLst>
            <pc:docMk/>
            <pc:sldMk cId="446138860" sldId="358"/>
            <ac:spMk id="126" creationId="{932F72F3-D2AF-4051-83ED-CF9A301F89B8}"/>
          </ac:spMkLst>
        </pc:spChg>
        <pc:grpChg chg="add del mod">
          <ac:chgData name="Carlos Sanchez-Sarmiento" userId="2326a0ff-7c8d-4f5b-b5b2-e1c852c29958" providerId="ADAL" clId="{B8E77E24-4067-44FC-867E-B353E4B99D43}" dt="2022-11-03T02:11:49.358" v="560" actId="165"/>
          <ac:grpSpMkLst>
            <pc:docMk/>
            <pc:sldMk cId="446138860" sldId="358"/>
            <ac:grpSpMk id="2" creationId="{A37A2025-017A-4601-977C-765A35EA44C3}"/>
          </ac:grpSpMkLst>
        </pc:grpChg>
        <pc:cxnChg chg="del mod">
          <ac:chgData name="Carlos Sanchez-Sarmiento" userId="2326a0ff-7c8d-4f5b-b5b2-e1c852c29958" providerId="ADAL" clId="{B8E77E24-4067-44FC-867E-B353E4B99D43}" dt="2022-11-03T02:09:57.860" v="534" actId="478"/>
          <ac:cxnSpMkLst>
            <pc:docMk/>
            <pc:sldMk cId="446138860" sldId="358"/>
            <ac:cxnSpMk id="4" creationId="{A37FD062-10E2-4B9D-B748-6631AE08386E}"/>
          </ac:cxnSpMkLst>
        </pc:cxnChg>
        <pc:cxnChg chg="del mod">
          <ac:chgData name="Carlos Sanchez-Sarmiento" userId="2326a0ff-7c8d-4f5b-b5b2-e1c852c29958" providerId="ADAL" clId="{B8E77E24-4067-44FC-867E-B353E4B99D43}" dt="2022-11-03T02:09:57.860" v="534" actId="478"/>
          <ac:cxnSpMkLst>
            <pc:docMk/>
            <pc:sldMk cId="446138860" sldId="358"/>
            <ac:cxnSpMk id="8" creationId="{5E008E44-7353-4942-85C0-8A2C3C456AF2}"/>
          </ac:cxnSpMkLst>
        </pc:cxnChg>
        <pc:cxnChg chg="del mod">
          <ac:chgData name="Carlos Sanchez-Sarmiento" userId="2326a0ff-7c8d-4f5b-b5b2-e1c852c29958" providerId="ADAL" clId="{B8E77E24-4067-44FC-867E-B353E4B99D43}" dt="2022-11-03T02:09:57.860" v="534" actId="478"/>
          <ac:cxnSpMkLst>
            <pc:docMk/>
            <pc:sldMk cId="446138860" sldId="358"/>
            <ac:cxnSpMk id="86" creationId="{E5846F5D-6194-4F5D-A4B2-D6D8B970635B}"/>
          </ac:cxnSpMkLst>
        </pc:cxnChg>
        <pc:cxnChg chg="del mod">
          <ac:chgData name="Carlos Sanchez-Sarmiento" userId="2326a0ff-7c8d-4f5b-b5b2-e1c852c29958" providerId="ADAL" clId="{B8E77E24-4067-44FC-867E-B353E4B99D43}" dt="2022-11-03T02:09:57.860" v="534" actId="478"/>
          <ac:cxnSpMkLst>
            <pc:docMk/>
            <pc:sldMk cId="446138860" sldId="358"/>
            <ac:cxnSpMk id="89" creationId="{894FF980-99A5-460A-B693-09FF796FE16D}"/>
          </ac:cxnSpMkLst>
        </pc:cxnChg>
        <pc:cxnChg chg="del mod">
          <ac:chgData name="Carlos Sanchez-Sarmiento" userId="2326a0ff-7c8d-4f5b-b5b2-e1c852c29958" providerId="ADAL" clId="{B8E77E24-4067-44FC-867E-B353E4B99D43}" dt="2022-11-03T02:09:57.860" v="534" actId="478"/>
          <ac:cxnSpMkLst>
            <pc:docMk/>
            <pc:sldMk cId="446138860" sldId="358"/>
            <ac:cxnSpMk id="93" creationId="{9A295DB2-5062-4803-9428-BF05E5B0115F}"/>
          </ac:cxnSpMkLst>
        </pc:cxnChg>
        <pc:cxnChg chg="del mod">
          <ac:chgData name="Carlos Sanchez-Sarmiento" userId="2326a0ff-7c8d-4f5b-b5b2-e1c852c29958" providerId="ADAL" clId="{B8E77E24-4067-44FC-867E-B353E4B99D43}" dt="2022-11-03T02:09:59.258" v="535" actId="478"/>
          <ac:cxnSpMkLst>
            <pc:docMk/>
            <pc:sldMk cId="446138860" sldId="358"/>
            <ac:cxnSpMk id="105" creationId="{77C02ECA-B7BC-4D12-9D07-1C112E491C7B}"/>
          </ac:cxnSpMkLst>
        </pc:cxnChg>
        <pc:cxnChg chg="del mod">
          <ac:chgData name="Carlos Sanchez-Sarmiento" userId="2326a0ff-7c8d-4f5b-b5b2-e1c852c29958" providerId="ADAL" clId="{B8E77E24-4067-44FC-867E-B353E4B99D43}" dt="2022-11-03T02:09:59.258" v="535" actId="478"/>
          <ac:cxnSpMkLst>
            <pc:docMk/>
            <pc:sldMk cId="446138860" sldId="358"/>
            <ac:cxnSpMk id="106" creationId="{4CED0936-C8EC-4114-99AD-F0E94FD1EC31}"/>
          </ac:cxnSpMkLst>
        </pc:cxnChg>
        <pc:cxnChg chg="del mod">
          <ac:chgData name="Carlos Sanchez-Sarmiento" userId="2326a0ff-7c8d-4f5b-b5b2-e1c852c29958" providerId="ADAL" clId="{B8E77E24-4067-44FC-867E-B353E4B99D43}" dt="2022-11-03T02:09:59.258" v="535" actId="478"/>
          <ac:cxnSpMkLst>
            <pc:docMk/>
            <pc:sldMk cId="446138860" sldId="358"/>
            <ac:cxnSpMk id="113" creationId="{FFC6EED8-7E6D-4F5C-B361-A4795A17C5CC}"/>
          </ac:cxnSpMkLst>
        </pc:cxnChg>
        <pc:cxnChg chg="del mod">
          <ac:chgData name="Carlos Sanchez-Sarmiento" userId="2326a0ff-7c8d-4f5b-b5b2-e1c852c29958" providerId="ADAL" clId="{B8E77E24-4067-44FC-867E-B353E4B99D43}" dt="2022-11-03T02:10:03.458" v="537" actId="478"/>
          <ac:cxnSpMkLst>
            <pc:docMk/>
            <pc:sldMk cId="446138860" sldId="358"/>
            <ac:cxnSpMk id="116" creationId="{7A8D1902-D017-4C11-8DBA-80B09F1DE70E}"/>
          </ac:cxnSpMkLst>
        </pc:cxnChg>
        <pc:cxnChg chg="del mod">
          <ac:chgData name="Carlos Sanchez-Sarmiento" userId="2326a0ff-7c8d-4f5b-b5b2-e1c852c29958" providerId="ADAL" clId="{B8E77E24-4067-44FC-867E-B353E4B99D43}" dt="2022-11-03T02:10:03.458" v="537" actId="478"/>
          <ac:cxnSpMkLst>
            <pc:docMk/>
            <pc:sldMk cId="446138860" sldId="358"/>
            <ac:cxnSpMk id="117" creationId="{B388CF53-9ADB-4FB6-889D-1B116E063176}"/>
          </ac:cxnSpMkLst>
        </pc:cxnChg>
        <pc:cxnChg chg="del mod">
          <ac:chgData name="Carlos Sanchez-Sarmiento" userId="2326a0ff-7c8d-4f5b-b5b2-e1c852c29958" providerId="ADAL" clId="{B8E77E24-4067-44FC-867E-B353E4B99D43}" dt="2022-11-03T02:10:01.619" v="536" actId="478"/>
          <ac:cxnSpMkLst>
            <pc:docMk/>
            <pc:sldMk cId="446138860" sldId="358"/>
            <ac:cxnSpMk id="123" creationId="{985CD9A3-486E-4C04-ACC3-1EE986AA89D3}"/>
          </ac:cxnSpMkLst>
        </pc:cxnChg>
        <pc:cxnChg chg="del mod">
          <ac:chgData name="Carlos Sanchez-Sarmiento" userId="2326a0ff-7c8d-4f5b-b5b2-e1c852c29958" providerId="ADAL" clId="{B8E77E24-4067-44FC-867E-B353E4B99D43}" dt="2022-11-03T02:10:01.619" v="536" actId="478"/>
          <ac:cxnSpMkLst>
            <pc:docMk/>
            <pc:sldMk cId="446138860" sldId="358"/>
            <ac:cxnSpMk id="124" creationId="{F5F39337-C601-4644-BC52-9A6557F67D7C}"/>
          </ac:cxnSpMkLst>
        </pc:cxnChg>
      </pc:sldChg>
      <pc:sldChg chg="add del">
        <pc:chgData name="Carlos Sanchez-Sarmiento" userId="2326a0ff-7c8d-4f5b-b5b2-e1c852c29958" providerId="ADAL" clId="{B8E77E24-4067-44FC-867E-B353E4B99D43}" dt="2022-11-03T02:03:43.564" v="395" actId="2890"/>
        <pc:sldMkLst>
          <pc:docMk/>
          <pc:sldMk cId="1334921184" sldId="358"/>
        </pc:sldMkLst>
      </pc:sldChg>
      <pc:sldChg chg="delSp modSp add del mod ord modTransition">
        <pc:chgData name="Carlos Sanchez-Sarmiento" userId="2326a0ff-7c8d-4f5b-b5b2-e1c852c29958" providerId="ADAL" clId="{B8E77E24-4067-44FC-867E-B353E4B99D43}" dt="2022-11-03T02:05:15.697" v="410" actId="47"/>
        <pc:sldMkLst>
          <pc:docMk/>
          <pc:sldMk cId="1433600755" sldId="358"/>
        </pc:sldMkLst>
        <pc:spChg chg="mod">
          <ac:chgData name="Carlos Sanchez-Sarmiento" userId="2326a0ff-7c8d-4f5b-b5b2-e1c852c29958" providerId="ADAL" clId="{B8E77E24-4067-44FC-867E-B353E4B99D43}" dt="2022-11-03T02:05:06.911" v="409" actId="403"/>
          <ac:spMkLst>
            <pc:docMk/>
            <pc:sldMk cId="1433600755" sldId="358"/>
            <ac:spMk id="6" creationId="{200652BA-1425-C60E-DEA6-8DECBEC3797E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60" creationId="{8828A9A3-A1A6-4003-834A-F7C5E087E2A0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61" creationId="{BD2876CF-A2F2-48F6-85E1-032D0F1DF650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77" creationId="{5C08F747-8C33-4250-847D-A69DA6801E41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78" creationId="{008D189F-4C32-45D7-86A8-E190521DA882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79" creationId="{362AD55A-8EC7-4D71-B564-5FA272D17916}"/>
          </ac:spMkLst>
        </pc:spChg>
        <pc:spChg chg="mod">
          <ac:chgData name="Carlos Sanchez-Sarmiento" userId="2326a0ff-7c8d-4f5b-b5b2-e1c852c29958" providerId="ADAL" clId="{B8E77E24-4067-44FC-867E-B353E4B99D43}" dt="2022-11-03T02:04:10.879" v="406" actId="1076"/>
          <ac:spMkLst>
            <pc:docMk/>
            <pc:sldMk cId="1433600755" sldId="358"/>
            <ac:spMk id="104" creationId="{977C27C9-1452-43E1-9E91-1D084298D502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07" creationId="{42CCE2CC-6863-4B1F-8F40-AC3240A7863A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08" creationId="{A2CFC328-4304-418D-B10C-FEE6B5F41194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09" creationId="{2BA1050B-8165-4AE8-A105-C755B1123C6E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15" creationId="{C6D43AE3-03BB-4A8A-BEA6-C9CF175E91EC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18" creationId="{5CC31D45-9D22-44F5-993C-65F1EDB86CEC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19" creationId="{7E9CC420-8B0B-4B40-A3D5-9BDCFABA4610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22" creationId="{E3E3BD51-05D1-4F99-A04F-8D51A83E398D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25" creationId="{F68C1FA4-1DC5-4DAF-B2AB-0CB9E92A2050}"/>
          </ac:spMkLst>
        </pc:spChg>
        <pc:spChg chg="del">
          <ac:chgData name="Carlos Sanchez-Sarmiento" userId="2326a0ff-7c8d-4f5b-b5b2-e1c852c29958" providerId="ADAL" clId="{B8E77E24-4067-44FC-867E-B353E4B99D43}" dt="2022-11-03T02:03:54.262" v="397" actId="478"/>
          <ac:spMkLst>
            <pc:docMk/>
            <pc:sldMk cId="1433600755" sldId="358"/>
            <ac:spMk id="126" creationId="{932F72F3-D2AF-4051-83ED-CF9A301F89B8}"/>
          </ac:spMkLst>
        </pc:spChg>
        <pc:cxnChg chg="del mod">
          <ac:chgData name="Carlos Sanchez-Sarmiento" userId="2326a0ff-7c8d-4f5b-b5b2-e1c852c29958" providerId="ADAL" clId="{B8E77E24-4067-44FC-867E-B353E4B99D43}" dt="2022-11-03T02:03:57.056" v="399" actId="478"/>
          <ac:cxnSpMkLst>
            <pc:docMk/>
            <pc:sldMk cId="1433600755" sldId="358"/>
            <ac:cxnSpMk id="4" creationId="{A37FD062-10E2-4B9D-B748-6631AE08386E}"/>
          </ac:cxnSpMkLst>
        </pc:cxnChg>
        <pc:cxnChg chg="del mod">
          <ac:chgData name="Carlos Sanchez-Sarmiento" userId="2326a0ff-7c8d-4f5b-b5b2-e1c852c29958" providerId="ADAL" clId="{B8E77E24-4067-44FC-867E-B353E4B99D43}" dt="2022-11-03T02:03:56.600" v="398" actId="478"/>
          <ac:cxnSpMkLst>
            <pc:docMk/>
            <pc:sldMk cId="1433600755" sldId="358"/>
            <ac:cxnSpMk id="8" creationId="{5E008E44-7353-4942-85C0-8A2C3C456AF2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86" creationId="{E5846F5D-6194-4F5D-A4B2-D6D8B970635B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89" creationId="{894FF980-99A5-460A-B693-09FF796FE16D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93" creationId="{9A295DB2-5062-4803-9428-BF05E5B0115F}"/>
          </ac:cxnSpMkLst>
        </pc:cxnChg>
        <pc:cxnChg chg="del mod">
          <ac:chgData name="Carlos Sanchez-Sarmiento" userId="2326a0ff-7c8d-4f5b-b5b2-e1c852c29958" providerId="ADAL" clId="{B8E77E24-4067-44FC-867E-B353E4B99D43}" dt="2022-11-03T02:03:58.041" v="400" actId="478"/>
          <ac:cxnSpMkLst>
            <pc:docMk/>
            <pc:sldMk cId="1433600755" sldId="358"/>
            <ac:cxnSpMk id="105" creationId="{77C02ECA-B7BC-4D12-9D07-1C112E491C7B}"/>
          </ac:cxnSpMkLst>
        </pc:cxnChg>
        <pc:cxnChg chg="del mod">
          <ac:chgData name="Carlos Sanchez-Sarmiento" userId="2326a0ff-7c8d-4f5b-b5b2-e1c852c29958" providerId="ADAL" clId="{B8E77E24-4067-44FC-867E-B353E4B99D43}" dt="2022-11-03T02:03:58.713" v="401" actId="478"/>
          <ac:cxnSpMkLst>
            <pc:docMk/>
            <pc:sldMk cId="1433600755" sldId="358"/>
            <ac:cxnSpMk id="106" creationId="{4CED0936-C8EC-4114-99AD-F0E94FD1EC31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113" creationId="{FFC6EED8-7E6D-4F5C-B361-A4795A17C5CC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116" creationId="{7A8D1902-D017-4C11-8DBA-80B09F1DE70E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117" creationId="{B388CF53-9ADB-4FB6-889D-1B116E063176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123" creationId="{985CD9A3-486E-4C04-ACC3-1EE986AA89D3}"/>
          </ac:cxnSpMkLst>
        </pc:cxnChg>
        <pc:cxnChg chg="del mod">
          <ac:chgData name="Carlos Sanchez-Sarmiento" userId="2326a0ff-7c8d-4f5b-b5b2-e1c852c29958" providerId="ADAL" clId="{B8E77E24-4067-44FC-867E-B353E4B99D43}" dt="2022-11-03T02:03:54.262" v="397" actId="478"/>
          <ac:cxnSpMkLst>
            <pc:docMk/>
            <pc:sldMk cId="1433600755" sldId="358"/>
            <ac:cxnSpMk id="124" creationId="{F5F39337-C601-4644-BC52-9A6557F67D7C}"/>
          </ac:cxnSpMkLst>
        </pc:cxnChg>
      </pc:sldChg>
      <pc:sldChg chg="modSp add mod">
        <pc:chgData name="Carlos Sanchez-Sarmiento" userId="2326a0ff-7c8d-4f5b-b5b2-e1c852c29958" providerId="ADAL" clId="{B8E77E24-4067-44FC-867E-B353E4B99D43}" dt="2022-11-03T02:13:05.602" v="574" actId="20577"/>
        <pc:sldMkLst>
          <pc:docMk/>
          <pc:sldMk cId="3811609535" sldId="359"/>
        </pc:sldMkLst>
        <pc:spChg chg="mod">
          <ac:chgData name="Carlos Sanchez-Sarmiento" userId="2326a0ff-7c8d-4f5b-b5b2-e1c852c29958" providerId="ADAL" clId="{B8E77E24-4067-44FC-867E-B353E4B99D43}" dt="2022-11-03T02:13:05.602" v="574" actId="20577"/>
          <ac:spMkLst>
            <pc:docMk/>
            <pc:sldMk cId="3811609535" sldId="359"/>
            <ac:spMk id="74" creationId="{00000000-0000-0000-0000-000000000000}"/>
          </ac:spMkLst>
        </pc:spChg>
      </pc:sldChg>
    </pc:docChg>
  </pc:docChgLst>
  <pc:docChgLst>
    <pc:chgData name="Carlos Sanchez-Sarmiento" userId="2326a0ff-7c8d-4f5b-b5b2-e1c852c29958" providerId="ADAL" clId="{90808A95-206E-4E8A-8133-FAC0AD967478}"/>
    <pc:docChg chg="undo custSel addSld modSld modSection">
      <pc:chgData name="Carlos Sanchez-Sarmiento" userId="2326a0ff-7c8d-4f5b-b5b2-e1c852c29958" providerId="ADAL" clId="{90808A95-206E-4E8A-8133-FAC0AD967478}" dt="2022-12-02T20:30:43.967" v="18" actId="1076"/>
      <pc:docMkLst>
        <pc:docMk/>
      </pc:docMkLst>
      <pc:sldChg chg="modSp mod">
        <pc:chgData name="Carlos Sanchez-Sarmiento" userId="2326a0ff-7c8d-4f5b-b5b2-e1c852c29958" providerId="ADAL" clId="{90808A95-206E-4E8A-8133-FAC0AD967478}" dt="2022-12-02T20:30:43.967" v="18" actId="1076"/>
        <pc:sldMkLst>
          <pc:docMk/>
          <pc:sldMk cId="2409916040" sldId="368"/>
        </pc:sldMkLst>
        <pc:grpChg chg="mod">
          <ac:chgData name="Carlos Sanchez-Sarmiento" userId="2326a0ff-7c8d-4f5b-b5b2-e1c852c29958" providerId="ADAL" clId="{90808A95-206E-4E8A-8133-FAC0AD967478}" dt="2022-12-02T20:30:43.967" v="18" actId="1076"/>
          <ac:grpSpMkLst>
            <pc:docMk/>
            <pc:sldMk cId="2409916040" sldId="368"/>
            <ac:grpSpMk id="132" creationId="{00000000-0000-0000-0000-000000000000}"/>
          </ac:grpSpMkLst>
        </pc:grpChg>
      </pc:sldChg>
      <pc:sldChg chg="modSp mod">
        <pc:chgData name="Carlos Sanchez-Sarmiento" userId="2326a0ff-7c8d-4f5b-b5b2-e1c852c29958" providerId="ADAL" clId="{90808A95-206E-4E8A-8133-FAC0AD967478}" dt="2022-12-02T19:49:14.726" v="2" actId="1076"/>
        <pc:sldMkLst>
          <pc:docMk/>
          <pc:sldMk cId="483369726" sldId="383"/>
        </pc:sldMkLst>
        <pc:spChg chg="mod">
          <ac:chgData name="Carlos Sanchez-Sarmiento" userId="2326a0ff-7c8d-4f5b-b5b2-e1c852c29958" providerId="ADAL" clId="{90808A95-206E-4E8A-8133-FAC0AD967478}" dt="2022-12-02T19:49:14.726" v="2" actId="1076"/>
          <ac:spMkLst>
            <pc:docMk/>
            <pc:sldMk cId="483369726" sldId="383"/>
            <ac:spMk id="10" creationId="{BB4C960F-DA27-4E31-AFD5-42D3E395D09A}"/>
          </ac:spMkLst>
        </pc:spChg>
        <pc:spChg chg="mod">
          <ac:chgData name="Carlos Sanchez-Sarmiento" userId="2326a0ff-7c8d-4f5b-b5b2-e1c852c29958" providerId="ADAL" clId="{90808A95-206E-4E8A-8133-FAC0AD967478}" dt="2022-12-02T19:49:14.726" v="2" actId="1076"/>
          <ac:spMkLst>
            <pc:docMk/>
            <pc:sldMk cId="483369726" sldId="383"/>
            <ac:spMk id="11" creationId="{F9F0B584-9BCA-4E1C-B78E-9D31BD0555CD}"/>
          </ac:spMkLst>
        </pc:spChg>
        <pc:spChg chg="mod">
          <ac:chgData name="Carlos Sanchez-Sarmiento" userId="2326a0ff-7c8d-4f5b-b5b2-e1c852c29958" providerId="ADAL" clId="{90808A95-206E-4E8A-8133-FAC0AD967478}" dt="2022-12-02T19:49:14.726" v="2" actId="1076"/>
          <ac:spMkLst>
            <pc:docMk/>
            <pc:sldMk cId="483369726" sldId="383"/>
            <ac:spMk id="12" creationId="{1EDABD80-560C-450B-953F-A6B990988FAA}"/>
          </ac:spMkLst>
        </pc:spChg>
      </pc:sldChg>
      <pc:sldChg chg="addSp delSp modSp mod">
        <pc:chgData name="Carlos Sanchez-Sarmiento" userId="2326a0ff-7c8d-4f5b-b5b2-e1c852c29958" providerId="ADAL" clId="{90808A95-206E-4E8A-8133-FAC0AD967478}" dt="2022-12-02T20:29:48.472" v="8" actId="21"/>
        <pc:sldMkLst>
          <pc:docMk/>
          <pc:sldMk cId="1575551198" sldId="424"/>
        </pc:sldMkLst>
        <pc:spChg chg="mod">
          <ac:chgData name="Carlos Sanchez-Sarmiento" userId="2326a0ff-7c8d-4f5b-b5b2-e1c852c29958" providerId="ADAL" clId="{90808A95-206E-4E8A-8133-FAC0AD967478}" dt="2022-12-02T18:54:03.965" v="1" actId="164"/>
          <ac:spMkLst>
            <pc:docMk/>
            <pc:sldMk cId="1575551198" sldId="424"/>
            <ac:spMk id="38" creationId="{31281946-BC63-4FC6-8400-ECF5C275F046}"/>
          </ac:spMkLst>
        </pc:spChg>
        <pc:spChg chg="mod">
          <ac:chgData name="Carlos Sanchez-Sarmiento" userId="2326a0ff-7c8d-4f5b-b5b2-e1c852c29958" providerId="ADAL" clId="{90808A95-206E-4E8A-8133-FAC0AD967478}" dt="2022-12-02T18:54:03.965" v="1" actId="164"/>
          <ac:spMkLst>
            <pc:docMk/>
            <pc:sldMk cId="1575551198" sldId="424"/>
            <ac:spMk id="39" creationId="{0511A48E-48AB-4D7A-8870-E3EBC330B0F5}"/>
          </ac:spMkLst>
        </pc:spChg>
        <pc:spChg chg="mod">
          <ac:chgData name="Carlos Sanchez-Sarmiento" userId="2326a0ff-7c8d-4f5b-b5b2-e1c852c29958" providerId="ADAL" clId="{90808A95-206E-4E8A-8133-FAC0AD967478}" dt="2022-12-02T18:54:03.965" v="1" actId="164"/>
          <ac:spMkLst>
            <pc:docMk/>
            <pc:sldMk cId="1575551198" sldId="424"/>
            <ac:spMk id="40" creationId="{10D9847F-BAB7-4DCD-9626-0622D81B1C8C}"/>
          </ac:spMkLst>
        </pc:spChg>
        <pc:spChg chg="mod">
          <ac:chgData name="Carlos Sanchez-Sarmiento" userId="2326a0ff-7c8d-4f5b-b5b2-e1c852c29958" providerId="ADAL" clId="{90808A95-206E-4E8A-8133-FAC0AD967478}" dt="2022-12-02T18:52:51.817" v="0" actId="164"/>
          <ac:spMkLst>
            <pc:docMk/>
            <pc:sldMk cId="1575551198" sldId="424"/>
            <ac:spMk id="41" creationId="{56C45487-7631-4595-AD9A-1C34E0E50670}"/>
          </ac:spMkLst>
        </pc:spChg>
        <pc:spChg chg="mod">
          <ac:chgData name="Carlos Sanchez-Sarmiento" userId="2326a0ff-7c8d-4f5b-b5b2-e1c852c29958" providerId="ADAL" clId="{90808A95-206E-4E8A-8133-FAC0AD967478}" dt="2022-12-02T18:52:51.817" v="0" actId="164"/>
          <ac:spMkLst>
            <pc:docMk/>
            <pc:sldMk cId="1575551198" sldId="424"/>
            <ac:spMk id="48" creationId="{2822091D-21A6-4646-8CBF-677EDB543CC7}"/>
          </ac:spMkLst>
        </pc:spChg>
        <pc:spChg chg="mod">
          <ac:chgData name="Carlos Sanchez-Sarmiento" userId="2326a0ff-7c8d-4f5b-b5b2-e1c852c29958" providerId="ADAL" clId="{90808A95-206E-4E8A-8133-FAC0AD967478}" dt="2022-12-02T18:52:51.817" v="0" actId="164"/>
          <ac:spMkLst>
            <pc:docMk/>
            <pc:sldMk cId="1575551198" sldId="424"/>
            <ac:spMk id="49" creationId="{CB8516EC-D32F-4EF3-B55C-6759391E1C61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26" creationId="{9D6DF33B-C71D-4BB1-AAE3-A4A3EA77BAD1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28" creationId="{161C030F-3808-4C60-BDF3-C096EA0CE989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34" creationId="{B4E9AEF7-3E0D-4E19-8BF2-88393A3CAE14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35" creationId="{51CBB674-6AB4-4213-BAB7-12B5ADA36163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39" creationId="{F7F7C326-0963-4C4F-8BFB-CD9B0365D9BC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40" creationId="{419F27AA-AA24-4A32-BC87-D59AB97DE61B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42" creationId="{08A666FA-391F-4415-8439-4AA3DCC0EACC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43" creationId="{37738A98-3F5A-4CEE-B91B-EFA5362B5285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44" creationId="{B5B4EE7C-9743-4AB5-A5D5-70E63DCD1990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46" creationId="{29CC21B7-A7C0-4531-B43C-48C271C2B27D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51" creationId="{FB4C5C62-8D03-4AF6-BA91-A6321BE7E20E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52" creationId="{BC1A3104-18CB-417A-B237-E0EDCCE50FB5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53" creationId="{E0206087-4E86-4D66-96BA-0A43784C013A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54" creationId="{FB57BEAE-EECD-4D9F-886F-ED2D357713B9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156" creationId="{5C91EBFE-E6B8-41F2-B791-BC15C5FCB130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158" creationId="{763563AD-D719-45D6-A91E-6169908416DC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59" creationId="{7BBFA150-5413-4B75-864C-5F1A268C5CEE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0" creationId="{15A0E82C-BC1E-4F12-B0AB-B4BA953ADE86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1" creationId="{94FC7C13-9372-47F7-8382-DA40F3C3C420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2" creationId="{8F315AAA-1CD2-4AD9-BF12-007A9E2D684D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3" creationId="{70122AFD-4031-4961-81CF-755E52313DB9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4" creationId="{626E865B-8B16-4198-A4B4-8812359EACFE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5" creationId="{C4B3239E-13F9-48CB-9DA8-2203D301C7EB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6" creationId="{EF2B4C8B-7DEB-4C97-9474-5C90C6B9D7CA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7" creationId="{A166C5F5-0C3A-4230-9033-2543DAF1E101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8" creationId="{407C51B6-ABDD-4A34-9B37-A27010595076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69" creationId="{F4E7F4D8-B186-4915-AB8E-38D57172505A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0" creationId="{E9D2804E-7907-44A9-A8AC-495DD8E59C42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1" creationId="{CC2C3269-6AD0-4FE4-8256-72E82C629422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2" creationId="{D125391D-7166-47DF-8BF9-FE984DC5911C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3" creationId="{CA44E330-0992-4FF5-ABB3-22FA19885E34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4" creationId="{A4A5A3BE-6E25-4087-9F8B-DE1C57F534B3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5" creationId="{EE2998C2-97E8-4A6C-AB40-CF80464BA881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6" creationId="{8582DADA-850E-4649-94B2-A4AA1595E742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7" creationId="{A66C04C0-0168-41B8-AA8C-9C90A087192E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8" creationId="{40389161-A687-4A5E-B5C6-CCB56A04FEA2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79" creationId="{9A204DD3-724B-4AD9-BC41-3D8BAA3B62FC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80" creationId="{D933ECEF-5A8A-4470-B125-5B23EA10854F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81" creationId="{BD12C285-F8CC-4989-80B8-058CEAD35218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82" creationId="{FAF36868-BC3A-46F1-B9C2-70B9D464CA9A}"/>
          </ac:spMkLst>
        </pc:spChg>
        <pc:spChg chg="mod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87" creationId="{1BB3E115-8049-472F-80CA-ACFC5C64EA7C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190" creationId="{2CDDD410-5330-4CC3-AB97-5A15F59C88CE}"/>
          </ac:spMkLst>
        </pc:spChg>
        <pc:spChg chg="mod topLvl">
          <ac:chgData name="Carlos Sanchez-Sarmiento" userId="2326a0ff-7c8d-4f5b-b5b2-e1c852c29958" providerId="ADAL" clId="{90808A95-206E-4E8A-8133-FAC0AD967478}" dt="2022-12-02T20:29:43.753" v="6" actId="165"/>
          <ac:spMkLst>
            <pc:docMk/>
            <pc:sldMk cId="1575551198" sldId="424"/>
            <ac:spMk id="192" creationId="{200F4FAE-60FC-4AA8-9331-D3E9CA0995C3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07" creationId="{5C82BCC4-DB30-4931-8513-BFF4A6B013AA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12" creationId="{39EA8015-FDEF-45F7-A07C-0B465E15ED58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14" creationId="{9DB35F41-B2B2-4908-8167-808013C434EF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15" creationId="{A670B99C-6FA3-4013-B260-E0CC28C908D3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39" creationId="{27AD6230-6034-486D-885F-19ABE9DE1A06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44" creationId="{514CA46B-D977-4B28-A828-5841B30CB8D6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45" creationId="{48D235C0-4E8E-42E6-9CA2-CEE98AB5140B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46" creationId="{65364ED6-B374-461E-820E-7DA6918AD7BE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47" creationId="{6201E8A3-7663-400F-9724-23785468FCC3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51" creationId="{A3014EAD-93F5-45C0-9ABE-9C24E516EE2D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56" creationId="{1CF229DC-09BD-41C6-B0E1-1914ADA17118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60" creationId="{9F422AB6-FF9F-44D9-8A56-5EC7198419AC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65" creationId="{F489B383-4A02-4CC3-A9E1-6E184B07E5E2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68" creationId="{EA9579A3-FC4D-4723-99BF-7CA110959305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69" creationId="{9362470B-BEAB-4414-B8B6-C6F39F54F8FC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0" creationId="{3E0575C1-9715-47D9-9B34-646910989214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1" creationId="{B83C713F-EB7A-499C-B94C-B597233293EA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2" creationId="{A809FFFB-3CD2-4DE4-94E3-0ED044DA2D4F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3" creationId="{5B8D34A8-766B-402A-9208-3E3F9CEAA061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4" creationId="{C6AC332B-A924-4FA1-8CE1-FB3574811D66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5" creationId="{330E2F15-E8C4-47C5-8516-CAFAEFF3B231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6" creationId="{D0C54567-38B0-4231-AB7D-313AFDFA32AD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7" creationId="{EC3B77A5-9CC4-4823-BDE4-E3DB075AC0FE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8" creationId="{61749EAF-5B12-432B-BBF8-16309434369D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79" creationId="{BE6A851D-CC5C-4EF1-AEA2-02F4CE129762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0" creationId="{7F19368E-AFCA-4A16-80F1-34C63809650E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1" creationId="{49070CB2-8082-4E81-B46E-B66AD68626AA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2" creationId="{5B05F652-7702-4932-9628-908D1780FEFB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3" creationId="{05C4F2EC-6AC4-4257-AD06-1B934F0DA8F7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4" creationId="{A9C52105-9606-4405-BA7F-65A56674F99C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5" creationId="{697E6BDB-912C-4217-B1C0-9000115C9187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6" creationId="{69607463-7F7F-4D25-94DB-A4B27A46972D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7" creationId="{1EB33B7E-2114-48E1-B172-6207127EFA93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8" creationId="{52E230D3-E7AC-48B2-B79C-8883AAD2E200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89" creationId="{95498FEF-8880-4394-8B85-A50F0A047BF7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90" creationId="{02EC9970-0650-46E8-B6AC-59CCB7D6EC29}"/>
          </ac:spMkLst>
        </pc:spChg>
        <pc:spChg chg="mod">
          <ac:chgData name="Carlos Sanchez-Sarmiento" userId="2326a0ff-7c8d-4f5b-b5b2-e1c852c29958" providerId="ADAL" clId="{90808A95-206E-4E8A-8133-FAC0AD967478}" dt="2022-12-02T20:29:46.923" v="7"/>
          <ac:spMkLst>
            <pc:docMk/>
            <pc:sldMk cId="1575551198" sldId="424"/>
            <ac:spMk id="291" creationId="{D6990B11-AFFC-446E-8A84-3DC90AA0B368}"/>
          </ac:spMkLst>
        </pc:spChg>
        <pc:grpChg chg="add mod">
          <ac:chgData name="Carlos Sanchez-Sarmiento" userId="2326a0ff-7c8d-4f5b-b5b2-e1c852c29958" providerId="ADAL" clId="{90808A95-206E-4E8A-8133-FAC0AD967478}" dt="2022-12-02T18:52:51.817" v="0" actId="164"/>
          <ac:grpSpMkLst>
            <pc:docMk/>
            <pc:sldMk cId="1575551198" sldId="424"/>
            <ac:grpSpMk id="2" creationId="{F665F1CE-04DB-419F-8515-A465A886D457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3" creationId="{AA16FDEB-C1EA-46FD-8E73-D389AC2B05DB}"/>
          </ac:grpSpMkLst>
        </pc:grpChg>
        <pc:grpChg chg="add mod">
          <ac:chgData name="Carlos Sanchez-Sarmiento" userId="2326a0ff-7c8d-4f5b-b5b2-e1c852c29958" providerId="ADAL" clId="{90808A95-206E-4E8A-8133-FAC0AD967478}" dt="2022-12-02T18:54:03.965" v="1" actId="164"/>
          <ac:grpSpMkLst>
            <pc:docMk/>
            <pc:sldMk cId="1575551198" sldId="424"/>
            <ac:grpSpMk id="4" creationId="{A9DF3BAE-0385-4C98-A251-EC899CC8DA6F}"/>
          </ac:grpSpMkLst>
        </pc:grpChg>
        <pc:grpChg chg="mod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8" creationId="{0D5137D6-E100-4600-88E4-288D10009761}"/>
          </ac:grpSpMkLst>
        </pc:grpChg>
        <pc:grpChg chg="add del 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9" creationId="{59EC2CE4-3353-41D0-85CD-3BF72CAE693E}"/>
          </ac:grpSpMkLst>
        </pc:grpChg>
        <pc:grpChg chg="mod">
          <ac:chgData name="Carlos Sanchez-Sarmiento" userId="2326a0ff-7c8d-4f5b-b5b2-e1c852c29958" providerId="ADAL" clId="{90808A95-206E-4E8A-8133-FAC0AD967478}" dt="2022-12-02T18:54:03.965" v="1" actId="164"/>
          <ac:grpSpMkLst>
            <pc:docMk/>
            <pc:sldMk cId="1575551198" sldId="424"/>
            <ac:grpSpMk id="23" creationId="{035A55C9-E68F-4C6C-8A58-A37E6E646BB8}"/>
          </ac:grpSpMkLst>
        </pc:grpChg>
        <pc:grpChg chg="mod">
          <ac:chgData name="Carlos Sanchez-Sarmiento" userId="2326a0ff-7c8d-4f5b-b5b2-e1c852c29958" providerId="ADAL" clId="{90808A95-206E-4E8A-8133-FAC0AD967478}" dt="2022-12-02T18:54:03.965" v="1" actId="164"/>
          <ac:grpSpMkLst>
            <pc:docMk/>
            <pc:sldMk cId="1575551198" sldId="424"/>
            <ac:grpSpMk id="87" creationId="{AD2A2A7A-34CF-4C93-860E-CBC2931D64B2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36" creationId="{79571C24-DD1F-4036-9F22-1FF6590A3963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37" creationId="{02625EC0-E23A-4A04-8D19-D05D83951947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38" creationId="{F84DBC02-6C1C-4280-B821-0A40882F16F2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41" creationId="{B9C8EBAF-7625-42AC-8CB5-8BEDD151B18E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45" creationId="{2AFE12A1-D8AF-417E-9E13-872D315777C3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47" creationId="{676C1281-A637-4BAA-9821-E8219A66E341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50" creationId="{A5EEE4F4-4329-4491-9C2D-06ECB4610C0F}"/>
          </ac:grpSpMkLst>
        </pc:grpChg>
        <pc:grpChg chg="add del mod">
          <ac:chgData name="Carlos Sanchez-Sarmiento" userId="2326a0ff-7c8d-4f5b-b5b2-e1c852c29958" providerId="ADAL" clId="{90808A95-206E-4E8A-8133-FAC0AD967478}" dt="2022-12-02T20:29:48.472" v="8" actId="21"/>
          <ac:grpSpMkLst>
            <pc:docMk/>
            <pc:sldMk cId="1575551198" sldId="424"/>
            <ac:grpSpMk id="155" creationId="{237C7FDD-E961-415A-BBF1-4B3AD865869B}"/>
          </ac:grpSpMkLst>
        </pc:grpChg>
        <pc:grpChg chg="mod topLvl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157" creationId="{AB2392B1-7E84-42C7-B3C7-67A8ECCA86AF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183" creationId="{E03CD03C-E808-4BEF-8A02-68192127E1F5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184" creationId="{14FE1A80-CEB9-4CDF-8DCC-6784B666B717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185" creationId="{FD222ABB-7A20-4A21-8405-A678DE507AC5}"/>
          </ac:grpSpMkLst>
        </pc:grpChg>
        <pc:grpChg chg="mod">
          <ac:chgData name="Carlos Sanchez-Sarmiento" userId="2326a0ff-7c8d-4f5b-b5b2-e1c852c29958" providerId="ADAL" clId="{90808A95-206E-4E8A-8133-FAC0AD967478}" dt="2022-12-02T18:54:03.965" v="1" actId="164"/>
          <ac:grpSpMkLst>
            <pc:docMk/>
            <pc:sldMk cId="1575551198" sldId="424"/>
            <ac:grpSpMk id="195" creationId="{B98E2590-2245-4E7D-99F3-3BC80D4EFF57}"/>
          </ac:grpSpMkLst>
        </pc:grpChg>
        <pc:grpChg chg="mod">
          <ac:chgData name="Carlos Sanchez-Sarmiento" userId="2326a0ff-7c8d-4f5b-b5b2-e1c852c29958" providerId="ADAL" clId="{90808A95-206E-4E8A-8133-FAC0AD967478}" dt="2022-12-02T18:54:03.965" v="1" actId="164"/>
          <ac:grpSpMkLst>
            <pc:docMk/>
            <pc:sldMk cId="1575551198" sldId="424"/>
            <ac:grpSpMk id="198" creationId="{55FB1DB0-DBE9-4814-A026-A93037C3CC64}"/>
          </ac:grpSpMkLst>
        </pc:grpChg>
        <pc:grpChg chg="mod">
          <ac:chgData name="Carlos Sanchez-Sarmiento" userId="2326a0ff-7c8d-4f5b-b5b2-e1c852c29958" providerId="ADAL" clId="{90808A95-206E-4E8A-8133-FAC0AD967478}" dt="2022-12-02T18:54:03.965" v="1" actId="164"/>
          <ac:grpSpMkLst>
            <pc:docMk/>
            <pc:sldMk cId="1575551198" sldId="424"/>
            <ac:grpSpMk id="201" creationId="{11C43A12-97F3-4569-8F79-3B7BF2A3A91A}"/>
          </ac:grpSpMkLst>
        </pc:grpChg>
        <pc:grpChg chg="mod">
          <ac:chgData name="Carlos Sanchez-Sarmiento" userId="2326a0ff-7c8d-4f5b-b5b2-e1c852c29958" providerId="ADAL" clId="{90808A95-206E-4E8A-8133-FAC0AD967478}" dt="2022-12-02T18:52:51.817" v="0" actId="164"/>
          <ac:grpSpMkLst>
            <pc:docMk/>
            <pc:sldMk cId="1575551198" sldId="424"/>
            <ac:grpSpMk id="204" creationId="{580FE97F-320E-4864-8188-4917C5B351AB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08" creationId="{6C6A13AC-CAFA-4FAA-B791-66EDD5DAC121}"/>
          </ac:grpSpMkLst>
        </pc:grpChg>
        <pc:grpChg chg="mod">
          <ac:chgData name="Carlos Sanchez-Sarmiento" userId="2326a0ff-7c8d-4f5b-b5b2-e1c852c29958" providerId="ADAL" clId="{90808A95-206E-4E8A-8133-FAC0AD967478}" dt="2022-12-02T18:52:51.817" v="0" actId="164"/>
          <ac:grpSpMkLst>
            <pc:docMk/>
            <pc:sldMk cId="1575551198" sldId="424"/>
            <ac:grpSpMk id="211" creationId="{612D5877-E21B-461F-96F2-7739866B6280}"/>
          </ac:grpSpMkLst>
        </pc:grpChg>
        <pc:grpChg chg="add del mod">
          <ac:chgData name="Carlos Sanchez-Sarmiento" userId="2326a0ff-7c8d-4f5b-b5b2-e1c852c29958" providerId="ADAL" clId="{90808A95-206E-4E8A-8133-FAC0AD967478}" dt="2022-12-02T20:29:43.753" v="6" actId="165"/>
          <ac:grpSpMkLst>
            <pc:docMk/>
            <pc:sldMk cId="1575551198" sldId="424"/>
            <ac:grpSpMk id="213" creationId="{2517AA6A-48BE-4B2F-A81C-2F8B35D0A02D}"/>
          </ac:grpSpMkLst>
        </pc:grpChg>
        <pc:grpChg chg="mod">
          <ac:chgData name="Carlos Sanchez-Sarmiento" userId="2326a0ff-7c8d-4f5b-b5b2-e1c852c29958" providerId="ADAL" clId="{90808A95-206E-4E8A-8133-FAC0AD967478}" dt="2022-12-02T18:52:51.817" v="0" actId="164"/>
          <ac:grpSpMkLst>
            <pc:docMk/>
            <pc:sldMk cId="1575551198" sldId="424"/>
            <ac:grpSpMk id="216" creationId="{D8F0F0BF-A9EA-4CDC-A6B2-FDFDB78BFEC8}"/>
          </ac:grpSpMkLst>
        </pc:grpChg>
        <pc:grpChg chg="mod">
          <ac:chgData name="Carlos Sanchez-Sarmiento" userId="2326a0ff-7c8d-4f5b-b5b2-e1c852c29958" providerId="ADAL" clId="{90808A95-206E-4E8A-8133-FAC0AD967478}" dt="2022-12-02T18:52:51.817" v="0" actId="164"/>
          <ac:grpSpMkLst>
            <pc:docMk/>
            <pc:sldMk cId="1575551198" sldId="424"/>
            <ac:grpSpMk id="235" creationId="{359A66AA-3287-450E-B5B6-9BFBAF13C30F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38" creationId="{8E6343D7-B728-42FE-B36A-59190D274A55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40" creationId="{314DCD40-79CD-4FF7-BE02-28AA0C666CD9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43" creationId="{3A5229CF-E5D4-46DD-935D-A9AADEDFFC33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48" creationId="{1F71A920-1083-4793-B3AF-C7AA921A44F9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49" creationId="{553675F3-8A85-4532-9979-902DD62F0078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54" creationId="{033745C1-1871-4589-9453-159B007E0252}"/>
          </ac:grpSpMkLst>
        </pc:grpChg>
        <pc:grpChg chg="mod">
          <ac:chgData name="Carlos Sanchez-Sarmiento" userId="2326a0ff-7c8d-4f5b-b5b2-e1c852c29958" providerId="ADAL" clId="{90808A95-206E-4E8A-8133-FAC0AD967478}" dt="2022-12-02T20:29:46.923" v="7"/>
          <ac:grpSpMkLst>
            <pc:docMk/>
            <pc:sldMk cId="1575551198" sldId="424"/>
            <ac:grpSpMk id="258" creationId="{A2F6F5F0-581C-4E05-82EC-ED7DDB4362F3}"/>
          </ac:grpSpMkLst>
        </pc:grpChg>
        <pc:picChg chg="mod">
          <ac:chgData name="Carlos Sanchez-Sarmiento" userId="2326a0ff-7c8d-4f5b-b5b2-e1c852c29958" providerId="ADAL" clId="{90808A95-206E-4E8A-8133-FAC0AD967478}" dt="2022-12-02T18:54:03.965" v="1" actId="164"/>
          <ac:picMkLst>
            <pc:docMk/>
            <pc:sldMk cId="1575551198" sldId="424"/>
            <ac:picMk id="31" creationId="{CF608FB0-D85E-49CF-A6E3-2629E39DF8AD}"/>
          </ac:picMkLst>
        </pc:picChg>
        <pc:picChg chg="mod">
          <ac:chgData name="Carlos Sanchez-Sarmiento" userId="2326a0ff-7c8d-4f5b-b5b2-e1c852c29958" providerId="ADAL" clId="{90808A95-206E-4E8A-8133-FAC0AD967478}" dt="2022-12-02T18:54:03.965" v="1" actId="164"/>
          <ac:picMkLst>
            <pc:docMk/>
            <pc:sldMk cId="1575551198" sldId="424"/>
            <ac:picMk id="32" creationId="{41A871E4-1D45-4DBB-839B-35452E2E35E9}"/>
          </ac:picMkLst>
        </pc:pic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28" creationId="{8570DCF5-E143-4D5F-93BE-E60A37E0CACA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29" creationId="{B6E7AFF6-D5F3-492C-B70E-54E71CCFAE91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30" creationId="{16F4F3C3-E383-4ABB-9BDC-58E940E29EAE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33" creationId="{CA38D0A1-E624-4578-9AB7-C79DA7C12CF3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34" creationId="{06A8F8D5-9193-4CB3-8419-4857B0B5D215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35" creationId="{9EAA8D7B-087E-471A-BBA0-D937301D3FE0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36" creationId="{DD067EB9-BFA1-43D9-8488-5694A0DEC240}"/>
          </ac:cxnSpMkLst>
        </pc:cxnChg>
        <pc:cxnChg chg="mod">
          <ac:chgData name="Carlos Sanchez-Sarmiento" userId="2326a0ff-7c8d-4f5b-b5b2-e1c852c29958" providerId="ADAL" clId="{90808A95-206E-4E8A-8133-FAC0AD967478}" dt="2022-12-02T18:54:03.965" v="1" actId="164"/>
          <ac:cxnSpMkLst>
            <pc:docMk/>
            <pc:sldMk cId="1575551198" sldId="424"/>
            <ac:cxnSpMk id="37" creationId="{C9F108BC-0823-4AC9-92AF-09948FD7CCD6}"/>
          </ac:cxnSpMkLst>
        </pc:cxnChg>
        <pc:cxnChg chg="mod">
          <ac:chgData name="Carlos Sanchez-Sarmiento" userId="2326a0ff-7c8d-4f5b-b5b2-e1c852c29958" providerId="ADAL" clId="{90808A95-206E-4E8A-8133-FAC0AD967478}" dt="2022-12-02T18:52:51.817" v="0" actId="164"/>
          <ac:cxnSpMkLst>
            <pc:docMk/>
            <pc:sldMk cId="1575551198" sldId="424"/>
            <ac:cxnSpMk id="42" creationId="{085E6EFB-9355-4714-AE25-A539CD70C3DE}"/>
          </ac:cxnSpMkLst>
        </pc:cxnChg>
        <pc:cxnChg chg="mod">
          <ac:chgData name="Carlos Sanchez-Sarmiento" userId="2326a0ff-7c8d-4f5b-b5b2-e1c852c29958" providerId="ADAL" clId="{90808A95-206E-4E8A-8133-FAC0AD967478}" dt="2022-12-02T18:52:51.817" v="0" actId="164"/>
          <ac:cxnSpMkLst>
            <pc:docMk/>
            <pc:sldMk cId="1575551198" sldId="424"/>
            <ac:cxnSpMk id="43" creationId="{ABDEFA7D-7F27-41C6-B9A6-6838EC7D8627}"/>
          </ac:cxnSpMkLst>
        </pc:cxnChg>
        <pc:cxnChg chg="mod">
          <ac:chgData name="Carlos Sanchez-Sarmiento" userId="2326a0ff-7c8d-4f5b-b5b2-e1c852c29958" providerId="ADAL" clId="{90808A95-206E-4E8A-8133-FAC0AD967478}" dt="2022-12-02T18:52:51.817" v="0" actId="164"/>
          <ac:cxnSpMkLst>
            <pc:docMk/>
            <pc:sldMk cId="1575551198" sldId="424"/>
            <ac:cxnSpMk id="47" creationId="{AF7C37A2-63EC-41B4-949B-8DDEC8E39208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25" creationId="{CE089F14-1378-4384-A5EF-50958B23F62E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27" creationId="{E1989472-9A8E-45B5-ABBD-9B5E70F3EBFC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29" creationId="{FEA376B4-9ECD-4012-B436-89E77650F541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30" creationId="{39EB3394-E43B-4E70-8425-76A0809EF26A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31" creationId="{EE50DD48-E51B-441C-9FE7-53E3844B94CA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32" creationId="{8A033333-9F58-4D11-A719-773F9BAEEB87}"/>
          </ac:cxnSpMkLst>
        </pc:cxnChg>
        <pc:cxnChg chg="mod topLvl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48" creationId="{26E74D43-94C4-4F0F-B5A9-C0F27D461F99}"/>
          </ac:cxnSpMkLst>
        </pc:cxnChg>
        <pc:cxnChg chg="mod topLvl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49" creationId="{66A4BFBD-5F96-4EEA-820F-8023F7695BBF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86" creationId="{57BC8780-5280-44B9-AC59-EC8830045AB4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88" creationId="{958F55C7-9C3B-40A5-B533-1C5F4F2DF092}"/>
          </ac:cxnSpMkLst>
        </pc:cxnChg>
        <pc:cxnChg chg="mod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89" creationId="{5D502F0E-8524-4A4C-8724-6CFA8FC3C910}"/>
          </ac:cxnSpMkLst>
        </pc:cxnChg>
        <pc:cxnChg chg="mod topLvl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91" creationId="{76711127-ED6F-4902-90B9-05899297758F}"/>
          </ac:cxnSpMkLst>
        </pc:cxnChg>
        <pc:cxnChg chg="mod topLvl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93" creationId="{52F78F8D-0313-462D-B77C-56ECB540CEFD}"/>
          </ac:cxnSpMkLst>
        </pc:cxnChg>
        <pc:cxnChg chg="mod topLvl">
          <ac:chgData name="Carlos Sanchez-Sarmiento" userId="2326a0ff-7c8d-4f5b-b5b2-e1c852c29958" providerId="ADAL" clId="{90808A95-206E-4E8A-8133-FAC0AD967478}" dt="2022-12-02T20:29:43.753" v="6" actId="165"/>
          <ac:cxnSpMkLst>
            <pc:docMk/>
            <pc:sldMk cId="1575551198" sldId="424"/>
            <ac:cxnSpMk id="194" creationId="{35516685-A4FB-4B12-BF6A-EA657075E224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41" creationId="{2DD73D17-3D03-4691-A57A-FD851D293862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42" creationId="{0A004907-61D6-4D8C-99EE-48BD5B3A78F4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50" creationId="{D147D4FE-47B5-432E-9235-3171888D481C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52" creationId="{DC29F58E-3428-48F4-B426-25373144A46E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53" creationId="{0F004180-A079-47E4-8750-B7CD5B3AF902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55" creationId="{B104AA90-493C-4C97-BECC-F03A9063233E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57" creationId="{DF2E2475-E4A6-4AF3-BE7D-BC7DEDEC41ED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59" creationId="{BAAC3EFF-06E5-476B-AC20-C59BCDE7CB80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61" creationId="{BA88BE7F-79A3-47F9-B4D9-F190D616DC36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62" creationId="{AD6C2B7E-BAEF-4067-AE15-EEFCDF64B13F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63" creationId="{657F3FF5-2041-4365-B2D0-D3075E1B57C2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64" creationId="{C3A1AE20-BD06-43A4-9E7A-F9413EEF8B81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66" creationId="{C41E777C-0E3E-4E85-A9EC-95D9216C656C}"/>
          </ac:cxnSpMkLst>
        </pc:cxnChg>
        <pc:cxnChg chg="mod">
          <ac:chgData name="Carlos Sanchez-Sarmiento" userId="2326a0ff-7c8d-4f5b-b5b2-e1c852c29958" providerId="ADAL" clId="{90808A95-206E-4E8A-8133-FAC0AD967478}" dt="2022-12-02T20:29:46.923" v="7"/>
          <ac:cxnSpMkLst>
            <pc:docMk/>
            <pc:sldMk cId="1575551198" sldId="424"/>
            <ac:cxnSpMk id="267" creationId="{065C65D0-122D-4055-B5CE-A03E9F7960FC}"/>
          </ac:cxnSpMkLst>
        </pc:cxnChg>
      </pc:sldChg>
      <pc:sldChg chg="delSp modSp add mod">
        <pc:chgData name="Carlos Sanchez-Sarmiento" userId="2326a0ff-7c8d-4f5b-b5b2-e1c852c29958" providerId="ADAL" clId="{90808A95-206E-4E8A-8133-FAC0AD967478}" dt="2022-12-02T20:30:16.722" v="17" actId="478"/>
        <pc:sldMkLst>
          <pc:docMk/>
          <pc:sldMk cId="436376153" sldId="425"/>
        </pc:sldMkLst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26" creationId="{9D6DF33B-C71D-4BB1-AAE3-A4A3EA77BAD1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28" creationId="{161C030F-3808-4C60-BDF3-C096EA0CE989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34" creationId="{B4E9AEF7-3E0D-4E19-8BF2-88393A3CAE14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35" creationId="{51CBB674-6AB4-4213-BAB7-12B5ADA36163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39" creationId="{F7F7C326-0963-4C4F-8BFB-CD9B0365D9BC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40" creationId="{419F27AA-AA24-4A32-BC87-D59AB97DE61B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42" creationId="{08A666FA-391F-4415-8439-4AA3DCC0EACC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43" creationId="{37738A98-3F5A-4CEE-B91B-EFA5362B5285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44" creationId="{B5B4EE7C-9743-4AB5-A5D5-70E63DCD1990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46" creationId="{29CC21B7-A7C0-4531-B43C-48C271C2B27D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51" creationId="{FB4C5C62-8D03-4AF6-BA91-A6321BE7E20E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52" creationId="{BC1A3104-18CB-417A-B237-E0EDCCE50FB5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53" creationId="{E0206087-4E86-4D66-96BA-0A43784C013A}"/>
          </ac:spMkLst>
        </pc:spChg>
        <pc:spChg chg="mod topLvl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54" creationId="{FB57BEAE-EECD-4D9F-886F-ED2D357713B9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59" creationId="{7BBFA150-5413-4B75-864C-5F1A268C5CEE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0" creationId="{15A0E82C-BC1E-4F12-B0AB-B4BA953ADE86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1" creationId="{94FC7C13-9372-47F7-8382-DA40F3C3C420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2" creationId="{8F315AAA-1CD2-4AD9-BF12-007A9E2D684D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3" creationId="{70122AFD-4031-4961-81CF-755E52313DB9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4" creationId="{626E865B-8B16-4198-A4B4-8812359EACFE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5" creationId="{C4B3239E-13F9-48CB-9DA8-2203D301C7EB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6" creationId="{EF2B4C8B-7DEB-4C97-9474-5C90C6B9D7CA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7" creationId="{A166C5F5-0C3A-4230-9033-2543DAF1E101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8" creationId="{407C51B6-ABDD-4A34-9B37-A27010595076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69" creationId="{F4E7F4D8-B186-4915-AB8E-38D57172505A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0" creationId="{E9D2804E-7907-44A9-A8AC-495DD8E59C42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1" creationId="{CC2C3269-6AD0-4FE4-8256-72E82C629422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2" creationId="{D125391D-7166-47DF-8BF9-FE984DC5911C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3" creationId="{CA44E330-0992-4FF5-ABB3-22FA19885E34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4" creationId="{A4A5A3BE-6E25-4087-9F8B-DE1C57F534B3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5" creationId="{EE2998C2-97E8-4A6C-AB40-CF80464BA881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6" creationId="{8582DADA-850E-4649-94B2-A4AA1595E742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7" creationId="{A66C04C0-0168-41B8-AA8C-9C90A087192E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8" creationId="{40389161-A687-4A5E-B5C6-CCB56A04FEA2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79" creationId="{9A204DD3-724B-4AD9-BC41-3D8BAA3B62FC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80" creationId="{D933ECEF-5A8A-4470-B125-5B23EA10854F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81" creationId="{BD12C285-F8CC-4989-80B8-058CEAD35218}"/>
          </ac:spMkLst>
        </pc:spChg>
        <pc:spChg chg="mod">
          <ac:chgData name="Carlos Sanchez-Sarmiento" userId="2326a0ff-7c8d-4f5b-b5b2-e1c852c29958" providerId="ADAL" clId="{90808A95-206E-4E8A-8133-FAC0AD967478}" dt="2022-12-02T20:30:01.990" v="10" actId="165"/>
          <ac:spMkLst>
            <pc:docMk/>
            <pc:sldMk cId="436376153" sldId="425"/>
            <ac:spMk id="182" creationId="{FAF36868-BC3A-46F1-B9C2-70B9D464CA9A}"/>
          </ac:spMkLst>
        </pc:spChg>
        <pc:spChg chg="del mod">
          <ac:chgData name="Carlos Sanchez-Sarmiento" userId="2326a0ff-7c8d-4f5b-b5b2-e1c852c29958" providerId="ADAL" clId="{90808A95-206E-4E8A-8133-FAC0AD967478}" dt="2022-12-02T20:30:10.847" v="12" actId="478"/>
          <ac:spMkLst>
            <pc:docMk/>
            <pc:sldMk cId="436376153" sldId="425"/>
            <ac:spMk id="187" creationId="{1BB3E115-8049-472F-80CA-ACFC5C64EA7C}"/>
          </ac:spMkLst>
        </pc:spChg>
        <pc:spChg chg="del mod topLvl">
          <ac:chgData name="Carlos Sanchez-Sarmiento" userId="2326a0ff-7c8d-4f5b-b5b2-e1c852c29958" providerId="ADAL" clId="{90808A95-206E-4E8A-8133-FAC0AD967478}" dt="2022-12-02T20:30:13.682" v="14" actId="478"/>
          <ac:spMkLst>
            <pc:docMk/>
            <pc:sldMk cId="436376153" sldId="425"/>
            <ac:spMk id="192" creationId="{200F4FAE-60FC-4AA8-9331-D3E9CA0995C3}"/>
          </ac:spMkLst>
        </pc:spChg>
        <pc:grpChg chg="del mod topLvl">
          <ac:chgData name="Carlos Sanchez-Sarmiento" userId="2326a0ff-7c8d-4f5b-b5b2-e1c852c29958" providerId="ADAL" clId="{90808A95-206E-4E8A-8133-FAC0AD967478}" dt="2022-12-02T20:30:11.539" v="13" actId="478"/>
          <ac:grpSpMkLst>
            <pc:docMk/>
            <pc:sldMk cId="436376153" sldId="425"/>
            <ac:grpSpMk id="3" creationId="{AA16FDEB-C1EA-46FD-8E73-D389AC2B05DB}"/>
          </ac:grpSpMkLst>
        </pc:grpChg>
        <pc:grpChg chg="mod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8" creationId="{0D5137D6-E100-4600-88E4-288D10009761}"/>
          </ac:grpSpMkLst>
        </pc:grpChg>
        <pc:grpChg chg="del mod topLvl">
          <ac:chgData name="Carlos Sanchez-Sarmiento" userId="2326a0ff-7c8d-4f5b-b5b2-e1c852c29958" providerId="ADAL" clId="{90808A95-206E-4E8A-8133-FAC0AD967478}" dt="2022-12-02T20:30:04.162" v="11" actId="478"/>
          <ac:grpSpMkLst>
            <pc:docMk/>
            <pc:sldMk cId="436376153" sldId="425"/>
            <ac:grpSpMk id="19" creationId="{59EC2CE4-3353-41D0-85CD-3BF72CAE693E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36" creationId="{79571C24-DD1F-4036-9F22-1FF6590A3963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37" creationId="{02625EC0-E23A-4A04-8D19-D05D83951947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38" creationId="{F84DBC02-6C1C-4280-B821-0A40882F16F2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41" creationId="{B9C8EBAF-7625-42AC-8CB5-8BEDD151B18E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45" creationId="{2AFE12A1-D8AF-417E-9E13-872D315777C3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47" creationId="{676C1281-A637-4BAA-9821-E8219A66E341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50" creationId="{A5EEE4F4-4329-4491-9C2D-06ECB4610C0F}"/>
          </ac:grpSpMkLst>
        </pc:grpChg>
        <pc:grpChg chg="mod topLv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157" creationId="{AB2392B1-7E84-42C7-B3C7-67A8ECCA86AF}"/>
          </ac:grpSpMkLst>
        </pc:grpChg>
        <pc:grpChg chg="del">
          <ac:chgData name="Carlos Sanchez-Sarmiento" userId="2326a0ff-7c8d-4f5b-b5b2-e1c852c29958" providerId="ADAL" clId="{90808A95-206E-4E8A-8133-FAC0AD967478}" dt="2022-12-02T20:30:01.990" v="10" actId="165"/>
          <ac:grpSpMkLst>
            <pc:docMk/>
            <pc:sldMk cId="436376153" sldId="425"/>
            <ac:grpSpMk id="213" creationId="{2517AA6A-48BE-4B2F-A81C-2F8B35D0A02D}"/>
          </ac:grpSpMkLst>
        </pc:grp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25" creationId="{CE089F14-1378-4384-A5EF-50958B23F62E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27" creationId="{E1989472-9A8E-45B5-ABBD-9B5E70F3EBFC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29" creationId="{FEA376B4-9ECD-4012-B436-89E77650F541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30" creationId="{39EB3394-E43B-4E70-8425-76A0809EF26A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31" creationId="{EE50DD48-E51B-441C-9FE7-53E3844B94CA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32" creationId="{8A033333-9F58-4D11-A719-773F9BAEEB87}"/>
          </ac:cxnSpMkLst>
        </pc:cxnChg>
        <pc:cxnChg chg="mod topLvl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48" creationId="{26E74D43-94C4-4F0F-B5A9-C0F27D461F99}"/>
          </ac:cxnSpMkLst>
        </pc:cxnChg>
        <pc:cxnChg chg="mod topLvl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49" creationId="{66A4BFBD-5F96-4EEA-820F-8023F7695BBF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86" creationId="{57BC8780-5280-44B9-AC59-EC8830045AB4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88" creationId="{958F55C7-9C3B-40A5-B533-1C5F4F2DF092}"/>
          </ac:cxnSpMkLst>
        </pc:cxnChg>
        <pc:cxnChg chg="mod">
          <ac:chgData name="Carlos Sanchez-Sarmiento" userId="2326a0ff-7c8d-4f5b-b5b2-e1c852c29958" providerId="ADAL" clId="{90808A95-206E-4E8A-8133-FAC0AD967478}" dt="2022-12-02T20:30:01.990" v="10" actId="165"/>
          <ac:cxnSpMkLst>
            <pc:docMk/>
            <pc:sldMk cId="436376153" sldId="425"/>
            <ac:cxnSpMk id="189" creationId="{5D502F0E-8524-4A4C-8724-6CFA8FC3C910}"/>
          </ac:cxnSpMkLst>
        </pc:cxnChg>
        <pc:cxnChg chg="del mod topLvl">
          <ac:chgData name="Carlos Sanchez-Sarmiento" userId="2326a0ff-7c8d-4f5b-b5b2-e1c852c29958" providerId="ADAL" clId="{90808A95-206E-4E8A-8133-FAC0AD967478}" dt="2022-12-02T20:30:14.639" v="15" actId="478"/>
          <ac:cxnSpMkLst>
            <pc:docMk/>
            <pc:sldMk cId="436376153" sldId="425"/>
            <ac:cxnSpMk id="191" creationId="{76711127-ED6F-4902-90B9-05899297758F}"/>
          </ac:cxnSpMkLst>
        </pc:cxnChg>
        <pc:cxnChg chg="del mod topLvl">
          <ac:chgData name="Carlos Sanchez-Sarmiento" userId="2326a0ff-7c8d-4f5b-b5b2-e1c852c29958" providerId="ADAL" clId="{90808A95-206E-4E8A-8133-FAC0AD967478}" dt="2022-12-02T20:30:16.722" v="17" actId="478"/>
          <ac:cxnSpMkLst>
            <pc:docMk/>
            <pc:sldMk cId="436376153" sldId="425"/>
            <ac:cxnSpMk id="193" creationId="{52F78F8D-0313-462D-B77C-56ECB540CEFD}"/>
          </ac:cxnSpMkLst>
        </pc:cxnChg>
        <pc:cxnChg chg="del mod topLvl">
          <ac:chgData name="Carlos Sanchez-Sarmiento" userId="2326a0ff-7c8d-4f5b-b5b2-e1c852c29958" providerId="ADAL" clId="{90808A95-206E-4E8A-8133-FAC0AD967478}" dt="2022-12-02T20:30:15.744" v="16" actId="478"/>
          <ac:cxnSpMkLst>
            <pc:docMk/>
            <pc:sldMk cId="436376153" sldId="425"/>
            <ac:cxnSpMk id="194" creationId="{35516685-A4FB-4B12-BF6A-EA657075E224}"/>
          </ac:cxnSpMkLst>
        </pc:cxnChg>
      </pc:sldChg>
    </pc:docChg>
  </pc:docChgLst>
  <pc:docChgLst>
    <pc:chgData name="Carlos Sanchez-Sarmiento" userId="S::cas19w@fsu.edu::2326a0ff-7c8d-4f5b-b5b2-e1c852c29958" providerId="AD" clId="Web-{531CC617-F44B-40B3-A4CE-D9477B68E2A6}"/>
    <pc:docChg chg="modSld">
      <pc:chgData name="Carlos Sanchez-Sarmiento" userId="S::cas19w@fsu.edu::2326a0ff-7c8d-4f5b-b5b2-e1c852c29958" providerId="AD" clId="Web-{531CC617-F44B-40B3-A4CE-D9477B68E2A6}" dt="2022-10-07T06:33:02.503" v="8" actId="1076"/>
      <pc:docMkLst>
        <pc:docMk/>
      </pc:docMkLst>
      <pc:sldChg chg="addSp delSp modSp">
        <pc:chgData name="Carlos Sanchez-Sarmiento" userId="S::cas19w@fsu.edu::2326a0ff-7c8d-4f5b-b5b2-e1c852c29958" providerId="AD" clId="Web-{531CC617-F44B-40B3-A4CE-D9477B68E2A6}" dt="2022-10-07T06:33:02.503" v="8" actId="1076"/>
        <pc:sldMkLst>
          <pc:docMk/>
          <pc:sldMk cId="3956933917" sldId="259"/>
        </pc:sldMkLst>
        <pc:spChg chg="add mod">
          <ac:chgData name="Carlos Sanchez-Sarmiento" userId="S::cas19w@fsu.edu::2326a0ff-7c8d-4f5b-b5b2-e1c852c29958" providerId="AD" clId="Web-{531CC617-F44B-40B3-A4CE-D9477B68E2A6}" dt="2022-10-07T06:33:02.503" v="8" actId="1076"/>
          <ac:spMkLst>
            <pc:docMk/>
            <pc:sldMk cId="3956933917" sldId="259"/>
            <ac:spMk id="2" creationId="{666A9E67-1BA0-19ED-FCA5-DE1E33656050}"/>
          </ac:spMkLst>
        </pc:spChg>
        <pc:picChg chg="del">
          <ac:chgData name="Carlos Sanchez-Sarmiento" userId="S::cas19w@fsu.edu::2326a0ff-7c8d-4f5b-b5b2-e1c852c29958" providerId="AD" clId="Web-{531CC617-F44B-40B3-A4CE-D9477B68E2A6}" dt="2022-10-07T06:32:21.143" v="0"/>
          <ac:picMkLst>
            <pc:docMk/>
            <pc:sldMk cId="3956933917" sldId="259"/>
            <ac:picMk id="60" creationId="{00000000-0000-0000-0000-000000000000}"/>
          </ac:picMkLst>
        </pc:picChg>
      </pc:sldChg>
    </pc:docChg>
  </pc:docChgLst>
  <pc:docChgLst>
    <pc:chgData name="Carlos Sanchez-Sarmiento" userId="S::cas19w@fsu.edu::2326a0ff-7c8d-4f5b-b5b2-e1c852c29958" providerId="AD" clId="Web-{0920C2A3-33FA-49D8-BC62-FAE8064DAFEA}"/>
    <pc:docChg chg="addSld delSld modSld modSection">
      <pc:chgData name="Carlos Sanchez-Sarmiento" userId="S::cas19w@fsu.edu::2326a0ff-7c8d-4f5b-b5b2-e1c852c29958" providerId="AD" clId="Web-{0920C2A3-33FA-49D8-BC62-FAE8064DAFEA}" dt="2022-10-06T20:35:23.288" v="11" actId="20577"/>
      <pc:docMkLst>
        <pc:docMk/>
      </pc:docMkLst>
      <pc:sldChg chg="modSp">
        <pc:chgData name="Carlos Sanchez-Sarmiento" userId="S::cas19w@fsu.edu::2326a0ff-7c8d-4f5b-b5b2-e1c852c29958" providerId="AD" clId="Web-{0920C2A3-33FA-49D8-BC62-FAE8064DAFEA}" dt="2022-10-06T20:35:23.288" v="11" actId="20577"/>
        <pc:sldMkLst>
          <pc:docMk/>
          <pc:sldMk cId="1833375379" sldId="285"/>
        </pc:sldMkLst>
        <pc:spChg chg="mod">
          <ac:chgData name="Carlos Sanchez-Sarmiento" userId="S::cas19w@fsu.edu::2326a0ff-7c8d-4f5b-b5b2-e1c852c29958" providerId="AD" clId="Web-{0920C2A3-33FA-49D8-BC62-FAE8064DAFEA}" dt="2022-10-06T20:35:23.288" v="11" actId="20577"/>
          <ac:spMkLst>
            <pc:docMk/>
            <pc:sldMk cId="1833375379" sldId="285"/>
            <ac:spMk id="74" creationId="{00000000-0000-0000-0000-000000000000}"/>
          </ac:spMkLst>
        </pc:spChg>
      </pc:sldChg>
      <pc:sldChg chg="add replId">
        <pc:chgData name="Carlos Sanchez-Sarmiento" userId="S::cas19w@fsu.edu::2326a0ff-7c8d-4f5b-b5b2-e1c852c29958" providerId="AD" clId="Web-{0920C2A3-33FA-49D8-BC62-FAE8064DAFEA}" dt="2022-10-06T20:34:49.787" v="2"/>
        <pc:sldMkLst>
          <pc:docMk/>
          <pc:sldMk cId="3255501538" sldId="287"/>
        </pc:sldMkLst>
      </pc:sldChg>
      <pc:sldChg chg="del">
        <pc:chgData name="Carlos Sanchez-Sarmiento" userId="S::cas19w@fsu.edu::2326a0ff-7c8d-4f5b-b5b2-e1c852c29958" providerId="AD" clId="Web-{0920C2A3-33FA-49D8-BC62-FAE8064DAFEA}" dt="2022-10-06T20:34:42.583" v="1"/>
        <pc:sldMkLst>
          <pc:docMk/>
          <pc:sldMk cId="2032602360" sldId="289"/>
        </pc:sldMkLst>
      </pc:sldChg>
      <pc:sldChg chg="del">
        <pc:chgData name="Carlos Sanchez-Sarmiento" userId="S::cas19w@fsu.edu::2326a0ff-7c8d-4f5b-b5b2-e1c852c29958" providerId="AD" clId="Web-{0920C2A3-33FA-49D8-BC62-FAE8064DAFEA}" dt="2022-10-06T20:34:40.286" v="0"/>
        <pc:sldMkLst>
          <pc:docMk/>
          <pc:sldMk cId="2757396917" sldId="290"/>
        </pc:sldMkLst>
      </pc:sldChg>
    </pc:docChg>
  </pc:docChgLst>
  <pc:docChgLst>
    <pc:chgData name="Jared Carboy" userId="6125d4e8-06bb-44b1-a4ea-03dbade77421" providerId="ADAL" clId="{90F36685-06B9-6C4A-839C-4281228A1870}"/>
    <pc:docChg chg="custSel modSld">
      <pc:chgData name="Jared Carboy" userId="6125d4e8-06bb-44b1-a4ea-03dbade77421" providerId="ADAL" clId="{90F36685-06B9-6C4A-839C-4281228A1870}" dt="2023-02-21T10:52:58.056" v="6" actId="1076"/>
      <pc:docMkLst>
        <pc:docMk/>
      </pc:docMkLst>
      <pc:sldChg chg="addSp modSp mod">
        <pc:chgData name="Jared Carboy" userId="6125d4e8-06bb-44b1-a4ea-03dbade77421" providerId="ADAL" clId="{90F36685-06B9-6C4A-839C-4281228A1870}" dt="2023-02-21T10:52:58.056" v="6" actId="1076"/>
        <pc:sldMkLst>
          <pc:docMk/>
          <pc:sldMk cId="3250632087" sldId="370"/>
        </pc:sldMkLst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3" creationId="{FD2907AE-F00A-6029-B25E-45CACADCDE76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4" creationId="{4EC35BF8-8127-4516-1D8E-18CBD0F61A4E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8" creationId="{72CDC0ED-7FB4-D273-F0DE-A1F5DC3DF552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9" creationId="{B4371F96-0916-0F66-B3F1-B2952AE89FB6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" creationId="{AC58D9A4-7175-F943-7F45-7B5EBD3D7550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1" creationId="{9BAC502F-93D1-3D2D-E871-B84AE7C4244B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6" creationId="{042054B1-AA07-ED36-2AD7-4DD993DDBFDC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7" creationId="{F4710A75-E218-AD7C-63CD-9F24E27A45E7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8" creationId="{4870F945-B96A-91C5-E1CD-0A3552A5F072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9" creationId="{D2AEA19D-625E-AFA3-66F5-7F30B3B8EF9F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30" creationId="{E5DE4EB1-6599-2DF6-CE90-FBB5E5C49D46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65" creationId="{BCB9A2DE-575F-98FB-EA3A-3ACE245B6CA3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66" creationId="{CC3890AD-1A0F-945D-B4B6-016554E27E45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67" creationId="{9E73700D-7877-6DC4-B9B9-C851749DA999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68" creationId="{D71ED2F9-AE36-4B03-8202-9FC7F35480A0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69" creationId="{844A8747-57A3-0AA9-041C-C88BD400B0D8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0" creationId="{53488194-E2C3-BFCE-6CDE-3C98FFCA46DE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1" creationId="{56119FC6-40A3-77CD-DE45-E8D0E40D0717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2" creationId="{FD181425-AFDF-A8C1-8440-F5389D62B673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3" creationId="{578C5AF1-1FD4-75E6-FC94-AD50C14D51DE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4" creationId="{FED78B9F-1D08-D92D-89ED-CD83D6F57B31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5" creationId="{47147DC3-0196-2302-6813-A613E302051E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6" creationId="{C6EA1464-8802-3861-19BE-EA1F66B83998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7" creationId="{226609B9-BBA9-6949-85CA-7FA7D6BCAF4F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8" creationId="{FFF48FCE-D666-6FCD-8A51-BDC2FF941BCD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79" creationId="{0318D0FB-5166-7548-BA48-B550F5D3BDBE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82" creationId="{389CB7B7-3F98-8F20-D6A8-AA312F038F9A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83" creationId="{01FEADDC-D37D-D168-A4D9-4A43B77B0E79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84" creationId="{947FCCF6-1FE2-28F4-0C4F-D69A2AD01AD1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85" creationId="{DD02A53A-2735-92C7-9F39-45AE34E3F5B9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88" creationId="{5FB7B0FA-3DA9-B786-503F-81C5BF932B2B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89" creationId="{AEE8182C-3D7A-E041-6661-EEF597A64D50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90" creationId="{1082DA81-D62B-B4CE-EA1B-17F8F680A473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94" creationId="{CB9206F8-FCBD-206A-B26B-E96003B2E981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99" creationId="{FABC07B1-F7B2-17C9-33A4-E73D301A51C5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02" creationId="{0ABCE6FA-54AB-5E48-5D25-328A2F4071D8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24" creationId="{F3C3E7A9-73D9-59F9-4BAD-98008B3DC967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98" creationId="{E31582B2-E4F8-29BC-1A8A-6EE074F2162E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199" creationId="{64574974-8731-0536-B588-9F8DE7F1FFAA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0" creationId="{51F8ED9A-C837-0589-7490-D22F79EC2584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1" creationId="{6A09BCD9-4491-EE18-43E9-03BE42FEAEBD}"/>
          </ac:spMkLst>
        </pc:spChg>
        <pc:spChg chg="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2" creationId="{B095EC42-60C4-EA2F-04D4-C225FC572EFA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3" creationId="{079116F1-30E5-8D56-499C-EBAE37793DEE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4" creationId="{44BAD558-2A91-F5CC-5856-BA3494B523A1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5" creationId="{493458F9-6823-9877-0C26-B9E5C9908A24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6" creationId="{D4058A31-9AB0-378A-1D4C-2732836BB304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7" creationId="{C5A643CD-9C94-D6AC-A0E8-5EF13CB902BB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8" creationId="{BAB69866-73E7-8B46-2E28-A090B30D99C4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09" creationId="{C23A9CC1-02EF-A00C-15EE-3B14754DE735}"/>
          </ac:spMkLst>
        </pc:spChg>
        <pc:spChg chg="add mod">
          <ac:chgData name="Jared Carboy" userId="6125d4e8-06bb-44b1-a4ea-03dbade77421" providerId="ADAL" clId="{90F36685-06B9-6C4A-839C-4281228A1870}" dt="2023-02-21T10:52:52.481" v="4"/>
          <ac:spMkLst>
            <pc:docMk/>
            <pc:sldMk cId="3250632087" sldId="370"/>
            <ac:spMk id="210" creationId="{42DAE323-7958-2246-1385-4CEC6E90C829}"/>
          </ac:spMkLst>
        </pc:spChg>
        <pc:grpChg chg="add 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15" creationId="{B0F4B89A-CD9F-8306-E6FB-C8FB9376EAAA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16" creationId="{E5DA719E-F1F3-1B94-7A42-2FD3AC8E05EA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17" creationId="{190555FF-FE0F-B747-A869-D0793074C257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22" creationId="{E65CA120-2B7A-89DF-C032-75FA959D6B56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25" creationId="{5D1B654C-570A-FE56-0C4B-43C9169595EF}"/>
          </ac:grpSpMkLst>
        </pc:grpChg>
        <pc:grpChg chg="add 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80" creationId="{8C58CCA7-359C-5472-CD81-F2EC31CD4A3F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81" creationId="{70230B33-A073-2DF8-1B9C-4E6CC9473F4F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86" creationId="{7D8A26A3-2C68-D15A-9324-DD5FCC4E4F86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87" creationId="{262E9B3A-B80B-3106-2F05-33FCA89DF149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95" creationId="{6B57F42D-00C4-7054-C505-A00E6ACBD9F5}"/>
          </ac:grpSpMkLst>
        </pc:grpChg>
        <pc:grpChg chg="mod">
          <ac:chgData name="Jared Carboy" userId="6125d4e8-06bb-44b1-a4ea-03dbade77421" providerId="ADAL" clId="{90F36685-06B9-6C4A-839C-4281228A1870}" dt="2023-02-21T10:52:52.481" v="4"/>
          <ac:grpSpMkLst>
            <pc:docMk/>
            <pc:sldMk cId="3250632087" sldId="370"/>
            <ac:grpSpMk id="98" creationId="{33FD4EE2-E390-A3A6-D994-FFB6EF428346}"/>
          </ac:grpSpMkLst>
        </pc:grpChg>
        <pc:grpChg chg="add mod">
          <ac:chgData name="Jared Carboy" userId="6125d4e8-06bb-44b1-a4ea-03dbade77421" providerId="ADAL" clId="{90F36685-06B9-6C4A-839C-4281228A1870}" dt="2023-02-21T10:52:58.056" v="6" actId="1076"/>
          <ac:grpSpMkLst>
            <pc:docMk/>
            <pc:sldMk cId="3250632087" sldId="370"/>
            <ac:grpSpMk id="211" creationId="{7A0872A5-C691-03DE-16FF-D247499E60A9}"/>
          </ac:grpSpMkLst>
        </pc:grpChg>
        <pc:cxnChg chg="mod">
          <ac:chgData name="Jared Carboy" userId="6125d4e8-06bb-44b1-a4ea-03dbade77421" providerId="ADAL" clId="{90F36685-06B9-6C4A-839C-4281228A1870}" dt="2023-02-21T10:52:52.481" v="4"/>
          <ac:cxnSpMkLst>
            <pc:docMk/>
            <pc:sldMk cId="3250632087" sldId="370"/>
            <ac:cxnSpMk id="23" creationId="{A9592461-D57D-9C88-BBC3-41628C0D24EA}"/>
          </ac:cxnSpMkLst>
        </pc:cxnChg>
        <pc:cxnChg chg="mod">
          <ac:chgData name="Jared Carboy" userId="6125d4e8-06bb-44b1-a4ea-03dbade77421" providerId="ADAL" clId="{90F36685-06B9-6C4A-839C-4281228A1870}" dt="2023-02-21T10:52:52.481" v="4"/>
          <ac:cxnSpMkLst>
            <pc:docMk/>
            <pc:sldMk cId="3250632087" sldId="370"/>
            <ac:cxnSpMk id="24" creationId="{EAC704BE-B842-F859-6C32-931EF99B9535}"/>
          </ac:cxnSpMkLst>
        </pc:cxnChg>
        <pc:cxnChg chg="mod">
          <ac:chgData name="Jared Carboy" userId="6125d4e8-06bb-44b1-a4ea-03dbade77421" providerId="ADAL" clId="{90F36685-06B9-6C4A-839C-4281228A1870}" dt="2023-02-21T10:52:52.481" v="4"/>
          <ac:cxnSpMkLst>
            <pc:docMk/>
            <pc:sldMk cId="3250632087" sldId="370"/>
            <ac:cxnSpMk id="96" creationId="{0E6F3609-C14F-1D9A-D8A8-D1D8C9296840}"/>
          </ac:cxnSpMkLst>
        </pc:cxnChg>
        <pc:cxnChg chg="mod">
          <ac:chgData name="Jared Carboy" userId="6125d4e8-06bb-44b1-a4ea-03dbade77421" providerId="ADAL" clId="{90F36685-06B9-6C4A-839C-4281228A1870}" dt="2023-02-21T10:52:52.481" v="4"/>
          <ac:cxnSpMkLst>
            <pc:docMk/>
            <pc:sldMk cId="3250632087" sldId="370"/>
            <ac:cxnSpMk id="97" creationId="{E726842E-DE85-D9A7-0F51-CE547005E665}"/>
          </ac:cxnSpMkLst>
        </pc:cxnChg>
      </pc:sldChg>
      <pc:sldChg chg="modSp mod">
        <pc:chgData name="Jared Carboy" userId="6125d4e8-06bb-44b1-a4ea-03dbade77421" providerId="ADAL" clId="{90F36685-06B9-6C4A-839C-4281228A1870}" dt="2023-02-21T10:38:43.080" v="0" actId="313"/>
        <pc:sldMkLst>
          <pc:docMk/>
          <pc:sldMk cId="1469609929" sldId="411"/>
        </pc:sldMkLst>
        <pc:spChg chg="mod">
          <ac:chgData name="Jared Carboy" userId="6125d4e8-06bb-44b1-a4ea-03dbade77421" providerId="ADAL" clId="{90F36685-06B9-6C4A-839C-4281228A1870}" dt="2023-02-21T10:38:43.080" v="0" actId="313"/>
          <ac:spMkLst>
            <pc:docMk/>
            <pc:sldMk cId="1469609929" sldId="411"/>
            <ac:spMk id="58" creationId="{4919553D-D27F-49C4-878A-4185295A8688}"/>
          </ac:spMkLst>
        </pc:spChg>
      </pc:sldChg>
      <pc:sldChg chg="addSp delSp modSp mod">
        <pc:chgData name="Jared Carboy" userId="6125d4e8-06bb-44b1-a4ea-03dbade77421" providerId="ADAL" clId="{90F36685-06B9-6C4A-839C-4281228A1870}" dt="2023-02-21T10:51:18.569" v="3" actId="478"/>
        <pc:sldMkLst>
          <pc:docMk/>
          <pc:sldMk cId="3428605372" sldId="414"/>
        </pc:sldMkLst>
        <pc:spChg chg="add del mod">
          <ac:chgData name="Jared Carboy" userId="6125d4e8-06bb-44b1-a4ea-03dbade77421" providerId="ADAL" clId="{90F36685-06B9-6C4A-839C-4281228A1870}" dt="2023-02-21T10:51:18.569" v="3" actId="478"/>
          <ac:spMkLst>
            <pc:docMk/>
            <pc:sldMk cId="3428605372" sldId="414"/>
            <ac:spMk id="2" creationId="{92AFD762-4C32-CE04-65AD-63AF9303CBE4}"/>
          </ac:spMkLst>
        </pc:spChg>
      </pc:sldChg>
    </pc:docChg>
  </pc:docChgLst>
  <pc:docChgLst>
    <pc:chgData name="Jared Carboy" userId="6125d4e8-06bb-44b1-a4ea-03dbade77421" providerId="ADAL" clId="{8112BC2E-E35E-C84A-BFD2-9A44A131A241}"/>
    <pc:docChg chg="undo custSel addSld delSld modSld modMainMaster modSection">
      <pc:chgData name="Jared Carboy" userId="6125d4e8-06bb-44b1-a4ea-03dbade77421" providerId="ADAL" clId="{8112BC2E-E35E-C84A-BFD2-9A44A131A241}" dt="2022-10-11T05:13:05.216" v="90"/>
      <pc:docMkLst>
        <pc:docMk/>
      </pc:docMkLst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99507294" sldId="25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680557853" sldId="25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413796542" sldId="258"/>
        </pc:sldMkLst>
      </pc:sldChg>
      <pc:sldChg chg="modSp mod modTransition">
        <pc:chgData name="Jared Carboy" userId="6125d4e8-06bb-44b1-a4ea-03dbade77421" providerId="ADAL" clId="{8112BC2E-E35E-C84A-BFD2-9A44A131A241}" dt="2022-10-11T05:01:17.668" v="4"/>
        <pc:sldMkLst>
          <pc:docMk/>
          <pc:sldMk cId="3956933917" sldId="259"/>
        </pc:sldMkLst>
        <pc:picChg chg="mod">
          <ac:chgData name="Jared Carboy" userId="6125d4e8-06bb-44b1-a4ea-03dbade77421" providerId="ADAL" clId="{8112BC2E-E35E-C84A-BFD2-9A44A131A241}" dt="2022-10-10T18:16:29.224" v="2" actId="14100"/>
          <ac:picMkLst>
            <pc:docMk/>
            <pc:sldMk cId="3956933917" sldId="259"/>
            <ac:picMk id="6" creationId="{A59736CD-D452-240E-B1B3-AFEF438146C8}"/>
          </ac:picMkLst>
        </pc:picChg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59094615" sldId="26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549147574" sldId="261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497431159" sldId="26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182748734" sldId="26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958622518" sldId="264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32494647" sldId="26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037989022" sldId="26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549954730" sldId="26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432666788" sldId="27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133393597" sldId="27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75184045" sldId="27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68620995" sldId="27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098029242" sldId="27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601209224" sldId="28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308542275" sldId="282"/>
        </pc:sldMkLst>
      </pc:sldChg>
      <pc:sldChg chg="modSp mod modTransition">
        <pc:chgData name="Jared Carboy" userId="6125d4e8-06bb-44b1-a4ea-03dbade77421" providerId="ADAL" clId="{8112BC2E-E35E-C84A-BFD2-9A44A131A241}" dt="2022-10-11T05:09:07.770" v="68" actId="1076"/>
        <pc:sldMkLst>
          <pc:docMk/>
          <pc:sldMk cId="117633898" sldId="283"/>
        </pc:sldMkLst>
        <pc:spChg chg="mod">
          <ac:chgData name="Jared Carboy" userId="6125d4e8-06bb-44b1-a4ea-03dbade77421" providerId="ADAL" clId="{8112BC2E-E35E-C84A-BFD2-9A44A131A241}" dt="2022-10-11T05:09:07.770" v="68" actId="1076"/>
          <ac:spMkLst>
            <pc:docMk/>
            <pc:sldMk cId="117633898" sldId="283"/>
            <ac:spMk id="72" creationId="{00000000-0000-0000-0000-000000000000}"/>
          </ac:spMkLst>
        </pc:spChg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833375379" sldId="28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642966151" sldId="28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30901917" sldId="29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38858298" sldId="29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561764075" sldId="29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073121464" sldId="29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035034177" sldId="29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131520655" sldId="30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294574939" sldId="301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985778820" sldId="30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064480935" sldId="304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972162283" sldId="30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165564811" sldId="30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389398926" sldId="30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55815760" sldId="31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39364793" sldId="31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753508127" sldId="31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324047381" sldId="31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135349091" sldId="31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27183825" sldId="31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49537725" sldId="31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902081019" sldId="321"/>
        </pc:sldMkLst>
      </pc:sldChg>
      <pc:sldChg chg="del modTransition">
        <pc:chgData name="Jared Carboy" userId="6125d4e8-06bb-44b1-a4ea-03dbade77421" providerId="ADAL" clId="{8112BC2E-E35E-C84A-BFD2-9A44A131A241}" dt="2022-10-11T05:06:01.661" v="38" actId="2696"/>
        <pc:sldMkLst>
          <pc:docMk/>
          <pc:sldMk cId="2484620154" sldId="32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068034361" sldId="32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024624643" sldId="324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988365393" sldId="32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086118202" sldId="32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286569532" sldId="32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444557752" sldId="32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103136576" sldId="32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65641116" sldId="33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68748687" sldId="331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47693164" sldId="33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53270958" sldId="33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09969722" sldId="334"/>
        </pc:sldMkLst>
      </pc:sldChg>
      <pc:sldChg chg="delSp modSp add del mod modTransition">
        <pc:chgData name="Jared Carboy" userId="6125d4e8-06bb-44b1-a4ea-03dbade77421" providerId="ADAL" clId="{8112BC2E-E35E-C84A-BFD2-9A44A131A241}" dt="2022-10-11T05:04:01.896" v="15" actId="2696"/>
        <pc:sldMkLst>
          <pc:docMk/>
          <pc:sldMk cId="1047172953" sldId="335"/>
        </pc:sldMkLst>
        <pc:spChg chg="mod">
          <ac:chgData name="Jared Carboy" userId="6125d4e8-06bb-44b1-a4ea-03dbade77421" providerId="ADAL" clId="{8112BC2E-E35E-C84A-BFD2-9A44A131A241}" dt="2022-10-11T05:03:29.279" v="13" actId="20577"/>
          <ac:spMkLst>
            <pc:docMk/>
            <pc:sldMk cId="1047172953" sldId="335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3:26.670" v="6" actId="478"/>
          <ac:picMkLst>
            <pc:docMk/>
            <pc:sldMk cId="1047172953" sldId="335"/>
            <ac:picMk id="88" creationId="{AF1E54A0-D79D-CCCB-232F-5F14982E11B9}"/>
          </ac:picMkLst>
        </pc:picChg>
      </pc:sldChg>
      <pc:sldChg chg="delSp modSp add del mod modTransition">
        <pc:chgData name="Jared Carboy" userId="6125d4e8-06bb-44b1-a4ea-03dbade77421" providerId="ADAL" clId="{8112BC2E-E35E-C84A-BFD2-9A44A131A241}" dt="2022-10-11T05:09:48.666" v="70" actId="2696"/>
        <pc:sldMkLst>
          <pc:docMk/>
          <pc:sldMk cId="1467935717" sldId="335"/>
        </pc:sldMkLst>
        <pc:spChg chg="mod">
          <ac:chgData name="Jared Carboy" userId="6125d4e8-06bb-44b1-a4ea-03dbade77421" providerId="ADAL" clId="{8112BC2E-E35E-C84A-BFD2-9A44A131A241}" dt="2022-10-11T05:06:18.694" v="64" actId="20577"/>
          <ac:spMkLst>
            <pc:docMk/>
            <pc:sldMk cId="1467935717" sldId="335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6:08.824" v="41" actId="478"/>
          <ac:picMkLst>
            <pc:docMk/>
            <pc:sldMk cId="1467935717" sldId="335"/>
            <ac:picMk id="88" creationId="{AF1E54A0-D79D-CCCB-232F-5F14982E11B9}"/>
          </ac:picMkLst>
        </pc:picChg>
      </pc:sldChg>
      <pc:sldChg chg="delSp modSp add del mod modTransition">
        <pc:chgData name="Jared Carboy" userId="6125d4e8-06bb-44b1-a4ea-03dbade77421" providerId="ADAL" clId="{8112BC2E-E35E-C84A-BFD2-9A44A131A241}" dt="2022-10-11T05:05:57.713" v="37" actId="2696"/>
        <pc:sldMkLst>
          <pc:docMk/>
          <pc:sldMk cId="3127293881" sldId="335"/>
        </pc:sldMkLst>
        <pc:spChg chg="mod">
          <ac:chgData name="Jared Carboy" userId="6125d4e8-06bb-44b1-a4ea-03dbade77421" providerId="ADAL" clId="{8112BC2E-E35E-C84A-BFD2-9A44A131A241}" dt="2022-10-11T05:04:20.619" v="25" actId="20577"/>
          <ac:spMkLst>
            <pc:docMk/>
            <pc:sldMk cId="3127293881" sldId="335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4:18.232" v="18" actId="478"/>
          <ac:picMkLst>
            <pc:docMk/>
            <pc:sldMk cId="3127293881" sldId="335"/>
            <ac:picMk id="88" creationId="{AF1E54A0-D79D-CCCB-232F-5F14982E11B9}"/>
          </ac:picMkLst>
        </pc:picChg>
      </pc:sldChg>
      <pc:sldChg chg="delSp modSp add mod modTransition">
        <pc:chgData name="Jared Carboy" userId="6125d4e8-06bb-44b1-a4ea-03dbade77421" providerId="ADAL" clId="{8112BC2E-E35E-C84A-BFD2-9A44A131A241}" dt="2022-10-11T05:13:05.216" v="90"/>
        <pc:sldMkLst>
          <pc:docMk/>
          <pc:sldMk cId="1882947038" sldId="336"/>
        </pc:sldMkLst>
        <pc:spChg chg="mod">
          <ac:chgData name="Jared Carboy" userId="6125d4e8-06bb-44b1-a4ea-03dbade77421" providerId="ADAL" clId="{8112BC2E-E35E-C84A-BFD2-9A44A131A241}" dt="2022-10-11T05:09:58.492" v="86" actId="20577"/>
          <ac:spMkLst>
            <pc:docMk/>
            <pc:sldMk cId="1882947038" sldId="336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9:53.315" v="71" actId="478"/>
          <ac:picMkLst>
            <pc:docMk/>
            <pc:sldMk cId="1882947038" sldId="336"/>
            <ac:picMk id="88" creationId="{AF1E54A0-D79D-CCCB-232F-5F14982E11B9}"/>
          </ac:picMkLst>
        </pc:picChg>
      </pc:sldChg>
      <pc:sldChg chg="delSp modSp add del mod modTransition">
        <pc:chgData name="Jared Carboy" userId="6125d4e8-06bb-44b1-a4ea-03dbade77421" providerId="ADAL" clId="{8112BC2E-E35E-C84A-BFD2-9A44A131A241}" dt="2022-10-11T05:05:53.197" v="36" actId="2696"/>
        <pc:sldMkLst>
          <pc:docMk/>
          <pc:sldMk cId="2517549031" sldId="336"/>
        </pc:sldMkLst>
        <pc:spChg chg="mod">
          <ac:chgData name="Jared Carboy" userId="6125d4e8-06bb-44b1-a4ea-03dbade77421" providerId="ADAL" clId="{8112BC2E-E35E-C84A-BFD2-9A44A131A241}" dt="2022-10-11T05:05:35.110" v="34" actId="20577"/>
          <ac:spMkLst>
            <pc:docMk/>
            <pc:sldMk cId="2517549031" sldId="336"/>
            <ac:spMk id="85" creationId="{00000000-0000-0000-0000-000000000000}"/>
          </ac:spMkLst>
        </pc:spChg>
        <pc:grpChg chg="del mod">
          <ac:chgData name="Jared Carboy" userId="6125d4e8-06bb-44b1-a4ea-03dbade77421" providerId="ADAL" clId="{8112BC2E-E35E-C84A-BFD2-9A44A131A241}" dt="2022-10-11T05:05:31.003" v="27" actId="478"/>
          <ac:grpSpMkLst>
            <pc:docMk/>
            <pc:sldMk cId="2517549031" sldId="336"/>
            <ac:grpSpMk id="77" creationId="{00000000-0000-0000-0000-000000000000}"/>
          </ac:grpSpMkLst>
        </pc:grpChg>
        <pc:picChg chg="del">
          <ac:chgData name="Jared Carboy" userId="6125d4e8-06bb-44b1-a4ea-03dbade77421" providerId="ADAL" clId="{8112BC2E-E35E-C84A-BFD2-9A44A131A241}" dt="2022-10-11T05:05:31.003" v="27" actId="478"/>
          <ac:picMkLst>
            <pc:docMk/>
            <pc:sldMk cId="2517549031" sldId="336"/>
            <ac:picMk id="86" creationId="{00000000-0000-0000-0000-000000000000}"/>
          </ac:picMkLst>
        </pc:picChg>
      </pc:sldChg>
      <pc:sldMasterChg chg="modTransition modSldLayout">
        <pc:chgData name="Jared Carboy" userId="6125d4e8-06bb-44b1-a4ea-03dbade77421" providerId="ADAL" clId="{8112BC2E-E35E-C84A-BFD2-9A44A131A241}" dt="2022-10-11T05:01:17.668" v="4"/>
        <pc:sldMasterMkLst>
          <pc:docMk/>
          <pc:sldMasterMk cId="3584914257" sldId="2147483682"/>
        </pc:sldMasterMkLst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53715158" sldId="2147483683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782636533" sldId="2147483684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738165232" sldId="2147483685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807711431" sldId="2147483686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4035938160" sldId="2147483687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195063003" sldId="2147483688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259521158" sldId="2147483689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298440910" sldId="2147483690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310833008" sldId="2147483691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819627887" sldId="2147483692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1395313017" sldId="2147483693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385117676" sldId="2147483694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670618144" sldId="2147483695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517873178" sldId="2147483696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1468150848" sldId="2147483697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443846292" sldId="2147483698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762534469" sldId="2147483699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900881160" sldId="2147483700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1869773312" sldId="2147483701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355083506" sldId="2147483702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373402438" sldId="2147483703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543549914" sldId="2147483704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160466844" sldId="2147483705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066007619" sldId="2147483706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4013764168" sldId="2147483707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969843920" sldId="2147483708"/>
          </pc:sldLayoutMkLst>
        </pc:sldLayoutChg>
      </pc:sldMasterChg>
    </pc:docChg>
  </pc:docChgLst>
  <pc:docChgLst>
    <pc:chgData name="Carlos Sanchez-Sarmiento" userId="S::cas19w@fsu.edu::2326a0ff-7c8d-4f5b-b5b2-e1c852c29958" providerId="AD" clId="Web-{27487108-7374-4E82-AB12-819878DE76F1}"/>
    <pc:docChg chg="modSld">
      <pc:chgData name="Carlos Sanchez-Sarmiento" userId="S::cas19w@fsu.edu::2326a0ff-7c8d-4f5b-b5b2-e1c852c29958" providerId="AD" clId="Web-{27487108-7374-4E82-AB12-819878DE76F1}" dt="2022-10-06T21:05:36.585" v="374" actId="20577"/>
      <pc:docMkLst>
        <pc:docMk/>
      </pc:docMkLst>
      <pc:sldChg chg="addSp delSp">
        <pc:chgData name="Carlos Sanchez-Sarmiento" userId="S::cas19w@fsu.edu::2326a0ff-7c8d-4f5b-b5b2-e1c852c29958" providerId="AD" clId="Web-{27487108-7374-4E82-AB12-819878DE76F1}" dt="2022-10-06T21:01:47.984" v="200"/>
        <pc:sldMkLst>
          <pc:docMk/>
          <pc:sldMk cId="1958622518" sldId="264"/>
        </pc:sldMkLst>
        <pc:spChg chg="topLvl">
          <ac:chgData name="Carlos Sanchez-Sarmiento" userId="S::cas19w@fsu.edu::2326a0ff-7c8d-4f5b-b5b2-e1c852c29958" providerId="AD" clId="Web-{27487108-7374-4E82-AB12-819878DE76F1}" dt="2022-10-06T21:01:38.999" v="199"/>
          <ac:spMkLst>
            <pc:docMk/>
            <pc:sldMk cId="1958622518" sldId="264"/>
            <ac:spMk id="160" creationId="{00000000-0000-0000-0000-000000000000}"/>
          </ac:spMkLst>
        </pc:spChg>
        <pc:grpChg chg="add">
          <ac:chgData name="Carlos Sanchez-Sarmiento" userId="S::cas19w@fsu.edu::2326a0ff-7c8d-4f5b-b5b2-e1c852c29958" providerId="AD" clId="Web-{27487108-7374-4E82-AB12-819878DE76F1}" dt="2022-10-06T21:01:47.984" v="200"/>
          <ac:grpSpMkLst>
            <pc:docMk/>
            <pc:sldMk cId="1958622518" sldId="264"/>
            <ac:grpSpMk id="4" creationId="{16834068-275D-D58E-4309-78A5193B8109}"/>
          </ac:grpSpMkLst>
        </pc:grpChg>
        <pc:grpChg chg="del">
          <ac:chgData name="Carlos Sanchez-Sarmiento" userId="S::cas19w@fsu.edu::2326a0ff-7c8d-4f5b-b5b2-e1c852c29958" providerId="AD" clId="Web-{27487108-7374-4E82-AB12-819878DE76F1}" dt="2022-10-06T21:01:38.999" v="199"/>
          <ac:grpSpMkLst>
            <pc:docMk/>
            <pc:sldMk cId="1958622518" sldId="264"/>
            <ac:grpSpMk id="158" creationId="{00000000-0000-0000-0000-000000000000}"/>
          </ac:grpSpMkLst>
        </pc:grpChg>
        <pc:grpChg chg="topLvl">
          <ac:chgData name="Carlos Sanchez-Sarmiento" userId="S::cas19w@fsu.edu::2326a0ff-7c8d-4f5b-b5b2-e1c852c29958" providerId="AD" clId="Web-{27487108-7374-4E82-AB12-819878DE76F1}" dt="2022-10-06T21:01:38.999" v="199"/>
          <ac:grpSpMkLst>
            <pc:docMk/>
            <pc:sldMk cId="1958622518" sldId="264"/>
            <ac:grpSpMk id="159" creationId="{00000000-0000-0000-0000-000000000000}"/>
          </ac:grpSpMkLst>
        </pc:grpChg>
      </pc:sldChg>
      <pc:sldChg chg="addSp delSp modSp">
        <pc:chgData name="Carlos Sanchez-Sarmiento" userId="S::cas19w@fsu.edu::2326a0ff-7c8d-4f5b-b5b2-e1c852c29958" providerId="AD" clId="Web-{27487108-7374-4E82-AB12-819878DE76F1}" dt="2022-10-06T21:05:36.585" v="374" actId="20577"/>
        <pc:sldMkLst>
          <pc:docMk/>
          <pc:sldMk cId="1833375379" sldId="285"/>
        </pc:sldMkLst>
        <pc:spChg chg="add mod">
          <ac:chgData name="Carlos Sanchez-Sarmiento" userId="S::cas19w@fsu.edu::2326a0ff-7c8d-4f5b-b5b2-e1c852c29958" providerId="AD" clId="Web-{27487108-7374-4E82-AB12-819878DE76F1}" dt="2022-10-06T20:52:37.042" v="53" actId="1076"/>
          <ac:spMkLst>
            <pc:docMk/>
            <pc:sldMk cId="1833375379" sldId="285"/>
            <ac:spMk id="3" creationId="{FEA3D1E8-162D-D594-76AD-5E9359D3A6A1}"/>
          </ac:spMkLst>
        </pc:spChg>
        <pc:spChg chg="add mod">
          <ac:chgData name="Carlos Sanchez-Sarmiento" userId="S::cas19w@fsu.edu::2326a0ff-7c8d-4f5b-b5b2-e1c852c29958" providerId="AD" clId="Web-{27487108-7374-4E82-AB12-819878DE76F1}" dt="2022-10-06T20:54:51.688" v="83" actId="20577"/>
          <ac:spMkLst>
            <pc:docMk/>
            <pc:sldMk cId="1833375379" sldId="285"/>
            <ac:spMk id="6" creationId="{A414ED80-8942-6443-9B08-CA72C155B6BD}"/>
          </ac:spMkLst>
        </pc:spChg>
        <pc:spChg chg="add mod">
          <ac:chgData name="Carlos Sanchez-Sarmiento" userId="S::cas19w@fsu.edu::2326a0ff-7c8d-4f5b-b5b2-e1c852c29958" providerId="AD" clId="Web-{27487108-7374-4E82-AB12-819878DE76F1}" dt="2022-10-06T21:00:26.246" v="196" actId="20577"/>
          <ac:spMkLst>
            <pc:docMk/>
            <pc:sldMk cId="1833375379" sldId="285"/>
            <ac:spMk id="7" creationId="{1B0E1772-08FC-C1A0-8445-7DA1183607C0}"/>
          </ac:spMkLst>
        </pc:spChg>
        <pc:spChg chg="add mod">
          <ac:chgData name="Carlos Sanchez-Sarmiento" userId="S::cas19w@fsu.edu::2326a0ff-7c8d-4f5b-b5b2-e1c852c29958" providerId="AD" clId="Web-{27487108-7374-4E82-AB12-819878DE76F1}" dt="2022-10-06T20:58:11.929" v="178" actId="20577"/>
          <ac:spMkLst>
            <pc:docMk/>
            <pc:sldMk cId="1833375379" sldId="285"/>
            <ac:spMk id="8" creationId="{638CD242-2681-9BE7-E7B5-F573E28C53AC}"/>
          </ac:spMkLst>
        </pc:spChg>
        <pc:spChg chg="add del">
          <ac:chgData name="Carlos Sanchez-Sarmiento" userId="S::cas19w@fsu.edu::2326a0ff-7c8d-4f5b-b5b2-e1c852c29958" providerId="AD" clId="Web-{27487108-7374-4E82-AB12-819878DE76F1}" dt="2022-10-06T21:01:21.967" v="198"/>
          <ac:spMkLst>
            <pc:docMk/>
            <pc:sldMk cId="1833375379" sldId="285"/>
            <ac:spMk id="10" creationId="{07B49691-3521-715E-6CDD-5B1B2D8AE4ED}"/>
          </ac:spMkLst>
        </pc:spChg>
        <pc:spChg chg="mod">
          <ac:chgData name="Carlos Sanchez-Sarmiento" userId="S::cas19w@fsu.edu::2326a0ff-7c8d-4f5b-b5b2-e1c852c29958" providerId="AD" clId="Web-{27487108-7374-4E82-AB12-819878DE76F1}" dt="2022-10-06T21:05:36.585" v="374" actId="20577"/>
          <ac:spMkLst>
            <pc:docMk/>
            <pc:sldMk cId="1833375379" sldId="285"/>
            <ac:spMk id="60" creationId="{098657F5-1648-B889-8003-36A6DE8D1316}"/>
          </ac:spMkLst>
        </pc:spChg>
        <pc:spChg chg="mod">
          <ac:chgData name="Carlos Sanchez-Sarmiento" userId="S::cas19w@fsu.edu::2326a0ff-7c8d-4f5b-b5b2-e1c852c29958" providerId="AD" clId="Web-{27487108-7374-4E82-AB12-819878DE76F1}" dt="2022-10-06T21:04:38.146" v="324"/>
          <ac:spMkLst>
            <pc:docMk/>
            <pc:sldMk cId="1833375379" sldId="285"/>
            <ac:spMk id="62" creationId="{1AE0BDA7-777D-8951-CC7F-4ADE1D032089}"/>
          </ac:spMkLst>
        </pc:spChg>
        <pc:grpChg chg="add mod">
          <ac:chgData name="Carlos Sanchez-Sarmiento" userId="S::cas19w@fsu.edu::2326a0ff-7c8d-4f5b-b5b2-e1c852c29958" providerId="AD" clId="Web-{27487108-7374-4E82-AB12-819878DE76F1}" dt="2022-10-06T21:02:04.250" v="202" actId="1076"/>
          <ac:grpSpMkLst>
            <pc:docMk/>
            <pc:sldMk cId="1833375379" sldId="285"/>
            <ac:grpSpMk id="63" creationId="{8300D29D-9738-1E58-FA35-7B88546F81B7}"/>
          </ac:grpSpMkLst>
        </pc:grpChg>
      </pc:sldChg>
    </pc:docChg>
  </pc:docChgLst>
  <pc:docChgLst>
    <pc:chgData name="Jared Carboy" userId="e73f724c-fac7-45ae-8fd4-50a5bbbfbc28" providerId="ADAL" clId="{0C903C9B-9DDF-4074-8623-51421F27E382}"/>
    <pc:docChg chg="modSld">
      <pc:chgData name="Jared Carboy" userId="e73f724c-fac7-45ae-8fd4-50a5bbbfbc28" providerId="ADAL" clId="{0C903C9B-9DDF-4074-8623-51421F27E382}" dt="2023-02-21T01:36:46.203" v="16"/>
      <pc:docMkLst>
        <pc:docMk/>
      </pc:docMkLst>
      <pc:sldChg chg="addSp modSp mod">
        <pc:chgData name="Jared Carboy" userId="e73f724c-fac7-45ae-8fd4-50a5bbbfbc28" providerId="ADAL" clId="{0C903C9B-9DDF-4074-8623-51421F27E382}" dt="2023-02-21T01:36:46.203" v="16"/>
        <pc:sldMkLst>
          <pc:docMk/>
          <pc:sldMk cId="3549147574" sldId="261"/>
        </pc:sldMkLst>
        <pc:picChg chg="add mod">
          <ac:chgData name="Jared Carboy" userId="e73f724c-fac7-45ae-8fd4-50a5bbbfbc28" providerId="ADAL" clId="{0C903C9B-9DDF-4074-8623-51421F27E382}" dt="2023-02-21T01:36:46.203" v="16"/>
          <ac:picMkLst>
            <pc:docMk/>
            <pc:sldMk cId="3549147574" sldId="261"/>
            <ac:picMk id="7" creationId="{6139B1B9-A585-A4CC-FA9F-1429C5D67571}"/>
          </ac:picMkLst>
        </pc:picChg>
      </pc:sldChg>
    </pc:docChg>
  </pc:docChgLst>
  <pc:docChgLst>
    <pc:chgData name="Jared Carboy" userId="S::jwc19d@fsu.edu::e73f724c-fac7-45ae-8fd4-50a5bbbfbc28" providerId="AD" clId="Web-{6692922B-7CB1-438F-896B-94C496EBBB14}"/>
    <pc:docChg chg="modSld">
      <pc:chgData name="Jared Carboy" userId="S::jwc19d@fsu.edu::e73f724c-fac7-45ae-8fd4-50a5bbbfbc28" providerId="AD" clId="Web-{6692922B-7CB1-438F-896B-94C496EBBB14}" dt="2023-02-21T00:21:09.808" v="3" actId="1076"/>
      <pc:docMkLst>
        <pc:docMk/>
      </pc:docMkLst>
      <pc:sldChg chg="modSp">
        <pc:chgData name="Jared Carboy" userId="S::jwc19d@fsu.edu::e73f724c-fac7-45ae-8fd4-50a5bbbfbc28" providerId="AD" clId="Web-{6692922B-7CB1-438F-896B-94C496EBBB14}" dt="2023-02-21T00:21:09.808" v="3" actId="1076"/>
        <pc:sldMkLst>
          <pc:docMk/>
          <pc:sldMk cId="3917223533" sldId="416"/>
        </pc:sldMkLst>
        <pc:spChg chg="mod">
          <ac:chgData name="Jared Carboy" userId="S::jwc19d@fsu.edu::e73f724c-fac7-45ae-8fd4-50a5bbbfbc28" providerId="AD" clId="Web-{6692922B-7CB1-438F-896B-94C496EBBB14}" dt="2023-02-21T00:21:09.808" v="3" actId="1076"/>
          <ac:spMkLst>
            <pc:docMk/>
            <pc:sldMk cId="3917223533" sldId="416"/>
            <ac:spMk id="123" creationId="{4A3D86B7-E409-1F37-F4FB-53163C113FA9}"/>
          </ac:spMkLst>
        </pc:spChg>
        <pc:grpChg chg="mod">
          <ac:chgData name="Jared Carboy" userId="S::jwc19d@fsu.edu::e73f724c-fac7-45ae-8fd4-50a5bbbfbc28" providerId="AD" clId="Web-{6692922B-7CB1-438F-896B-94C496EBBB14}" dt="2023-02-21T00:21:06.495" v="2" actId="1076"/>
          <ac:grpSpMkLst>
            <pc:docMk/>
            <pc:sldMk cId="3917223533" sldId="416"/>
            <ac:grpSpMk id="122" creationId="{90BADBB5-4D4A-6F06-4F21-AD0794FB28DA}"/>
          </ac:grpSpMkLst>
        </pc:grpChg>
      </pc:sldChg>
    </pc:docChg>
  </pc:docChgLst>
  <pc:docChgLst>
    <pc:chgData name="Kaden Lane" userId="dc6a4fb0-72d0-4b29-a208-a1782b391b34" providerId="ADAL" clId="{C840F5B1-8F47-1C41-B0EA-B8C10D218346}"/>
    <pc:docChg chg="modSld">
      <pc:chgData name="Kaden Lane" userId="dc6a4fb0-72d0-4b29-a208-a1782b391b34" providerId="ADAL" clId="{C840F5B1-8F47-1C41-B0EA-B8C10D218346}" dt="2022-10-07T07:03:58.919" v="6" actId="1076"/>
      <pc:docMkLst>
        <pc:docMk/>
      </pc:docMkLst>
      <pc:sldChg chg="addSp modSp">
        <pc:chgData name="Kaden Lane" userId="dc6a4fb0-72d0-4b29-a208-a1782b391b34" providerId="ADAL" clId="{C840F5B1-8F47-1C41-B0EA-B8C10D218346}" dt="2022-10-07T07:03:58.919" v="6" actId="1076"/>
        <pc:sldMkLst>
          <pc:docMk/>
          <pc:sldMk cId="3956933917" sldId="259"/>
        </pc:sldMkLst>
        <pc:picChg chg="add mod">
          <ac:chgData name="Kaden Lane" userId="dc6a4fb0-72d0-4b29-a208-a1782b391b34" providerId="ADAL" clId="{C840F5B1-8F47-1C41-B0EA-B8C10D218346}" dt="2022-10-07T07:03:58.919" v="6" actId="1076"/>
          <ac:picMkLst>
            <pc:docMk/>
            <pc:sldMk cId="3956933917" sldId="259"/>
            <ac:picMk id="6" creationId="{A59736CD-D452-240E-B1B3-AFEF438146C8}"/>
          </ac:picMkLst>
        </pc:picChg>
      </pc:sldChg>
    </pc:docChg>
  </pc:docChgLst>
  <pc:docChgLst>
    <pc:chgData name="Carlos Sanchez-Sarmiento" userId="2326a0ff-7c8d-4f5b-b5b2-e1c852c29958" providerId="ADAL" clId="{45D72788-E3A0-442F-8732-0114A380CE76}"/>
    <pc:docChg chg="undo custSel addSld modSld modSection">
      <pc:chgData name="Carlos Sanchez-Sarmiento" userId="2326a0ff-7c8d-4f5b-b5b2-e1c852c29958" providerId="ADAL" clId="{45D72788-E3A0-442F-8732-0114A380CE76}" dt="2022-11-29T19:52:20.103" v="314" actId="166"/>
      <pc:docMkLst>
        <pc:docMk/>
      </pc:docMkLst>
      <pc:sldChg chg="addSp delSp modSp mod">
        <pc:chgData name="Carlos Sanchez-Sarmiento" userId="2326a0ff-7c8d-4f5b-b5b2-e1c852c29958" providerId="ADAL" clId="{45D72788-E3A0-442F-8732-0114A380CE76}" dt="2022-11-29T19:45:44.175" v="289" actId="21"/>
        <pc:sldMkLst>
          <pc:docMk/>
          <pc:sldMk cId="438858298" sldId="295"/>
        </pc:sldMkLst>
        <pc:picChg chg="add del mod">
          <ac:chgData name="Carlos Sanchez-Sarmiento" userId="2326a0ff-7c8d-4f5b-b5b2-e1c852c29958" providerId="ADAL" clId="{45D72788-E3A0-442F-8732-0114A380CE76}" dt="2022-11-29T19:45:44.175" v="289" actId="21"/>
          <ac:picMkLst>
            <pc:docMk/>
            <pc:sldMk cId="438858298" sldId="295"/>
            <ac:picMk id="13" creationId="{CDBA8C05-3332-4576-B11F-54822D40F132}"/>
          </ac:picMkLst>
        </pc:picChg>
        <pc:picChg chg="add del mod">
          <ac:chgData name="Carlos Sanchez-Sarmiento" userId="2326a0ff-7c8d-4f5b-b5b2-e1c852c29958" providerId="ADAL" clId="{45D72788-E3A0-442F-8732-0114A380CE76}" dt="2022-11-29T19:45:44.175" v="289" actId="21"/>
          <ac:picMkLst>
            <pc:docMk/>
            <pc:sldMk cId="438858298" sldId="295"/>
            <ac:picMk id="14" creationId="{D5FDAF3E-18C0-4862-BFD6-2A3C5A30D114}"/>
          </ac:picMkLst>
        </pc:picChg>
      </pc:sldChg>
      <pc:sldChg chg="addSp delSp modSp mod">
        <pc:chgData name="Carlos Sanchez-Sarmiento" userId="2326a0ff-7c8d-4f5b-b5b2-e1c852c29958" providerId="ADAL" clId="{45D72788-E3A0-442F-8732-0114A380CE76}" dt="2022-11-29T19:52:20.103" v="314" actId="166"/>
        <pc:sldMkLst>
          <pc:docMk/>
          <pc:sldMk cId="3749537725" sldId="319"/>
        </pc:sldMkLst>
        <pc:grpChg chg="add mod">
          <ac:chgData name="Carlos Sanchez-Sarmiento" userId="2326a0ff-7c8d-4f5b-b5b2-e1c852c29958" providerId="ADAL" clId="{45D72788-E3A0-442F-8732-0114A380CE76}" dt="2022-11-29T19:51:33.945" v="305" actId="1076"/>
          <ac:grpSpMkLst>
            <pc:docMk/>
            <pc:sldMk cId="3749537725" sldId="319"/>
            <ac:grpSpMk id="8" creationId="{6EF5C54E-2036-4AD3-8D61-990FA043FC42}"/>
          </ac:grpSpMkLst>
        </pc:grpChg>
        <pc:picChg chg="del">
          <ac:chgData name="Carlos Sanchez-Sarmiento" userId="2326a0ff-7c8d-4f5b-b5b2-e1c852c29958" providerId="ADAL" clId="{45D72788-E3A0-442F-8732-0114A380CE76}" dt="2022-11-29T19:45:48.754" v="291" actId="478"/>
          <ac:picMkLst>
            <pc:docMk/>
            <pc:sldMk cId="3749537725" sldId="319"/>
            <ac:picMk id="4" creationId="{B9FC18D4-E4C1-1914-7EEB-2CC448314192}"/>
          </ac:picMkLst>
        </pc:picChg>
        <pc:picChg chg="add mod">
          <ac:chgData name="Carlos Sanchez-Sarmiento" userId="2326a0ff-7c8d-4f5b-b5b2-e1c852c29958" providerId="ADAL" clId="{45D72788-E3A0-442F-8732-0114A380CE76}" dt="2022-11-29T19:51:22.798" v="300" actId="164"/>
          <ac:picMkLst>
            <pc:docMk/>
            <pc:sldMk cId="3749537725" sldId="319"/>
            <ac:picMk id="5" creationId="{5EB7BBA1-5E95-455B-9F08-F78555354756}"/>
          </ac:picMkLst>
        </pc:picChg>
        <pc:picChg chg="add mod">
          <ac:chgData name="Carlos Sanchez-Sarmiento" userId="2326a0ff-7c8d-4f5b-b5b2-e1c852c29958" providerId="ADAL" clId="{45D72788-E3A0-442F-8732-0114A380CE76}" dt="2022-11-29T19:51:22.798" v="300" actId="164"/>
          <ac:picMkLst>
            <pc:docMk/>
            <pc:sldMk cId="3749537725" sldId="319"/>
            <ac:picMk id="6" creationId="{84EB87CB-BB9B-40F6-BA91-6B4EC68CE1DC}"/>
          </ac:picMkLst>
        </pc:picChg>
        <pc:picChg chg="add mod ord">
          <ac:chgData name="Carlos Sanchez-Sarmiento" userId="2326a0ff-7c8d-4f5b-b5b2-e1c852c29958" providerId="ADAL" clId="{45D72788-E3A0-442F-8732-0114A380CE76}" dt="2022-11-29T19:52:20.103" v="314" actId="166"/>
          <ac:picMkLst>
            <pc:docMk/>
            <pc:sldMk cId="3749537725" sldId="319"/>
            <ac:picMk id="7" creationId="{77EB3DC0-06DE-4AD6-919F-92B07E562864}"/>
          </ac:picMkLst>
        </pc:picChg>
        <pc:cxnChg chg="add mod">
          <ac:chgData name="Carlos Sanchez-Sarmiento" userId="2326a0ff-7c8d-4f5b-b5b2-e1c852c29958" providerId="ADAL" clId="{45D72788-E3A0-442F-8732-0114A380CE76}" dt="2022-11-29T19:52:15.177" v="313" actId="14100"/>
          <ac:cxnSpMkLst>
            <pc:docMk/>
            <pc:sldMk cId="3749537725" sldId="319"/>
            <ac:cxnSpMk id="10" creationId="{B79F499F-A378-45D8-BBD6-96AF013C2390}"/>
          </ac:cxnSpMkLst>
        </pc:cxnChg>
        <pc:cxnChg chg="add mod">
          <ac:chgData name="Carlos Sanchez-Sarmiento" userId="2326a0ff-7c8d-4f5b-b5b2-e1c852c29958" providerId="ADAL" clId="{45D72788-E3A0-442F-8732-0114A380CE76}" dt="2022-11-29T19:52:10.962" v="312" actId="14100"/>
          <ac:cxnSpMkLst>
            <pc:docMk/>
            <pc:sldMk cId="3749537725" sldId="319"/>
            <ac:cxnSpMk id="11" creationId="{6263BDA5-DDEE-45DC-9586-BD847476BF7C}"/>
          </ac:cxnSpMkLst>
        </pc:cxnChg>
      </pc:sldChg>
      <pc:sldChg chg="modSp">
        <pc:chgData name="Carlos Sanchez-Sarmiento" userId="2326a0ff-7c8d-4f5b-b5b2-e1c852c29958" providerId="ADAL" clId="{45D72788-E3A0-442F-8732-0114A380CE76}" dt="2022-11-29T19:28:53.021" v="285"/>
        <pc:sldMkLst>
          <pc:docMk/>
          <pc:sldMk cId="846270945" sldId="421"/>
        </pc:sldMkLst>
        <pc:picChg chg="mod">
          <ac:chgData name="Carlos Sanchez-Sarmiento" userId="2326a0ff-7c8d-4f5b-b5b2-e1c852c29958" providerId="ADAL" clId="{45D72788-E3A0-442F-8732-0114A380CE76}" dt="2022-11-29T19:28:53.021" v="285"/>
          <ac:picMkLst>
            <pc:docMk/>
            <pc:sldMk cId="846270945" sldId="421"/>
            <ac:picMk id="2" creationId="{7AE4D3CC-AD52-41EC-8C69-30C27A39E8F7}"/>
          </ac:picMkLst>
        </pc:picChg>
      </pc:sldChg>
      <pc:sldChg chg="addSp delSp modSp add mod">
        <pc:chgData name="Carlos Sanchez-Sarmiento" userId="2326a0ff-7c8d-4f5b-b5b2-e1c852c29958" providerId="ADAL" clId="{45D72788-E3A0-442F-8732-0114A380CE76}" dt="2022-11-29T18:16:39.934" v="34"/>
        <pc:sldMkLst>
          <pc:docMk/>
          <pc:sldMk cId="1801667930" sldId="423"/>
        </pc:sldMkLst>
        <pc:spChg chg="add del mod">
          <ac:chgData name="Carlos Sanchez-Sarmiento" userId="2326a0ff-7c8d-4f5b-b5b2-e1c852c29958" providerId="ADAL" clId="{45D72788-E3A0-442F-8732-0114A380CE76}" dt="2022-11-29T18:12:14.461" v="4" actId="478"/>
          <ac:spMkLst>
            <pc:docMk/>
            <pc:sldMk cId="1801667930" sldId="423"/>
            <ac:spMk id="62" creationId="{5C53D30E-E6EA-4355-9AD1-D2D32937334B}"/>
          </ac:spMkLst>
        </pc:spChg>
        <pc:spChg chg="add del mod">
          <ac:chgData name="Carlos Sanchez-Sarmiento" userId="2326a0ff-7c8d-4f5b-b5b2-e1c852c29958" providerId="ADAL" clId="{45D72788-E3A0-442F-8732-0114A380CE76}" dt="2022-11-29T18:12:12.540" v="3" actId="478"/>
          <ac:spMkLst>
            <pc:docMk/>
            <pc:sldMk cId="1801667930" sldId="423"/>
            <ac:spMk id="63" creationId="{B7CD68DD-340B-4279-8CA6-21627C7413C1}"/>
          </ac:spMkLst>
        </pc:spChg>
        <pc:spChg chg="mod">
          <ac:chgData name="Carlos Sanchez-Sarmiento" userId="2326a0ff-7c8d-4f5b-b5b2-e1c852c29958" providerId="ADAL" clId="{45D72788-E3A0-442F-8732-0114A380CE76}" dt="2022-11-29T18:12:06.778" v="2"/>
          <ac:spMkLst>
            <pc:docMk/>
            <pc:sldMk cId="1801667930" sldId="423"/>
            <ac:spMk id="69" creationId="{E02FE9B0-FFCE-4E7D-A958-EC5D8715F8E4}"/>
          </ac:spMkLst>
        </pc:spChg>
        <pc:spChg chg="mod">
          <ac:chgData name="Carlos Sanchez-Sarmiento" userId="2326a0ff-7c8d-4f5b-b5b2-e1c852c29958" providerId="ADAL" clId="{45D72788-E3A0-442F-8732-0114A380CE76}" dt="2022-11-29T18:12:06.778" v="2"/>
          <ac:spMkLst>
            <pc:docMk/>
            <pc:sldMk cId="1801667930" sldId="423"/>
            <ac:spMk id="70" creationId="{A65968CF-9976-4832-AD11-FBD2210F1A44}"/>
          </ac:spMkLst>
        </pc:spChg>
        <pc:spChg chg="mod">
          <ac:chgData name="Carlos Sanchez-Sarmiento" userId="2326a0ff-7c8d-4f5b-b5b2-e1c852c29958" providerId="ADAL" clId="{45D72788-E3A0-442F-8732-0114A380CE76}" dt="2022-11-29T18:12:06.778" v="2"/>
          <ac:spMkLst>
            <pc:docMk/>
            <pc:sldMk cId="1801667930" sldId="423"/>
            <ac:spMk id="71" creationId="{FDA5BEA8-9629-47B3-A727-F8341F584F59}"/>
          </ac:spMkLst>
        </pc:spChg>
        <pc:spChg chg="add mod">
          <ac:chgData name="Carlos Sanchez-Sarmiento" userId="2326a0ff-7c8d-4f5b-b5b2-e1c852c29958" providerId="ADAL" clId="{45D72788-E3A0-442F-8732-0114A380CE76}" dt="2022-11-29T18:12:25.344" v="8" actId="164"/>
          <ac:spMkLst>
            <pc:docMk/>
            <pc:sldMk cId="1801667930" sldId="423"/>
            <ac:spMk id="72" creationId="{C55C0D01-618C-4360-9AAC-9F0C15C6D0D0}"/>
          </ac:spMkLst>
        </pc:spChg>
        <pc:spChg chg="add mod">
          <ac:chgData name="Carlos Sanchez-Sarmiento" userId="2326a0ff-7c8d-4f5b-b5b2-e1c852c29958" providerId="ADAL" clId="{45D72788-E3A0-442F-8732-0114A380CE76}" dt="2022-11-29T18:12:25.344" v="8" actId="164"/>
          <ac:spMkLst>
            <pc:docMk/>
            <pc:sldMk cId="1801667930" sldId="423"/>
            <ac:spMk id="73" creationId="{43E4292B-F150-49C2-A09B-12A46D5A1A16}"/>
          </ac:spMkLst>
        </pc:spChg>
        <pc:spChg chg="add del mod">
          <ac:chgData name="Carlos Sanchez-Sarmiento" userId="2326a0ff-7c8d-4f5b-b5b2-e1c852c29958" providerId="ADAL" clId="{45D72788-E3A0-442F-8732-0114A380CE76}" dt="2022-11-29T18:15:58.294" v="32" actId="478"/>
          <ac:spMkLst>
            <pc:docMk/>
            <pc:sldMk cId="1801667930" sldId="423"/>
            <ac:spMk id="74" creationId="{B5100CB0-FF6D-426D-884F-B904650F8D0C}"/>
          </ac:spMkLst>
        </pc:spChg>
        <pc:spChg chg="add mod">
          <ac:chgData name="Carlos Sanchez-Sarmiento" userId="2326a0ff-7c8d-4f5b-b5b2-e1c852c29958" providerId="ADAL" clId="{45D72788-E3A0-442F-8732-0114A380CE76}" dt="2022-11-29T18:12:06.778" v="2"/>
          <ac:spMkLst>
            <pc:docMk/>
            <pc:sldMk cId="1801667930" sldId="423"/>
            <ac:spMk id="75" creationId="{82998C38-40B4-4E79-A8F6-B7283D04D181}"/>
          </ac:spMkLst>
        </pc:spChg>
        <pc:spChg chg="add mod">
          <ac:chgData name="Carlos Sanchez-Sarmiento" userId="2326a0ff-7c8d-4f5b-b5b2-e1c852c29958" providerId="ADAL" clId="{45D72788-E3A0-442F-8732-0114A380CE76}" dt="2022-11-29T18:12:06.778" v="2"/>
          <ac:spMkLst>
            <pc:docMk/>
            <pc:sldMk cId="1801667930" sldId="423"/>
            <ac:spMk id="76" creationId="{B953AC9D-578F-4CA2-A4E4-CF56B9A2B982}"/>
          </ac:spMkLst>
        </pc:spChg>
        <pc:spChg chg="add mod">
          <ac:chgData name="Carlos Sanchez-Sarmiento" userId="2326a0ff-7c8d-4f5b-b5b2-e1c852c29958" providerId="ADAL" clId="{45D72788-E3A0-442F-8732-0114A380CE76}" dt="2022-11-29T18:12:24.246" v="7"/>
          <ac:spMkLst>
            <pc:docMk/>
            <pc:sldMk cId="1801667930" sldId="423"/>
            <ac:spMk id="77" creationId="{50942E8A-C58B-4E46-9CC9-8D2EF0492D82}"/>
          </ac:spMkLst>
        </pc:spChg>
        <pc:spChg chg="add mod">
          <ac:chgData name="Carlos Sanchez-Sarmiento" userId="2326a0ff-7c8d-4f5b-b5b2-e1c852c29958" providerId="ADAL" clId="{45D72788-E3A0-442F-8732-0114A380CE76}" dt="2022-11-29T18:12:24.246" v="7"/>
          <ac:spMkLst>
            <pc:docMk/>
            <pc:sldMk cId="1801667930" sldId="423"/>
            <ac:spMk id="78" creationId="{7A106ACA-68B3-4925-829B-50FD9EBB6609}"/>
          </ac:spMkLst>
        </pc:spChg>
        <pc:spChg chg="mod">
          <ac:chgData name="Carlos Sanchez-Sarmiento" userId="2326a0ff-7c8d-4f5b-b5b2-e1c852c29958" providerId="ADAL" clId="{45D72788-E3A0-442F-8732-0114A380CE76}" dt="2022-11-29T18:12:42.710" v="14"/>
          <ac:spMkLst>
            <pc:docMk/>
            <pc:sldMk cId="1801667930" sldId="423"/>
            <ac:spMk id="81" creationId="{D481DA10-470F-432E-8940-05DAD3F14E44}"/>
          </ac:spMkLst>
        </pc:spChg>
        <pc:spChg chg="mod">
          <ac:chgData name="Carlos Sanchez-Sarmiento" userId="2326a0ff-7c8d-4f5b-b5b2-e1c852c29958" providerId="ADAL" clId="{45D72788-E3A0-442F-8732-0114A380CE76}" dt="2022-11-29T18:12:42.710" v="14"/>
          <ac:spMkLst>
            <pc:docMk/>
            <pc:sldMk cId="1801667930" sldId="423"/>
            <ac:spMk id="82" creationId="{CA912EE3-9827-4E9C-826E-D1F5753F1C6C}"/>
          </ac:spMkLst>
        </pc:spChg>
        <pc:spChg chg="mod ord">
          <ac:chgData name="Carlos Sanchez-Sarmiento" userId="2326a0ff-7c8d-4f5b-b5b2-e1c852c29958" providerId="ADAL" clId="{45D72788-E3A0-442F-8732-0114A380CE76}" dt="2022-11-29T18:13:45.749" v="27" actId="1076"/>
          <ac:spMkLst>
            <pc:docMk/>
            <pc:sldMk cId="1801667930" sldId="423"/>
            <ac:spMk id="84" creationId="{3BB9B50F-552E-4968-8AB5-FABEE1181D4B}"/>
          </ac:spMkLst>
        </pc:spChg>
        <pc:spChg chg="mod">
          <ac:chgData name="Carlos Sanchez-Sarmiento" userId="2326a0ff-7c8d-4f5b-b5b2-e1c852c29958" providerId="ADAL" clId="{45D72788-E3A0-442F-8732-0114A380CE76}" dt="2022-11-29T18:13:43.398" v="25" actId="1076"/>
          <ac:spMkLst>
            <pc:docMk/>
            <pc:sldMk cId="1801667930" sldId="423"/>
            <ac:spMk id="85" creationId="{84993AC3-8CB5-4D06-A76E-72F6C5BFEEB1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86" creationId="{88FC52E7-0680-4D3A-B4A6-CDD05564B95E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87" creationId="{2C6C379B-5498-4F68-A92C-B1619DD731DB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90" creationId="{9B9CC938-30DE-4A81-AC73-5B01C0C44840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94" creationId="{90D94DC1-C348-41CA-8016-A197203A4414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95" creationId="{37904BE1-99BA-435E-8AEA-281E29273BDF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106" creationId="{9A78C303-BF9E-4F99-88F3-C3A2170A2200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107" creationId="{27C1988D-3052-4B8F-BB43-D8316DDE492F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108" creationId="{97A79B3E-C163-4025-A94D-C3407538D82D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109" creationId="{FABBC433-7230-47A3-BF4C-8335CED1AB25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116" creationId="{6DA006A0-B39D-4200-95B6-51729E2F02D0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117" creationId="{A41DFBD1-2B34-402E-9899-7B8C5D5BC9C4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22" creationId="{2A15F1BB-7C57-4459-9724-1FD098B7FD21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23" creationId="{FFF5C478-5C2A-49A9-A719-6FEBB5D5730B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24" creationId="{0A194D67-635E-4C59-AD87-94033203D9FE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25" creationId="{C24A590C-D7BA-44B0-B3D8-56C8BB9B5B97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0" creationId="{A1326902-23EE-4C58-A713-1250EAB58B62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1" creationId="{1803E2B5-1C0A-4518-826B-F3EE2F186901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2" creationId="{913B9663-7A78-42A1-A403-A01FEFE57E6C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3" creationId="{00F7D682-9532-4D6F-A812-66716FD3FA4E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4" creationId="{85AB701E-B0F9-42C3-AC42-0C36A4F07179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5" creationId="{3CB49028-1639-428D-B16B-1C073C94343C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6" creationId="{724C3664-3A3E-4591-B914-B770D4FD63D9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37" creationId="{A7B86892-5965-43A2-BA1B-E369E036F9D4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41" creationId="{D6FEDC41-4EFB-45CD-BF74-6F5415794F37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42" creationId="{4F001CF7-EA36-4CBC-86F9-D6D8A5B44DCE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43" creationId="{120CF91D-0B2A-40AA-A739-26BD78D4FC40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44" creationId="{793D642F-FBA3-41CB-94A5-E063F2DE3D40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49" creationId="{E188885B-0A8A-43FB-9289-BF7D443DA4EB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0" creationId="{23CA9F6C-7DD2-4116-91C5-6CB2B37F82A3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1" creationId="{AB343CF4-222B-4ABF-BC38-E2FE8850228D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2" creationId="{8EB5A573-926B-48A7-84C7-7F0C06B9D08C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3" creationId="{0093AAA9-EC6B-407B-A92A-C728CC8F1121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4" creationId="{699463BD-93DD-40D3-AA2B-7A7441981C5A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5" creationId="{5A13078A-5BBB-4AA9-8F7D-CF67FC254B7B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56" creationId="{C20969C0-62D0-4191-99A0-C031D544DF9C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60" creationId="{3B7593C8-3973-4474-93A5-859A1E6E64A8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61" creationId="{F846E461-51EC-41FD-A78B-ECBE02A1169A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62" creationId="{AB427CC0-99B9-4AED-800A-40DB7FCB6E02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63" creationId="{8C237B8F-3D85-4D5F-95EA-AE1E0E1C32EA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68" creationId="{E4582F1F-9968-4841-9E10-8AA1626168F3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69" creationId="{ECB014DD-86A0-4DA3-9E7E-154B88809DE9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70" creationId="{71407963-5319-45C7-8EB6-CF2FBDE09108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71" creationId="{2B71C8CB-D7EC-4521-9A13-67D905D399FA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197" creationId="{669488A0-6A20-4508-A137-6828728CE344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201" creationId="{5B194A1B-0495-4E1D-BEE8-D5F37DFCA5A3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203" creationId="{53194B91-FD06-4CEF-867B-580355A72A8A}"/>
          </ac:spMkLst>
        </pc:spChg>
        <pc:spChg chg="mod">
          <ac:chgData name="Carlos Sanchez-Sarmiento" userId="2326a0ff-7c8d-4f5b-b5b2-e1c852c29958" providerId="ADAL" clId="{45D72788-E3A0-442F-8732-0114A380CE76}" dt="2022-11-29T18:16:38.671" v="33"/>
          <ac:spMkLst>
            <pc:docMk/>
            <pc:sldMk cId="1801667930" sldId="423"/>
            <ac:spMk id="204" creationId="{1D1D29AB-74D4-4AAC-9F7F-3EA311FD0343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210" creationId="{FF867C10-F93E-47B1-A90B-23554BE6C6E7}"/>
          </ac:spMkLst>
        </pc:spChg>
        <pc:spChg chg="add del mod">
          <ac:chgData name="Carlos Sanchez-Sarmiento" userId="2326a0ff-7c8d-4f5b-b5b2-e1c852c29958" providerId="ADAL" clId="{45D72788-E3A0-442F-8732-0114A380CE76}" dt="2022-11-29T18:16:39.934" v="34"/>
          <ac:spMkLst>
            <pc:docMk/>
            <pc:sldMk cId="1801667930" sldId="423"/>
            <ac:spMk id="212" creationId="{50575B4B-7FCD-4F0A-BBD4-6C7451995337}"/>
          </ac:spMkLst>
        </pc:spChg>
        <pc:grpChg chg="add mod">
          <ac:chgData name="Carlos Sanchez-Sarmiento" userId="2326a0ff-7c8d-4f5b-b5b2-e1c852c29958" providerId="ADAL" clId="{45D72788-E3A0-442F-8732-0114A380CE76}" dt="2022-11-29T18:12:49.494" v="16" actId="1076"/>
          <ac:grpSpMkLst>
            <pc:docMk/>
            <pc:sldMk cId="1801667930" sldId="423"/>
            <ac:grpSpMk id="13" creationId="{1E99F1A9-D278-4E66-9911-594D03C99810}"/>
          </ac:grpSpMkLst>
        </pc:grpChg>
        <pc:grpChg chg="del">
          <ac:chgData name="Carlos Sanchez-Sarmiento" userId="2326a0ff-7c8d-4f5b-b5b2-e1c852c29958" providerId="ADAL" clId="{45D72788-E3A0-442F-8732-0114A380CE76}" dt="2022-11-29T18:12:06.022" v="1" actId="478"/>
          <ac:grpSpMkLst>
            <pc:docMk/>
            <pc:sldMk cId="1801667930" sldId="423"/>
            <ac:grpSpMk id="14" creationId="{63EF1774-5067-417B-957A-E6C26D5E02D3}"/>
          </ac:grpSpMkLst>
        </pc:grpChg>
        <pc:grpChg chg="add mod">
          <ac:chgData name="Carlos Sanchez-Sarmiento" userId="2326a0ff-7c8d-4f5b-b5b2-e1c852c29958" providerId="ADAL" clId="{45D72788-E3A0-442F-8732-0114A380CE76}" dt="2022-11-29T18:12:17.975" v="5" actId="1076"/>
          <ac:grpSpMkLst>
            <pc:docMk/>
            <pc:sldMk cId="1801667930" sldId="423"/>
            <ac:grpSpMk id="64" creationId="{77E4F2C8-56F7-4E1B-BFC6-C81D8D2D6F20}"/>
          </ac:grpSpMkLst>
        </pc:grpChg>
        <pc:grpChg chg="mod">
          <ac:chgData name="Carlos Sanchez-Sarmiento" userId="2326a0ff-7c8d-4f5b-b5b2-e1c852c29958" providerId="ADAL" clId="{45D72788-E3A0-442F-8732-0114A380CE76}" dt="2022-11-29T18:12:06.778" v="2"/>
          <ac:grpSpMkLst>
            <pc:docMk/>
            <pc:sldMk cId="1801667930" sldId="423"/>
            <ac:grpSpMk id="65" creationId="{2809D564-C34C-4688-B8F1-81377F6DDD0D}"/>
          </ac:grpSpMkLst>
        </pc:grpChg>
        <pc:grpChg chg="mod">
          <ac:chgData name="Carlos Sanchez-Sarmiento" userId="2326a0ff-7c8d-4f5b-b5b2-e1c852c29958" providerId="ADAL" clId="{45D72788-E3A0-442F-8732-0114A380CE76}" dt="2022-11-29T18:12:06.778" v="2"/>
          <ac:grpSpMkLst>
            <pc:docMk/>
            <pc:sldMk cId="1801667930" sldId="423"/>
            <ac:grpSpMk id="68" creationId="{942FF4F6-57E0-4897-B64F-40262E77E1E9}"/>
          </ac:grpSpMkLst>
        </pc:grpChg>
        <pc:grpChg chg="add mod">
          <ac:chgData name="Carlos Sanchez-Sarmiento" userId="2326a0ff-7c8d-4f5b-b5b2-e1c852c29958" providerId="ADAL" clId="{45D72788-E3A0-442F-8732-0114A380CE76}" dt="2022-11-29T18:12:46.846" v="15" actId="1076"/>
          <ac:grpSpMkLst>
            <pc:docMk/>
            <pc:sldMk cId="1801667930" sldId="423"/>
            <ac:grpSpMk id="80" creationId="{1A7FDD62-6D79-4849-A6CF-88335463A26D}"/>
          </ac:grpSpMkLst>
        </pc:grpChg>
        <pc:grpChg chg="add mod ord">
          <ac:chgData name="Carlos Sanchez-Sarmiento" userId="2326a0ff-7c8d-4f5b-b5b2-e1c852c29958" providerId="ADAL" clId="{45D72788-E3A0-442F-8732-0114A380CE76}" dt="2022-11-29T18:14:11.868" v="31" actId="1076"/>
          <ac:grpSpMkLst>
            <pc:docMk/>
            <pc:sldMk cId="1801667930" sldId="423"/>
            <ac:grpSpMk id="83" creationId="{FE04B663-907E-47C4-8320-E9BD8A3DA468}"/>
          </ac:grpSpMkLst>
        </pc:grpChg>
        <pc:grpChg chg="add del mod">
          <ac:chgData name="Carlos Sanchez-Sarmiento" userId="2326a0ff-7c8d-4f5b-b5b2-e1c852c29958" providerId="ADAL" clId="{45D72788-E3A0-442F-8732-0114A380CE76}" dt="2022-11-29T18:16:39.934" v="34"/>
          <ac:grpSpMkLst>
            <pc:docMk/>
            <pc:sldMk cId="1801667930" sldId="423"/>
            <ac:grpSpMk id="88" creationId="{D45E2E89-3150-4739-B668-CCF433E0F9A1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89" creationId="{9F437074-DC37-4EF9-999C-79FC042CD19A}"/>
          </ac:grpSpMkLst>
        </pc:grpChg>
        <pc:grpChg chg="add del mod">
          <ac:chgData name="Carlos Sanchez-Sarmiento" userId="2326a0ff-7c8d-4f5b-b5b2-e1c852c29958" providerId="ADAL" clId="{45D72788-E3A0-442F-8732-0114A380CE76}" dt="2022-11-29T18:16:39.934" v="34"/>
          <ac:grpSpMkLst>
            <pc:docMk/>
            <pc:sldMk cId="1801667930" sldId="423"/>
            <ac:grpSpMk id="118" creationId="{2E9690EA-21A5-4922-9863-4A3CA03E5DF2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20" creationId="{06B81A7E-CEAC-45FD-AE0C-B02AE14F1484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21" creationId="{45D85B69-7F73-46A6-9B0E-B488BC865F83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26" creationId="{A6A51DA2-429E-4C0B-B791-E5C4E2A7783B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29" creationId="{2BA970E7-0529-473B-9A49-3CC040859F4B}"/>
          </ac:grpSpMkLst>
        </pc:grpChg>
        <pc:grpChg chg="add del mod">
          <ac:chgData name="Carlos Sanchez-Sarmiento" userId="2326a0ff-7c8d-4f5b-b5b2-e1c852c29958" providerId="ADAL" clId="{45D72788-E3A0-442F-8732-0114A380CE76}" dt="2022-11-29T18:16:39.934" v="34"/>
          <ac:grpSpMkLst>
            <pc:docMk/>
            <pc:sldMk cId="1801667930" sldId="423"/>
            <ac:grpSpMk id="138" creationId="{3329E08D-26FF-4DEC-80A3-28B81223FB1E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39" creationId="{65976012-F8E0-4ABA-8AF7-5573E57EEBC0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40" creationId="{88A02F03-2E15-4B4A-875A-8E74B027C0F0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45" creationId="{D559ED6B-56A6-473F-AEFA-EBC0049783C5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48" creationId="{DCC3485F-1A45-4A83-AFC5-554BC0E30A9A}"/>
          </ac:grpSpMkLst>
        </pc:grpChg>
        <pc:grpChg chg="add del mod">
          <ac:chgData name="Carlos Sanchez-Sarmiento" userId="2326a0ff-7c8d-4f5b-b5b2-e1c852c29958" providerId="ADAL" clId="{45D72788-E3A0-442F-8732-0114A380CE76}" dt="2022-11-29T18:16:39.934" v="34"/>
          <ac:grpSpMkLst>
            <pc:docMk/>
            <pc:sldMk cId="1801667930" sldId="423"/>
            <ac:grpSpMk id="157" creationId="{391C92E3-8970-4F55-8F8A-FE961490B271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58" creationId="{166BC845-4B25-426E-A731-1CA27CA3135D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59" creationId="{F38DDC90-1B90-4767-8921-6F9A2BBE8050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64" creationId="{75F389F1-33D8-460A-A88F-95B3E1103D35}"/>
          </ac:grpSpMkLst>
        </pc:grpChg>
        <pc:grpChg chg="mod">
          <ac:chgData name="Carlos Sanchez-Sarmiento" userId="2326a0ff-7c8d-4f5b-b5b2-e1c852c29958" providerId="ADAL" clId="{45D72788-E3A0-442F-8732-0114A380CE76}" dt="2022-11-29T18:16:38.671" v="33"/>
          <ac:grpSpMkLst>
            <pc:docMk/>
            <pc:sldMk cId="1801667930" sldId="423"/>
            <ac:grpSpMk id="167" creationId="{59801FC5-90F9-441F-AB9A-FA5FBEA48EAC}"/>
          </ac:grpSpMkLst>
        </pc:grpChg>
        <pc:picChg chg="mod">
          <ac:chgData name="Carlos Sanchez-Sarmiento" userId="2326a0ff-7c8d-4f5b-b5b2-e1c852c29958" providerId="ADAL" clId="{45D72788-E3A0-442F-8732-0114A380CE76}" dt="2022-11-29T18:12:06.778" v="2"/>
          <ac:picMkLst>
            <pc:docMk/>
            <pc:sldMk cId="1801667930" sldId="423"/>
            <ac:picMk id="66" creationId="{2F3FAB19-1672-404D-B050-8F18E2498B90}"/>
          </ac:picMkLst>
        </pc:picChg>
        <pc:picChg chg="mod">
          <ac:chgData name="Carlos Sanchez-Sarmiento" userId="2326a0ff-7c8d-4f5b-b5b2-e1c852c29958" providerId="ADAL" clId="{45D72788-E3A0-442F-8732-0114A380CE76}" dt="2022-11-29T18:12:06.778" v="2"/>
          <ac:picMkLst>
            <pc:docMk/>
            <pc:sldMk cId="1801667930" sldId="423"/>
            <ac:picMk id="67" creationId="{DF741B13-3FD2-4DF6-BAED-67BE2965C9A7}"/>
          </ac:picMkLst>
        </pc:picChg>
        <pc:picChg chg="add del mod">
          <ac:chgData name="Carlos Sanchez-Sarmiento" userId="2326a0ff-7c8d-4f5b-b5b2-e1c852c29958" providerId="ADAL" clId="{45D72788-E3A0-442F-8732-0114A380CE76}" dt="2022-11-29T18:16:39.934" v="34"/>
          <ac:picMkLst>
            <pc:docMk/>
            <pc:sldMk cId="1801667930" sldId="423"/>
            <ac:picMk id="99" creationId="{63874B9D-1D48-42E4-8C38-6D1A4C4B2CCB}"/>
          </ac:picMkLst>
        </pc:picChg>
        <pc:picChg chg="add del mod">
          <ac:chgData name="Carlos Sanchez-Sarmiento" userId="2326a0ff-7c8d-4f5b-b5b2-e1c852c29958" providerId="ADAL" clId="{45D72788-E3A0-442F-8732-0114A380CE76}" dt="2022-11-29T18:16:39.934" v="34"/>
          <ac:picMkLst>
            <pc:docMk/>
            <pc:sldMk cId="1801667930" sldId="423"/>
            <ac:picMk id="100" creationId="{E7AF0D25-E1D4-4792-9082-0126BA86E36E}"/>
          </ac:picMkLst>
        </pc:pic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96" creationId="{1262BC3F-4C3F-4620-8A74-76BE97026238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97" creationId="{55D0F950-E917-43F5-8DFF-40A32378A058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98" creationId="{FC9A14C2-AEEF-4382-BFE7-78C1AED550DA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01" creationId="{74D96C52-0B0A-42C5-BEE9-C3C35A1C2959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02" creationId="{A3D3DE10-88EE-427A-84DA-9F4358FBBC51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03" creationId="{D0EC061A-BA03-4A34-A25A-0251C08612B8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04" creationId="{2F06712C-4FD0-4B54-A7BE-D28F76DE0096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05" creationId="{C55A352A-3167-495E-B507-875E5A3B9CA4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10" creationId="{EA39FECA-6646-4E5E-83C1-D83F759C1B5E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11" creationId="{4111A145-FAA0-4AF2-BDEA-A47ADA8B8F6A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12" creationId="{949733F0-4BDB-4E10-9424-80F9228F1B4F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13" creationId="{D1A1487A-B5EC-4859-A893-5B2CEB6E03F6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14" creationId="{88857C18-1B99-40BB-91A0-8A432138AD12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115" creationId="{9C4F8595-84DE-40A5-B254-B1000F0ED1DF}"/>
          </ac:cxnSpMkLst>
        </pc:cxnChg>
        <pc:cxnChg chg="mod">
          <ac:chgData name="Carlos Sanchez-Sarmiento" userId="2326a0ff-7c8d-4f5b-b5b2-e1c852c29958" providerId="ADAL" clId="{45D72788-E3A0-442F-8732-0114A380CE76}" dt="2022-11-29T18:16:38.671" v="33"/>
          <ac:cxnSpMkLst>
            <pc:docMk/>
            <pc:sldMk cId="1801667930" sldId="423"/>
            <ac:cxnSpMk id="127" creationId="{EB8027FF-B2F0-42FF-937C-3CE6D59BA548}"/>
          </ac:cxnSpMkLst>
        </pc:cxnChg>
        <pc:cxnChg chg="mod">
          <ac:chgData name="Carlos Sanchez-Sarmiento" userId="2326a0ff-7c8d-4f5b-b5b2-e1c852c29958" providerId="ADAL" clId="{45D72788-E3A0-442F-8732-0114A380CE76}" dt="2022-11-29T18:16:38.671" v="33"/>
          <ac:cxnSpMkLst>
            <pc:docMk/>
            <pc:sldMk cId="1801667930" sldId="423"/>
            <ac:cxnSpMk id="128" creationId="{E43755B7-A1C9-465A-B573-5077E9F6D1EA}"/>
          </ac:cxnSpMkLst>
        </pc:cxnChg>
        <pc:cxnChg chg="mod">
          <ac:chgData name="Carlos Sanchez-Sarmiento" userId="2326a0ff-7c8d-4f5b-b5b2-e1c852c29958" providerId="ADAL" clId="{45D72788-E3A0-442F-8732-0114A380CE76}" dt="2022-11-29T18:16:38.671" v="33"/>
          <ac:cxnSpMkLst>
            <pc:docMk/>
            <pc:sldMk cId="1801667930" sldId="423"/>
            <ac:cxnSpMk id="146" creationId="{BC49DD9B-F579-4897-8161-974562EE65D4}"/>
          </ac:cxnSpMkLst>
        </pc:cxnChg>
        <pc:cxnChg chg="mod">
          <ac:chgData name="Carlos Sanchez-Sarmiento" userId="2326a0ff-7c8d-4f5b-b5b2-e1c852c29958" providerId="ADAL" clId="{45D72788-E3A0-442F-8732-0114A380CE76}" dt="2022-11-29T18:16:38.671" v="33"/>
          <ac:cxnSpMkLst>
            <pc:docMk/>
            <pc:sldMk cId="1801667930" sldId="423"/>
            <ac:cxnSpMk id="147" creationId="{43CB6347-1ECA-43C6-9566-2ED889001CF7}"/>
          </ac:cxnSpMkLst>
        </pc:cxnChg>
        <pc:cxnChg chg="mod">
          <ac:chgData name="Carlos Sanchez-Sarmiento" userId="2326a0ff-7c8d-4f5b-b5b2-e1c852c29958" providerId="ADAL" clId="{45D72788-E3A0-442F-8732-0114A380CE76}" dt="2022-11-29T18:16:38.671" v="33"/>
          <ac:cxnSpMkLst>
            <pc:docMk/>
            <pc:sldMk cId="1801667930" sldId="423"/>
            <ac:cxnSpMk id="165" creationId="{EBA21F3B-8833-422F-B424-312837722E40}"/>
          </ac:cxnSpMkLst>
        </pc:cxnChg>
        <pc:cxnChg chg="mod">
          <ac:chgData name="Carlos Sanchez-Sarmiento" userId="2326a0ff-7c8d-4f5b-b5b2-e1c852c29958" providerId="ADAL" clId="{45D72788-E3A0-442F-8732-0114A380CE76}" dt="2022-11-29T18:16:38.671" v="33"/>
          <ac:cxnSpMkLst>
            <pc:docMk/>
            <pc:sldMk cId="1801667930" sldId="423"/>
            <ac:cxnSpMk id="166" creationId="{15005D3A-1757-48C5-978B-38744EC313C2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207" creationId="{22A7ED82-F690-410E-B76B-17598123D31E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211" creationId="{3D83A0F0-D7FF-492B-8DC0-635818EA7C70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213" creationId="{BBF10332-214D-429D-9AA5-73D9178153DC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214" creationId="{EE0CF676-0F31-4C56-B641-CE8383DBEDE7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215" creationId="{1A871921-E1F1-4F38-B192-62F2915C2EBE}"/>
          </ac:cxnSpMkLst>
        </pc:cxnChg>
        <pc:cxnChg chg="add del mod">
          <ac:chgData name="Carlos Sanchez-Sarmiento" userId="2326a0ff-7c8d-4f5b-b5b2-e1c852c29958" providerId="ADAL" clId="{45D72788-E3A0-442F-8732-0114A380CE76}" dt="2022-11-29T18:16:39.934" v="34"/>
          <ac:cxnSpMkLst>
            <pc:docMk/>
            <pc:sldMk cId="1801667930" sldId="423"/>
            <ac:cxnSpMk id="216" creationId="{5D17B83F-7564-479B-A093-309574408C29}"/>
          </ac:cxnSpMkLst>
        </pc:cxnChg>
      </pc:sldChg>
      <pc:sldChg chg="addSp delSp modSp add mod">
        <pc:chgData name="Carlos Sanchez-Sarmiento" userId="2326a0ff-7c8d-4f5b-b5b2-e1c852c29958" providerId="ADAL" clId="{45D72788-E3A0-442F-8732-0114A380CE76}" dt="2022-11-29T19:11:46.179" v="279" actId="14100"/>
        <pc:sldMkLst>
          <pc:docMk/>
          <pc:sldMk cId="1575551198" sldId="424"/>
        </pc:sldMkLst>
        <pc:spChg chg="add del mod">
          <ac:chgData name="Carlos Sanchez-Sarmiento" userId="2326a0ff-7c8d-4f5b-b5b2-e1c852c29958" providerId="ADAL" clId="{45D72788-E3A0-442F-8732-0114A380CE76}" dt="2022-11-29T18:33:48.358" v="169" actId="478"/>
          <ac:spMkLst>
            <pc:docMk/>
            <pc:sldMk cId="1575551198" sldId="424"/>
            <ac:spMk id="14" creationId="{F1524637-719D-43E9-91C7-B2E8475A4B20}"/>
          </ac:spMkLst>
        </pc:spChg>
        <pc:spChg chg="add del mod">
          <ac:chgData name="Carlos Sanchez-Sarmiento" userId="2326a0ff-7c8d-4f5b-b5b2-e1c852c29958" providerId="ADAL" clId="{45D72788-E3A0-442F-8732-0114A380CE76}" dt="2022-11-29T18:34:52.441" v="184" actId="478"/>
          <ac:spMkLst>
            <pc:docMk/>
            <pc:sldMk cId="1575551198" sldId="424"/>
            <ac:spMk id="15" creationId="{66163634-F675-447C-906B-D2FB083951E4}"/>
          </ac:spMkLst>
        </pc:spChg>
        <pc:spChg chg="add del mod">
          <ac:chgData name="Carlos Sanchez-Sarmiento" userId="2326a0ff-7c8d-4f5b-b5b2-e1c852c29958" providerId="ADAL" clId="{45D72788-E3A0-442F-8732-0114A380CE76}" dt="2022-11-29T18:36:14.376" v="204" actId="478"/>
          <ac:spMkLst>
            <pc:docMk/>
            <pc:sldMk cId="1575551198" sldId="424"/>
            <ac:spMk id="16" creationId="{3EDDBF04-8140-495F-B1D2-F64F22AD4F47}"/>
          </ac:spMkLst>
        </pc:spChg>
        <pc:spChg chg="add mod">
          <ac:chgData name="Carlos Sanchez-Sarmiento" userId="2326a0ff-7c8d-4f5b-b5b2-e1c852c29958" providerId="ADAL" clId="{45D72788-E3A0-442F-8732-0114A380CE76}" dt="2022-11-29T19:11:26.936" v="277" actId="1076"/>
          <ac:spMkLst>
            <pc:docMk/>
            <pc:sldMk cId="1575551198" sldId="424"/>
            <ac:spMk id="17" creationId="{5DE63B60-3BE5-40D4-AF30-0E61CE518532}"/>
          </ac:spMkLst>
        </pc:spChg>
        <pc:spChg chg="add del mod">
          <ac:chgData name="Carlos Sanchez-Sarmiento" userId="2326a0ff-7c8d-4f5b-b5b2-e1c852c29958" providerId="ADAL" clId="{45D72788-E3A0-442F-8732-0114A380CE76}" dt="2022-11-29T18:16:55.128" v="39" actId="478"/>
          <ac:spMkLst>
            <pc:docMk/>
            <pc:sldMk cId="1575551198" sldId="424"/>
            <ac:spMk id="21" creationId="{7408B1DB-A56E-4970-AC44-78FB919CD6BB}"/>
          </ac:spMkLst>
        </pc:spChg>
        <pc:spChg chg="add del mod">
          <ac:chgData name="Carlos Sanchez-Sarmiento" userId="2326a0ff-7c8d-4f5b-b5b2-e1c852c29958" providerId="ADAL" clId="{45D72788-E3A0-442F-8732-0114A380CE76}" dt="2022-11-29T18:16:54.025" v="38" actId="478"/>
          <ac:spMkLst>
            <pc:docMk/>
            <pc:sldMk cId="1575551198" sldId="424"/>
            <ac:spMk id="22" creationId="{10F9B99E-DCC4-477A-B856-54BD839E8F67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25" creationId="{C448A6A2-31DF-428F-8A74-9BDE19E7BB83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26" creationId="{56C35037-6B06-46C4-990C-A893EEC797E4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27" creationId="{2D21EA28-57B6-4868-BC5D-AD3BDF047B79}"/>
          </ac:spMkLst>
        </pc:spChg>
        <pc:spChg chg="add mod topLvl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38" creationId="{31281946-BC63-4FC6-8400-ECF5C275F046}"/>
          </ac:spMkLst>
        </pc:spChg>
        <pc:spChg chg="add mod topLvl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39" creationId="{0511A48E-48AB-4D7A-8870-E3EBC330B0F5}"/>
          </ac:spMkLst>
        </pc:spChg>
        <pc:spChg chg="add mod topLvl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40" creationId="{10D9847F-BAB7-4DCD-9626-0622D81B1C8C}"/>
          </ac:spMkLst>
        </pc:spChg>
        <pc:spChg chg="add mod topLvl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41" creationId="{56C45487-7631-4595-AD9A-1C34E0E50670}"/>
          </ac:spMkLst>
        </pc:spChg>
        <pc:spChg chg="add mod topLvl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48" creationId="{2822091D-21A6-4646-8CBF-677EDB543CC7}"/>
          </ac:spMkLst>
        </pc:spChg>
        <pc:spChg chg="add mod topLvl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49" creationId="{CB8516EC-D32F-4EF3-B55C-6759391E1C61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53" creationId="{F0695410-5B13-44BA-BDC3-569B2FEF5CFD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54" creationId="{55465772-6660-45C8-A0EA-20A8E4561108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55" creationId="{5BB7E272-57C2-40AE-BEFB-3C81052DA503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56" creationId="{40A5D9EC-A26A-4BEE-A469-51997BD519B9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61" creationId="{81EBA799-5C28-4098-BBCC-0596382E76B5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62" creationId="{CFA191A7-4B97-4644-ADE6-F14494046EE5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63" creationId="{037EED16-DB77-4475-BED3-F6DD5D174CC5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74" creationId="{B94D73B2-1690-4A04-A8A2-75E9D410D086}"/>
          </ac:spMkLst>
        </pc:spChg>
        <pc:spChg chg="del">
          <ac:chgData name="Carlos Sanchez-Sarmiento" userId="2326a0ff-7c8d-4f5b-b5b2-e1c852c29958" providerId="ADAL" clId="{45D72788-E3A0-442F-8732-0114A380CE76}" dt="2022-11-29T18:16:47.247" v="36" actId="478"/>
          <ac:spMkLst>
            <pc:docMk/>
            <pc:sldMk cId="1575551198" sldId="424"/>
            <ac:spMk id="75" creationId="{82998C38-40B4-4E79-A8F6-B7283D04D181}"/>
          </ac:spMkLst>
        </pc:spChg>
        <pc:spChg chg="del">
          <ac:chgData name="Carlos Sanchez-Sarmiento" userId="2326a0ff-7c8d-4f5b-b5b2-e1c852c29958" providerId="ADAL" clId="{45D72788-E3A0-442F-8732-0114A380CE76}" dt="2022-11-29T18:16:47.247" v="36" actId="478"/>
          <ac:spMkLst>
            <pc:docMk/>
            <pc:sldMk cId="1575551198" sldId="424"/>
            <ac:spMk id="76" creationId="{B953AC9D-578F-4CA2-A4E4-CF56B9A2B982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77" creationId="{037D9908-1957-4928-A26F-72BDD35B6378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78" creationId="{F433594F-A35D-45C9-9822-EA01444A1DF7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79" creationId="{1038526B-9177-4A09-8B90-C49DB49167CF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86" creationId="{DABC0FF6-BA53-47E1-9DC8-7109587CA346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90" creationId="{DF5735EB-9B13-48FA-BF29-F078A51F7AD0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91" creationId="{F998685C-16DE-4758-AAE5-736773766AFE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92" creationId="{F80EE673-8D06-4B94-9D89-F8EE465C2348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93" creationId="{5414B7A8-19C8-4635-8C48-FEFDF15D8B2B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98" creationId="{8261FD8B-3C6E-4B0C-9AD2-F497DFDBB976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99" creationId="{3023C74E-4FEF-4ACD-A5A6-99631E9F8CEF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00" creationId="{233A5E9D-9086-48ED-8521-E358405AEDA3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01" creationId="{CAA7456C-318B-483F-B089-011E50B7103A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02" creationId="{7CABA4B5-0039-43F0-8F98-FDB3E64C6C90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03" creationId="{25EFF529-AD9A-4D3F-8E1C-C8A425D7F99D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04" creationId="{5266804B-5919-45D6-B349-A6BB91AB37EA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05" creationId="{05E86692-14E7-43C4-8B7A-937C50603E14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09" creationId="{62175A80-F537-4076-9B06-AC1ACBBA8906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10" creationId="{6828BD1F-E485-4528-AEB2-E7B029DB949F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11" creationId="{73E4E4F4-1A1B-4CFE-A65F-94F8F05643B4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12" creationId="{BA9DBBFD-C7D1-429A-A672-1D7C479D851A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17" creationId="{2AF829D2-58AD-4B7A-871C-D1618D78591B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18" creationId="{C9F06505-AA67-475E-B314-D5C34512FEDD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19" creationId="{EEF95DC6-A740-4A36-8203-0DE48B4EA7C4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20" creationId="{23E06971-5DF2-41C8-94E4-B6440E9A50F3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21" creationId="{348CDA6B-65EC-42FD-BB45-D2F23C0451BD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22" creationId="{3DB12FBF-ECCD-497C-91E0-6B5FB21D1D4F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23" creationId="{787FBC87-1A6A-4032-A436-943E5D566EF1}"/>
          </ac:spMkLst>
        </pc:spChg>
        <pc:spChg chg="mod">
          <ac:chgData name="Carlos Sanchez-Sarmiento" userId="2326a0ff-7c8d-4f5b-b5b2-e1c852c29958" providerId="ADAL" clId="{45D72788-E3A0-442F-8732-0114A380CE76}" dt="2022-11-29T18:23:28.946" v="79" actId="165"/>
          <ac:spMkLst>
            <pc:docMk/>
            <pc:sldMk cId="1575551198" sldId="424"/>
            <ac:spMk id="124" creationId="{04237D00-56FC-4A0D-85F7-353DC675CC48}"/>
          </ac:spMkLst>
        </pc:spChg>
        <pc:spChg chg="add mod topLvl">
          <ac:chgData name="Carlos Sanchez-Sarmiento" userId="2326a0ff-7c8d-4f5b-b5b2-e1c852c29958" providerId="ADAL" clId="{45D72788-E3A0-442F-8732-0114A380CE76}" dt="2022-11-29T19:03:22.591" v="234" actId="207"/>
          <ac:spMkLst>
            <pc:docMk/>
            <pc:sldMk cId="1575551198" sldId="424"/>
            <ac:spMk id="126" creationId="{9D6DF33B-C71D-4BB1-AAE3-A4A3EA77BAD1}"/>
          </ac:spMkLst>
        </pc:spChg>
        <pc:spChg chg="add mod topLvl">
          <ac:chgData name="Carlos Sanchez-Sarmiento" userId="2326a0ff-7c8d-4f5b-b5b2-e1c852c29958" providerId="ADAL" clId="{45D72788-E3A0-442F-8732-0114A380CE76}" dt="2022-11-29T19:03:20.718" v="233" actId="207"/>
          <ac:spMkLst>
            <pc:docMk/>
            <pc:sldMk cId="1575551198" sldId="424"/>
            <ac:spMk id="128" creationId="{161C030F-3808-4C60-BDF3-C096EA0CE989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34" creationId="{B4E9AEF7-3E0D-4E19-8BF2-88393A3CAE14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35" creationId="{51CBB674-6AB4-4213-BAB7-12B5ADA36163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39" creationId="{F7F7C326-0963-4C4F-8BFB-CD9B0365D9BC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40" creationId="{419F27AA-AA24-4A32-BC87-D59AB97DE61B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42" creationId="{08A666FA-391F-4415-8439-4AA3DCC0EACC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43" creationId="{37738A98-3F5A-4CEE-B91B-EFA5362B5285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44" creationId="{B5B4EE7C-9743-4AB5-A5D5-70E63DCD1990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46" creationId="{29CC21B7-A7C0-4531-B43C-48C271C2B27D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51" creationId="{FB4C5C62-8D03-4AF6-BA91-A6321BE7E20E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52" creationId="{BC1A3104-18CB-417A-B237-E0EDCCE50FB5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53" creationId="{E0206087-4E86-4D66-96BA-0A43784C013A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54" creationId="{FB57BEAE-EECD-4D9F-886F-ED2D357713B9}"/>
          </ac:spMkLst>
        </pc:spChg>
        <pc:spChg chg="del mod">
          <ac:chgData name="Carlos Sanchez-Sarmiento" userId="2326a0ff-7c8d-4f5b-b5b2-e1c852c29958" providerId="ADAL" clId="{45D72788-E3A0-442F-8732-0114A380CE76}" dt="2022-11-29T18:18:42.655" v="45" actId="478"/>
          <ac:spMkLst>
            <pc:docMk/>
            <pc:sldMk cId="1575551198" sldId="424"/>
            <ac:spMk id="155" creationId="{6007956A-3570-4E89-89B1-7280BD7D750E}"/>
          </ac:spMkLst>
        </pc:spChg>
        <pc:spChg chg="del mod">
          <ac:chgData name="Carlos Sanchez-Sarmiento" userId="2326a0ff-7c8d-4f5b-b5b2-e1c852c29958" providerId="ADAL" clId="{45D72788-E3A0-442F-8732-0114A380CE76}" dt="2022-11-29T18:18:41.169" v="44" actId="478"/>
          <ac:spMkLst>
            <pc:docMk/>
            <pc:sldMk cId="1575551198" sldId="424"/>
            <ac:spMk id="156" creationId="{94844F0C-DB9C-463E-B9BD-4A9EA91789E2}"/>
          </ac:spMkLst>
        </pc:spChg>
        <pc:spChg chg="del mod">
          <ac:chgData name="Carlos Sanchez-Sarmiento" userId="2326a0ff-7c8d-4f5b-b5b2-e1c852c29958" providerId="ADAL" clId="{45D72788-E3A0-442F-8732-0114A380CE76}" dt="2022-11-29T18:18:44.370" v="46" actId="478"/>
          <ac:spMkLst>
            <pc:docMk/>
            <pc:sldMk cId="1575551198" sldId="424"/>
            <ac:spMk id="158" creationId="{CEA51739-E930-4432-928E-047DC003C635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59" creationId="{7BBFA150-5413-4B75-864C-5F1A268C5CEE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0" creationId="{15A0E82C-BC1E-4F12-B0AB-B4BA953ADE86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1" creationId="{94FC7C13-9372-47F7-8382-DA40F3C3C420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2" creationId="{8F315AAA-1CD2-4AD9-BF12-007A9E2D684D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3" creationId="{70122AFD-4031-4961-81CF-755E52313DB9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4" creationId="{626E865B-8B16-4198-A4B4-8812359EACFE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5" creationId="{C4B3239E-13F9-48CB-9DA8-2203D301C7EB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6" creationId="{EF2B4C8B-7DEB-4C97-9474-5C90C6B9D7CA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7" creationId="{A166C5F5-0C3A-4230-9033-2543DAF1E101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8" creationId="{407C51B6-ABDD-4A34-9B37-A27010595076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69" creationId="{F4E7F4D8-B186-4915-AB8E-38D57172505A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0" creationId="{E9D2804E-7907-44A9-A8AC-495DD8E59C42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1" creationId="{CC2C3269-6AD0-4FE4-8256-72E82C629422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2" creationId="{D125391D-7166-47DF-8BF9-FE984DC5911C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3" creationId="{CA44E330-0992-4FF5-ABB3-22FA19885E34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4" creationId="{A4A5A3BE-6E25-4087-9F8B-DE1C57F534B3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5" creationId="{EE2998C2-97E8-4A6C-AB40-CF80464BA881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6" creationId="{8582DADA-850E-4649-94B2-A4AA1595E742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7" creationId="{A66C04C0-0168-41B8-AA8C-9C90A087192E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8" creationId="{40389161-A687-4A5E-B5C6-CCB56A04FEA2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79" creationId="{9A204DD3-724B-4AD9-BC41-3D8BAA3B62FC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80" creationId="{D933ECEF-5A8A-4470-B125-5B23EA10854F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81" creationId="{BD12C285-F8CC-4989-80B8-058CEAD35218}"/>
          </ac:spMkLst>
        </pc:spChg>
        <pc:spChg chg="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82" creationId="{FAF36868-BC3A-46F1-B9C2-70B9D464CA9A}"/>
          </ac:spMkLst>
        </pc:spChg>
        <pc:spChg chg="add del mod">
          <ac:chgData name="Carlos Sanchez-Sarmiento" userId="2326a0ff-7c8d-4f5b-b5b2-e1c852c29958" providerId="ADAL" clId="{45D72788-E3A0-442F-8732-0114A380CE76}" dt="2022-11-29T18:23:18.809" v="78" actId="478"/>
          <ac:spMkLst>
            <pc:docMk/>
            <pc:sldMk cId="1575551198" sldId="424"/>
            <ac:spMk id="183" creationId="{A4C555A8-31CF-48FE-92C0-ABBAA600C7F6}"/>
          </ac:spMkLst>
        </pc:spChg>
        <pc:spChg chg="add mod">
          <ac:chgData name="Carlos Sanchez-Sarmiento" userId="2326a0ff-7c8d-4f5b-b5b2-e1c852c29958" providerId="ADAL" clId="{45D72788-E3A0-442F-8732-0114A380CE76}" dt="2022-11-29T19:07:05.269" v="249" actId="164"/>
          <ac:spMkLst>
            <pc:docMk/>
            <pc:sldMk cId="1575551198" sldId="424"/>
            <ac:spMk id="187" creationId="{1BB3E115-8049-472F-80CA-ACFC5C64EA7C}"/>
          </ac:spMkLst>
        </pc:spChg>
        <pc:spChg chg="mod topLvl">
          <ac:chgData name="Carlos Sanchez-Sarmiento" userId="2326a0ff-7c8d-4f5b-b5b2-e1c852c29958" providerId="ADAL" clId="{45D72788-E3A0-442F-8732-0114A380CE76}" dt="2022-11-29T19:07:17.508" v="250" actId="164"/>
          <ac:spMkLst>
            <pc:docMk/>
            <pc:sldMk cId="1575551198" sldId="424"/>
            <ac:spMk id="192" creationId="{200F4FAE-60FC-4AA8-9331-D3E9CA0995C3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96" creationId="{E0FD7509-D70A-4C47-AA79-7686B5D4DA5A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97" creationId="{A804A990-BDAA-43EC-8FCE-DD9F60AA286E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199" creationId="{88027E36-7D0B-4D3E-86C3-D302E162AEF4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200" creationId="{39F113E1-4B8A-4BEE-8AB0-BED44202A145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202" creationId="{1F025393-5AA7-4C91-8196-4B0260011810}"/>
          </ac:spMkLst>
        </pc:spChg>
        <pc:spChg chg="mod">
          <ac:chgData name="Carlos Sanchez-Sarmiento" userId="2326a0ff-7c8d-4f5b-b5b2-e1c852c29958" providerId="ADAL" clId="{45D72788-E3A0-442F-8732-0114A380CE76}" dt="2022-11-29T19:08:38.067" v="268" actId="165"/>
          <ac:spMkLst>
            <pc:docMk/>
            <pc:sldMk cId="1575551198" sldId="424"/>
            <ac:spMk id="203" creationId="{B040E597-4DF5-4F1E-8B2B-4137CCF5386B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205" creationId="{8F710423-EFAD-4C1D-94B7-9449501F2BDD}"/>
          </ac:spMkLst>
        </pc:spChg>
        <pc:spChg chg="mod">
          <ac:chgData name="Carlos Sanchez-Sarmiento" userId="2326a0ff-7c8d-4f5b-b5b2-e1c852c29958" providerId="ADAL" clId="{45D72788-E3A0-442F-8732-0114A380CE76}" dt="2022-11-29T19:08:25.784" v="266" actId="165"/>
          <ac:spMkLst>
            <pc:docMk/>
            <pc:sldMk cId="1575551198" sldId="424"/>
            <ac:spMk id="206" creationId="{71945954-D178-493E-8A16-1E9E1C41F2BC}"/>
          </ac:spMkLst>
        </pc:spChg>
        <pc:spChg chg="add del mod">
          <ac:chgData name="Carlos Sanchez-Sarmiento" userId="2326a0ff-7c8d-4f5b-b5b2-e1c852c29958" providerId="ADAL" clId="{45D72788-E3A0-442F-8732-0114A380CE76}" dt="2022-11-29T18:32:32.012" v="147" actId="21"/>
          <ac:spMkLst>
            <pc:docMk/>
            <pc:sldMk cId="1575551198" sldId="424"/>
            <ac:spMk id="207" creationId="{406D9A6A-58A3-45D3-8160-38687535B181}"/>
          </ac:spMkLst>
        </pc:spChg>
        <pc:spChg chg="add del mod">
          <ac:chgData name="Carlos Sanchez-Sarmiento" userId="2326a0ff-7c8d-4f5b-b5b2-e1c852c29958" providerId="ADAL" clId="{45D72788-E3A0-442F-8732-0114A380CE76}" dt="2022-11-29T18:32:32.012" v="147" actId="21"/>
          <ac:spMkLst>
            <pc:docMk/>
            <pc:sldMk cId="1575551198" sldId="424"/>
            <ac:spMk id="208" creationId="{F204D4CA-4097-4C22-907D-D613A87AC33C}"/>
          </ac:spMkLst>
        </pc:spChg>
        <pc:spChg chg="add mod topLvl">
          <ac:chgData name="Carlos Sanchez-Sarmiento" userId="2326a0ff-7c8d-4f5b-b5b2-e1c852c29958" providerId="ADAL" clId="{45D72788-E3A0-442F-8732-0114A380CE76}" dt="2022-11-29T19:11:26.936" v="277" actId="1076"/>
          <ac:spMkLst>
            <pc:docMk/>
            <pc:sldMk cId="1575551198" sldId="424"/>
            <ac:spMk id="209" creationId="{72EEA960-489A-4A00-A624-1EE179AA1A0C}"/>
          </ac:spMkLst>
        </pc:spChg>
        <pc:spChg chg="add mod topLvl">
          <ac:chgData name="Carlos Sanchez-Sarmiento" userId="2326a0ff-7c8d-4f5b-b5b2-e1c852c29958" providerId="ADAL" clId="{45D72788-E3A0-442F-8732-0114A380CE76}" dt="2022-11-29T19:11:26.936" v="277" actId="1076"/>
          <ac:spMkLst>
            <pc:docMk/>
            <pc:sldMk cId="1575551198" sldId="424"/>
            <ac:spMk id="210" creationId="{79435CAB-383B-4B84-8F67-3D207249D8D4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19" creationId="{861296AB-20E4-496C-9DAE-C5868F5A557B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20" creationId="{299B2E52-61D6-4077-BECB-A17C8D532508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21" creationId="{2A1F6C2F-C337-464F-84C6-6A1A889F2DED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22" creationId="{66046321-2B0B-4C4D-875E-E49FD125E2F7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27" creationId="{6E3A5636-F67A-4334-A711-FC76E14072AD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28" creationId="{F5965F3D-0397-48A9-87EA-27674C5222CF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29" creationId="{4245DB17-2A50-44CE-880D-8F7E7143951D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30" creationId="{B363A142-C7C2-41B8-B042-9C8633AB8A33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31" creationId="{84287443-6518-44F2-BC25-DB54FA11B7BE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32" creationId="{C4234197-2CC7-4AED-A04A-20FFDE124597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33" creationId="{6B9DFA34-43D2-4091-B86C-BFDF31B64623}"/>
          </ac:spMkLst>
        </pc:spChg>
        <pc:spChg chg="mod">
          <ac:chgData name="Carlos Sanchez-Sarmiento" userId="2326a0ff-7c8d-4f5b-b5b2-e1c852c29958" providerId="ADAL" clId="{45D72788-E3A0-442F-8732-0114A380CE76}" dt="2022-11-29T19:08:40.812" v="269"/>
          <ac:spMkLst>
            <pc:docMk/>
            <pc:sldMk cId="1575551198" sldId="424"/>
            <ac:spMk id="234" creationId="{872D22DE-01D2-489A-B808-1D92FB9749A2}"/>
          </ac:spMkLst>
        </pc:spChg>
        <pc:spChg chg="mod">
          <ac:chgData name="Carlos Sanchez-Sarmiento" userId="2326a0ff-7c8d-4f5b-b5b2-e1c852c29958" providerId="ADAL" clId="{45D72788-E3A0-442F-8732-0114A380CE76}" dt="2022-11-29T19:08:59.427" v="273"/>
          <ac:spMkLst>
            <pc:docMk/>
            <pc:sldMk cId="1575551198" sldId="424"/>
            <ac:spMk id="236" creationId="{324E14D5-91BD-4EA3-9583-49CAA94D0430}"/>
          </ac:spMkLst>
        </pc:spChg>
        <pc:spChg chg="mod">
          <ac:chgData name="Carlos Sanchez-Sarmiento" userId="2326a0ff-7c8d-4f5b-b5b2-e1c852c29958" providerId="ADAL" clId="{45D72788-E3A0-442F-8732-0114A380CE76}" dt="2022-11-29T19:08:59.427" v="273"/>
          <ac:spMkLst>
            <pc:docMk/>
            <pc:sldMk cId="1575551198" sldId="424"/>
            <ac:spMk id="237" creationId="{29679D60-59C8-4689-BD14-F47061FAB064}"/>
          </ac:spMkLst>
        </pc:spChg>
        <pc:grpChg chg="add del mod">
          <ac:chgData name="Carlos Sanchez-Sarmiento" userId="2326a0ff-7c8d-4f5b-b5b2-e1c852c29958" providerId="ADAL" clId="{45D72788-E3A0-442F-8732-0114A380CE76}" dt="2022-11-29T18:23:28.946" v="79" actId="165"/>
          <ac:grpSpMkLst>
            <pc:docMk/>
            <pc:sldMk cId="1575551198" sldId="424"/>
            <ac:grpSpMk id="2" creationId="{5EE61FB2-D950-42ED-89B6-08883458628A}"/>
          </ac:grpSpMkLst>
        </pc:grpChg>
        <pc:grpChg chg="add 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3" creationId="{AA16FDEB-C1EA-46FD-8E73-D389AC2B05DB}"/>
          </ac:grpSpMkLst>
        </pc:grpChg>
        <pc:grpChg chg="add del mod">
          <ac:chgData name="Carlos Sanchez-Sarmiento" userId="2326a0ff-7c8d-4f5b-b5b2-e1c852c29958" providerId="ADAL" clId="{45D72788-E3A0-442F-8732-0114A380CE76}" dt="2022-11-29T18:29:21.414" v="129" actId="165"/>
          <ac:grpSpMkLst>
            <pc:docMk/>
            <pc:sldMk cId="1575551198" sldId="424"/>
            <ac:grpSpMk id="6" creationId="{79278299-C75D-4800-81F7-75CE7CFE9D19}"/>
          </ac:grpSpMkLst>
        </pc:grpChg>
        <pc:grpChg chg="add mod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9" creationId="{DF981895-90DA-407F-B109-37F251A505EB}"/>
          </ac:grpSpMkLst>
        </pc:grpChg>
        <pc:grpChg chg="add del mod">
          <ac:chgData name="Carlos Sanchez-Sarmiento" userId="2326a0ff-7c8d-4f5b-b5b2-e1c852c29958" providerId="ADAL" clId="{45D72788-E3A0-442F-8732-0114A380CE76}" dt="2022-11-29T19:01:33.064" v="221" actId="165"/>
          <ac:grpSpMkLst>
            <pc:docMk/>
            <pc:sldMk cId="1575551198" sldId="424"/>
            <ac:grpSpMk id="11" creationId="{476D253B-7CC4-44B1-A4AA-7AAEF10B7DCC}"/>
          </ac:grpSpMkLst>
        </pc:grpChg>
        <pc:grpChg chg="add del mod">
          <ac:chgData name="Carlos Sanchez-Sarmiento" userId="2326a0ff-7c8d-4f5b-b5b2-e1c852c29958" providerId="ADAL" clId="{45D72788-E3A0-442F-8732-0114A380CE76}" dt="2022-11-29T18:32:54.039" v="153" actId="165"/>
          <ac:grpSpMkLst>
            <pc:docMk/>
            <pc:sldMk cId="1575551198" sldId="424"/>
            <ac:grpSpMk id="12" creationId="{9B076965-1389-4BAE-A689-4CD09AAA52C2}"/>
          </ac:grpSpMkLst>
        </pc:grpChg>
        <pc:grpChg chg="del">
          <ac:chgData name="Carlos Sanchez-Sarmiento" userId="2326a0ff-7c8d-4f5b-b5b2-e1c852c29958" providerId="ADAL" clId="{45D72788-E3A0-442F-8732-0114A380CE76}" dt="2022-11-29T18:16:47.247" v="36" actId="478"/>
          <ac:grpSpMkLst>
            <pc:docMk/>
            <pc:sldMk cId="1575551198" sldId="424"/>
            <ac:grpSpMk id="13" creationId="{1E99F1A9-D278-4E66-9911-594D03C99810}"/>
          </ac:grpSpMkLst>
        </pc:grpChg>
        <pc:grpChg chg="add mod">
          <ac:chgData name="Carlos Sanchez-Sarmiento" userId="2326a0ff-7c8d-4f5b-b5b2-e1c852c29958" providerId="ADAL" clId="{45D72788-E3A0-442F-8732-0114A380CE76}" dt="2022-11-29T19:00:52.890" v="212" actId="164"/>
          <ac:grpSpMkLst>
            <pc:docMk/>
            <pc:sldMk cId="1575551198" sldId="424"/>
            <ac:grpSpMk id="18" creationId="{0D5137D6-E100-4600-88E4-288D10009761}"/>
          </ac:grpSpMkLst>
        </pc:grpChg>
        <pc:grpChg chg="add mod ord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9" creationId="{59EC2CE4-3353-41D0-85CD-3BF72CAE693E}"/>
          </ac:grpSpMkLst>
        </pc:grpChg>
        <pc:grpChg chg="add mod topLvl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23" creationId="{035A55C9-E68F-4C6C-8A58-A37E6E646BB8}"/>
          </ac:grpSpMkLst>
        </pc:grpChg>
        <pc:grpChg chg="mod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24" creationId="{6A0C089F-C88D-4ABE-AD33-C6115BFB7362}"/>
          </ac:grpSpMkLst>
        </pc:grpChg>
        <pc:grpChg chg="add del mod topLvl">
          <ac:chgData name="Carlos Sanchez-Sarmiento" userId="2326a0ff-7c8d-4f5b-b5b2-e1c852c29958" providerId="ADAL" clId="{45D72788-E3A0-442F-8732-0114A380CE76}" dt="2022-11-29T19:08:28.371" v="267" actId="478"/>
          <ac:grpSpMkLst>
            <pc:docMk/>
            <pc:sldMk cId="1575551198" sldId="424"/>
            <ac:grpSpMk id="50" creationId="{96A89855-C9A8-4C5B-9BB5-2946A2C70CB4}"/>
          </ac:grpSpMkLst>
        </pc:grpChg>
        <pc:grpChg chg="mod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51" creationId="{4DEEB6EC-6D1F-4F65-95FA-9846B570282B}"/>
          </ac:grpSpMkLst>
        </pc:grpChg>
        <pc:grpChg chg="mod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52" creationId="{A356FA70-EC45-477C-9BFA-22E41DB2A9E7}"/>
          </ac:grpSpMkLst>
        </pc:grpChg>
        <pc:grpChg chg="mod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57" creationId="{C3B528F8-C2C9-4497-9FE7-704891ADCBEE}"/>
          </ac:grpSpMkLst>
        </pc:grpChg>
        <pc:grpChg chg="mod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60" creationId="{2247395A-92AD-4DCF-8519-8F3F1C13D4F1}"/>
          </ac:grpSpMkLst>
        </pc:grpChg>
        <pc:grpChg chg="del">
          <ac:chgData name="Carlos Sanchez-Sarmiento" userId="2326a0ff-7c8d-4f5b-b5b2-e1c852c29958" providerId="ADAL" clId="{45D72788-E3A0-442F-8732-0114A380CE76}" dt="2022-11-29T18:16:47.247" v="36" actId="478"/>
          <ac:grpSpMkLst>
            <pc:docMk/>
            <pc:sldMk cId="1575551198" sldId="424"/>
            <ac:grpSpMk id="64" creationId="{77E4F2C8-56F7-4E1B-BFC6-C81D8D2D6F20}"/>
          </ac:grpSpMkLst>
        </pc:grpChg>
        <pc:grpChg chg="del">
          <ac:chgData name="Carlos Sanchez-Sarmiento" userId="2326a0ff-7c8d-4f5b-b5b2-e1c852c29958" providerId="ADAL" clId="{45D72788-E3A0-442F-8732-0114A380CE76}" dt="2022-11-29T18:16:47.247" v="36" actId="478"/>
          <ac:grpSpMkLst>
            <pc:docMk/>
            <pc:sldMk cId="1575551198" sldId="424"/>
            <ac:grpSpMk id="80" creationId="{1A7FDD62-6D79-4849-A6CF-88335463A26D}"/>
          </ac:grpSpMkLst>
        </pc:grpChg>
        <pc:grpChg chg="del">
          <ac:chgData name="Carlos Sanchez-Sarmiento" userId="2326a0ff-7c8d-4f5b-b5b2-e1c852c29958" providerId="ADAL" clId="{45D72788-E3A0-442F-8732-0114A380CE76}" dt="2022-11-29T18:16:47.247" v="36" actId="478"/>
          <ac:grpSpMkLst>
            <pc:docMk/>
            <pc:sldMk cId="1575551198" sldId="424"/>
            <ac:grpSpMk id="83" creationId="{FE04B663-907E-47C4-8320-E9BD8A3DA468}"/>
          </ac:grpSpMkLst>
        </pc:grpChg>
        <pc:grpChg chg="add mod topLvl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87" creationId="{AD2A2A7A-34CF-4C93-860E-CBC2931D64B2}"/>
          </ac:grpSpMkLst>
        </pc:grpChg>
        <pc:grpChg chg="mod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88" creationId="{B9188A1C-F7F8-4582-B45F-5CCEE78E0D5A}"/>
          </ac:grpSpMkLst>
        </pc:grpChg>
        <pc:grpChg chg="mod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89" creationId="{6AABF1F4-C235-4821-857D-7C7E30AA3637}"/>
          </ac:grpSpMkLst>
        </pc:grpChg>
        <pc:grpChg chg="mod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94" creationId="{9F251BD0-5E5C-4E68-8E9E-1BB91B52F76D}"/>
          </ac:grpSpMkLst>
        </pc:grpChg>
        <pc:grpChg chg="mod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97" creationId="{B509DCDB-81B8-4077-9761-361C129A55D6}"/>
          </ac:grpSpMkLst>
        </pc:grpChg>
        <pc:grpChg chg="add del mod topLvl">
          <ac:chgData name="Carlos Sanchez-Sarmiento" userId="2326a0ff-7c8d-4f5b-b5b2-e1c852c29958" providerId="ADAL" clId="{45D72788-E3A0-442F-8732-0114A380CE76}" dt="2022-11-29T19:06:13.186" v="243" actId="478"/>
          <ac:grpSpMkLst>
            <pc:docMk/>
            <pc:sldMk cId="1575551198" sldId="424"/>
            <ac:grpSpMk id="106" creationId="{25BFB959-7A4D-496F-AF74-6AEBBECF20F7}"/>
          </ac:grpSpMkLst>
        </pc:grpChg>
        <pc:grpChg chg="mod">
          <ac:chgData name="Carlos Sanchez-Sarmiento" userId="2326a0ff-7c8d-4f5b-b5b2-e1c852c29958" providerId="ADAL" clId="{45D72788-E3A0-442F-8732-0114A380CE76}" dt="2022-11-29T18:23:28.946" v="79" actId="165"/>
          <ac:grpSpMkLst>
            <pc:docMk/>
            <pc:sldMk cId="1575551198" sldId="424"/>
            <ac:grpSpMk id="107" creationId="{5FF44BAD-A168-4C4F-8C20-C9A9D76402D2}"/>
          </ac:grpSpMkLst>
        </pc:grpChg>
        <pc:grpChg chg="mod">
          <ac:chgData name="Carlos Sanchez-Sarmiento" userId="2326a0ff-7c8d-4f5b-b5b2-e1c852c29958" providerId="ADAL" clId="{45D72788-E3A0-442F-8732-0114A380CE76}" dt="2022-11-29T18:23:28.946" v="79" actId="165"/>
          <ac:grpSpMkLst>
            <pc:docMk/>
            <pc:sldMk cId="1575551198" sldId="424"/>
            <ac:grpSpMk id="108" creationId="{E33D88FD-840E-4828-B995-088410230032}"/>
          </ac:grpSpMkLst>
        </pc:grpChg>
        <pc:grpChg chg="mod">
          <ac:chgData name="Carlos Sanchez-Sarmiento" userId="2326a0ff-7c8d-4f5b-b5b2-e1c852c29958" providerId="ADAL" clId="{45D72788-E3A0-442F-8732-0114A380CE76}" dt="2022-11-29T18:23:28.946" v="79" actId="165"/>
          <ac:grpSpMkLst>
            <pc:docMk/>
            <pc:sldMk cId="1575551198" sldId="424"/>
            <ac:grpSpMk id="113" creationId="{2D17B3FC-0B0F-45AF-B251-85BE9B0FEF44}"/>
          </ac:grpSpMkLst>
        </pc:grpChg>
        <pc:grpChg chg="mod">
          <ac:chgData name="Carlos Sanchez-Sarmiento" userId="2326a0ff-7c8d-4f5b-b5b2-e1c852c29958" providerId="ADAL" clId="{45D72788-E3A0-442F-8732-0114A380CE76}" dt="2022-11-29T18:23:28.946" v="79" actId="165"/>
          <ac:grpSpMkLst>
            <pc:docMk/>
            <pc:sldMk cId="1575551198" sldId="424"/>
            <ac:grpSpMk id="116" creationId="{F0E31522-10E5-4016-8190-E94AF010B80F}"/>
          </ac:grpSpMkLst>
        </pc:grpChg>
        <pc:grpChg chg="add del mod">
          <ac:chgData name="Carlos Sanchez-Sarmiento" userId="2326a0ff-7c8d-4f5b-b5b2-e1c852c29958" providerId="ADAL" clId="{45D72788-E3A0-442F-8732-0114A380CE76}" dt="2022-11-29T18:18:57.731" v="47" actId="165"/>
          <ac:grpSpMkLst>
            <pc:docMk/>
            <pc:sldMk cId="1575551198" sldId="424"/>
            <ac:grpSpMk id="133" creationId="{4D8AC42B-79E4-482E-9172-4DF7E88DECE6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36" creationId="{79571C24-DD1F-4036-9F22-1FF6590A3963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37" creationId="{02625EC0-E23A-4A04-8D19-D05D83951947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38" creationId="{F84DBC02-6C1C-4280-B821-0A40882F16F2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41" creationId="{B9C8EBAF-7625-42AC-8CB5-8BEDD151B18E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45" creationId="{2AFE12A1-D8AF-417E-9E13-872D315777C3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47" creationId="{676C1281-A637-4BAA-9821-E8219A66E341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50" creationId="{A5EEE4F4-4329-4491-9C2D-06ECB4610C0F}"/>
          </ac:grpSpMkLst>
        </pc:grpChg>
        <pc:grpChg chg="mod topLvl">
          <ac:chgData name="Carlos Sanchez-Sarmiento" userId="2326a0ff-7c8d-4f5b-b5b2-e1c852c29958" providerId="ADAL" clId="{45D72788-E3A0-442F-8732-0114A380CE76}" dt="2022-11-29T19:07:17.508" v="250" actId="164"/>
          <ac:grpSpMkLst>
            <pc:docMk/>
            <pc:sldMk cId="1575551198" sldId="424"/>
            <ac:grpSpMk id="157" creationId="{AB2392B1-7E84-42C7-B3C7-67A8ECCA86AF}"/>
          </ac:grpSpMkLst>
        </pc:grpChg>
        <pc:grpChg chg="add del mod topLvl">
          <ac:chgData name="Carlos Sanchez-Sarmiento" userId="2326a0ff-7c8d-4f5b-b5b2-e1c852c29958" providerId="ADAL" clId="{45D72788-E3A0-442F-8732-0114A380CE76}" dt="2022-11-29T19:02:02.561" v="222" actId="165"/>
          <ac:grpSpMkLst>
            <pc:docMk/>
            <pc:sldMk cId="1575551198" sldId="424"/>
            <ac:grpSpMk id="190" creationId="{171CEC31-44CB-4F34-8804-15828A4A8377}"/>
          </ac:grpSpMkLst>
        </pc:grpChg>
        <pc:grpChg chg="add mod topLvl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195" creationId="{B98E2590-2245-4E7D-99F3-3BC80D4EFF57}"/>
          </ac:grpSpMkLst>
        </pc:grpChg>
        <pc:grpChg chg="add mod topLvl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198" creationId="{55FB1DB0-DBE9-4814-A026-A93037C3CC64}"/>
          </ac:grpSpMkLst>
        </pc:grpChg>
        <pc:grpChg chg="add mod ord topLvl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201" creationId="{11C43A12-97F3-4569-8F79-3B7BF2A3A91A}"/>
          </ac:grpSpMkLst>
        </pc:grpChg>
        <pc:grpChg chg="add mod topLvl">
          <ac:chgData name="Carlos Sanchez-Sarmiento" userId="2326a0ff-7c8d-4f5b-b5b2-e1c852c29958" providerId="ADAL" clId="{45D72788-E3A0-442F-8732-0114A380CE76}" dt="2022-11-29T19:08:55.366" v="272" actId="1076"/>
          <ac:grpSpMkLst>
            <pc:docMk/>
            <pc:sldMk cId="1575551198" sldId="424"/>
            <ac:grpSpMk id="204" creationId="{580FE97F-320E-4864-8188-4917C5B351AB}"/>
          </ac:grpSpMkLst>
        </pc:grpChg>
        <pc:grpChg chg="add mod topLvl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211" creationId="{612D5877-E21B-461F-96F2-7739866B6280}"/>
          </ac:grpSpMkLst>
        </pc:grpChg>
        <pc:grpChg chg="add mod">
          <ac:chgData name="Carlos Sanchez-Sarmiento" userId="2326a0ff-7c8d-4f5b-b5b2-e1c852c29958" providerId="ADAL" clId="{45D72788-E3A0-442F-8732-0114A380CE76}" dt="2022-11-29T19:07:05.269" v="249" actId="164"/>
          <ac:grpSpMkLst>
            <pc:docMk/>
            <pc:sldMk cId="1575551198" sldId="424"/>
            <ac:grpSpMk id="212" creationId="{635E7323-C5CD-4681-B5D8-DED2F0256E03}"/>
          </ac:grpSpMkLst>
        </pc:grpChg>
        <pc:grpChg chg="add mod">
          <ac:chgData name="Carlos Sanchez-Sarmiento" userId="2326a0ff-7c8d-4f5b-b5b2-e1c852c29958" providerId="ADAL" clId="{45D72788-E3A0-442F-8732-0114A380CE76}" dt="2022-11-29T19:11:46.179" v="279" actId="14100"/>
          <ac:grpSpMkLst>
            <pc:docMk/>
            <pc:sldMk cId="1575551198" sldId="424"/>
            <ac:grpSpMk id="213" creationId="{2517AA6A-48BE-4B2F-A81C-2F8B35D0A02D}"/>
          </ac:grpSpMkLst>
        </pc:grpChg>
        <pc:grpChg chg="add del mod">
          <ac:chgData name="Carlos Sanchez-Sarmiento" userId="2326a0ff-7c8d-4f5b-b5b2-e1c852c29958" providerId="ADAL" clId="{45D72788-E3A0-442F-8732-0114A380CE76}" dt="2022-11-29T19:08:25.784" v="266" actId="165"/>
          <ac:grpSpMkLst>
            <pc:docMk/>
            <pc:sldMk cId="1575551198" sldId="424"/>
            <ac:grpSpMk id="214" creationId="{B801186B-DDB4-42C3-B293-DB6AC29C69AF}"/>
          </ac:grpSpMkLst>
        </pc:grpChg>
        <pc:grpChg chg="add del mod">
          <ac:chgData name="Carlos Sanchez-Sarmiento" userId="2326a0ff-7c8d-4f5b-b5b2-e1c852c29958" providerId="ADAL" clId="{45D72788-E3A0-442F-8732-0114A380CE76}" dt="2022-11-29T19:08:38.067" v="268" actId="165"/>
          <ac:grpSpMkLst>
            <pc:docMk/>
            <pc:sldMk cId="1575551198" sldId="424"/>
            <ac:grpSpMk id="215" creationId="{62D83FD0-A73E-4D59-A3FB-3555215B89E9}"/>
          </ac:grpSpMkLst>
        </pc:grpChg>
        <pc:grpChg chg="add mod">
          <ac:chgData name="Carlos Sanchez-Sarmiento" userId="2326a0ff-7c8d-4f5b-b5b2-e1c852c29958" providerId="ADAL" clId="{45D72788-E3A0-442F-8732-0114A380CE76}" dt="2022-11-29T19:08:45.327" v="270" actId="1076"/>
          <ac:grpSpMkLst>
            <pc:docMk/>
            <pc:sldMk cId="1575551198" sldId="424"/>
            <ac:grpSpMk id="216" creationId="{D8F0F0BF-A9EA-4CDC-A6B2-FDFDB78BFEC8}"/>
          </ac:grpSpMkLst>
        </pc:grpChg>
        <pc:grpChg chg="mod">
          <ac:chgData name="Carlos Sanchez-Sarmiento" userId="2326a0ff-7c8d-4f5b-b5b2-e1c852c29958" providerId="ADAL" clId="{45D72788-E3A0-442F-8732-0114A380CE76}" dt="2022-11-29T19:08:40.812" v="269"/>
          <ac:grpSpMkLst>
            <pc:docMk/>
            <pc:sldMk cId="1575551198" sldId="424"/>
            <ac:grpSpMk id="217" creationId="{F5342A9C-CF60-46A4-B0FB-722B3E900DEF}"/>
          </ac:grpSpMkLst>
        </pc:grpChg>
        <pc:grpChg chg="mod">
          <ac:chgData name="Carlos Sanchez-Sarmiento" userId="2326a0ff-7c8d-4f5b-b5b2-e1c852c29958" providerId="ADAL" clId="{45D72788-E3A0-442F-8732-0114A380CE76}" dt="2022-11-29T19:08:40.812" v="269"/>
          <ac:grpSpMkLst>
            <pc:docMk/>
            <pc:sldMk cId="1575551198" sldId="424"/>
            <ac:grpSpMk id="218" creationId="{7F47BFCB-404A-44ED-A8CE-EC694FAAE5EB}"/>
          </ac:grpSpMkLst>
        </pc:grpChg>
        <pc:grpChg chg="mod">
          <ac:chgData name="Carlos Sanchez-Sarmiento" userId="2326a0ff-7c8d-4f5b-b5b2-e1c852c29958" providerId="ADAL" clId="{45D72788-E3A0-442F-8732-0114A380CE76}" dt="2022-11-29T19:08:40.812" v="269"/>
          <ac:grpSpMkLst>
            <pc:docMk/>
            <pc:sldMk cId="1575551198" sldId="424"/>
            <ac:grpSpMk id="223" creationId="{B41D43A1-97ED-4253-91D1-D61A3D092685}"/>
          </ac:grpSpMkLst>
        </pc:grpChg>
        <pc:grpChg chg="mod">
          <ac:chgData name="Carlos Sanchez-Sarmiento" userId="2326a0ff-7c8d-4f5b-b5b2-e1c852c29958" providerId="ADAL" clId="{45D72788-E3A0-442F-8732-0114A380CE76}" dt="2022-11-29T19:08:40.812" v="269"/>
          <ac:grpSpMkLst>
            <pc:docMk/>
            <pc:sldMk cId="1575551198" sldId="424"/>
            <ac:grpSpMk id="226" creationId="{F0BB819A-8BC0-4069-9408-81325A9D2EF9}"/>
          </ac:grpSpMkLst>
        </pc:grpChg>
        <pc:grpChg chg="add mod ord">
          <ac:chgData name="Carlos Sanchez-Sarmiento" userId="2326a0ff-7c8d-4f5b-b5b2-e1c852c29958" providerId="ADAL" clId="{45D72788-E3A0-442F-8732-0114A380CE76}" dt="2022-11-29T19:09:06.723" v="275" actId="167"/>
          <ac:grpSpMkLst>
            <pc:docMk/>
            <pc:sldMk cId="1575551198" sldId="424"/>
            <ac:grpSpMk id="235" creationId="{359A66AA-3287-450E-B5B6-9BFBAF13C30F}"/>
          </ac:grpSpMkLst>
        </pc:grpChg>
        <pc:picChg chg="add mod topLvl">
          <ac:chgData name="Carlos Sanchez-Sarmiento" userId="2326a0ff-7c8d-4f5b-b5b2-e1c852c29958" providerId="ADAL" clId="{45D72788-E3A0-442F-8732-0114A380CE76}" dt="2022-11-29T19:08:38.067" v="268" actId="165"/>
          <ac:picMkLst>
            <pc:docMk/>
            <pc:sldMk cId="1575551198" sldId="424"/>
            <ac:picMk id="31" creationId="{CF608FB0-D85E-49CF-A6E3-2629E39DF8AD}"/>
          </ac:picMkLst>
        </pc:picChg>
        <pc:picChg chg="add mod topLvl">
          <ac:chgData name="Carlos Sanchez-Sarmiento" userId="2326a0ff-7c8d-4f5b-b5b2-e1c852c29958" providerId="ADAL" clId="{45D72788-E3A0-442F-8732-0114A380CE76}" dt="2022-11-29T19:08:38.067" v="268" actId="165"/>
          <ac:picMkLst>
            <pc:docMk/>
            <pc:sldMk cId="1575551198" sldId="424"/>
            <ac:picMk id="32" creationId="{41A871E4-1D45-4DBB-839B-35452E2E35E9}"/>
          </ac:picMkLst>
        </pc:pic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28" creationId="{8570DCF5-E143-4D5F-93BE-E60A37E0CACA}"/>
          </ac:cxnSpMkLst>
        </pc:cxn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29" creationId="{B6E7AFF6-D5F3-492C-B70E-54E71CCFAE91}"/>
          </ac:cxnSpMkLst>
        </pc:cxn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30" creationId="{16F4F3C3-E383-4ABB-9BDC-58E940E29EAE}"/>
          </ac:cxnSpMkLst>
        </pc:cxn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33" creationId="{CA38D0A1-E624-4578-9AB7-C79DA7C12CF3}"/>
          </ac:cxnSpMkLst>
        </pc:cxn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34" creationId="{06A8F8D5-9193-4CB3-8419-4857B0B5D215}"/>
          </ac:cxnSpMkLst>
        </pc:cxn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35" creationId="{9EAA8D7B-087E-471A-BBA0-D937301D3FE0}"/>
          </ac:cxnSpMkLst>
        </pc:cxnChg>
        <pc:cxnChg chg="add mo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36" creationId="{DD067EB9-BFA1-43D9-8488-5694A0DEC240}"/>
          </ac:cxnSpMkLst>
        </pc:cxnChg>
        <pc:cxnChg chg="add mod ord topLvl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37" creationId="{C9F108BC-0823-4AC9-92AF-09948FD7CCD6}"/>
          </ac:cxnSpMkLst>
        </pc:cxnChg>
        <pc:cxnChg chg="add mod topLvl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42" creationId="{085E6EFB-9355-4714-AE25-A539CD70C3DE}"/>
          </ac:cxnSpMkLst>
        </pc:cxnChg>
        <pc:cxnChg chg="add mod topLvl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43" creationId="{ABDEFA7D-7F27-41C6-B9A6-6838EC7D8627}"/>
          </ac:cxnSpMkLst>
        </pc:cxnChg>
        <pc:cxnChg chg="add mod topLvl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44" creationId="{1C14AC62-FCBB-4CF2-BE55-88E954B7C4B7}"/>
          </ac:cxnSpMkLst>
        </pc:cxnChg>
        <pc:cxnChg chg="add mod topLvl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45" creationId="{AC17DF55-A1A4-48DE-8553-81C9200BF1C0}"/>
          </ac:cxnSpMkLst>
        </pc:cxnChg>
        <pc:cxnChg chg="add mod topLvl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46" creationId="{6E7415AE-87B7-4D7E-A538-A142A3DD8CB7}"/>
          </ac:cxnSpMkLst>
        </pc:cxnChg>
        <pc:cxnChg chg="add mod topLvl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47" creationId="{AF7C37A2-63EC-41B4-949B-8DDEC8E39208}"/>
          </ac:cxnSpMkLst>
        </pc:cxnChg>
        <pc:cxnChg chg="mod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58" creationId="{11063545-B3BB-4723-B96A-BB4712F3122B}"/>
          </ac:cxnSpMkLst>
        </pc:cxnChg>
        <pc:cxnChg chg="mod">
          <ac:chgData name="Carlos Sanchez-Sarmiento" userId="2326a0ff-7c8d-4f5b-b5b2-e1c852c29958" providerId="ADAL" clId="{45D72788-E3A0-442F-8732-0114A380CE76}" dt="2022-11-29T19:08:25.784" v="266" actId="165"/>
          <ac:cxnSpMkLst>
            <pc:docMk/>
            <pc:sldMk cId="1575551198" sldId="424"/>
            <ac:cxnSpMk id="59" creationId="{7F481EF2-E024-4159-ADB3-BD6D72EB4405}"/>
          </ac:cxnSpMkLst>
        </pc:cxnChg>
        <pc:cxnChg chg="mod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95" creationId="{C0993D3F-B2EC-4D71-95D5-B4075C3BBED1}"/>
          </ac:cxnSpMkLst>
        </pc:cxnChg>
        <pc:cxnChg chg="mod">
          <ac:chgData name="Carlos Sanchez-Sarmiento" userId="2326a0ff-7c8d-4f5b-b5b2-e1c852c29958" providerId="ADAL" clId="{45D72788-E3A0-442F-8732-0114A380CE76}" dt="2022-11-29T19:08:38.067" v="268" actId="165"/>
          <ac:cxnSpMkLst>
            <pc:docMk/>
            <pc:sldMk cId="1575551198" sldId="424"/>
            <ac:cxnSpMk id="96" creationId="{F5519897-9AE5-406D-8DC1-6DF150259EE0}"/>
          </ac:cxnSpMkLst>
        </pc:cxnChg>
        <pc:cxnChg chg="mod">
          <ac:chgData name="Carlos Sanchez-Sarmiento" userId="2326a0ff-7c8d-4f5b-b5b2-e1c852c29958" providerId="ADAL" clId="{45D72788-E3A0-442F-8732-0114A380CE76}" dt="2022-11-29T18:23:28.946" v="79" actId="165"/>
          <ac:cxnSpMkLst>
            <pc:docMk/>
            <pc:sldMk cId="1575551198" sldId="424"/>
            <ac:cxnSpMk id="114" creationId="{BE905D15-7495-4675-BAAA-9E685CAD533D}"/>
          </ac:cxnSpMkLst>
        </pc:cxnChg>
        <pc:cxnChg chg="mod">
          <ac:chgData name="Carlos Sanchez-Sarmiento" userId="2326a0ff-7c8d-4f5b-b5b2-e1c852c29958" providerId="ADAL" clId="{45D72788-E3A0-442F-8732-0114A380CE76}" dt="2022-11-29T18:23:28.946" v="79" actId="165"/>
          <ac:cxnSpMkLst>
            <pc:docMk/>
            <pc:sldMk cId="1575551198" sldId="424"/>
            <ac:cxnSpMk id="115" creationId="{5C7065D2-B438-4D2E-9AFF-43999A8D37E6}"/>
          </ac:cxnSpMkLst>
        </pc:cxnChg>
        <pc:cxnChg chg="add mod topLvl">
          <ac:chgData name="Carlos Sanchez-Sarmiento" userId="2326a0ff-7c8d-4f5b-b5b2-e1c852c29958" providerId="ADAL" clId="{45D72788-E3A0-442F-8732-0114A380CE76}" dt="2022-11-29T19:03:09.657" v="230" actId="208"/>
          <ac:cxnSpMkLst>
            <pc:docMk/>
            <pc:sldMk cId="1575551198" sldId="424"/>
            <ac:cxnSpMk id="125" creationId="{CE089F14-1378-4384-A5EF-50958B23F62E}"/>
          </ac:cxnSpMkLst>
        </pc:cxnChg>
        <pc:cxnChg chg="add mod topLvl">
          <ac:chgData name="Carlos Sanchez-Sarmiento" userId="2326a0ff-7c8d-4f5b-b5b2-e1c852c29958" providerId="ADAL" clId="{45D72788-E3A0-442F-8732-0114A380CE76}" dt="2022-11-29T19:03:09.657" v="230" actId="208"/>
          <ac:cxnSpMkLst>
            <pc:docMk/>
            <pc:sldMk cId="1575551198" sldId="424"/>
            <ac:cxnSpMk id="127" creationId="{E1989472-9A8E-45B5-ABBD-9B5E70F3EBFC}"/>
          </ac:cxnSpMkLst>
        </pc:cxnChg>
        <pc:cxnChg chg="add mod topLvl">
          <ac:chgData name="Carlos Sanchez-Sarmiento" userId="2326a0ff-7c8d-4f5b-b5b2-e1c852c29958" providerId="ADAL" clId="{45D72788-E3A0-442F-8732-0114A380CE76}" dt="2022-11-29T19:03:09.657" v="230" actId="208"/>
          <ac:cxnSpMkLst>
            <pc:docMk/>
            <pc:sldMk cId="1575551198" sldId="424"/>
            <ac:cxnSpMk id="129" creationId="{FEA376B4-9ECD-4012-B436-89E77650F541}"/>
          </ac:cxnSpMkLst>
        </pc:cxnChg>
        <pc:cxnChg chg="add mod topLvl">
          <ac:chgData name="Carlos Sanchez-Sarmiento" userId="2326a0ff-7c8d-4f5b-b5b2-e1c852c29958" providerId="ADAL" clId="{45D72788-E3A0-442F-8732-0114A380CE76}" dt="2022-11-29T19:03:09.657" v="230" actId="208"/>
          <ac:cxnSpMkLst>
            <pc:docMk/>
            <pc:sldMk cId="1575551198" sldId="424"/>
            <ac:cxnSpMk id="130" creationId="{39EB3394-E43B-4E70-8425-76A0809EF26A}"/>
          </ac:cxnSpMkLst>
        </pc:cxnChg>
        <pc:cxnChg chg="add mod topLvl">
          <ac:chgData name="Carlos Sanchez-Sarmiento" userId="2326a0ff-7c8d-4f5b-b5b2-e1c852c29958" providerId="ADAL" clId="{45D72788-E3A0-442F-8732-0114A380CE76}" dt="2022-11-29T19:03:09.657" v="230" actId="208"/>
          <ac:cxnSpMkLst>
            <pc:docMk/>
            <pc:sldMk cId="1575551198" sldId="424"/>
            <ac:cxnSpMk id="131" creationId="{EE50DD48-E51B-441C-9FE7-53E3844B94CA}"/>
          </ac:cxnSpMkLst>
        </pc:cxnChg>
        <pc:cxnChg chg="add mod topLvl">
          <ac:chgData name="Carlos Sanchez-Sarmiento" userId="2326a0ff-7c8d-4f5b-b5b2-e1c852c29958" providerId="ADAL" clId="{45D72788-E3A0-442F-8732-0114A380CE76}" dt="2022-11-29T19:03:09.657" v="230" actId="208"/>
          <ac:cxnSpMkLst>
            <pc:docMk/>
            <pc:sldMk cId="1575551198" sldId="424"/>
            <ac:cxnSpMk id="132" creationId="{8A033333-9F58-4D11-A719-773F9BAEEB87}"/>
          </ac:cxnSpMkLst>
        </pc:cxnChg>
        <pc:cxnChg chg="mod topLvl">
          <ac:chgData name="Carlos Sanchez-Sarmiento" userId="2326a0ff-7c8d-4f5b-b5b2-e1c852c29958" providerId="ADAL" clId="{45D72788-E3A0-442F-8732-0114A380CE76}" dt="2022-11-29T19:07:17.508" v="250" actId="164"/>
          <ac:cxnSpMkLst>
            <pc:docMk/>
            <pc:sldMk cId="1575551198" sldId="424"/>
            <ac:cxnSpMk id="148" creationId="{26E74D43-94C4-4F0F-B5A9-C0F27D461F99}"/>
          </ac:cxnSpMkLst>
        </pc:cxnChg>
        <pc:cxnChg chg="mod topLvl">
          <ac:chgData name="Carlos Sanchez-Sarmiento" userId="2326a0ff-7c8d-4f5b-b5b2-e1c852c29958" providerId="ADAL" clId="{45D72788-E3A0-442F-8732-0114A380CE76}" dt="2022-11-29T19:07:17.508" v="250" actId="164"/>
          <ac:cxnSpMkLst>
            <pc:docMk/>
            <pc:sldMk cId="1575551198" sldId="424"/>
            <ac:cxnSpMk id="149" creationId="{66A4BFBD-5F96-4EEA-820F-8023F7695BBF}"/>
          </ac:cxnSpMkLst>
        </pc:cxnChg>
        <pc:cxnChg chg="add del mod">
          <ac:chgData name="Carlos Sanchez-Sarmiento" userId="2326a0ff-7c8d-4f5b-b5b2-e1c852c29958" providerId="ADAL" clId="{45D72788-E3A0-442F-8732-0114A380CE76}" dt="2022-11-29T18:23:18.809" v="78" actId="478"/>
          <ac:cxnSpMkLst>
            <pc:docMk/>
            <pc:sldMk cId="1575551198" sldId="424"/>
            <ac:cxnSpMk id="184" creationId="{E04E5483-931C-4B55-92C4-36161FCE3E34}"/>
          </ac:cxnSpMkLst>
        </pc:cxnChg>
        <pc:cxnChg chg="add del mod">
          <ac:chgData name="Carlos Sanchez-Sarmiento" userId="2326a0ff-7c8d-4f5b-b5b2-e1c852c29958" providerId="ADAL" clId="{45D72788-E3A0-442F-8732-0114A380CE76}" dt="2022-11-29T18:23:18.809" v="78" actId="478"/>
          <ac:cxnSpMkLst>
            <pc:docMk/>
            <pc:sldMk cId="1575551198" sldId="424"/>
            <ac:cxnSpMk id="185" creationId="{A7A3D919-6706-45E2-A9AE-C7F0B96C9AD8}"/>
          </ac:cxnSpMkLst>
        </pc:cxnChg>
        <pc:cxnChg chg="add mod">
          <ac:chgData name="Carlos Sanchez-Sarmiento" userId="2326a0ff-7c8d-4f5b-b5b2-e1c852c29958" providerId="ADAL" clId="{45D72788-E3A0-442F-8732-0114A380CE76}" dt="2022-11-29T19:07:05.269" v="249" actId="164"/>
          <ac:cxnSpMkLst>
            <pc:docMk/>
            <pc:sldMk cId="1575551198" sldId="424"/>
            <ac:cxnSpMk id="186" creationId="{57BC8780-5280-44B9-AC59-EC8830045AB4}"/>
          </ac:cxnSpMkLst>
        </pc:cxnChg>
        <pc:cxnChg chg="add mod">
          <ac:chgData name="Carlos Sanchez-Sarmiento" userId="2326a0ff-7c8d-4f5b-b5b2-e1c852c29958" providerId="ADAL" clId="{45D72788-E3A0-442F-8732-0114A380CE76}" dt="2022-11-29T19:07:05.269" v="249" actId="164"/>
          <ac:cxnSpMkLst>
            <pc:docMk/>
            <pc:sldMk cId="1575551198" sldId="424"/>
            <ac:cxnSpMk id="188" creationId="{958F55C7-9C3B-40A5-B533-1C5F4F2DF092}"/>
          </ac:cxnSpMkLst>
        </pc:cxnChg>
        <pc:cxnChg chg="add mod">
          <ac:chgData name="Carlos Sanchez-Sarmiento" userId="2326a0ff-7c8d-4f5b-b5b2-e1c852c29958" providerId="ADAL" clId="{45D72788-E3A0-442F-8732-0114A380CE76}" dt="2022-11-29T19:07:05.269" v="249" actId="164"/>
          <ac:cxnSpMkLst>
            <pc:docMk/>
            <pc:sldMk cId="1575551198" sldId="424"/>
            <ac:cxnSpMk id="189" creationId="{5D502F0E-8524-4A4C-8724-6CFA8FC3C910}"/>
          </ac:cxnSpMkLst>
        </pc:cxnChg>
        <pc:cxnChg chg="mod topLvl">
          <ac:chgData name="Carlos Sanchez-Sarmiento" userId="2326a0ff-7c8d-4f5b-b5b2-e1c852c29958" providerId="ADAL" clId="{45D72788-E3A0-442F-8732-0114A380CE76}" dt="2022-11-29T19:07:17.508" v="250" actId="164"/>
          <ac:cxnSpMkLst>
            <pc:docMk/>
            <pc:sldMk cId="1575551198" sldId="424"/>
            <ac:cxnSpMk id="191" creationId="{76711127-ED6F-4902-90B9-05899297758F}"/>
          </ac:cxnSpMkLst>
        </pc:cxnChg>
        <pc:cxnChg chg="mod topLvl">
          <ac:chgData name="Carlos Sanchez-Sarmiento" userId="2326a0ff-7c8d-4f5b-b5b2-e1c852c29958" providerId="ADAL" clId="{45D72788-E3A0-442F-8732-0114A380CE76}" dt="2022-11-29T19:07:17.508" v="250" actId="164"/>
          <ac:cxnSpMkLst>
            <pc:docMk/>
            <pc:sldMk cId="1575551198" sldId="424"/>
            <ac:cxnSpMk id="193" creationId="{52F78F8D-0313-462D-B77C-56ECB540CEFD}"/>
          </ac:cxnSpMkLst>
        </pc:cxnChg>
        <pc:cxnChg chg="mod topLvl">
          <ac:chgData name="Carlos Sanchez-Sarmiento" userId="2326a0ff-7c8d-4f5b-b5b2-e1c852c29958" providerId="ADAL" clId="{45D72788-E3A0-442F-8732-0114A380CE76}" dt="2022-11-29T19:07:17.508" v="250" actId="164"/>
          <ac:cxnSpMkLst>
            <pc:docMk/>
            <pc:sldMk cId="1575551198" sldId="424"/>
            <ac:cxnSpMk id="194" creationId="{35516685-A4FB-4B12-BF6A-EA657075E224}"/>
          </ac:cxnSpMkLst>
        </pc:cxnChg>
        <pc:cxnChg chg="mod">
          <ac:chgData name="Carlos Sanchez-Sarmiento" userId="2326a0ff-7c8d-4f5b-b5b2-e1c852c29958" providerId="ADAL" clId="{45D72788-E3A0-442F-8732-0114A380CE76}" dt="2022-11-29T19:08:40.812" v="269"/>
          <ac:cxnSpMkLst>
            <pc:docMk/>
            <pc:sldMk cId="1575551198" sldId="424"/>
            <ac:cxnSpMk id="224" creationId="{2A812C81-8499-4011-8DAD-BC8CB80A2B21}"/>
          </ac:cxnSpMkLst>
        </pc:cxnChg>
        <pc:cxnChg chg="mod">
          <ac:chgData name="Carlos Sanchez-Sarmiento" userId="2326a0ff-7c8d-4f5b-b5b2-e1c852c29958" providerId="ADAL" clId="{45D72788-E3A0-442F-8732-0114A380CE76}" dt="2022-11-29T19:08:40.812" v="269"/>
          <ac:cxnSpMkLst>
            <pc:docMk/>
            <pc:sldMk cId="1575551198" sldId="424"/>
            <ac:cxnSpMk id="225" creationId="{BAC703F1-2920-42F4-89E3-A56AA06187D1}"/>
          </ac:cxnSpMkLst>
        </pc:cxnChg>
      </pc:sldChg>
    </pc:docChg>
  </pc:docChgLst>
  <pc:docChgLst>
    <pc:chgData name="Axcell Vargas" userId="S::ajv19@fsu.edu::d3e20673-b461-4605-87a8-187574c0db93" providerId="AD" clId="Web-{87279F4D-0CE1-4D6E-B1A7-FBA48EF91517}"/>
    <pc:docChg chg="addSld modSld modSection">
      <pc:chgData name="Axcell Vargas" userId="S::ajv19@fsu.edu::d3e20673-b461-4605-87a8-187574c0db93" providerId="AD" clId="Web-{87279F4D-0CE1-4D6E-B1A7-FBA48EF91517}" dt="2022-10-07T12:03:39.619" v="11" actId="1076"/>
      <pc:docMkLst>
        <pc:docMk/>
      </pc:docMkLst>
      <pc:sldChg chg="addSp delSp modSp">
        <pc:chgData name="Axcell Vargas" userId="S::ajv19@fsu.edu::d3e20673-b461-4605-87a8-187574c0db93" providerId="AD" clId="Web-{87279F4D-0CE1-4D6E-B1A7-FBA48EF91517}" dt="2022-10-07T12:03:39.619" v="11" actId="1076"/>
        <pc:sldMkLst>
          <pc:docMk/>
          <pc:sldMk cId="3255501538" sldId="287"/>
        </pc:sldMkLst>
        <pc:spChg chg="del mod">
          <ac:chgData name="Axcell Vargas" userId="S::ajv19@fsu.edu::d3e20673-b461-4605-87a8-187574c0db93" providerId="AD" clId="Web-{87279F4D-0CE1-4D6E-B1A7-FBA48EF91517}" dt="2022-10-07T12:03:06.306" v="7"/>
          <ac:spMkLst>
            <pc:docMk/>
            <pc:sldMk cId="3255501538" sldId="287"/>
            <ac:spMk id="2" creationId="{2176FCD1-0811-B99B-848B-D1AE1ED3CEDF}"/>
          </ac:spMkLst>
        </pc:spChg>
        <pc:picChg chg="add mod">
          <ac:chgData name="Axcell Vargas" userId="S::ajv19@fsu.edu::d3e20673-b461-4605-87a8-187574c0db93" providerId="AD" clId="Web-{87279F4D-0CE1-4D6E-B1A7-FBA48EF91517}" dt="2022-10-07T12:03:39.619" v="11" actId="1076"/>
          <ac:picMkLst>
            <pc:docMk/>
            <pc:sldMk cId="3255501538" sldId="287"/>
            <ac:picMk id="6" creationId="{8BA68AA2-D797-84B7-FC73-F147D22853B5}"/>
          </ac:picMkLst>
        </pc:picChg>
      </pc:sldChg>
      <pc:sldChg chg="addSp modSp new mod modShow">
        <pc:chgData name="Axcell Vargas" userId="S::ajv19@fsu.edu::d3e20673-b461-4605-87a8-187574c0db93" providerId="AD" clId="Web-{87279F4D-0CE1-4D6E-B1A7-FBA48EF91517}" dt="2022-10-07T11:17:12.046" v="4" actId="14100"/>
        <pc:sldMkLst>
          <pc:docMk/>
          <pc:sldMk cId="3749537725" sldId="319"/>
        </pc:sldMkLst>
        <pc:picChg chg="add mod">
          <ac:chgData name="Axcell Vargas" userId="S::ajv19@fsu.edu::d3e20673-b461-4605-87a8-187574c0db93" providerId="AD" clId="Web-{87279F4D-0CE1-4D6E-B1A7-FBA48EF91517}" dt="2022-10-07T11:17:12.046" v="4" actId="14100"/>
          <ac:picMkLst>
            <pc:docMk/>
            <pc:sldMk cId="3749537725" sldId="319"/>
            <ac:picMk id="4" creationId="{B9FC18D4-E4C1-1914-7EEB-2CC448314192}"/>
          </ac:picMkLst>
        </pc:picChg>
      </pc:sldChg>
    </pc:docChg>
  </pc:docChgLst>
  <pc:docChgLst>
    <pc:chgData name="Jared Carboy" userId="S::jwc19d@fsu.edu::e73f724c-fac7-45ae-8fd4-50a5bbbfbc28" providerId="AD" clId="Web-{EF8DAD97-3C65-4A0D-86D3-40EDFC5F47F0}"/>
    <pc:docChg chg="modSld">
      <pc:chgData name="Jared Carboy" userId="S::jwc19d@fsu.edu::e73f724c-fac7-45ae-8fd4-50a5bbbfbc28" providerId="AD" clId="Web-{EF8DAD97-3C65-4A0D-86D3-40EDFC5F47F0}" dt="2022-10-11T04:57:00.687" v="0"/>
      <pc:docMkLst>
        <pc:docMk/>
      </pc:docMkLst>
      <pc:sldChg chg="modTransition">
        <pc:chgData name="Jared Carboy" userId="S::jwc19d@fsu.edu::e73f724c-fac7-45ae-8fd4-50a5bbbfbc28" providerId="AD" clId="Web-{EF8DAD97-3C65-4A0D-86D3-40EDFC5F47F0}" dt="2022-10-11T04:57:00.687" v="0"/>
        <pc:sldMkLst>
          <pc:docMk/>
          <pc:sldMk cId="2484620154" sldId="322"/>
        </pc:sldMkLst>
      </pc:sldChg>
    </pc:docChg>
  </pc:docChgLst>
  <pc:docChgLst>
    <pc:chgData name="Jared Carboy" userId="6125d4e8-06bb-44b1-a4ea-03dbade77421" providerId="ADAL" clId="{C005FD02-6202-7145-913E-8FA268AC09F1}"/>
    <pc:docChg chg="undo custSel modSld">
      <pc:chgData name="Jared Carboy" userId="6125d4e8-06bb-44b1-a4ea-03dbade77421" providerId="ADAL" clId="{C005FD02-6202-7145-913E-8FA268AC09F1}" dt="2022-10-04T21:44:40.855" v="44" actId="14100"/>
      <pc:docMkLst>
        <pc:docMk/>
      </pc:docMkLst>
      <pc:sldChg chg="modSp mod">
        <pc:chgData name="Jared Carboy" userId="6125d4e8-06bb-44b1-a4ea-03dbade77421" providerId="ADAL" clId="{C005FD02-6202-7145-913E-8FA268AC09F1}" dt="2022-10-04T20:08:55.835" v="34" actId="1076"/>
        <pc:sldMkLst>
          <pc:docMk/>
          <pc:sldMk cId="1799507294" sldId="256"/>
        </pc:sldMkLst>
        <pc:spChg chg="mod">
          <ac:chgData name="Jared Carboy" userId="6125d4e8-06bb-44b1-a4ea-03dbade77421" providerId="ADAL" clId="{C005FD02-6202-7145-913E-8FA268AC09F1}" dt="2022-10-04T20:08:51.943" v="32" actId="20577"/>
          <ac:spMkLst>
            <pc:docMk/>
            <pc:sldMk cId="1799507294" sldId="256"/>
            <ac:spMk id="5" creationId="{00000000-0000-0000-0000-000000000000}"/>
          </ac:spMkLst>
        </pc:spChg>
        <pc:picChg chg="mod">
          <ac:chgData name="Jared Carboy" userId="6125d4e8-06bb-44b1-a4ea-03dbade77421" providerId="ADAL" clId="{C005FD02-6202-7145-913E-8FA268AC09F1}" dt="2022-10-04T20:08:55.835" v="34" actId="1076"/>
          <ac:picMkLst>
            <pc:docMk/>
            <pc:sldMk cId="1799507294" sldId="256"/>
            <ac:picMk id="4" creationId="{00000000-0000-0000-0000-000000000000}"/>
          </ac:picMkLst>
        </pc:picChg>
      </pc:sldChg>
      <pc:sldChg chg="addSp delSp modSp mod">
        <pc:chgData name="Jared Carboy" userId="6125d4e8-06bb-44b1-a4ea-03dbade77421" providerId="ADAL" clId="{C005FD02-6202-7145-913E-8FA268AC09F1}" dt="2022-10-04T20:08:43.418" v="30" actId="20577"/>
        <pc:sldMkLst>
          <pc:docMk/>
          <pc:sldMk cId="3956933917" sldId="259"/>
        </pc:sldMkLst>
        <pc:spChg chg="mod">
          <ac:chgData name="Jared Carboy" userId="6125d4e8-06bb-44b1-a4ea-03dbade77421" providerId="ADAL" clId="{C005FD02-6202-7145-913E-8FA268AC09F1}" dt="2022-10-04T20:08:43.418" v="30" actId="20577"/>
          <ac:spMkLst>
            <pc:docMk/>
            <pc:sldMk cId="3956933917" sldId="259"/>
            <ac:spMk id="74" creationId="{00000000-0000-0000-0000-000000000000}"/>
          </ac:spMkLst>
        </pc:spChg>
        <pc:picChg chg="add mod">
          <ac:chgData name="Jared Carboy" userId="6125d4e8-06bb-44b1-a4ea-03dbade77421" providerId="ADAL" clId="{C005FD02-6202-7145-913E-8FA268AC09F1}" dt="2022-10-04T19:31:16.433" v="14" actId="1076"/>
          <ac:picMkLst>
            <pc:docMk/>
            <pc:sldMk cId="3956933917" sldId="259"/>
            <ac:picMk id="3" creationId="{60F8F528-25BD-01CF-6E55-0C07837D9390}"/>
          </ac:picMkLst>
        </pc:picChg>
        <pc:picChg chg="del">
          <ac:chgData name="Jared Carboy" userId="6125d4e8-06bb-44b1-a4ea-03dbade77421" providerId="ADAL" clId="{C005FD02-6202-7145-913E-8FA268AC09F1}" dt="2022-10-04T19:29:52.181" v="0" actId="478"/>
          <ac:picMkLst>
            <pc:docMk/>
            <pc:sldMk cId="3956933917" sldId="259"/>
            <ac:picMk id="59" creationId="{00000000-0000-0000-0000-000000000000}"/>
          </ac:picMkLst>
        </pc:picChg>
      </pc:sldChg>
      <pc:sldChg chg="modSp mod">
        <pc:chgData name="Jared Carboy" userId="6125d4e8-06bb-44b1-a4ea-03dbade77421" providerId="ADAL" clId="{C005FD02-6202-7145-913E-8FA268AC09F1}" dt="2022-10-04T20:10:07.271" v="36" actId="1076"/>
        <pc:sldMkLst>
          <pc:docMk/>
          <pc:sldMk cId="1958622518" sldId="264"/>
        </pc:sldMkLst>
        <pc:grpChg chg="mod">
          <ac:chgData name="Jared Carboy" userId="6125d4e8-06bb-44b1-a4ea-03dbade77421" providerId="ADAL" clId="{C005FD02-6202-7145-913E-8FA268AC09F1}" dt="2022-10-04T20:10:07.271" v="36" actId="1076"/>
          <ac:grpSpMkLst>
            <pc:docMk/>
            <pc:sldMk cId="1958622518" sldId="264"/>
            <ac:grpSpMk id="144" creationId="{00000000-0000-0000-0000-000000000000}"/>
          </ac:grpSpMkLst>
        </pc:grpChg>
      </pc:sldChg>
      <pc:sldChg chg="addSp delSp modSp mod">
        <pc:chgData name="Jared Carboy" userId="6125d4e8-06bb-44b1-a4ea-03dbade77421" providerId="ADAL" clId="{C005FD02-6202-7145-913E-8FA268AC09F1}" dt="2022-10-04T21:44:40.855" v="44" actId="14100"/>
        <pc:sldMkLst>
          <pc:docMk/>
          <pc:sldMk cId="2432666788" sldId="270"/>
        </pc:sldMkLst>
        <pc:picChg chg="del mod">
          <ac:chgData name="Jared Carboy" userId="6125d4e8-06bb-44b1-a4ea-03dbade77421" providerId="ADAL" clId="{C005FD02-6202-7145-913E-8FA268AC09F1}" dt="2022-10-04T19:34:42.665" v="16" actId="478"/>
          <ac:picMkLst>
            <pc:docMk/>
            <pc:sldMk cId="2432666788" sldId="270"/>
            <ac:picMk id="59" creationId="{00000000-0000-0000-0000-000000000000}"/>
          </ac:picMkLst>
        </pc:picChg>
        <pc:picChg chg="del">
          <ac:chgData name="Jared Carboy" userId="6125d4e8-06bb-44b1-a4ea-03dbade77421" providerId="ADAL" clId="{C005FD02-6202-7145-913E-8FA268AC09F1}" dt="2022-10-04T21:43:59.156" v="38" actId="478"/>
          <ac:picMkLst>
            <pc:docMk/>
            <pc:sldMk cId="2432666788" sldId="270"/>
            <ac:picMk id="62" creationId="{00000000-0000-0000-0000-000000000000}"/>
          </ac:picMkLst>
        </pc:picChg>
        <pc:picChg chg="add mod">
          <ac:chgData name="Jared Carboy" userId="6125d4e8-06bb-44b1-a4ea-03dbade77421" providerId="ADAL" clId="{C005FD02-6202-7145-913E-8FA268AC09F1}" dt="2022-10-04T21:44:40.855" v="44" actId="14100"/>
          <ac:picMkLst>
            <pc:docMk/>
            <pc:sldMk cId="2432666788" sldId="270"/>
            <ac:picMk id="1026" creationId="{5A9E4637-5901-C7E1-354D-57FE4538A076}"/>
          </ac:picMkLst>
        </pc:picChg>
        <pc:picChg chg="add mod">
          <ac:chgData name="Jared Carboy" userId="6125d4e8-06bb-44b1-a4ea-03dbade77421" providerId="ADAL" clId="{C005FD02-6202-7145-913E-8FA268AC09F1}" dt="2022-10-04T21:44:32.352" v="43" actId="1076"/>
          <ac:picMkLst>
            <pc:docMk/>
            <pc:sldMk cId="2432666788" sldId="270"/>
            <ac:picMk id="1028" creationId="{C85BBC92-F097-29D2-1ACB-7F379CE9E192}"/>
          </ac:picMkLst>
        </pc:picChg>
      </pc:sldChg>
    </pc:docChg>
  </pc:docChgLst>
  <pc:docChgLst>
    <pc:chgData name="Axcell Vargas" userId="S::ajv19@fsu.edu::d3e20673-b461-4605-87a8-187574c0db93" providerId="AD" clId="Web-{A49BC00B-3B34-47B3-A7B8-7A8E11A430B6}"/>
    <pc:docChg chg="addSld modSld sldOrd modSection">
      <pc:chgData name="Axcell Vargas" userId="S::ajv19@fsu.edu::d3e20673-b461-4605-87a8-187574c0db93" providerId="AD" clId="Web-{A49BC00B-3B34-47B3-A7B8-7A8E11A430B6}" dt="2022-10-11T03:47:42.811" v="10"/>
      <pc:docMkLst>
        <pc:docMk/>
      </pc:docMkLst>
      <pc:sldChg chg="modTransition">
        <pc:chgData name="Axcell Vargas" userId="S::ajv19@fsu.edu::d3e20673-b461-4605-87a8-187574c0db93" providerId="AD" clId="Web-{A49BC00B-3B34-47B3-A7B8-7A8E11A430B6}" dt="2022-10-11T03:47:34.589" v="8"/>
        <pc:sldMkLst>
          <pc:docMk/>
          <pc:sldMk cId="2484620154" sldId="322"/>
        </pc:sldMkLst>
      </pc:sldChg>
      <pc:sldChg chg="modTransition">
        <pc:chgData name="Axcell Vargas" userId="S::ajv19@fsu.edu::d3e20673-b461-4605-87a8-187574c0db93" providerId="AD" clId="Web-{A49BC00B-3B34-47B3-A7B8-7A8E11A430B6}" dt="2022-10-11T03:47:38.998" v="9"/>
        <pc:sldMkLst>
          <pc:docMk/>
          <pc:sldMk cId="2068034361" sldId="323"/>
        </pc:sldMkLst>
      </pc:sldChg>
      <pc:sldChg chg="modTransition">
        <pc:chgData name="Axcell Vargas" userId="S::ajv19@fsu.edu::d3e20673-b461-4605-87a8-187574c0db93" providerId="AD" clId="Web-{A49BC00B-3B34-47B3-A7B8-7A8E11A430B6}" dt="2022-10-11T03:47:42.811" v="10"/>
        <pc:sldMkLst>
          <pc:docMk/>
          <pc:sldMk cId="1024624643" sldId="324"/>
        </pc:sldMkLst>
      </pc:sldChg>
      <pc:sldChg chg="ord">
        <pc:chgData name="Axcell Vargas" userId="S::ajv19@fsu.edu::d3e20673-b461-4605-87a8-187574c0db93" providerId="AD" clId="Web-{A49BC00B-3B34-47B3-A7B8-7A8E11A430B6}" dt="2022-10-11T03:46:58.791" v="7"/>
        <pc:sldMkLst>
          <pc:docMk/>
          <pc:sldMk cId="2988365393" sldId="325"/>
        </pc:sldMkLst>
      </pc:sldChg>
      <pc:sldChg chg="add">
        <pc:chgData name="Axcell Vargas" userId="S::ajv19@fsu.edu::d3e20673-b461-4605-87a8-187574c0db93" providerId="AD" clId="Web-{A49BC00B-3B34-47B3-A7B8-7A8E11A430B6}" dt="2022-10-11T03:46:22.447" v="0"/>
        <pc:sldMkLst>
          <pc:docMk/>
          <pc:sldMk cId="3444557752" sldId="328"/>
        </pc:sldMkLst>
      </pc:sldChg>
      <pc:sldChg chg="add">
        <pc:chgData name="Axcell Vargas" userId="S::ajv19@fsu.edu::d3e20673-b461-4605-87a8-187574c0db93" providerId="AD" clId="Web-{A49BC00B-3B34-47B3-A7B8-7A8E11A430B6}" dt="2022-10-11T03:46:22.759" v="1"/>
        <pc:sldMkLst>
          <pc:docMk/>
          <pc:sldMk cId="2103136576" sldId="329"/>
        </pc:sldMkLst>
      </pc:sldChg>
      <pc:sldChg chg="add">
        <pc:chgData name="Axcell Vargas" userId="S::ajv19@fsu.edu::d3e20673-b461-4605-87a8-187574c0db93" providerId="AD" clId="Web-{A49BC00B-3B34-47B3-A7B8-7A8E11A430B6}" dt="2022-10-11T03:46:23.072" v="2"/>
        <pc:sldMkLst>
          <pc:docMk/>
          <pc:sldMk cId="3765641116" sldId="330"/>
        </pc:sldMkLst>
      </pc:sldChg>
      <pc:sldChg chg="add">
        <pc:chgData name="Axcell Vargas" userId="S::ajv19@fsu.edu::d3e20673-b461-4605-87a8-187574c0db93" providerId="AD" clId="Web-{A49BC00B-3B34-47B3-A7B8-7A8E11A430B6}" dt="2022-10-11T03:46:23.400" v="3"/>
        <pc:sldMkLst>
          <pc:docMk/>
          <pc:sldMk cId="468748687" sldId="331"/>
        </pc:sldMkLst>
      </pc:sldChg>
      <pc:sldChg chg="add">
        <pc:chgData name="Axcell Vargas" userId="S::ajv19@fsu.edu::d3e20673-b461-4605-87a8-187574c0db93" providerId="AD" clId="Web-{A49BC00B-3B34-47B3-A7B8-7A8E11A430B6}" dt="2022-10-11T03:46:23.697" v="4"/>
        <pc:sldMkLst>
          <pc:docMk/>
          <pc:sldMk cId="2747693164" sldId="332"/>
        </pc:sldMkLst>
      </pc:sldChg>
      <pc:sldChg chg="add">
        <pc:chgData name="Axcell Vargas" userId="S::ajv19@fsu.edu::d3e20673-b461-4605-87a8-187574c0db93" providerId="AD" clId="Web-{A49BC00B-3B34-47B3-A7B8-7A8E11A430B6}" dt="2022-10-11T03:46:23.994" v="5"/>
        <pc:sldMkLst>
          <pc:docMk/>
          <pc:sldMk cId="3753270958" sldId="333"/>
        </pc:sldMkLst>
      </pc:sldChg>
      <pc:sldChg chg="add">
        <pc:chgData name="Axcell Vargas" userId="S::ajv19@fsu.edu::d3e20673-b461-4605-87a8-187574c0db93" providerId="AD" clId="Web-{A49BC00B-3B34-47B3-A7B8-7A8E11A430B6}" dt="2022-10-11T03:46:24.291" v="6"/>
        <pc:sldMkLst>
          <pc:docMk/>
          <pc:sldMk cId="2709969722" sldId="334"/>
        </pc:sldMkLst>
      </pc:sldChg>
    </pc:docChg>
  </pc:docChgLst>
  <pc:docChgLst>
    <pc:chgData name="Axcell Vargas" userId="S::ajv19@fsu.edu::d3e20673-b461-4605-87a8-187574c0db93" providerId="AD" clId="Web-{6784997E-4825-4701-8494-80BDDDF39D60}"/>
    <pc:docChg chg="modSld">
      <pc:chgData name="Axcell Vargas" userId="S::ajv19@fsu.edu::d3e20673-b461-4605-87a8-187574c0db93" providerId="AD" clId="Web-{6784997E-4825-4701-8494-80BDDDF39D60}" dt="2022-10-06T20:19:57.986" v="3" actId="1076"/>
      <pc:docMkLst>
        <pc:docMk/>
      </pc:docMkLst>
      <pc:sldChg chg="addSp modSp">
        <pc:chgData name="Axcell Vargas" userId="S::ajv19@fsu.edu::d3e20673-b461-4605-87a8-187574c0db93" providerId="AD" clId="Web-{6784997E-4825-4701-8494-80BDDDF39D60}" dt="2022-10-06T20:19:57.986" v="3" actId="1076"/>
        <pc:sldMkLst>
          <pc:docMk/>
          <pc:sldMk cId="3642966151" sldId="286"/>
        </pc:sldMkLst>
        <pc:picChg chg="add mod">
          <ac:chgData name="Axcell Vargas" userId="S::ajv19@fsu.edu::d3e20673-b461-4605-87a8-187574c0db93" providerId="AD" clId="Web-{6784997E-4825-4701-8494-80BDDDF39D60}" dt="2022-10-06T20:19:22.032" v="1" actId="1076"/>
          <ac:picMkLst>
            <pc:docMk/>
            <pc:sldMk cId="3642966151" sldId="286"/>
            <ac:picMk id="3" creationId="{EE571B57-688F-B0E6-9DC4-9439F3EE0006}"/>
          </ac:picMkLst>
        </pc:picChg>
        <pc:picChg chg="add mod">
          <ac:chgData name="Axcell Vargas" userId="S::ajv19@fsu.edu::d3e20673-b461-4605-87a8-187574c0db93" providerId="AD" clId="Web-{6784997E-4825-4701-8494-80BDDDF39D60}" dt="2022-10-06T20:19:57.986" v="3" actId="1076"/>
          <ac:picMkLst>
            <pc:docMk/>
            <pc:sldMk cId="3642966151" sldId="286"/>
            <ac:picMk id="6" creationId="{3C0B1339-6049-D8D3-F516-A4FA2EDF107B}"/>
          </ac:picMkLst>
        </pc:picChg>
      </pc:sldChg>
    </pc:docChg>
  </pc:docChgLst>
  <pc:docChgLst>
    <pc:chgData name="Kaden Lane" userId="S::ksl18b@fsu.edu::dc6a4fb0-72d0-4b29-a208-a1782b391b34" providerId="AD" clId="Web-{066CB10A-4ED0-45C1-A167-511BA7A7F5B2}"/>
    <pc:docChg chg="addSld modSld sldOrd modSection">
      <pc:chgData name="Kaden Lane" userId="S::ksl18b@fsu.edu::dc6a4fb0-72d0-4b29-a208-a1782b391b34" providerId="AD" clId="Web-{066CB10A-4ED0-45C1-A167-511BA7A7F5B2}" dt="2022-11-06T21:53:20.306" v="1142" actId="1076"/>
      <pc:docMkLst>
        <pc:docMk/>
      </pc:docMkLst>
      <pc:sldChg chg="addSp modSp">
        <pc:chgData name="Kaden Lane" userId="S::ksl18b@fsu.edu::dc6a4fb0-72d0-4b29-a208-a1782b391b34" providerId="AD" clId="Web-{066CB10A-4ED0-45C1-A167-511BA7A7F5B2}" dt="2022-11-06T21:49:47.895" v="1124" actId="1076"/>
        <pc:sldMkLst>
          <pc:docMk/>
          <pc:sldMk cId="2497431159" sldId="262"/>
        </pc:sldMkLst>
        <pc:picChg chg="add mod">
          <ac:chgData name="Kaden Lane" userId="S::ksl18b@fsu.edu::dc6a4fb0-72d0-4b29-a208-a1782b391b34" providerId="AD" clId="Web-{066CB10A-4ED0-45C1-A167-511BA7A7F5B2}" dt="2022-11-06T21:49:47.895" v="1124" actId="1076"/>
          <ac:picMkLst>
            <pc:docMk/>
            <pc:sldMk cId="2497431159" sldId="262"/>
            <ac:picMk id="2" creationId="{0752F82E-98D2-1C46-8165-0F4FF8087364}"/>
          </ac:picMkLst>
        </pc:picChg>
      </pc:sldChg>
      <pc:sldChg chg="modSp mod ord modShow">
        <pc:chgData name="Kaden Lane" userId="S::ksl18b@fsu.edu::dc6a4fb0-72d0-4b29-a208-a1782b391b34" providerId="AD" clId="Web-{066CB10A-4ED0-45C1-A167-511BA7A7F5B2}" dt="2022-11-06T21:51:21.303" v="1125"/>
        <pc:sldMkLst>
          <pc:docMk/>
          <pc:sldMk cId="3642966151" sldId="286"/>
        </pc:sldMkLst>
        <pc:spChg chg="mod">
          <ac:chgData name="Kaden Lane" userId="S::ksl18b@fsu.edu::dc6a4fb0-72d0-4b29-a208-a1782b391b34" providerId="AD" clId="Web-{066CB10A-4ED0-45C1-A167-511BA7A7F5B2}" dt="2022-11-06T21:21:06.221" v="821" actId="20577"/>
          <ac:spMkLst>
            <pc:docMk/>
            <pc:sldMk cId="3642966151" sldId="286"/>
            <ac:spMk id="4" creationId="{EC732BC4-B5E4-4FA4-8633-D91C8E94A81A}"/>
          </ac:spMkLst>
        </pc:spChg>
        <pc:spChg chg="mod">
          <ac:chgData name="Kaden Lane" userId="S::ksl18b@fsu.edu::dc6a4fb0-72d0-4b29-a208-a1782b391b34" providerId="AD" clId="Web-{066CB10A-4ED0-45C1-A167-511BA7A7F5B2}" dt="2022-11-06T21:21:55.316" v="846" actId="20577"/>
          <ac:spMkLst>
            <pc:docMk/>
            <pc:sldMk cId="3642966151" sldId="286"/>
            <ac:spMk id="9" creationId="{00000000-0000-0000-0000-000000000000}"/>
          </ac:spMkLst>
        </pc:spChg>
        <pc:spChg chg="mod">
          <ac:chgData name="Kaden Lane" userId="S::ksl18b@fsu.edu::dc6a4fb0-72d0-4b29-a208-a1782b391b34" providerId="AD" clId="Web-{066CB10A-4ED0-45C1-A167-511BA7A7F5B2}" dt="2022-11-06T21:22:03.925" v="859" actId="20577"/>
          <ac:spMkLst>
            <pc:docMk/>
            <pc:sldMk cId="3642966151" sldId="286"/>
            <ac:spMk id="66" creationId="{00000000-0000-0000-0000-000000000000}"/>
          </ac:spMkLst>
        </pc:spChg>
        <pc:spChg chg="mod">
          <ac:chgData name="Kaden Lane" userId="S::ksl18b@fsu.edu::dc6a4fb0-72d0-4b29-a208-a1782b391b34" providerId="AD" clId="Web-{066CB10A-4ED0-45C1-A167-511BA7A7F5B2}" dt="2022-11-06T21:22:32.848" v="902" actId="1076"/>
          <ac:spMkLst>
            <pc:docMk/>
            <pc:sldMk cId="3642966151" sldId="286"/>
            <ac:spMk id="67" creationId="{00000000-0000-0000-0000-000000000000}"/>
          </ac:spMkLst>
        </pc:spChg>
      </pc:sldChg>
      <pc:sldChg chg="modSp">
        <pc:chgData name="Kaden Lane" userId="S::ksl18b@fsu.edu::dc6a4fb0-72d0-4b29-a208-a1782b391b34" providerId="AD" clId="Web-{066CB10A-4ED0-45C1-A167-511BA7A7F5B2}" dt="2022-11-06T21:12:39.082" v="341" actId="20577"/>
        <pc:sldMkLst>
          <pc:docMk/>
          <pc:sldMk cId="3002351473" sldId="372"/>
        </pc:sldMkLst>
        <pc:spChg chg="mod">
          <ac:chgData name="Kaden Lane" userId="S::ksl18b@fsu.edu::dc6a4fb0-72d0-4b29-a208-a1782b391b34" providerId="AD" clId="Web-{066CB10A-4ED0-45C1-A167-511BA7A7F5B2}" dt="2022-11-06T21:12:39.082" v="341" actId="20577"/>
          <ac:spMkLst>
            <pc:docMk/>
            <pc:sldMk cId="3002351473" sldId="372"/>
            <ac:spMk id="94" creationId="{A62D29AD-A08B-4E40-A0C4-FDC753A71E13}"/>
          </ac:spMkLst>
        </pc:spChg>
      </pc:sldChg>
      <pc:sldChg chg="modSp">
        <pc:chgData name="Kaden Lane" userId="S::ksl18b@fsu.edu::dc6a4fb0-72d0-4b29-a208-a1782b391b34" providerId="AD" clId="Web-{066CB10A-4ED0-45C1-A167-511BA7A7F5B2}" dt="2022-11-06T21:14:46.929" v="488" actId="20577"/>
        <pc:sldMkLst>
          <pc:docMk/>
          <pc:sldMk cId="1201926406" sldId="379"/>
        </pc:sldMkLst>
        <pc:spChg chg="mod">
          <ac:chgData name="Kaden Lane" userId="S::ksl18b@fsu.edu::dc6a4fb0-72d0-4b29-a208-a1782b391b34" providerId="AD" clId="Web-{066CB10A-4ED0-45C1-A167-511BA7A7F5B2}" dt="2022-11-06T21:14:46.929" v="488" actId="20577"/>
          <ac:spMkLst>
            <pc:docMk/>
            <pc:sldMk cId="1201926406" sldId="379"/>
            <ac:spMk id="94" creationId="{A62D29AD-A08B-4E40-A0C4-FDC753A71E13}"/>
          </ac:spMkLst>
        </pc:spChg>
      </pc:sldChg>
      <pc:sldChg chg="addSp modSp">
        <pc:chgData name="Kaden Lane" userId="S::ksl18b@fsu.edu::dc6a4fb0-72d0-4b29-a208-a1782b391b34" providerId="AD" clId="Web-{066CB10A-4ED0-45C1-A167-511BA7A7F5B2}" dt="2022-11-06T21:19:01.717" v="807" actId="20577"/>
        <pc:sldMkLst>
          <pc:docMk/>
          <pc:sldMk cId="4084823643" sldId="406"/>
        </pc:sldMkLst>
        <pc:spChg chg="add mod">
          <ac:chgData name="Kaden Lane" userId="S::ksl18b@fsu.edu::dc6a4fb0-72d0-4b29-a208-a1782b391b34" providerId="AD" clId="Web-{066CB10A-4ED0-45C1-A167-511BA7A7F5B2}" dt="2022-11-06T21:19:01.717" v="807" actId="20577"/>
          <ac:spMkLst>
            <pc:docMk/>
            <pc:sldMk cId="4084823643" sldId="406"/>
            <ac:spMk id="4" creationId="{CFDF6D72-11B0-5785-DD6D-45C04EE9DFD8}"/>
          </ac:spMkLst>
        </pc:spChg>
        <pc:spChg chg="mod">
          <ac:chgData name="Kaden Lane" userId="S::ksl18b@fsu.edu::dc6a4fb0-72d0-4b29-a208-a1782b391b34" providerId="AD" clId="Web-{066CB10A-4ED0-45C1-A167-511BA7A7F5B2}" dt="2022-11-06T21:16:16.526" v="498" actId="1076"/>
          <ac:spMkLst>
            <pc:docMk/>
            <pc:sldMk cId="4084823643" sldId="406"/>
            <ac:spMk id="51" creationId="{00000000-0000-0000-0000-000000000000}"/>
          </ac:spMkLst>
        </pc:spChg>
        <pc:picChg chg="add mod">
          <ac:chgData name="Kaden Lane" userId="S::ksl18b@fsu.edu::dc6a4fb0-72d0-4b29-a208-a1782b391b34" providerId="AD" clId="Web-{066CB10A-4ED0-45C1-A167-511BA7A7F5B2}" dt="2022-11-06T21:16:41.636" v="508" actId="14100"/>
          <ac:picMkLst>
            <pc:docMk/>
            <pc:sldMk cId="4084823643" sldId="406"/>
            <ac:picMk id="2" creationId="{027B3EC5-8504-AA13-AA66-E938457B2BA3}"/>
          </ac:picMkLst>
        </pc:picChg>
      </pc:sldChg>
      <pc:sldChg chg="modSp">
        <pc:chgData name="Kaden Lane" userId="S::ksl18b@fsu.edu::dc6a4fb0-72d0-4b29-a208-a1782b391b34" providerId="AD" clId="Web-{066CB10A-4ED0-45C1-A167-511BA7A7F5B2}" dt="2022-11-06T21:19:28.452" v="808" actId="20577"/>
        <pc:sldMkLst>
          <pc:docMk/>
          <pc:sldMk cId="3912786728" sldId="409"/>
        </pc:sldMkLst>
        <pc:spChg chg="mod">
          <ac:chgData name="Kaden Lane" userId="S::ksl18b@fsu.edu::dc6a4fb0-72d0-4b29-a208-a1782b391b34" providerId="AD" clId="Web-{066CB10A-4ED0-45C1-A167-511BA7A7F5B2}" dt="2022-11-06T21:19:28.452" v="808" actId="20577"/>
          <ac:spMkLst>
            <pc:docMk/>
            <pc:sldMk cId="3912786728" sldId="409"/>
            <ac:spMk id="58" creationId="{4919553D-D27F-49C4-878A-4185295A8688}"/>
          </ac:spMkLst>
        </pc:spChg>
      </pc:sldChg>
      <pc:sldChg chg="addSp delSp modSp new">
        <pc:chgData name="Kaden Lane" userId="S::ksl18b@fsu.edu::dc6a4fb0-72d0-4b29-a208-a1782b391b34" providerId="AD" clId="Web-{066CB10A-4ED0-45C1-A167-511BA7A7F5B2}" dt="2022-11-06T21:46:28.578" v="1118" actId="1076"/>
        <pc:sldMkLst>
          <pc:docMk/>
          <pc:sldMk cId="3720049209" sldId="417"/>
        </pc:sldMkLst>
        <pc:spChg chg="add mod">
          <ac:chgData name="Kaden Lane" userId="S::ksl18b@fsu.edu::dc6a4fb0-72d0-4b29-a208-a1782b391b34" providerId="AD" clId="Web-{066CB10A-4ED0-45C1-A167-511BA7A7F5B2}" dt="2022-11-06T21:39:04.458" v="909" actId="20577"/>
          <ac:spMkLst>
            <pc:docMk/>
            <pc:sldMk cId="3720049209" sldId="417"/>
            <ac:spMk id="5" creationId="{471B9A40-8A8D-E0E9-9F64-1DF0C2E9664C}"/>
          </ac:spMkLst>
        </pc:spChg>
        <pc:spChg chg="add mod">
          <ac:chgData name="Kaden Lane" userId="S::ksl18b@fsu.edu::dc6a4fb0-72d0-4b29-a208-a1782b391b34" providerId="AD" clId="Web-{066CB10A-4ED0-45C1-A167-511BA7A7F5B2}" dt="2022-11-06T21:44:09.887" v="1015" actId="20577"/>
          <ac:spMkLst>
            <pc:docMk/>
            <pc:sldMk cId="3720049209" sldId="417"/>
            <ac:spMk id="7" creationId="{45EE2706-E2D8-F6D1-84ED-A40B992468EF}"/>
          </ac:spMkLst>
        </pc:spChg>
        <pc:spChg chg="add mod">
          <ac:chgData name="Kaden Lane" userId="S::ksl18b@fsu.edu::dc6a4fb0-72d0-4b29-a208-a1782b391b34" providerId="AD" clId="Web-{066CB10A-4ED0-45C1-A167-511BA7A7F5B2}" dt="2022-11-06T21:44:49.450" v="1050" actId="20577"/>
          <ac:spMkLst>
            <pc:docMk/>
            <pc:sldMk cId="3720049209" sldId="417"/>
            <ac:spMk id="9" creationId="{1433797B-C9E1-533A-67BE-65D39CE6FDF4}"/>
          </ac:spMkLst>
        </pc:spChg>
        <pc:spChg chg="add mod">
          <ac:chgData name="Kaden Lane" userId="S::ksl18b@fsu.edu::dc6a4fb0-72d0-4b29-a208-a1782b391b34" providerId="AD" clId="Web-{066CB10A-4ED0-45C1-A167-511BA7A7F5B2}" dt="2022-11-06T21:45:53.077" v="1103" actId="20577"/>
          <ac:spMkLst>
            <pc:docMk/>
            <pc:sldMk cId="3720049209" sldId="417"/>
            <ac:spMk id="11" creationId="{25BB3BCC-CCB2-D5E4-29EE-6E04254C20E9}"/>
          </ac:spMkLst>
        </pc:spChg>
        <pc:spChg chg="add mod">
          <ac:chgData name="Kaden Lane" userId="S::ksl18b@fsu.edu::dc6a4fb0-72d0-4b29-a208-a1782b391b34" providerId="AD" clId="Web-{066CB10A-4ED0-45C1-A167-511BA7A7F5B2}" dt="2022-11-06T21:46:17.359" v="1113" actId="1076"/>
          <ac:spMkLst>
            <pc:docMk/>
            <pc:sldMk cId="3720049209" sldId="417"/>
            <ac:spMk id="13" creationId="{21AF875F-38A9-B8F3-4F2F-52BF01838023}"/>
          </ac:spMkLst>
        </pc:spChg>
        <pc:picChg chg="add del">
          <ac:chgData name="Kaden Lane" userId="S::ksl18b@fsu.edu::dc6a4fb0-72d0-4b29-a208-a1782b391b34" providerId="AD" clId="Web-{066CB10A-4ED0-45C1-A167-511BA7A7F5B2}" dt="2022-11-06T21:39:40.772" v="915"/>
          <ac:picMkLst>
            <pc:docMk/>
            <pc:sldMk cId="3720049209" sldId="417"/>
            <ac:picMk id="15" creationId="{B7AC0BF0-F8EE-E386-3F8E-AF8554FC4BC6}"/>
          </ac:picMkLst>
        </pc:picChg>
        <pc:picChg chg="add del mod">
          <ac:chgData name="Kaden Lane" userId="S::ksl18b@fsu.edu::dc6a4fb0-72d0-4b29-a208-a1782b391b34" providerId="AD" clId="Web-{066CB10A-4ED0-45C1-A167-511BA7A7F5B2}" dt="2022-11-06T21:44:12.387" v="1016"/>
          <ac:picMkLst>
            <pc:docMk/>
            <pc:sldMk cId="3720049209" sldId="417"/>
            <ac:picMk id="16" creationId="{769E4B27-8BD2-C9F3-8E98-F012D5B0B805}"/>
          </ac:picMkLst>
        </pc:picChg>
        <pc:picChg chg="add mod">
          <ac:chgData name="Kaden Lane" userId="S::ksl18b@fsu.edu::dc6a4fb0-72d0-4b29-a208-a1782b391b34" providerId="AD" clId="Web-{066CB10A-4ED0-45C1-A167-511BA7A7F5B2}" dt="2022-11-06T21:45:19.107" v="1052"/>
          <ac:picMkLst>
            <pc:docMk/>
            <pc:sldMk cId="3720049209" sldId="417"/>
            <ac:picMk id="17" creationId="{E1927C45-C71F-CBC0-2112-2D98F40B7DFC}"/>
          </ac:picMkLst>
        </pc:picChg>
        <pc:picChg chg="add del mod">
          <ac:chgData name="Kaden Lane" userId="S::ksl18b@fsu.edu::dc6a4fb0-72d0-4b29-a208-a1782b391b34" providerId="AD" clId="Web-{066CB10A-4ED0-45C1-A167-511BA7A7F5B2}" dt="2022-11-06T21:45:59.108" v="1106"/>
          <ac:picMkLst>
            <pc:docMk/>
            <pc:sldMk cId="3720049209" sldId="417"/>
            <ac:picMk id="18" creationId="{12667576-A995-03D1-D6D7-E8928A0AD75E}"/>
          </ac:picMkLst>
        </pc:picChg>
        <pc:picChg chg="add mod">
          <ac:chgData name="Kaden Lane" userId="S::ksl18b@fsu.edu::dc6a4fb0-72d0-4b29-a208-a1782b391b34" providerId="AD" clId="Web-{066CB10A-4ED0-45C1-A167-511BA7A7F5B2}" dt="2022-11-06T21:46:02.015" v="1107" actId="1076"/>
          <ac:picMkLst>
            <pc:docMk/>
            <pc:sldMk cId="3720049209" sldId="417"/>
            <ac:picMk id="19" creationId="{063E3F1B-DD55-2866-EC25-997BEE25F5E5}"/>
          </ac:picMkLst>
        </pc:picChg>
        <pc:picChg chg="add mod">
          <ac:chgData name="Kaden Lane" userId="S::ksl18b@fsu.edu::dc6a4fb0-72d0-4b29-a208-a1782b391b34" providerId="AD" clId="Web-{066CB10A-4ED0-45C1-A167-511BA7A7F5B2}" dt="2022-11-06T21:44:38.700" v="1022"/>
          <ac:picMkLst>
            <pc:docMk/>
            <pc:sldMk cId="3720049209" sldId="417"/>
            <ac:picMk id="20" creationId="{74EDC058-BE90-9961-4529-50B26DB84219}"/>
          </ac:picMkLst>
        </pc:picChg>
        <pc:picChg chg="add mod">
          <ac:chgData name="Kaden Lane" userId="S::ksl18b@fsu.edu::dc6a4fb0-72d0-4b29-a208-a1782b391b34" providerId="AD" clId="Web-{066CB10A-4ED0-45C1-A167-511BA7A7F5B2}" dt="2022-11-06T21:46:28.578" v="1118" actId="1076"/>
          <ac:picMkLst>
            <pc:docMk/>
            <pc:sldMk cId="3720049209" sldId="417"/>
            <ac:picMk id="21" creationId="{4F958B5A-8B6D-3FEF-AD09-DF9801580EAF}"/>
          </ac:picMkLst>
        </pc:picChg>
      </pc:sldChg>
      <pc:sldChg chg="addSp modSp mod modShow">
        <pc:chgData name="Kaden Lane" userId="S::ksl18b@fsu.edu::dc6a4fb0-72d0-4b29-a208-a1782b391b34" providerId="AD" clId="Web-{066CB10A-4ED0-45C1-A167-511BA7A7F5B2}" dt="2022-11-06T21:53:20.306" v="1142" actId="1076"/>
        <pc:sldMkLst>
          <pc:docMk/>
          <pc:sldMk cId="846270945" sldId="421"/>
        </pc:sldMkLst>
        <pc:picChg chg="add mod">
          <ac:chgData name="Kaden Lane" userId="S::ksl18b@fsu.edu::dc6a4fb0-72d0-4b29-a208-a1782b391b34" providerId="AD" clId="Web-{066CB10A-4ED0-45C1-A167-511BA7A7F5B2}" dt="2022-11-06T21:53:20.306" v="1142" actId="1076"/>
          <ac:picMkLst>
            <pc:docMk/>
            <pc:sldMk cId="846270945" sldId="421"/>
            <ac:picMk id="2" creationId="{7AE4D3CC-AD52-41EC-8C69-30C27A39E8F7}"/>
          </ac:picMkLst>
        </pc:picChg>
      </pc:sldChg>
    </pc:docChg>
  </pc:docChgLst>
  <pc:docChgLst>
    <pc:chgData name="Carlos Sanchez-Sarmiento" userId="S::cas19w@fsu.edu::2326a0ff-7c8d-4f5b-b5b2-e1c852c29958" providerId="AD" clId="Web-{A287DC8A-32D5-4874-923E-29DA50498204}"/>
    <pc:docChg chg="modSld">
      <pc:chgData name="Carlos Sanchez-Sarmiento" userId="S::cas19w@fsu.edu::2326a0ff-7c8d-4f5b-b5b2-e1c852c29958" providerId="AD" clId="Web-{A287DC8A-32D5-4874-923E-29DA50498204}" dt="2022-10-04T18:47:49.956" v="3"/>
      <pc:docMkLst>
        <pc:docMk/>
      </pc:docMkLst>
      <pc:sldChg chg="addSp delSp modSp">
        <pc:chgData name="Carlos Sanchez-Sarmiento" userId="S::cas19w@fsu.edu::2326a0ff-7c8d-4f5b-b5b2-e1c852c29958" providerId="AD" clId="Web-{A287DC8A-32D5-4874-923E-29DA50498204}" dt="2022-10-04T18:47:29.924" v="2"/>
        <pc:sldMkLst>
          <pc:docMk/>
          <pc:sldMk cId="2775184045" sldId="276"/>
        </pc:sldMkLst>
        <pc:spChg chg="add">
          <ac:chgData name="Carlos Sanchez-Sarmiento" userId="S::cas19w@fsu.edu::2326a0ff-7c8d-4f5b-b5b2-e1c852c29958" providerId="AD" clId="Web-{A287DC8A-32D5-4874-923E-29DA50498204}" dt="2022-10-04T18:47:29.924" v="2"/>
          <ac:spMkLst>
            <pc:docMk/>
            <pc:sldMk cId="2775184045" sldId="276"/>
            <ac:spMk id="3" creationId="{374E48D4-9132-D072-3743-7D7C7105F9E5}"/>
          </ac:spMkLst>
        </pc:spChg>
        <pc:spChg chg="del mod">
          <ac:chgData name="Carlos Sanchez-Sarmiento" userId="S::cas19w@fsu.edu::2326a0ff-7c8d-4f5b-b5b2-e1c852c29958" providerId="AD" clId="Web-{A287DC8A-32D5-4874-923E-29DA50498204}" dt="2022-10-04T18:47:23.674" v="1"/>
          <ac:spMkLst>
            <pc:docMk/>
            <pc:sldMk cId="2775184045" sldId="276"/>
            <ac:spMk id="75" creationId="{00000000-0000-0000-0000-000000000000}"/>
          </ac:spMkLst>
        </pc:spChg>
      </pc:sldChg>
      <pc:sldChg chg="delSp">
        <pc:chgData name="Carlos Sanchez-Sarmiento" userId="S::cas19w@fsu.edu::2326a0ff-7c8d-4f5b-b5b2-e1c852c29958" providerId="AD" clId="Web-{A287DC8A-32D5-4874-923E-29DA50498204}" dt="2022-10-04T18:47:49.956" v="3"/>
        <pc:sldMkLst>
          <pc:docMk/>
          <pc:sldMk cId="828573398" sldId="284"/>
        </pc:sldMkLst>
        <pc:spChg chg="del">
          <ac:chgData name="Carlos Sanchez-Sarmiento" userId="S::cas19w@fsu.edu::2326a0ff-7c8d-4f5b-b5b2-e1c852c29958" providerId="AD" clId="Web-{A287DC8A-32D5-4874-923E-29DA50498204}" dt="2022-10-04T18:47:49.956" v="3"/>
          <ac:spMkLst>
            <pc:docMk/>
            <pc:sldMk cId="828573398" sldId="284"/>
            <ac:spMk id="59" creationId="{00000000-0000-0000-0000-000000000000}"/>
          </ac:spMkLst>
        </pc:spChg>
      </pc:sldChg>
    </pc:docChg>
  </pc:docChgLst>
  <pc:docChgLst>
    <pc:chgData name="Carlos Sanchez-Sarmiento" userId="S::cas19w@fsu.edu::2326a0ff-7c8d-4f5b-b5b2-e1c852c29958" providerId="AD" clId="Web-{695111AC-C375-4670-B3DD-9BC052188D2A}"/>
    <pc:docChg chg="modSld">
      <pc:chgData name="Carlos Sanchez-Sarmiento" userId="S::cas19w@fsu.edu::2326a0ff-7c8d-4f5b-b5b2-e1c852c29958" providerId="AD" clId="Web-{695111AC-C375-4670-B3DD-9BC052188D2A}" dt="2022-10-07T06:27:37.484" v="1"/>
      <pc:docMkLst>
        <pc:docMk/>
      </pc:docMkLst>
      <pc:sldChg chg="mod modShow">
        <pc:chgData name="Carlos Sanchez-Sarmiento" userId="S::cas19w@fsu.edu::2326a0ff-7c8d-4f5b-b5b2-e1c852c29958" providerId="AD" clId="Web-{695111AC-C375-4670-B3DD-9BC052188D2A}" dt="2022-10-07T06:27:35.468" v="0"/>
        <pc:sldMkLst>
          <pc:docMk/>
          <pc:sldMk cId="3549147574" sldId="261"/>
        </pc:sldMkLst>
      </pc:sldChg>
      <pc:sldChg chg="mod modShow">
        <pc:chgData name="Carlos Sanchez-Sarmiento" userId="S::cas19w@fsu.edu::2326a0ff-7c8d-4f5b-b5b2-e1c852c29958" providerId="AD" clId="Web-{695111AC-C375-4670-B3DD-9BC052188D2A}" dt="2022-10-07T06:27:37.484" v="1"/>
        <pc:sldMkLst>
          <pc:docMk/>
          <pc:sldMk cId="2497431159" sldId="262"/>
        </pc:sldMkLst>
      </pc:sldChg>
    </pc:docChg>
  </pc:docChgLst>
  <pc:docChgLst>
    <pc:chgData name="Carlos Sanchez-Sarmiento" userId="S::cas19w@fsu.edu::2326a0ff-7c8d-4f5b-b5b2-e1c852c29958" providerId="AD" clId="Web-{B064C77B-9A18-4F67-895A-5204BE510862}"/>
    <pc:docChg chg="addSld delSld modSld modSection">
      <pc:chgData name="Carlos Sanchez-Sarmiento" userId="S::cas19w@fsu.edu::2326a0ff-7c8d-4f5b-b5b2-e1c852c29958" providerId="AD" clId="Web-{B064C77B-9A18-4F67-895A-5204BE510862}" dt="2022-11-03T01:48:01.819" v="217"/>
      <pc:docMkLst>
        <pc:docMk/>
      </pc:docMkLst>
      <pc:sldChg chg="add del">
        <pc:chgData name="Carlos Sanchez-Sarmiento" userId="S::cas19w@fsu.edu::2326a0ff-7c8d-4f5b-b5b2-e1c852c29958" providerId="AD" clId="Web-{B064C77B-9A18-4F67-895A-5204BE510862}" dt="2022-11-02T23:09:50.681" v="25"/>
        <pc:sldMkLst>
          <pc:docMk/>
          <pc:sldMk cId="4133393597" sldId="275"/>
        </pc:sldMkLst>
      </pc:sldChg>
      <pc:sldChg chg="del">
        <pc:chgData name="Carlos Sanchez-Sarmiento" userId="S::cas19w@fsu.edu::2326a0ff-7c8d-4f5b-b5b2-e1c852c29958" providerId="AD" clId="Web-{B064C77B-9A18-4F67-895A-5204BE510862}" dt="2022-11-02T23:25:43.995" v="129"/>
        <pc:sldMkLst>
          <pc:docMk/>
          <pc:sldMk cId="1768620995" sldId="278"/>
        </pc:sldMkLst>
      </pc:sldChg>
      <pc:sldChg chg="del">
        <pc:chgData name="Carlos Sanchez-Sarmiento" userId="S::cas19w@fsu.edu::2326a0ff-7c8d-4f5b-b5b2-e1c852c29958" providerId="AD" clId="Web-{B064C77B-9A18-4F67-895A-5204BE510862}" dt="2022-11-02T23:25:43.979" v="127"/>
        <pc:sldMkLst>
          <pc:docMk/>
          <pc:sldMk cId="4098029242" sldId="279"/>
        </pc:sldMkLst>
      </pc:sldChg>
      <pc:sldChg chg="del">
        <pc:chgData name="Carlos Sanchez-Sarmiento" userId="S::cas19w@fsu.edu::2326a0ff-7c8d-4f5b-b5b2-e1c852c29958" providerId="AD" clId="Web-{B064C77B-9A18-4F67-895A-5204BE510862}" dt="2022-11-02T23:25:43.995" v="128"/>
        <pc:sldMkLst>
          <pc:docMk/>
          <pc:sldMk cId="601209224" sldId="280"/>
        </pc:sldMkLst>
      </pc:sldChg>
      <pc:sldChg chg="modTransition">
        <pc:chgData name="Carlos Sanchez-Sarmiento" userId="S::cas19w@fsu.edu::2326a0ff-7c8d-4f5b-b5b2-e1c852c29958" providerId="AD" clId="Web-{B064C77B-9A18-4F67-895A-5204BE510862}" dt="2022-11-02T23:34:39.708" v="131"/>
        <pc:sldMkLst>
          <pc:docMk/>
          <pc:sldMk cId="2308542275" sldId="282"/>
        </pc:sldMkLst>
      </pc:sldChg>
      <pc:sldChg chg="del">
        <pc:chgData name="Carlos Sanchez-Sarmiento" userId="S::cas19w@fsu.edu::2326a0ff-7c8d-4f5b-b5b2-e1c852c29958" providerId="AD" clId="Web-{B064C77B-9A18-4F67-895A-5204BE510862}" dt="2022-11-02T23:15:22.844" v="80"/>
        <pc:sldMkLst>
          <pc:docMk/>
          <pc:sldMk cId="117633898" sldId="283"/>
        </pc:sldMkLst>
      </pc:sldChg>
      <pc:sldChg chg="del">
        <pc:chgData name="Carlos Sanchez-Sarmiento" userId="S::cas19w@fsu.edu::2326a0ff-7c8d-4f5b-b5b2-e1c852c29958" providerId="AD" clId="Web-{B064C77B-9A18-4F67-895A-5204BE510862}" dt="2022-11-02T23:15:22.844" v="79"/>
        <pc:sldMkLst>
          <pc:docMk/>
          <pc:sldMk cId="2561764075" sldId="297"/>
        </pc:sldMkLst>
      </pc:sldChg>
      <pc:sldChg chg="del">
        <pc:chgData name="Carlos Sanchez-Sarmiento" userId="S::cas19w@fsu.edu::2326a0ff-7c8d-4f5b-b5b2-e1c852c29958" providerId="AD" clId="Web-{B064C77B-9A18-4F67-895A-5204BE510862}" dt="2022-11-02T23:15:22.844" v="78"/>
        <pc:sldMkLst>
          <pc:docMk/>
          <pc:sldMk cId="2073121464" sldId="298"/>
        </pc:sldMkLst>
      </pc:sldChg>
      <pc:sldChg chg="addSp delSp modSp del">
        <pc:chgData name="Carlos Sanchez-Sarmiento" userId="S::cas19w@fsu.edu::2326a0ff-7c8d-4f5b-b5b2-e1c852c29958" providerId="AD" clId="Web-{B064C77B-9A18-4F67-895A-5204BE510862}" dt="2022-11-02T23:23:36.305" v="124"/>
        <pc:sldMkLst>
          <pc:docMk/>
          <pc:sldMk cId="3035034177" sldId="299"/>
        </pc:sldMkLst>
        <pc:spChg chg="mod topLvl">
          <ac:chgData name="Carlos Sanchez-Sarmiento" userId="S::cas19w@fsu.edu::2326a0ff-7c8d-4f5b-b5b2-e1c852c29958" providerId="AD" clId="Web-{B064C77B-9A18-4F67-895A-5204BE510862}" dt="2022-11-02T23:20:05.723" v="106" actId="1076"/>
          <ac:spMkLst>
            <pc:docMk/>
            <pc:sldMk cId="3035034177" sldId="299"/>
            <ac:spMk id="72" creationId="{00000000-0000-0000-0000-000000000000}"/>
          </ac:spMkLst>
        </pc:spChg>
        <pc:spChg chg="mod topLvl">
          <ac:chgData name="Carlos Sanchez-Sarmiento" userId="S::cas19w@fsu.edu::2326a0ff-7c8d-4f5b-b5b2-e1c852c29958" providerId="AD" clId="Web-{B064C77B-9A18-4F67-895A-5204BE510862}" dt="2022-11-02T23:20:15.599" v="109" actId="1076"/>
          <ac:spMkLst>
            <pc:docMk/>
            <pc:sldMk cId="3035034177" sldId="299"/>
            <ac:spMk id="73" creationId="{00000000-0000-0000-0000-000000000000}"/>
          </ac:spMkLst>
        </pc:spChg>
        <pc:spChg chg="mod topLvl">
          <ac:chgData name="Carlos Sanchez-Sarmiento" userId="S::cas19w@fsu.edu::2326a0ff-7c8d-4f5b-b5b2-e1c852c29958" providerId="AD" clId="Web-{B064C77B-9A18-4F67-895A-5204BE510862}" dt="2022-11-02T23:19:56.192" v="103" actId="1076"/>
          <ac:spMkLst>
            <pc:docMk/>
            <pc:sldMk cId="3035034177" sldId="299"/>
            <ac:spMk id="75" creationId="{00000000-0000-0000-0000-000000000000}"/>
          </ac:spMkLst>
        </pc:spChg>
        <pc:grpChg chg="add del mod">
          <ac:chgData name="Carlos Sanchez-Sarmiento" userId="S::cas19w@fsu.edu::2326a0ff-7c8d-4f5b-b5b2-e1c852c29958" providerId="AD" clId="Web-{B064C77B-9A18-4F67-895A-5204BE510862}" dt="2022-11-02T23:16:35.001" v="88"/>
          <ac:grpSpMkLst>
            <pc:docMk/>
            <pc:sldMk cId="3035034177" sldId="299"/>
            <ac:grpSpMk id="2" creationId="{B0D43F76-ABFC-C036-C69E-10C6C8CB0579}"/>
          </ac:grpSpMkLst>
        </pc:grpChg>
        <pc:grpChg chg="add del mod">
          <ac:chgData name="Carlos Sanchez-Sarmiento" userId="S::cas19w@fsu.edu::2326a0ff-7c8d-4f5b-b5b2-e1c852c29958" providerId="AD" clId="Web-{B064C77B-9A18-4F67-895A-5204BE510862}" dt="2022-11-02T23:17:19.642" v="95"/>
          <ac:grpSpMkLst>
            <pc:docMk/>
            <pc:sldMk cId="3035034177" sldId="299"/>
            <ac:grpSpMk id="3" creationId="{0F685BD0-4C4F-8F79-EE8F-EF40E3D76004}"/>
          </ac:grpSpMkLst>
        </pc:grpChg>
        <pc:grpChg chg="add del mod">
          <ac:chgData name="Carlos Sanchez-Sarmiento" userId="S::cas19w@fsu.edu::2326a0ff-7c8d-4f5b-b5b2-e1c852c29958" providerId="AD" clId="Web-{B064C77B-9A18-4F67-895A-5204BE510862}" dt="2022-11-02T23:17:23.455" v="96"/>
          <ac:grpSpMkLst>
            <pc:docMk/>
            <pc:sldMk cId="3035034177" sldId="299"/>
            <ac:grpSpMk id="6" creationId="{066EA264-5A74-0F70-25A2-34796CC8916D}"/>
          </ac:grpSpMkLst>
        </pc:grpChg>
        <pc:grpChg chg="add del mod">
          <ac:chgData name="Carlos Sanchez-Sarmiento" userId="S::cas19w@fsu.edu::2326a0ff-7c8d-4f5b-b5b2-e1c852c29958" providerId="AD" clId="Web-{B064C77B-9A18-4F67-895A-5204BE510862}" dt="2022-11-02T23:17:29.330" v="97"/>
          <ac:grpSpMkLst>
            <pc:docMk/>
            <pc:sldMk cId="3035034177" sldId="299"/>
            <ac:grpSpMk id="7" creationId="{22691700-4FED-00F0-62CF-A0A61156161C}"/>
          </ac:grpSpMkLst>
        </pc:grpChg>
        <pc:grpChg chg="add del">
          <ac:chgData name="Carlos Sanchez-Sarmiento" userId="S::cas19w@fsu.edu::2326a0ff-7c8d-4f5b-b5b2-e1c852c29958" providerId="AD" clId="Web-{B064C77B-9A18-4F67-895A-5204BE510862}" dt="2022-11-02T23:10:12.135" v="29"/>
          <ac:grpSpMkLst>
            <pc:docMk/>
            <pc:sldMk cId="3035034177" sldId="299"/>
            <ac:grpSpMk id="71" creationId="{00000000-0000-0000-0000-000000000000}"/>
          </ac:grpSpMkLst>
        </pc:grpChg>
        <pc:grpChg chg="mod topLvl">
          <ac:chgData name="Carlos Sanchez-Sarmiento" userId="S::cas19w@fsu.edu::2326a0ff-7c8d-4f5b-b5b2-e1c852c29958" providerId="AD" clId="Web-{B064C77B-9A18-4F67-895A-5204BE510862}" dt="2022-11-02T23:20:05.786" v="107" actId="1076"/>
          <ac:grpSpMkLst>
            <pc:docMk/>
            <pc:sldMk cId="3035034177" sldId="299"/>
            <ac:grpSpMk id="77" creationId="{00000000-0000-0000-0000-000000000000}"/>
          </ac:grpSpMkLst>
        </pc:grpChg>
        <pc:grpChg chg="mod topLvl">
          <ac:chgData name="Carlos Sanchez-Sarmiento" userId="S::cas19w@fsu.edu::2326a0ff-7c8d-4f5b-b5b2-e1c852c29958" providerId="AD" clId="Web-{B064C77B-9A18-4F67-895A-5204BE510862}" dt="2022-11-02T23:19:56.270" v="104" actId="1076"/>
          <ac:grpSpMkLst>
            <pc:docMk/>
            <pc:sldMk cId="3035034177" sldId="299"/>
            <ac:grpSpMk id="78" creationId="{00000000-0000-0000-0000-000000000000}"/>
          </ac:grpSpMkLst>
        </pc:grpChg>
        <pc:grpChg chg="mod topLvl">
          <ac:chgData name="Carlos Sanchez-Sarmiento" userId="S::cas19w@fsu.edu::2326a0ff-7c8d-4f5b-b5b2-e1c852c29958" providerId="AD" clId="Web-{B064C77B-9A18-4F67-895A-5204BE510862}" dt="2022-11-02T23:20:15.724" v="110" actId="1076"/>
          <ac:grpSpMkLst>
            <pc:docMk/>
            <pc:sldMk cId="3035034177" sldId="299"/>
            <ac:grpSpMk id="79" creationId="{00000000-0000-0000-0000-000000000000}"/>
          </ac:grpSpMkLst>
        </pc:grpChg>
      </pc:sldChg>
      <pc:sldChg chg="add del">
        <pc:chgData name="Carlos Sanchez-Sarmiento" userId="S::cas19w@fsu.edu::2326a0ff-7c8d-4f5b-b5b2-e1c852c29958" providerId="AD" clId="Web-{B064C77B-9A18-4F67-895A-5204BE510862}" dt="2022-11-02T23:09:50.681" v="26"/>
        <pc:sldMkLst>
          <pc:docMk/>
          <pc:sldMk cId="3064480935" sldId="304"/>
        </pc:sldMkLst>
      </pc:sldChg>
      <pc:sldChg chg="add del">
        <pc:chgData name="Carlos Sanchez-Sarmiento" userId="S::cas19w@fsu.edu::2326a0ff-7c8d-4f5b-b5b2-e1c852c29958" providerId="AD" clId="Web-{B064C77B-9A18-4F67-895A-5204BE510862}" dt="2022-11-02T23:09:50.635" v="22"/>
        <pc:sldMkLst>
          <pc:docMk/>
          <pc:sldMk cId="1972162283" sldId="306"/>
        </pc:sldMkLst>
      </pc:sldChg>
      <pc:sldChg chg="add del">
        <pc:chgData name="Carlos Sanchez-Sarmiento" userId="S::cas19w@fsu.edu::2326a0ff-7c8d-4f5b-b5b2-e1c852c29958" providerId="AD" clId="Web-{B064C77B-9A18-4F67-895A-5204BE510862}" dt="2022-11-02T23:09:50.650" v="23"/>
        <pc:sldMkLst>
          <pc:docMk/>
          <pc:sldMk cId="1165564811" sldId="308"/>
        </pc:sldMkLst>
      </pc:sldChg>
      <pc:sldChg chg="add del">
        <pc:chgData name="Carlos Sanchez-Sarmiento" userId="S::cas19w@fsu.edu::2326a0ff-7c8d-4f5b-b5b2-e1c852c29958" providerId="AD" clId="Web-{B064C77B-9A18-4F67-895A-5204BE510862}" dt="2022-11-02T23:09:50.619" v="21"/>
        <pc:sldMkLst>
          <pc:docMk/>
          <pc:sldMk cId="1389398926" sldId="309"/>
        </pc:sldMkLst>
      </pc:sldChg>
      <pc:sldChg chg="add del">
        <pc:chgData name="Carlos Sanchez-Sarmiento" userId="S::cas19w@fsu.edu::2326a0ff-7c8d-4f5b-b5b2-e1c852c29958" providerId="AD" clId="Web-{B064C77B-9A18-4F67-895A-5204BE510862}" dt="2022-11-02T23:09:50.603" v="20"/>
        <pc:sldMkLst>
          <pc:docMk/>
          <pc:sldMk cId="1739364793" sldId="312"/>
        </pc:sldMkLst>
      </pc:sldChg>
      <pc:sldChg chg="add del">
        <pc:chgData name="Carlos Sanchez-Sarmiento" userId="S::cas19w@fsu.edu::2326a0ff-7c8d-4f5b-b5b2-e1c852c29958" providerId="AD" clId="Web-{B064C77B-9A18-4F67-895A-5204BE510862}" dt="2022-11-02T23:09:50.666" v="24"/>
        <pc:sldMkLst>
          <pc:docMk/>
          <pc:sldMk cId="753508127" sldId="313"/>
        </pc:sldMkLst>
      </pc:sldChg>
      <pc:sldChg chg="addSp delSp modSp delCm">
        <pc:chgData name="Carlos Sanchez-Sarmiento" userId="S::cas19w@fsu.edu::2326a0ff-7c8d-4f5b-b5b2-e1c852c29958" providerId="AD" clId="Web-{B064C77B-9A18-4F67-895A-5204BE510862}" dt="2022-11-03T01:42:38.738" v="213" actId="1076"/>
        <pc:sldMkLst>
          <pc:docMk/>
          <pc:sldMk cId="1024624643" sldId="324"/>
        </pc:sldMkLst>
        <pc:spChg chg="add del mod topLvl">
          <ac:chgData name="Carlos Sanchez-Sarmiento" userId="S::cas19w@fsu.edu::2326a0ff-7c8d-4f5b-b5b2-e1c852c29958" providerId="AD" clId="Web-{B064C77B-9A18-4F67-895A-5204BE510862}" dt="2022-11-03T01:42:29.284" v="206"/>
          <ac:spMkLst>
            <pc:docMk/>
            <pc:sldMk cId="1024624643" sldId="324"/>
            <ac:spMk id="2" creationId="{E0C1DF94-7E8B-4873-6263-931E01041313}"/>
          </ac:spMkLst>
        </pc:spChg>
        <pc:spChg chg="del mod topLvl">
          <ac:chgData name="Carlos Sanchez-Sarmiento" userId="S::cas19w@fsu.edu::2326a0ff-7c8d-4f5b-b5b2-e1c852c29958" providerId="AD" clId="Web-{B064C77B-9A18-4F67-895A-5204BE510862}" dt="2022-11-03T01:42:29.284" v="209"/>
          <ac:spMkLst>
            <pc:docMk/>
            <pc:sldMk cId="1024624643" sldId="324"/>
            <ac:spMk id="82" creationId="{23AE3E55-2255-84E4-3ED2-B30A135CFD25}"/>
          </ac:spMkLst>
        </pc:spChg>
        <pc:spChg chg="del mod topLvl">
          <ac:chgData name="Carlos Sanchez-Sarmiento" userId="S::cas19w@fsu.edu::2326a0ff-7c8d-4f5b-b5b2-e1c852c29958" providerId="AD" clId="Web-{B064C77B-9A18-4F67-895A-5204BE510862}" dt="2022-11-03T01:42:29.284" v="208"/>
          <ac:spMkLst>
            <pc:docMk/>
            <pc:sldMk cId="1024624643" sldId="324"/>
            <ac:spMk id="83" creationId="{41C5CEC0-DF15-D5B1-7DA0-A9B83900F4BC}"/>
          </ac:spMkLst>
        </pc:spChg>
        <pc:spChg chg="del mod topLvl">
          <ac:chgData name="Carlos Sanchez-Sarmiento" userId="S::cas19w@fsu.edu::2326a0ff-7c8d-4f5b-b5b2-e1c852c29958" providerId="AD" clId="Web-{B064C77B-9A18-4F67-895A-5204BE510862}" dt="2022-11-03T01:42:29.284" v="207"/>
          <ac:spMkLst>
            <pc:docMk/>
            <pc:sldMk cId="1024624643" sldId="324"/>
            <ac:spMk id="84" creationId="{AD417546-5F44-86F1-B049-E78A91F14659}"/>
          </ac:spMkLst>
        </pc:spChg>
        <pc:grpChg chg="add del mod">
          <ac:chgData name="Carlos Sanchez-Sarmiento" userId="S::cas19w@fsu.edu::2326a0ff-7c8d-4f5b-b5b2-e1c852c29958" providerId="AD" clId="Web-{B064C77B-9A18-4F67-895A-5204BE510862}" dt="2022-11-03T01:36:36.811" v="183"/>
          <ac:grpSpMkLst>
            <pc:docMk/>
            <pc:sldMk cId="1024624643" sldId="324"/>
            <ac:grpSpMk id="3" creationId="{95B8372E-4CAB-C462-E856-15B41FAB3186}"/>
          </ac:grpSpMkLst>
        </pc:grpChg>
        <pc:grpChg chg="add del mod">
          <ac:chgData name="Carlos Sanchez-Sarmiento" userId="S::cas19w@fsu.edu::2326a0ff-7c8d-4f5b-b5b2-e1c852c29958" providerId="AD" clId="Web-{B064C77B-9A18-4F67-895A-5204BE510862}" dt="2022-11-03T01:37:18.860" v="191"/>
          <ac:grpSpMkLst>
            <pc:docMk/>
            <pc:sldMk cId="1024624643" sldId="324"/>
            <ac:grpSpMk id="4" creationId="{397F38C2-451B-164D-4BD5-6E9ECFB90E03}"/>
          </ac:grpSpMkLst>
        </pc:grpChg>
        <pc:picChg chg="add mod">
          <ac:chgData name="Carlos Sanchez-Sarmiento" userId="S::cas19w@fsu.edu::2326a0ff-7c8d-4f5b-b5b2-e1c852c29958" providerId="AD" clId="Web-{B064C77B-9A18-4F67-895A-5204BE510862}" dt="2022-11-03T01:42:38.738" v="213" actId="1076"/>
          <ac:picMkLst>
            <pc:docMk/>
            <pc:sldMk cId="1024624643" sldId="324"/>
            <ac:picMk id="6" creationId="{33F050D2-BD5B-E5C7-7314-9D9741E43572}"/>
          </ac:picMkLst>
        </pc:picChg>
      </pc:sldChg>
      <pc:sldChg chg="del">
        <pc:chgData name="Carlos Sanchez-Sarmiento" userId="S::cas19w@fsu.edu::2326a0ff-7c8d-4f5b-b5b2-e1c852c29958" providerId="AD" clId="Web-{B064C77B-9A18-4F67-895A-5204BE510862}" dt="2022-11-02T23:21:05.459" v="120"/>
        <pc:sldMkLst>
          <pc:docMk/>
          <pc:sldMk cId="1674798437" sldId="337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59" v="119"/>
        <pc:sldMkLst>
          <pc:docMk/>
          <pc:sldMk cId="1485046407" sldId="338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59" v="118"/>
        <pc:sldMkLst>
          <pc:docMk/>
          <pc:sldMk cId="2257550096" sldId="339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59" v="117"/>
        <pc:sldMkLst>
          <pc:docMk/>
          <pc:sldMk cId="3488197721" sldId="340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43" v="116"/>
        <pc:sldMkLst>
          <pc:docMk/>
          <pc:sldMk cId="2780686609" sldId="341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43" v="115"/>
        <pc:sldMkLst>
          <pc:docMk/>
          <pc:sldMk cId="140464026" sldId="342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28" v="114"/>
        <pc:sldMkLst>
          <pc:docMk/>
          <pc:sldMk cId="2820029015" sldId="343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412" v="113"/>
        <pc:sldMkLst>
          <pc:docMk/>
          <pc:sldMk cId="892600460" sldId="344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396" v="112"/>
        <pc:sldMkLst>
          <pc:docMk/>
          <pc:sldMk cId="4075324947" sldId="345"/>
        </pc:sldMkLst>
      </pc:sldChg>
      <pc:sldChg chg="del">
        <pc:chgData name="Carlos Sanchez-Sarmiento" userId="S::cas19w@fsu.edu::2326a0ff-7c8d-4f5b-b5b2-e1c852c29958" providerId="AD" clId="Web-{B064C77B-9A18-4F67-895A-5204BE510862}" dt="2022-11-02T23:21:05.396" v="111"/>
        <pc:sldMkLst>
          <pc:docMk/>
          <pc:sldMk cId="3684993779" sldId="346"/>
        </pc:sldMkLst>
      </pc:sldChg>
      <pc:sldChg chg="modTransition modCm">
        <pc:chgData name="Carlos Sanchez-Sarmiento" userId="S::cas19w@fsu.edu::2326a0ff-7c8d-4f5b-b5b2-e1c852c29958" providerId="AD" clId="Web-{B064C77B-9A18-4F67-895A-5204BE510862}" dt="2022-11-02T23:34:15.942" v="130"/>
        <pc:sldMkLst>
          <pc:docMk/>
          <pc:sldMk cId="2947938922" sldId="347"/>
        </pc:sldMkLst>
      </pc:sldChg>
      <pc:sldChg chg="del">
        <pc:chgData name="Carlos Sanchez-Sarmiento" userId="S::cas19w@fsu.edu::2326a0ff-7c8d-4f5b-b5b2-e1c852c29958" providerId="AD" clId="Web-{B064C77B-9A18-4F67-895A-5204BE510862}" dt="2022-11-02T23:21:10.521" v="121"/>
        <pc:sldMkLst>
          <pc:docMk/>
          <pc:sldMk cId="2206615467" sldId="348"/>
        </pc:sldMkLst>
      </pc:sldChg>
      <pc:sldChg chg="del">
        <pc:chgData name="Carlos Sanchez-Sarmiento" userId="S::cas19w@fsu.edu::2326a0ff-7c8d-4f5b-b5b2-e1c852c29958" providerId="AD" clId="Web-{B064C77B-9A18-4F67-895A-5204BE510862}" dt="2022-11-03T01:34:01.599" v="148"/>
        <pc:sldMkLst>
          <pc:docMk/>
          <pc:sldMk cId="948899050" sldId="349"/>
        </pc:sldMkLst>
      </pc:sldChg>
      <pc:sldChg chg="del">
        <pc:chgData name="Carlos Sanchez-Sarmiento" userId="S::cas19w@fsu.edu::2326a0ff-7c8d-4f5b-b5b2-e1c852c29958" providerId="AD" clId="Web-{B064C77B-9A18-4F67-895A-5204BE510862}" dt="2022-11-03T01:34:01.599" v="146"/>
        <pc:sldMkLst>
          <pc:docMk/>
          <pc:sldMk cId="3384071746" sldId="350"/>
        </pc:sldMkLst>
      </pc:sldChg>
      <pc:sldChg chg="del">
        <pc:chgData name="Carlos Sanchez-Sarmiento" userId="S::cas19w@fsu.edu::2326a0ff-7c8d-4f5b-b5b2-e1c852c29958" providerId="AD" clId="Web-{B064C77B-9A18-4F67-895A-5204BE510862}" dt="2022-11-03T01:34:01.583" v="144"/>
        <pc:sldMkLst>
          <pc:docMk/>
          <pc:sldMk cId="425557585" sldId="351"/>
        </pc:sldMkLst>
      </pc:sldChg>
      <pc:sldChg chg="del">
        <pc:chgData name="Carlos Sanchez-Sarmiento" userId="S::cas19w@fsu.edu::2326a0ff-7c8d-4f5b-b5b2-e1c852c29958" providerId="AD" clId="Web-{B064C77B-9A18-4F67-895A-5204BE510862}" dt="2022-11-03T01:34:01.599" v="147"/>
        <pc:sldMkLst>
          <pc:docMk/>
          <pc:sldMk cId="258748483" sldId="352"/>
        </pc:sldMkLst>
      </pc:sldChg>
      <pc:sldChg chg="del">
        <pc:chgData name="Carlos Sanchez-Sarmiento" userId="S::cas19w@fsu.edu::2326a0ff-7c8d-4f5b-b5b2-e1c852c29958" providerId="AD" clId="Web-{B064C77B-9A18-4F67-895A-5204BE510862}" dt="2022-11-03T01:34:01.583" v="145"/>
        <pc:sldMkLst>
          <pc:docMk/>
          <pc:sldMk cId="791099196" sldId="353"/>
        </pc:sldMkLst>
      </pc:sldChg>
      <pc:sldChg chg="add replId">
        <pc:chgData name="Carlos Sanchez-Sarmiento" userId="S::cas19w@fsu.edu::2326a0ff-7c8d-4f5b-b5b2-e1c852c29958" providerId="AD" clId="Web-{B064C77B-9A18-4F67-895A-5204BE510862}" dt="2022-11-02T23:17:33.908" v="98"/>
        <pc:sldMkLst>
          <pc:docMk/>
          <pc:sldMk cId="918337671" sldId="354"/>
        </pc:sldMkLst>
      </pc:sldChg>
      <pc:sldChg chg="add del replId">
        <pc:chgData name="Carlos Sanchez-Sarmiento" userId="S::cas19w@fsu.edu::2326a0ff-7c8d-4f5b-b5b2-e1c852c29958" providerId="AD" clId="Web-{B064C77B-9A18-4F67-895A-5204BE510862}" dt="2022-11-02T23:16:24.751" v="87"/>
        <pc:sldMkLst>
          <pc:docMk/>
          <pc:sldMk cId="2670286542" sldId="354"/>
        </pc:sldMkLst>
      </pc:sldChg>
      <pc:sldChg chg="addSp delSp modSp add replId">
        <pc:chgData name="Carlos Sanchez-Sarmiento" userId="S::cas19w@fsu.edu::2326a0ff-7c8d-4f5b-b5b2-e1c852c29958" providerId="AD" clId="Web-{B064C77B-9A18-4F67-895A-5204BE510862}" dt="2022-11-03T01:48:01.819" v="217"/>
        <pc:sldMkLst>
          <pc:docMk/>
          <pc:sldMk cId="1465312105" sldId="355"/>
        </pc:sldMkLst>
        <pc:spChg chg="add mod">
          <ac:chgData name="Carlos Sanchez-Sarmiento" userId="S::cas19w@fsu.edu::2326a0ff-7c8d-4f5b-b5b2-e1c852c29958" providerId="AD" clId="Web-{B064C77B-9A18-4F67-895A-5204BE510862}" dt="2022-11-03T01:41:10.295" v="203" actId="1076"/>
          <ac:spMkLst>
            <pc:docMk/>
            <pc:sldMk cId="1465312105" sldId="355"/>
            <ac:spMk id="6" creationId="{200652BA-1425-C60E-DEA6-8DECBEC3797E}"/>
          </ac:spMkLst>
        </pc:spChg>
        <pc:spChg chg="del">
          <ac:chgData name="Carlos Sanchez-Sarmiento" userId="S::cas19w@fsu.edu::2326a0ff-7c8d-4f5b-b5b2-e1c852c29958" providerId="AD" clId="Web-{B064C77B-9A18-4F67-895A-5204BE510862}" dt="2022-11-03T01:33:25.347" v="133"/>
          <ac:spMkLst>
            <pc:docMk/>
            <pc:sldMk cId="1465312105" sldId="355"/>
            <ac:spMk id="82" creationId="{23AE3E55-2255-84E4-3ED2-B30A135CFD25}"/>
          </ac:spMkLst>
        </pc:spChg>
        <pc:picChg chg="del">
          <ac:chgData name="Carlos Sanchez-Sarmiento" userId="S::cas19w@fsu.edu::2326a0ff-7c8d-4f5b-b5b2-e1c852c29958" providerId="AD" clId="Web-{B064C77B-9A18-4F67-895A-5204BE510862}" dt="2022-11-03T01:33:25.347" v="134"/>
          <ac:picMkLst>
            <pc:docMk/>
            <pc:sldMk cId="1465312105" sldId="355"/>
            <ac:picMk id="2" creationId="{38769879-72D1-598A-5032-E58084C802A2}"/>
          </ac:picMkLst>
        </pc:picChg>
        <pc:picChg chg="add del mod">
          <ac:chgData name="Carlos Sanchez-Sarmiento" userId="S::cas19w@fsu.edu::2326a0ff-7c8d-4f5b-b5b2-e1c852c29958" providerId="AD" clId="Web-{B064C77B-9A18-4F67-895A-5204BE510862}" dt="2022-11-03T01:48:01.819" v="217"/>
          <ac:picMkLst>
            <pc:docMk/>
            <pc:sldMk cId="1465312105" sldId="355"/>
            <ac:picMk id="3" creationId="{9DFE44BF-4E23-F737-814F-3E7B2C13DD1F}"/>
          </ac:picMkLst>
        </pc:picChg>
      </pc:sldChg>
      <pc:sldChg chg="add del replId">
        <pc:chgData name="Carlos Sanchez-Sarmiento" userId="S::cas19w@fsu.edu::2326a0ff-7c8d-4f5b-b5b2-e1c852c29958" providerId="AD" clId="Web-{B064C77B-9A18-4F67-895A-5204BE510862}" dt="2022-11-02T23:23:36.305" v="122"/>
        <pc:sldMkLst>
          <pc:docMk/>
          <pc:sldMk cId="3129907976" sldId="355"/>
        </pc:sldMkLst>
      </pc:sldChg>
      <pc:sldChg chg="add del replId">
        <pc:chgData name="Carlos Sanchez-Sarmiento" userId="S::cas19w@fsu.edu::2326a0ff-7c8d-4f5b-b5b2-e1c852c29958" providerId="AD" clId="Web-{B064C77B-9A18-4F67-895A-5204BE510862}" dt="2022-11-02T23:23:36.305" v="123"/>
        <pc:sldMkLst>
          <pc:docMk/>
          <pc:sldMk cId="2328069907" sldId="356"/>
        </pc:sldMkLst>
      </pc:sldChg>
      <pc:sldChg chg="add replId">
        <pc:chgData name="Carlos Sanchez-Sarmiento" userId="S::cas19w@fsu.edu::2326a0ff-7c8d-4f5b-b5b2-e1c852c29958" providerId="AD" clId="Web-{B064C77B-9A18-4F67-895A-5204BE510862}" dt="2022-11-03T01:42:25.299" v="205"/>
        <pc:sldMkLst>
          <pc:docMk/>
          <pc:sldMk cId="4214532473" sldId="356"/>
        </pc:sldMkLst>
      </pc:sldChg>
      <pc:sldChg chg="add replId">
        <pc:chgData name="Carlos Sanchez-Sarmiento" userId="S::cas19w@fsu.edu::2326a0ff-7c8d-4f5b-b5b2-e1c852c29958" providerId="AD" clId="Web-{B064C77B-9A18-4F67-895A-5204BE510862}" dt="2022-11-03T01:47:58.756" v="216"/>
        <pc:sldMkLst>
          <pc:docMk/>
          <pc:sldMk cId="286040204" sldId="357"/>
        </pc:sldMkLst>
      </pc:sldChg>
    </pc:docChg>
  </pc:docChgLst>
  <pc:docChgLst>
    <pc:chgData name="Carlos Sanchez-Sarmiento" userId="S::cas19w@fsu.edu::2326a0ff-7c8d-4f5b-b5b2-e1c852c29958" providerId="AD" clId="Web-{FB1E1DDF-7795-452B-AB6F-7E6E29F51924}"/>
    <pc:docChg chg="modSld">
      <pc:chgData name="Carlos Sanchez-Sarmiento" userId="S::cas19w@fsu.edu::2326a0ff-7c8d-4f5b-b5b2-e1c852c29958" providerId="AD" clId="Web-{FB1E1DDF-7795-452B-AB6F-7E6E29F51924}" dt="2022-10-05T00:47:27.835" v="9" actId="20577"/>
      <pc:docMkLst>
        <pc:docMk/>
      </pc:docMkLst>
      <pc:sldChg chg="modSp">
        <pc:chgData name="Carlos Sanchez-Sarmiento" userId="S::cas19w@fsu.edu::2326a0ff-7c8d-4f5b-b5b2-e1c852c29958" providerId="AD" clId="Web-{FB1E1DDF-7795-452B-AB6F-7E6E29F51924}" dt="2022-10-05T00:47:27.835" v="9" actId="20577"/>
        <pc:sldMkLst>
          <pc:docMk/>
          <pc:sldMk cId="3956933917" sldId="259"/>
        </pc:sldMkLst>
        <pc:spChg chg="mod">
          <ac:chgData name="Carlos Sanchez-Sarmiento" userId="S::cas19w@fsu.edu::2326a0ff-7c8d-4f5b-b5b2-e1c852c29958" providerId="AD" clId="Web-{FB1E1DDF-7795-452B-AB6F-7E6E29F51924}" dt="2022-10-05T00:47:27.835" v="9" actId="20577"/>
          <ac:spMkLst>
            <pc:docMk/>
            <pc:sldMk cId="3956933917" sldId="259"/>
            <ac:spMk id="70" creationId="{00000000-0000-0000-0000-000000000000}"/>
          </ac:spMkLst>
        </pc:spChg>
      </pc:sldChg>
    </pc:docChg>
  </pc:docChgLst>
  <pc:docChgLst>
    <pc:chgData name="Jared Carboy" userId="S::jwc19d@fsu.edu::e73f724c-fac7-45ae-8fd4-50a5bbbfbc28" providerId="AD" clId="Web-{2782F21B-5FCB-42F3-8754-310A69569224}"/>
    <pc:docChg chg="addSld delSld modSection">
      <pc:chgData name="Jared Carboy" userId="S::jwc19d@fsu.edu::e73f724c-fac7-45ae-8fd4-50a5bbbfbc28" providerId="AD" clId="Web-{2782F21B-5FCB-42F3-8754-310A69569224}" dt="2022-10-10T22:45:05.726" v="6"/>
      <pc:docMkLst>
        <pc:docMk/>
      </pc:docMkLst>
      <pc:sldChg chg="del">
        <pc:chgData name="Jared Carboy" userId="S::jwc19d@fsu.edu::e73f724c-fac7-45ae-8fd4-50a5bbbfbc28" providerId="AD" clId="Web-{2782F21B-5FCB-42F3-8754-310A69569224}" dt="2022-10-10T22:45:05.726" v="6"/>
        <pc:sldMkLst>
          <pc:docMk/>
          <pc:sldMk cId="3255501538" sldId="287"/>
        </pc:sldMkLst>
      </pc:sldChg>
      <pc:sldChg chg="new del">
        <pc:chgData name="Jared Carboy" userId="S::jwc19d@fsu.edu::e73f724c-fac7-45ae-8fd4-50a5bbbfbc28" providerId="AD" clId="Web-{2782F21B-5FCB-42F3-8754-310A69569224}" dt="2022-10-10T22:41:59.354" v="2"/>
        <pc:sldMkLst>
          <pc:docMk/>
          <pc:sldMk cId="2460220241" sldId="320"/>
        </pc:sldMkLst>
      </pc:sldChg>
      <pc:sldChg chg="add">
        <pc:chgData name="Jared Carboy" userId="S::jwc19d@fsu.edu::e73f724c-fac7-45ae-8fd4-50a5bbbfbc28" providerId="AD" clId="Web-{2782F21B-5FCB-42F3-8754-310A69569224}" dt="2022-10-10T22:41:16.039" v="1"/>
        <pc:sldMkLst>
          <pc:docMk/>
          <pc:sldMk cId="902081019" sldId="321"/>
        </pc:sldMkLst>
      </pc:sldChg>
      <pc:sldChg chg="add">
        <pc:chgData name="Jared Carboy" userId="S::jwc19d@fsu.edu::e73f724c-fac7-45ae-8fd4-50a5bbbfbc28" providerId="AD" clId="Web-{2782F21B-5FCB-42F3-8754-310A69569224}" dt="2022-10-10T22:42:06.464" v="3"/>
        <pc:sldMkLst>
          <pc:docMk/>
          <pc:sldMk cId="2484620154" sldId="322"/>
        </pc:sldMkLst>
      </pc:sldChg>
      <pc:sldChg chg="add">
        <pc:chgData name="Jared Carboy" userId="S::jwc19d@fsu.edu::e73f724c-fac7-45ae-8fd4-50a5bbbfbc28" providerId="AD" clId="Web-{2782F21B-5FCB-42F3-8754-310A69569224}" dt="2022-10-10T22:42:49.343" v="4"/>
        <pc:sldMkLst>
          <pc:docMk/>
          <pc:sldMk cId="2068034361" sldId="323"/>
        </pc:sldMkLst>
      </pc:sldChg>
      <pc:sldChg chg="add">
        <pc:chgData name="Jared Carboy" userId="S::jwc19d@fsu.edu::e73f724c-fac7-45ae-8fd4-50a5bbbfbc28" providerId="AD" clId="Web-{2782F21B-5FCB-42F3-8754-310A69569224}" dt="2022-10-10T22:44:35.427" v="5"/>
        <pc:sldMkLst>
          <pc:docMk/>
          <pc:sldMk cId="3286569532" sldId="327"/>
        </pc:sldMkLst>
      </pc:sldChg>
    </pc:docChg>
  </pc:docChgLst>
  <pc:docChgLst>
    <pc:chgData name="Jared Carboy" userId="6125d4e8-06bb-44b1-a4ea-03dbade77421" providerId="ADAL" clId="{4B03D17A-3213-8B43-B2F3-684A06C04BF6}"/>
    <pc:docChg chg="undo custSel addSld delSld modSld sldOrd modSection">
      <pc:chgData name="Jared Carboy" userId="6125d4e8-06bb-44b1-a4ea-03dbade77421" providerId="ADAL" clId="{4B03D17A-3213-8B43-B2F3-684A06C04BF6}" dt="2022-11-06T21:54:53.467" v="2972"/>
      <pc:docMkLst>
        <pc:docMk/>
      </pc:docMkLst>
      <pc:sldChg chg="addSp mod">
        <pc:chgData name="Jared Carboy" userId="6125d4e8-06bb-44b1-a4ea-03dbade77421" providerId="ADAL" clId="{4B03D17A-3213-8B43-B2F3-684A06C04BF6}" dt="2022-11-06T20:57:58.680" v="2288" actId="164"/>
        <pc:sldMkLst>
          <pc:docMk/>
          <pc:sldMk cId="438858298" sldId="295"/>
        </pc:sldMkLst>
        <pc:grpChg chg="add">
          <ac:chgData name="Jared Carboy" userId="6125d4e8-06bb-44b1-a4ea-03dbade77421" providerId="ADAL" clId="{4B03D17A-3213-8B43-B2F3-684A06C04BF6}" dt="2022-11-06T20:57:58.680" v="2288" actId="164"/>
          <ac:grpSpMkLst>
            <pc:docMk/>
            <pc:sldMk cId="438858298" sldId="295"/>
            <ac:grpSpMk id="4" creationId="{5220BADC-4E81-3C8A-A0E6-2DD5873EA222}"/>
          </ac:grpSpMkLst>
        </pc:grpChg>
      </pc:sldChg>
      <pc:sldChg chg="modSp mod">
        <pc:chgData name="Jared Carboy" userId="6125d4e8-06bb-44b1-a4ea-03dbade77421" providerId="ADAL" clId="{4B03D17A-3213-8B43-B2F3-684A06C04BF6}" dt="2022-11-06T21:05:52.317" v="2327" actId="1076"/>
        <pc:sldMkLst>
          <pc:docMk/>
          <pc:sldMk cId="2990488489" sldId="363"/>
        </pc:sldMkLst>
        <pc:spChg chg="mod">
          <ac:chgData name="Jared Carboy" userId="6125d4e8-06bb-44b1-a4ea-03dbade77421" providerId="ADAL" clId="{4B03D17A-3213-8B43-B2F3-684A06C04BF6}" dt="2022-11-06T21:05:52.317" v="2327" actId="1076"/>
          <ac:spMkLst>
            <pc:docMk/>
            <pc:sldMk cId="2990488489" sldId="363"/>
            <ac:spMk id="41" creationId="{00000000-0000-0000-0000-000000000000}"/>
          </ac:spMkLst>
        </pc:spChg>
      </pc:sldChg>
      <pc:sldChg chg="del">
        <pc:chgData name="Jared Carboy" userId="6125d4e8-06bb-44b1-a4ea-03dbade77421" providerId="ADAL" clId="{4B03D17A-3213-8B43-B2F3-684A06C04BF6}" dt="2022-11-06T19:30:18.254" v="1351" actId="2696"/>
        <pc:sldMkLst>
          <pc:docMk/>
          <pc:sldMk cId="655556682" sldId="366"/>
        </pc:sldMkLst>
      </pc:sldChg>
      <pc:sldChg chg="addSp delSp modSp mod">
        <pc:chgData name="Jared Carboy" userId="6125d4e8-06bb-44b1-a4ea-03dbade77421" providerId="ADAL" clId="{4B03D17A-3213-8B43-B2F3-684A06C04BF6}" dt="2022-11-06T21:26:01.321" v="2510" actId="478"/>
        <pc:sldMkLst>
          <pc:docMk/>
          <pc:sldMk cId="1781967620" sldId="367"/>
        </pc:sldMkLst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3" creationId="{6BB91AA7-9AD2-702D-AB12-87159145D77B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" creationId="{78837C94-1115-F2E0-AF69-64208B3019DD}"/>
          </ac:spMkLst>
        </pc:spChg>
        <pc:spChg chg="mod">
          <ac:chgData name="Jared Carboy" userId="6125d4e8-06bb-44b1-a4ea-03dbade77421" providerId="ADAL" clId="{4B03D17A-3213-8B43-B2F3-684A06C04BF6}" dt="2022-11-06T21:24:40.777" v="2491" actId="166"/>
          <ac:spMkLst>
            <pc:docMk/>
            <pc:sldMk cId="1781967620" sldId="367"/>
            <ac:spMk id="25" creationId="{632FD85D-38D5-4072-9C39-21A37475E5B1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28" creationId="{D998FC93-A2C2-756F-C7B8-905B2F53BE89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31" creationId="{6B59AC3E-CC01-3E14-0FCD-6CA74D7774EE}"/>
          </ac:spMkLst>
        </pc:spChg>
        <pc:spChg chg="mod">
          <ac:chgData name="Jared Carboy" userId="6125d4e8-06bb-44b1-a4ea-03dbade77421" providerId="ADAL" clId="{4B03D17A-3213-8B43-B2F3-684A06C04BF6}" dt="2022-11-06T21:24:33.709" v="2490" actId="167"/>
          <ac:spMkLst>
            <pc:docMk/>
            <pc:sldMk cId="1781967620" sldId="367"/>
            <ac:spMk id="34" creationId="{03E00DDF-5AE0-4123-BB35-549156C9B5B8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58" creationId="{C699D57B-5C27-53DF-2600-8D2F0D764184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1" creationId="{FD0CF819-0C22-8767-576F-76D12673AE23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2" creationId="{54962D4A-BD62-6AA9-305E-657A31132514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3" creationId="{90A84CAC-7C03-CA44-776B-CBAC67B50756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4" creationId="{6DF59D9A-1EF9-E427-63A5-CC95A17831AB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65" creationId="{E4ED9154-975D-9EB4-BE0C-105C86745A63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66" creationId="{768EBDFD-4FFD-1FFE-C6C7-F2EC48069072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8" creationId="{7E354176-B9FC-26D3-7729-DAF210AC9839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69" creationId="{131AD860-95CF-F4FD-932B-B880BD41875F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70" creationId="{0023038B-34DC-B575-FC66-DA7E29DE2A73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71" creationId="{C4C520BA-5FE4-E10E-E74B-22B5FB07E15D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72" creationId="{662DB721-CF57-713E-6D0A-3122EC388F22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73" creationId="{E53FAB63-85DA-8849-CA2B-8D9F21F03D8F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74" creationId="{41A2748A-4A1D-0DBB-1B06-5A02DD272572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76" creationId="{757089F5-2C6C-55D6-5E6B-29A41EEC5EDC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77" creationId="{AF51BD39-D381-A9BA-08B2-348CF52F800B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78" creationId="{D793EFD5-11C9-8957-B3B8-A7C90D536D44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79" creationId="{7D8DA67B-E660-0F60-C068-CB077E7BA754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80" creationId="{8DC90B27-E518-1F53-6477-B0B313E4E5D8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82" creationId="{63B97233-E0A5-B4A7-5044-83DE91B48AEC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83" creationId="{3208715F-83E7-E5F0-49D7-94794DFDD5BC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87" creationId="{0A05D041-2D11-EAB4-F6FC-D487BBC5E734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88" creationId="{7E0E6E54-FE3A-DA7B-FF62-9092460B557D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89" creationId="{33D96BD4-1AF6-ED9C-5B37-0195888B8162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90" creationId="{6BC81D2A-AE0B-5970-0023-AB25B2AD139D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91" creationId="{33F1821E-D7D8-3F53-2374-60E05AF9E11C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92" creationId="{D20F5169-7E7C-79E9-A5C3-C392879B13AC}"/>
          </ac:spMkLst>
        </pc:spChg>
        <pc:spChg chg="add del mod">
          <ac:chgData name="Jared Carboy" userId="6125d4e8-06bb-44b1-a4ea-03dbade77421" providerId="ADAL" clId="{4B03D17A-3213-8B43-B2F3-684A06C04BF6}" dt="2022-11-06T21:24:27.097" v="2489" actId="478"/>
          <ac:spMkLst>
            <pc:docMk/>
            <pc:sldMk cId="1781967620" sldId="367"/>
            <ac:spMk id="93" creationId="{515EE4E8-1C5F-C624-1219-D3D409323521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95" creationId="{40EAC5CB-917D-1D6C-F196-A3B1B8466807}"/>
          </ac:spMkLst>
        </pc:spChg>
        <pc:spChg chg="mod">
          <ac:chgData name="Jared Carboy" userId="6125d4e8-06bb-44b1-a4ea-03dbade77421" providerId="ADAL" clId="{4B03D17A-3213-8B43-B2F3-684A06C04BF6}" dt="2022-11-06T21:24:12.936" v="2484"/>
          <ac:spMkLst>
            <pc:docMk/>
            <pc:sldMk cId="1781967620" sldId="367"/>
            <ac:spMk id="96" creationId="{013F87D8-4DD1-0392-8DFB-C2C13E252243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98" creationId="{89B652FD-526C-BB4F-FAA9-AF0E279F881B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02" creationId="{4F2998EA-A522-8996-7410-235B50B04CD1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03" creationId="{A46B893E-0254-3621-C319-732EDCB60F80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05" creationId="{DA7B5F12-2046-0DE3-1593-2E545B8B01DD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06" creationId="{EAD6D618-F99B-D8BD-BD9B-A72541345162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07" creationId="{A3577C48-A5DA-B195-A338-3A530E2257A9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09" creationId="{7310E707-9D2F-5A74-3D56-B75BBCE118C4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14" creationId="{A746617C-045B-CF10-8D36-8108CACC470D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15" creationId="{041F114C-D543-82AA-5827-7BCBE2BBD9C9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16" creationId="{4171DBBB-E836-900A-7DE7-0675AD75DA7A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18" creationId="{AD279BA3-B011-BE8F-8623-C2B9DD605180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19" creationId="{2DFF7673-60D3-B5C5-3BED-C98A2DA615D4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0" creationId="{70B679B4-9F5E-00F0-BE5B-5F5D0EA0F5FF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1" creationId="{9AE40B67-C811-1932-1234-20E11330F4B1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2" creationId="{C965DA1C-22A4-CD14-CE52-05A1516515E9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3" creationId="{AFC23209-068E-8D57-71BC-02CCADF0101E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4" creationId="{EAFD3684-4793-96A9-468C-9B2563AED103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5" creationId="{A363F7D8-FA6D-D3FB-D713-6E34F16BA7BD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6" creationId="{A9372E75-40CB-2E0B-8251-A56CEBDF99ED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7" creationId="{E3113945-55F9-73B8-BDB4-F81D0511DD80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8" creationId="{C32549F2-DF3F-67E8-8663-F838BCCED4A5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29" creationId="{E77164AE-9D0D-2E10-B92B-278B140D8C3C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0" creationId="{57A9FBF8-B9FB-14E5-A10A-0E8C196C7CAF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1" creationId="{D8BD59C7-0AAC-2104-393D-20F17DC7E26F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2" creationId="{C5CACB91-87E0-F0E2-F58F-CBC54BB5E7B9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3" creationId="{64FC9174-9122-81C2-3CA9-61C3A7518857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4" creationId="{129C8C30-E9D9-0DA0-84F8-F247C6CDDA41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5" creationId="{1C8E4811-80DB-F7B9-52C6-F952DA03C2CF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6" creationId="{A2B42F53-AA83-BE8E-AAEE-ED657C2D0BD3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7" creationId="{D872CE18-689D-AB80-B747-CA2456B63983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8" creationId="{32D43FDE-026B-FD6A-DAE9-01622F35AC19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39" creationId="{FCCA8DE1-CD45-768B-3168-15A9E0DFC08C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40" creationId="{C2BD3801-594E-74EE-7986-13D5D164886B}"/>
          </ac:spMkLst>
        </pc:spChg>
        <pc:spChg chg="mod">
          <ac:chgData name="Jared Carboy" userId="6125d4e8-06bb-44b1-a4ea-03dbade77421" providerId="ADAL" clId="{4B03D17A-3213-8B43-B2F3-684A06C04BF6}" dt="2022-11-06T21:25:12.008" v="2496"/>
          <ac:spMkLst>
            <pc:docMk/>
            <pc:sldMk cId="1781967620" sldId="367"/>
            <ac:spMk id="141" creationId="{F40E875A-C0F7-11C1-9397-FE4512F4F9AD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45" creationId="{A8BEECB4-3E7E-320D-502B-5C08D72DE35B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46" creationId="{87DFB959-EDED-3F3A-8F5D-86F6AAF86D98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50" creationId="{FFBD2A83-D4B2-AD05-C882-EC7ABD969C2D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51" creationId="{51FDC785-A3E9-2FBB-E492-E2750F828FF2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53" creationId="{E0FC0B7E-AA54-1071-D563-E74DDEA7199E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54" creationId="{D2C89A5E-CEBD-D114-51F1-3A5B9B1C8D36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55" creationId="{35851ED0-2B9C-399B-E19F-85B8517BAA96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57" creationId="{FA7BE348-4BF0-827E-5B6E-5C622C63DF5F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2" creationId="{76F84504-2F86-400B-C851-C7DE629CBA25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3" creationId="{376ECF69-5579-C078-4A61-627109F0FB4C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4" creationId="{1D53A5D7-95C7-4998-DD02-73D5D5C01F6C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6" creationId="{F2DB5FA7-DE08-45DB-36BB-421B5F988BF1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7" creationId="{32973359-D312-EBF0-6839-EA5AD0E1EBD0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8" creationId="{000BAAA7-FED0-6082-B0E0-AD8F3AC81FD3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69" creationId="{CBACC738-EE35-F54A-E039-B19DEDD1025E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0" creationId="{75A202AA-4F04-1541-DF0B-1845973799E4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1" creationId="{9F5660C0-7FBF-AD0D-71E5-DAE2F7BD2F48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2" creationId="{958D8D89-0881-4F23-BB50-645909174520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3" creationId="{61C7A479-6520-ED3E-84F0-3D779DD0A482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4" creationId="{05DCA648-1DB9-3EEA-6D24-289D0604EEC8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5" creationId="{A2C42018-1DFF-2A8C-E8F7-30F8F3C860EE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6" creationId="{85497D0E-DB67-4979-D258-9AB4D497964C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7" creationId="{FC52A68D-28E2-481E-0486-04DD4199D439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8" creationId="{897D300A-AF2F-A161-E6DE-849AD24292F5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79" creationId="{EE3559D4-5861-14C1-E861-DC81EF9A1274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0" creationId="{BAB27ADD-0861-15D5-ABA7-5526FD48E9C0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1" creationId="{3F947B05-4F43-AAF4-C9B1-84C9CC125285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2" creationId="{F7E02609-FEAE-8AE0-FDBF-F81EF0401D47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3" creationId="{B031A7A2-3ABC-E7BF-CC37-2D2EB0C3FA7E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4" creationId="{13CBB61E-9B64-20CA-D1F7-2191CFC4C4AB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5" creationId="{BCBFFE36-A0D0-EC42-E096-5E4BA94820CD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6" creationId="{270E482F-E4CF-B159-84F1-5832FA2BAE9B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7" creationId="{4DC68451-9A0C-EBF6-3206-E5DE74643134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8" creationId="{2BCC072C-F844-D8A5-AFFA-A3EC28D0B097}"/>
          </ac:spMkLst>
        </pc:spChg>
        <pc:spChg chg="mod">
          <ac:chgData name="Jared Carboy" userId="6125d4e8-06bb-44b1-a4ea-03dbade77421" providerId="ADAL" clId="{4B03D17A-3213-8B43-B2F3-684A06C04BF6}" dt="2022-11-06T21:25:24.688" v="2500"/>
          <ac:spMkLst>
            <pc:docMk/>
            <pc:sldMk cId="1781967620" sldId="367"/>
            <ac:spMk id="189" creationId="{22325F19-0A3C-4740-E377-282D63E0EEDA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192" creationId="{69847103-706B-05BC-8111-6E38102B31DD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195" creationId="{E266BF27-7FED-37DC-0750-D81B2AAFB365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196" creationId="{E117D348-AF8F-B033-98B8-B56F79F344EA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00" creationId="{0F68D98B-EFDF-3DF0-5FF5-F56410FE815F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01" creationId="{507D3A75-6D48-52EA-0B4F-CCD618970BDA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03" creationId="{378357B2-CC1F-3EAA-A486-C278E6211A79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04" creationId="{96B9EFBF-6EA0-FE4B-864F-143B719D9433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05" creationId="{B7EF5741-21F5-937D-0EF5-5B06343A09C8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07" creationId="{E1682330-3535-4F07-B764-46ECD1CE6039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2" creationId="{12C981C3-B618-AB8D-9F7B-4F3AA70783A9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3" creationId="{1550F3F5-F53F-A88C-A337-3A3A5B77C12E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4" creationId="{29A9A1F6-1FBA-3D54-95C6-D26F62F5DE77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6" creationId="{F893E5D3-B5E0-C6E4-D07F-FB41B5525605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7" creationId="{7DB0AD5C-E163-CE32-0305-C331DFB29337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8" creationId="{703A7990-2682-AF8D-44DA-E349D7E721C1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19" creationId="{F4C4A633-6C03-B82A-9192-2FD9736D6B79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0" creationId="{E0740056-0E57-0E09-8B4E-3B693C0F862D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1" creationId="{880FC8C3-C02D-E5F4-0039-BC2F8DB8E202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2" creationId="{9A7E00D5-CECD-D2CC-6B33-98D648EF1637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3" creationId="{321E0C43-BD08-6778-12BA-1CBCDC8F94E1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4" creationId="{8D522CDC-EC0B-1E94-CEF2-7915271C76BD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5" creationId="{5999D556-9239-285F-D096-A59C89148A32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6" creationId="{D858787B-ADF3-F663-66FE-FA8561A55C43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7" creationId="{BA889990-273A-EAF0-AB8B-DD089767CE31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8" creationId="{7025E57C-8705-77EA-7953-3A2F30A42EAC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29" creationId="{BB912019-F495-C04B-D42B-5952EA8BF63A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0" creationId="{6DB0B956-2648-70AF-D533-61A361E776C8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1" creationId="{DAB0A853-6643-0F7E-92B8-F36071F07BF4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2" creationId="{CD28F2D9-4675-EA56-6FD5-B7AB5E7601CC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3" creationId="{0E6BE04A-CCF5-9FC3-EEED-A7EC0FE0C138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4" creationId="{C5B0FE88-9D50-0E6A-E255-E8DBE124EB51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5" creationId="{AA06F99C-B3A9-CBF7-9F5B-C80457D05769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6" creationId="{887B3581-B657-460C-B8C9-0EC0B0E0841E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7" creationId="{3AA2A508-0565-B5D2-7980-C5088D62F9A9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8" creationId="{B84A063A-BA44-EAF9-576D-D0E45D70E6F7}"/>
          </ac:spMkLst>
        </pc:spChg>
        <pc:spChg chg="mod">
          <ac:chgData name="Jared Carboy" userId="6125d4e8-06bb-44b1-a4ea-03dbade77421" providerId="ADAL" clId="{4B03D17A-3213-8B43-B2F3-684A06C04BF6}" dt="2022-11-06T21:25:57.464" v="2508"/>
          <ac:spMkLst>
            <pc:docMk/>
            <pc:sldMk cId="1781967620" sldId="367"/>
            <ac:spMk id="239" creationId="{8DAAB56D-8DAE-F70E-23AE-802E009EAA70}"/>
          </ac:spMkLst>
        </pc:spChg>
        <pc:grpChg chg="add">
          <ac:chgData name="Jared Carboy" userId="6125d4e8-06bb-44b1-a4ea-03dbade77421" providerId="ADAL" clId="{4B03D17A-3213-8B43-B2F3-684A06C04BF6}" dt="2022-11-06T21:24:12.128" v="2483" actId="164"/>
          <ac:grpSpMkLst>
            <pc:docMk/>
            <pc:sldMk cId="1781967620" sldId="367"/>
            <ac:grpSpMk id="2" creationId="{60F6C961-D788-2C97-F541-5F5AC751B125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4" creationId="{FF8017B7-1737-3D11-142F-A0F77DC680AD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29" creationId="{4E8A303C-D097-5CF8-4BD4-4D41FF5EE689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60" creationId="{70EDE736-0B37-9FE9-54F7-C9B58ED2B5E0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67" creationId="{7F570BD5-79D9-BBE7-D98B-E08FB3DB0971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75" creationId="{BBBC1135-D974-4E57-A5A9-11F1E126ABAB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81" creationId="{28A86C27-D3C0-BB8A-6CEA-9CD71653D54F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86" creationId="{FB7E06A3-8A69-4082-5BDE-7234FFD7A680}"/>
          </ac:grpSpMkLst>
        </pc:grpChg>
        <pc:grpChg chg="add del mod">
          <ac:chgData name="Jared Carboy" userId="6125d4e8-06bb-44b1-a4ea-03dbade77421" providerId="ADAL" clId="{4B03D17A-3213-8B43-B2F3-684A06C04BF6}" dt="2022-11-06T21:24:27.097" v="2489" actId="478"/>
          <ac:grpSpMkLst>
            <pc:docMk/>
            <pc:sldMk cId="1781967620" sldId="367"/>
            <ac:grpSpMk id="94" creationId="{727C8C52-31A4-E887-112C-71C030FDB912}"/>
          </ac:grpSpMkLst>
        </pc:grpChg>
        <pc:grpChg chg="add del mod">
          <ac:chgData name="Jared Carboy" userId="6125d4e8-06bb-44b1-a4ea-03dbade77421" providerId="ADAL" clId="{4B03D17A-3213-8B43-B2F3-684A06C04BF6}" dt="2022-11-06T21:25:14.790" v="2498" actId="478"/>
          <ac:grpSpMkLst>
            <pc:docMk/>
            <pc:sldMk cId="1781967620" sldId="367"/>
            <ac:grpSpMk id="97" creationId="{66144C7D-5295-776B-40EF-8430383BE1BB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99" creationId="{B1E96012-A780-3E1D-CCD2-8A0DF496860E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00" creationId="{F0F0DD1B-A595-779A-6DF1-3624B0628869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01" creationId="{95209411-FB7E-5292-800E-E2396DD884DA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04" creationId="{62176D05-DB55-7F23-FF49-32BF42F37415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08" creationId="{BC58D43C-70A5-0753-C1DC-5ABD27961CB2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10" creationId="{3F1CE945-6648-852F-81F8-4E692D49F7DF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13" creationId="{E718E2E7-B361-1345-C03C-EA64B046043F}"/>
          </ac:grpSpMkLst>
        </pc:grpChg>
        <pc:grpChg chg="mod">
          <ac:chgData name="Jared Carboy" userId="6125d4e8-06bb-44b1-a4ea-03dbade77421" providerId="ADAL" clId="{4B03D17A-3213-8B43-B2F3-684A06C04BF6}" dt="2022-11-06T21:25:12.008" v="2496"/>
          <ac:grpSpMkLst>
            <pc:docMk/>
            <pc:sldMk cId="1781967620" sldId="367"/>
            <ac:grpSpMk id="117" creationId="{FDEC069F-5BEB-4638-4676-FF68BF86276B}"/>
          </ac:grpSpMkLst>
        </pc:grpChg>
        <pc:grpChg chg="add mod">
          <ac:chgData name="Jared Carboy" userId="6125d4e8-06bb-44b1-a4ea-03dbade77421" providerId="ADAL" clId="{4B03D17A-3213-8B43-B2F3-684A06C04BF6}" dt="2022-11-06T21:25:35.752" v="2504" actId="1076"/>
          <ac:grpSpMkLst>
            <pc:docMk/>
            <pc:sldMk cId="1781967620" sldId="367"/>
            <ac:grpSpMk id="142" creationId="{4C9F4367-D3AB-D30F-B140-C0EB6EAE313C}"/>
          </ac:grpSpMkLst>
        </pc:grpChg>
        <pc:grpChg chg="add del mod">
          <ac:chgData name="Jared Carboy" userId="6125d4e8-06bb-44b1-a4ea-03dbade77421" providerId="ADAL" clId="{4B03D17A-3213-8B43-B2F3-684A06C04BF6}" dt="2022-11-06T21:25:51.287" v="2507"/>
          <ac:grpSpMkLst>
            <pc:docMk/>
            <pc:sldMk cId="1781967620" sldId="367"/>
            <ac:grpSpMk id="143" creationId="{525E5A4D-2727-6C56-8EF8-8D81A3224900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44" creationId="{B6B44344-6EE4-3321-15C4-5D2C67288382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47" creationId="{A97D7ADD-1417-150C-B4AF-941307EC18EB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48" creationId="{E9DF8BD2-8D10-816C-13B4-98B1B8F843B5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49" creationId="{766E1F9C-95B2-7AB7-B797-1706E0D75DBA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52" creationId="{ACF3BBB2-58A3-8A15-89AB-1D34AF007152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56" creationId="{3BA585D0-19BD-F76A-A1D8-216E71C3CC84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58" creationId="{135D2B0C-7889-8308-CBC6-CFC9A5019FF5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61" creationId="{F78DE5F8-73C9-BE26-FAFC-EE4A168F0189}"/>
          </ac:grpSpMkLst>
        </pc:grpChg>
        <pc:grpChg chg="mod">
          <ac:chgData name="Jared Carboy" userId="6125d4e8-06bb-44b1-a4ea-03dbade77421" providerId="ADAL" clId="{4B03D17A-3213-8B43-B2F3-684A06C04BF6}" dt="2022-11-06T21:25:24.688" v="2500"/>
          <ac:grpSpMkLst>
            <pc:docMk/>
            <pc:sldMk cId="1781967620" sldId="367"/>
            <ac:grpSpMk id="165" creationId="{48FBCCB7-7EC7-3241-8EA3-997686FC3FD8}"/>
          </ac:grpSpMkLst>
        </pc:grpChg>
        <pc:grpChg chg="add del mod">
          <ac:chgData name="Jared Carboy" userId="6125d4e8-06bb-44b1-a4ea-03dbade77421" providerId="ADAL" clId="{4B03D17A-3213-8B43-B2F3-684A06C04BF6}" dt="2022-11-06T21:26:01.321" v="2510" actId="478"/>
          <ac:grpSpMkLst>
            <pc:docMk/>
            <pc:sldMk cId="1781967620" sldId="367"/>
            <ac:grpSpMk id="191" creationId="{FD729B07-A474-29B6-2F2C-9E310240AAF2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193" creationId="{E3E4B12C-65B8-4332-E1A6-02E43E2C14C1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194" creationId="{4EA2C0F4-CC6A-C4A3-A6C7-DC6F87265872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197" creationId="{10B6AF44-DD55-0FBF-BF8D-637AF62E3E0F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198" creationId="{09A15EE3-BFBB-08B0-0B3E-1E48161D4CBA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199" creationId="{99CD4F38-022F-369E-1435-DF2D15DA4B03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202" creationId="{B5D04BE0-4637-BE27-069D-E83288EC643D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206" creationId="{7DCA522F-3D54-4C56-1200-683FA297A4D9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208" creationId="{C539A6DA-F76C-48A0-AB7B-9D12D5A820F1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211" creationId="{833D3A8F-044A-CDA2-CC39-262821D3ADB1}"/>
          </ac:grpSpMkLst>
        </pc:grpChg>
        <pc:grpChg chg="mod">
          <ac:chgData name="Jared Carboy" userId="6125d4e8-06bb-44b1-a4ea-03dbade77421" providerId="ADAL" clId="{4B03D17A-3213-8B43-B2F3-684A06C04BF6}" dt="2022-11-06T21:25:57.464" v="2508"/>
          <ac:grpSpMkLst>
            <pc:docMk/>
            <pc:sldMk cId="1781967620" sldId="367"/>
            <ac:grpSpMk id="215" creationId="{3F1509BB-7E1E-5A58-3DBF-74A90A6612BB}"/>
          </ac:grpSpMkLst>
        </pc:grpChg>
        <pc:cxnChg chg="add del mod">
          <ac:chgData name="Jared Carboy" userId="6125d4e8-06bb-44b1-a4ea-03dbade77421" providerId="ADAL" clId="{4B03D17A-3213-8B43-B2F3-684A06C04BF6}" dt="2022-11-06T21:24:27.097" v="2489" actId="478"/>
          <ac:cxnSpMkLst>
            <pc:docMk/>
            <pc:sldMk cId="1781967620" sldId="367"/>
            <ac:cxnSpMk id="84" creationId="{917EF12C-9010-80F8-1B51-69610E16806A}"/>
          </ac:cxnSpMkLst>
        </pc:cxnChg>
        <pc:cxnChg chg="add del mod">
          <ac:chgData name="Jared Carboy" userId="6125d4e8-06bb-44b1-a4ea-03dbade77421" providerId="ADAL" clId="{4B03D17A-3213-8B43-B2F3-684A06C04BF6}" dt="2022-11-06T21:24:27.097" v="2489" actId="478"/>
          <ac:cxnSpMkLst>
            <pc:docMk/>
            <pc:sldMk cId="1781967620" sldId="367"/>
            <ac:cxnSpMk id="85" creationId="{DFDB3E67-E133-27FC-F9EC-93ED68F63536}"/>
          </ac:cxnSpMkLst>
        </pc:cxnChg>
        <pc:cxnChg chg="mod">
          <ac:chgData name="Jared Carboy" userId="6125d4e8-06bb-44b1-a4ea-03dbade77421" providerId="ADAL" clId="{4B03D17A-3213-8B43-B2F3-684A06C04BF6}" dt="2022-11-06T21:25:12.008" v="2496"/>
          <ac:cxnSpMkLst>
            <pc:docMk/>
            <pc:sldMk cId="1781967620" sldId="367"/>
            <ac:cxnSpMk id="111" creationId="{EF58C10C-F832-E351-C8E3-95C25B314A96}"/>
          </ac:cxnSpMkLst>
        </pc:cxnChg>
        <pc:cxnChg chg="mod">
          <ac:chgData name="Jared Carboy" userId="6125d4e8-06bb-44b1-a4ea-03dbade77421" providerId="ADAL" clId="{4B03D17A-3213-8B43-B2F3-684A06C04BF6}" dt="2022-11-06T21:25:12.008" v="2496"/>
          <ac:cxnSpMkLst>
            <pc:docMk/>
            <pc:sldMk cId="1781967620" sldId="367"/>
            <ac:cxnSpMk id="112" creationId="{73057ED4-6C24-867F-5DC0-1321AC207903}"/>
          </ac:cxnSpMkLst>
        </pc:cxnChg>
        <pc:cxnChg chg="mod">
          <ac:chgData name="Jared Carboy" userId="6125d4e8-06bb-44b1-a4ea-03dbade77421" providerId="ADAL" clId="{4B03D17A-3213-8B43-B2F3-684A06C04BF6}" dt="2022-11-06T21:25:24.688" v="2500"/>
          <ac:cxnSpMkLst>
            <pc:docMk/>
            <pc:sldMk cId="1781967620" sldId="367"/>
            <ac:cxnSpMk id="159" creationId="{BCDDD638-045A-CED7-47CE-AC53960863FD}"/>
          </ac:cxnSpMkLst>
        </pc:cxnChg>
        <pc:cxnChg chg="mod">
          <ac:chgData name="Jared Carboy" userId="6125d4e8-06bb-44b1-a4ea-03dbade77421" providerId="ADAL" clId="{4B03D17A-3213-8B43-B2F3-684A06C04BF6}" dt="2022-11-06T21:25:24.688" v="2500"/>
          <ac:cxnSpMkLst>
            <pc:docMk/>
            <pc:sldMk cId="1781967620" sldId="367"/>
            <ac:cxnSpMk id="160" creationId="{EEABF7D2-312C-FDA9-B09A-8CA5A7595F6E}"/>
          </ac:cxnSpMkLst>
        </pc:cxnChg>
        <pc:cxnChg chg="mod">
          <ac:chgData name="Jared Carboy" userId="6125d4e8-06bb-44b1-a4ea-03dbade77421" providerId="ADAL" clId="{4B03D17A-3213-8B43-B2F3-684A06C04BF6}" dt="2022-11-06T21:25:57.464" v="2508"/>
          <ac:cxnSpMkLst>
            <pc:docMk/>
            <pc:sldMk cId="1781967620" sldId="367"/>
            <ac:cxnSpMk id="209" creationId="{36F7B3CA-8C09-F76B-5CA6-EDDFA0BD82B9}"/>
          </ac:cxnSpMkLst>
        </pc:cxnChg>
        <pc:cxnChg chg="mod">
          <ac:chgData name="Jared Carboy" userId="6125d4e8-06bb-44b1-a4ea-03dbade77421" providerId="ADAL" clId="{4B03D17A-3213-8B43-B2F3-684A06C04BF6}" dt="2022-11-06T21:25:57.464" v="2508"/>
          <ac:cxnSpMkLst>
            <pc:docMk/>
            <pc:sldMk cId="1781967620" sldId="367"/>
            <ac:cxnSpMk id="210" creationId="{333B19CF-57E5-FBF7-A2EB-786505223F65}"/>
          </ac:cxnSpMkLst>
        </pc:cxnChg>
      </pc:sldChg>
      <pc:sldChg chg="addSp delSp modSp mod">
        <pc:chgData name="Jared Carboy" userId="6125d4e8-06bb-44b1-a4ea-03dbade77421" providerId="ADAL" clId="{4B03D17A-3213-8B43-B2F3-684A06C04BF6}" dt="2022-11-06T21:04:07.221" v="2324" actId="164"/>
        <pc:sldMkLst>
          <pc:docMk/>
          <pc:sldMk cId="3250632087" sldId="370"/>
        </pc:sldMkLst>
        <pc:spChg chg="add del mod">
          <ac:chgData name="Jared Carboy" userId="6125d4e8-06bb-44b1-a4ea-03dbade77421" providerId="ADAL" clId="{4B03D17A-3213-8B43-B2F3-684A06C04BF6}" dt="2022-11-06T20:40:54.805" v="2133" actId="1076"/>
          <ac:spMkLst>
            <pc:docMk/>
            <pc:sldMk cId="3250632087" sldId="370"/>
            <ac:spMk id="3" creationId="{00000000-0000-0000-0000-000000000000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16" creationId="{9BD337E0-65FA-75F7-9C86-6C9825EE5B43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17" creationId="{819C2034-B5F6-818D-9A2D-10066CE56389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18" creationId="{2E45BA8D-3544-F9FE-4AE5-6BD3087A476F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19" creationId="{3E0C95FF-1BC4-A586-71A0-0F47795BB20D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24" creationId="{BB75154A-2F3C-EBA3-7799-09EB2EF5476E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25" creationId="{6368D4D7-53B4-DCE9-F040-A6EF103914F6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26" creationId="{80888F0E-A725-CBC9-63C3-DF3DF39A0A93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27" creationId="{0979037A-F867-D539-82F1-A4852D3FB51B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28" creationId="{FA729A52-B522-F946-DB10-05ADE4CC56E6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29" creationId="{6410DCCB-A0AA-4F6C-FB53-6BB8D27C7BF9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30" creationId="{B4F0BC7E-A81A-D665-CFD6-A65D89D4CFD9}"/>
          </ac:spMkLst>
        </pc:spChg>
        <pc:spChg chg="mod">
          <ac:chgData name="Jared Carboy" userId="6125d4e8-06bb-44b1-a4ea-03dbade77421" providerId="ADAL" clId="{4B03D17A-3213-8B43-B2F3-684A06C04BF6}" dt="2022-11-06T20:39:56.967" v="2126"/>
          <ac:spMkLst>
            <pc:docMk/>
            <pc:sldMk cId="3250632087" sldId="370"/>
            <ac:spMk id="65" creationId="{359570E6-F22C-5448-02FB-03267B1867F6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69" creationId="{C22FC210-E6C2-228B-89B3-7A3025D89F93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70" creationId="{20071E28-037B-B1C7-F8CB-2E5347922C81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71" creationId="{A1B156BC-AF35-1513-0791-29B6F513B27D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72" creationId="{D3D8C9B0-EB57-0FD5-2C95-6BD4921F7323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77" creationId="{DFD0A3ED-B1DC-5C5F-E4D2-8F7C4D0E0494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78" creationId="{853206DF-D185-A1CF-C148-0F3B05E56BBD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79" creationId="{6F27694D-F369-5A82-7B58-ED47CB9F8792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80" creationId="{4D568179-1894-11B9-2625-A5884AB22113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81" creationId="{C9221BB9-E355-E681-9FD9-709E11E6F833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82" creationId="{6EFA84BA-8D43-635B-D051-1C45C22838BC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83" creationId="{C09EF0C8-1983-5DBB-E1BD-82BFFDB15A0F}"/>
          </ac:spMkLst>
        </pc:spChg>
        <pc:spChg chg="mod">
          <ac:chgData name="Jared Carboy" userId="6125d4e8-06bb-44b1-a4ea-03dbade77421" providerId="ADAL" clId="{4B03D17A-3213-8B43-B2F3-684A06C04BF6}" dt="2022-11-06T20:40:37.892" v="2128"/>
          <ac:spMkLst>
            <pc:docMk/>
            <pc:sldMk cId="3250632087" sldId="370"/>
            <ac:spMk id="84" creationId="{C0559EC3-765A-965B-DBF5-E21D0DA6CA55}"/>
          </ac:spMkLst>
        </pc:spChg>
        <pc:spChg chg="add mod">
          <ac:chgData name="Jared Carboy" userId="6125d4e8-06bb-44b1-a4ea-03dbade77421" providerId="ADAL" clId="{4B03D17A-3213-8B43-B2F3-684A06C04BF6}" dt="2022-11-06T20:41:06.412" v="2136" actId="1076"/>
          <ac:spMkLst>
            <pc:docMk/>
            <pc:sldMk cId="3250632087" sldId="370"/>
            <ac:spMk id="85" creationId="{639182F4-9C6A-1E0A-4535-08BC36C39DDB}"/>
          </ac:spMkLst>
        </pc:spChg>
        <pc:spChg chg="add mod">
          <ac:chgData name="Jared Carboy" userId="6125d4e8-06bb-44b1-a4ea-03dbade77421" providerId="ADAL" clId="{4B03D17A-3213-8B43-B2F3-684A06C04BF6}" dt="2022-11-06T20:41:38.230" v="2140" actId="207"/>
          <ac:spMkLst>
            <pc:docMk/>
            <pc:sldMk cId="3250632087" sldId="370"/>
            <ac:spMk id="86" creationId="{C320D5EA-5FCD-E133-60B1-99059A45DA28}"/>
          </ac:spMkLst>
        </pc:spChg>
        <pc:spChg chg="add mod">
          <ac:chgData name="Jared Carboy" userId="6125d4e8-06bb-44b1-a4ea-03dbade77421" providerId="ADAL" clId="{4B03D17A-3213-8B43-B2F3-684A06C04BF6}" dt="2022-11-06T20:41:58.062" v="2146" actId="1076"/>
          <ac:spMkLst>
            <pc:docMk/>
            <pc:sldMk cId="3250632087" sldId="370"/>
            <ac:spMk id="87" creationId="{337CE8A6-38DB-DE04-28FF-DA6E8370CFF8}"/>
          </ac:spMkLst>
        </pc:spChg>
        <pc:spChg chg="add del mod">
          <ac:chgData name="Jared Carboy" userId="6125d4e8-06bb-44b1-a4ea-03dbade77421" providerId="ADAL" clId="{4B03D17A-3213-8B43-B2F3-684A06C04BF6}" dt="2022-11-06T20:46:32.051" v="2188" actId="478"/>
          <ac:spMkLst>
            <pc:docMk/>
            <pc:sldMk cId="3250632087" sldId="370"/>
            <ac:spMk id="88" creationId="{0DFE4D85-4452-B5AB-B971-2C6BF13297E0}"/>
          </ac:spMkLst>
        </pc:spChg>
        <pc:spChg chg="add del mod">
          <ac:chgData name="Jared Carboy" userId="6125d4e8-06bb-44b1-a4ea-03dbade77421" providerId="ADAL" clId="{4B03D17A-3213-8B43-B2F3-684A06C04BF6}" dt="2022-11-06T20:47:45.564" v="2202" actId="478"/>
          <ac:spMkLst>
            <pc:docMk/>
            <pc:sldMk cId="3250632087" sldId="370"/>
            <ac:spMk id="89" creationId="{B7C4883E-D0C5-E8A6-D29B-A0ED2A92443F}"/>
          </ac:spMkLst>
        </pc:spChg>
        <pc:spChg chg="add del mod">
          <ac:chgData name="Jared Carboy" userId="6125d4e8-06bb-44b1-a4ea-03dbade77421" providerId="ADAL" clId="{4B03D17A-3213-8B43-B2F3-684A06C04BF6}" dt="2022-11-06T20:45:42.147" v="2182" actId="478"/>
          <ac:spMkLst>
            <pc:docMk/>
            <pc:sldMk cId="3250632087" sldId="370"/>
            <ac:spMk id="90" creationId="{699F3493-87D8-2139-0B25-76BAD36886B9}"/>
          </ac:spMkLst>
        </pc:spChg>
        <pc:spChg chg="add mod">
          <ac:chgData name="Jared Carboy" userId="6125d4e8-06bb-44b1-a4ea-03dbade77421" providerId="ADAL" clId="{4B03D17A-3213-8B43-B2F3-684A06C04BF6}" dt="2022-11-06T20:43:53.755" v="2160" actId="688"/>
          <ac:spMkLst>
            <pc:docMk/>
            <pc:sldMk cId="3250632087" sldId="370"/>
            <ac:spMk id="94" creationId="{1332B76C-28E8-6184-64D5-8AC1EB93129D}"/>
          </ac:spMkLst>
        </pc:spChg>
        <pc:spChg chg="add del mod">
          <ac:chgData name="Jared Carboy" userId="6125d4e8-06bb-44b1-a4ea-03dbade77421" providerId="ADAL" clId="{4B03D17A-3213-8B43-B2F3-684A06C04BF6}" dt="2022-11-06T20:45:46.200" v="2183" actId="478"/>
          <ac:spMkLst>
            <pc:docMk/>
            <pc:sldMk cId="3250632087" sldId="370"/>
            <ac:spMk id="95" creationId="{B25BDE7D-0785-02FD-1698-D8A682EDBECB}"/>
          </ac:spMkLst>
        </pc:spChg>
        <pc:spChg chg="add del mod">
          <ac:chgData name="Jared Carboy" userId="6125d4e8-06bb-44b1-a4ea-03dbade77421" providerId="ADAL" clId="{4B03D17A-3213-8B43-B2F3-684A06C04BF6}" dt="2022-11-06T20:44:53.100" v="2172" actId="478"/>
          <ac:spMkLst>
            <pc:docMk/>
            <pc:sldMk cId="3250632087" sldId="370"/>
            <ac:spMk id="96" creationId="{7D8596F6-E63A-B29B-253C-3D6F406DBC16}"/>
          </ac:spMkLst>
        </pc:spChg>
        <pc:spChg chg="add del mod topLvl">
          <ac:chgData name="Jared Carboy" userId="6125d4e8-06bb-44b1-a4ea-03dbade77421" providerId="ADAL" clId="{4B03D17A-3213-8B43-B2F3-684A06C04BF6}" dt="2022-11-06T20:47:43.427" v="2201" actId="478"/>
          <ac:spMkLst>
            <pc:docMk/>
            <pc:sldMk cId="3250632087" sldId="370"/>
            <ac:spMk id="98" creationId="{9CF93406-6B3C-C8BC-014C-55692B7D3165}"/>
          </ac:spMkLst>
        </pc:spChg>
        <pc:spChg chg="add mod">
          <ac:chgData name="Jared Carboy" userId="6125d4e8-06bb-44b1-a4ea-03dbade77421" providerId="ADAL" clId="{4B03D17A-3213-8B43-B2F3-684A06C04BF6}" dt="2022-11-06T20:52:23.237" v="2257" actId="14100"/>
          <ac:spMkLst>
            <pc:docMk/>
            <pc:sldMk cId="3250632087" sldId="370"/>
            <ac:spMk id="100" creationId="{792DBF70-C322-3BCA-2F47-4B6EFA7D13DD}"/>
          </ac:spMkLst>
        </pc:spChg>
        <pc:spChg chg="add mod">
          <ac:chgData name="Jared Carboy" userId="6125d4e8-06bb-44b1-a4ea-03dbade77421" providerId="ADAL" clId="{4B03D17A-3213-8B43-B2F3-684A06C04BF6}" dt="2022-11-06T20:52:36.244" v="2260" actId="1076"/>
          <ac:spMkLst>
            <pc:docMk/>
            <pc:sldMk cId="3250632087" sldId="370"/>
            <ac:spMk id="101" creationId="{7F6183BA-105B-6A4A-309B-2785F2BF43D4}"/>
          </ac:spMkLst>
        </pc:spChg>
        <pc:spChg chg="add del mod">
          <ac:chgData name="Jared Carboy" userId="6125d4e8-06bb-44b1-a4ea-03dbade77421" providerId="ADAL" clId="{4B03D17A-3213-8B43-B2F3-684A06C04BF6}" dt="2022-11-06T20:52:07.291" v="2255" actId="478"/>
          <ac:spMkLst>
            <pc:docMk/>
            <pc:sldMk cId="3250632087" sldId="370"/>
            <ac:spMk id="102" creationId="{92AF20A3-BC31-CB45-978F-3EBA9CB4170A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06" creationId="{B3404012-AC2E-FACC-4B7B-DFFCA3A94827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07" creationId="{751FA0F7-07C5-4C1E-5F50-F52860337587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08" creationId="{FCDEED53-9F36-8542-9515-B56DE4FF04DB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09" creationId="{B2215FB8-EF27-1AD3-EAF1-64A4D76C7F30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14" creationId="{B19CA4EC-DA6F-1A40-0EF1-AF36FBB571C0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15" creationId="{07C26DCD-966C-77C9-47D5-AD3279B88661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16" creationId="{7EAEF005-399B-A2B8-9D6A-259951B9A679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17" creationId="{801E34A1-42FD-FDAB-C78C-63FC557053FB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18" creationId="{928CE18C-844C-265B-6CE2-DD3C23D28200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19" creationId="{44AFA881-14A7-6D4D-7DDE-5A327E9A2FFE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20" creationId="{FD7760CC-0CE0-E4D3-F2B2-67A9CEDEB2F8}"/>
          </ac:spMkLst>
        </pc:spChg>
        <pc:spChg chg="mod">
          <ac:chgData name="Jared Carboy" userId="6125d4e8-06bb-44b1-a4ea-03dbade77421" providerId="ADAL" clId="{4B03D17A-3213-8B43-B2F3-684A06C04BF6}" dt="2022-11-06T20:52:28.235" v="2258"/>
          <ac:spMkLst>
            <pc:docMk/>
            <pc:sldMk cId="3250632087" sldId="370"/>
            <ac:spMk id="121" creationId="{4E95E072-D939-DECD-F407-989E68B95F8F}"/>
          </ac:spMkLst>
        </pc:spChg>
        <pc:spChg chg="add mod">
          <ac:chgData name="Jared Carboy" userId="6125d4e8-06bb-44b1-a4ea-03dbade77421" providerId="ADAL" clId="{4B03D17A-3213-8B43-B2F3-684A06C04BF6}" dt="2022-11-06T20:52:42.243" v="2262" actId="14100"/>
          <ac:spMkLst>
            <pc:docMk/>
            <pc:sldMk cId="3250632087" sldId="370"/>
            <ac:spMk id="122" creationId="{222DD47C-F450-B99D-7200-EA5B9144BF14}"/>
          </ac:spMkLst>
        </pc:spChg>
        <pc:spChg chg="add mod">
          <ac:chgData name="Jared Carboy" userId="6125d4e8-06bb-44b1-a4ea-03dbade77421" providerId="ADAL" clId="{4B03D17A-3213-8B43-B2F3-684A06C04BF6}" dt="2022-11-06T20:52:46.724" v="2264" actId="1076"/>
          <ac:spMkLst>
            <pc:docMk/>
            <pc:sldMk cId="3250632087" sldId="370"/>
            <ac:spMk id="123" creationId="{415C4AEE-243D-C4A3-5042-7F50E9B637D1}"/>
          </ac:spMkLst>
        </pc:spChg>
        <pc:spChg chg="add del">
          <ac:chgData name="Jared Carboy" userId="6125d4e8-06bb-44b1-a4ea-03dbade77421" providerId="ADAL" clId="{4B03D17A-3213-8B43-B2F3-684A06C04BF6}" dt="2022-11-06T20:52:56.932" v="2266" actId="478"/>
          <ac:spMkLst>
            <pc:docMk/>
            <pc:sldMk cId="3250632087" sldId="370"/>
            <ac:spMk id="124" creationId="{F92A1E35-96DE-58AB-23E6-57D18B7812F1}"/>
          </ac:spMkLst>
        </pc:spChg>
        <pc:spChg chg="add mod">
          <ac:chgData name="Jared Carboy" userId="6125d4e8-06bb-44b1-a4ea-03dbade77421" providerId="ADAL" clId="{4B03D17A-3213-8B43-B2F3-684A06C04BF6}" dt="2022-11-06T20:53:24.878" v="2274" actId="167"/>
          <ac:spMkLst>
            <pc:docMk/>
            <pc:sldMk cId="3250632087" sldId="370"/>
            <ac:spMk id="125" creationId="{65D61F6B-8192-3A21-58B2-49B897823B01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30" creationId="{FDF453CB-00CB-35DA-52A3-6D32FBB89018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31" creationId="{2E4CF530-0437-AE73-5255-D35745820648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32" creationId="{4C96FCA8-F3E0-433C-C845-177AF578D1BA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33" creationId="{12EFA15D-7BFC-AD1D-DFF3-66AEF2AAE847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38" creationId="{88868BA7-C5CC-72CE-E934-6CCE3DBE6E00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39" creationId="{BF94A590-1806-3E0D-0102-F5FA85433534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40" creationId="{D263A771-0982-BBDE-DD66-217FB28AA91E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41" creationId="{E36FAFD6-3FBF-A408-4183-0F4D9F745FC0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42" creationId="{FBBE3032-80DC-34F1-B69D-2BF39DA54CBA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43" creationId="{42052CBD-E074-B4E9-B1A3-1AED8CDF4F50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44" creationId="{C330D701-977A-668A-2114-B6465BF72FEC}"/>
          </ac:spMkLst>
        </pc:spChg>
        <pc:spChg chg="mod">
          <ac:chgData name="Jared Carboy" userId="6125d4e8-06bb-44b1-a4ea-03dbade77421" providerId="ADAL" clId="{4B03D17A-3213-8B43-B2F3-684A06C04BF6}" dt="2022-11-06T20:55:10.845" v="2282"/>
          <ac:spMkLst>
            <pc:docMk/>
            <pc:sldMk cId="3250632087" sldId="370"/>
            <ac:spMk id="145" creationId="{A74DE3C8-F7BE-D898-33E7-0A7D4C8E024C}"/>
          </ac:spMkLst>
        </pc:spChg>
        <pc:spChg chg="mod">
          <ac:chgData name="Jared Carboy" userId="6125d4e8-06bb-44b1-a4ea-03dbade77421" providerId="ADAL" clId="{4B03D17A-3213-8B43-B2F3-684A06C04BF6}" dt="2022-11-06T20:58:01.772" v="2289"/>
          <ac:spMkLst>
            <pc:docMk/>
            <pc:sldMk cId="3250632087" sldId="370"/>
            <ac:spMk id="148" creationId="{D71D0705-A050-74BA-8D51-38425378F698}"/>
          </ac:spMkLst>
        </pc:spChg>
        <pc:spChg chg="mod">
          <ac:chgData name="Jared Carboy" userId="6125d4e8-06bb-44b1-a4ea-03dbade77421" providerId="ADAL" clId="{4B03D17A-3213-8B43-B2F3-684A06C04BF6}" dt="2022-11-06T20:58:01.772" v="2289"/>
          <ac:spMkLst>
            <pc:docMk/>
            <pc:sldMk cId="3250632087" sldId="370"/>
            <ac:spMk id="149" creationId="{0060283F-DAD7-41F9-38DE-0DF660A61F6D}"/>
          </ac:spMkLst>
        </pc:spChg>
        <pc:spChg chg="mod">
          <ac:chgData name="Jared Carboy" userId="6125d4e8-06bb-44b1-a4ea-03dbade77421" providerId="ADAL" clId="{4B03D17A-3213-8B43-B2F3-684A06C04BF6}" dt="2022-11-06T20:58:01.772" v="2289"/>
          <ac:spMkLst>
            <pc:docMk/>
            <pc:sldMk cId="3250632087" sldId="370"/>
            <ac:spMk id="150" creationId="{B8E1B4E7-8314-83C3-F858-BDE4302A4E0E}"/>
          </ac:spMkLst>
        </pc:spChg>
        <pc:spChg chg="mod">
          <ac:chgData name="Jared Carboy" userId="6125d4e8-06bb-44b1-a4ea-03dbade77421" providerId="ADAL" clId="{4B03D17A-3213-8B43-B2F3-684A06C04BF6}" dt="2022-11-06T20:58:01.772" v="2289"/>
          <ac:spMkLst>
            <pc:docMk/>
            <pc:sldMk cId="3250632087" sldId="370"/>
            <ac:spMk id="151" creationId="{0A5DB4C8-FA55-215B-389F-01628BEF5B57}"/>
          </ac:spMkLst>
        </pc:spChg>
        <pc:spChg chg="mod">
          <ac:chgData name="Jared Carboy" userId="6125d4e8-06bb-44b1-a4ea-03dbade77421" providerId="ADAL" clId="{4B03D17A-3213-8B43-B2F3-684A06C04BF6}" dt="2022-11-06T20:58:01.772" v="2289"/>
          <ac:spMkLst>
            <pc:docMk/>
            <pc:sldMk cId="3250632087" sldId="370"/>
            <ac:spMk id="152" creationId="{A5C567CB-D8CA-F448-3EE8-64954C96B307}"/>
          </ac:spMkLst>
        </pc:spChg>
        <pc:spChg chg="mod">
          <ac:chgData name="Jared Carboy" userId="6125d4e8-06bb-44b1-a4ea-03dbade77421" providerId="ADAL" clId="{4B03D17A-3213-8B43-B2F3-684A06C04BF6}" dt="2022-11-06T20:58:26.275" v="2296" actId="688"/>
          <ac:spMkLst>
            <pc:docMk/>
            <pc:sldMk cId="3250632087" sldId="370"/>
            <ac:spMk id="153" creationId="{408E4E62-17D5-9395-F074-910DBCB99002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57" creationId="{3BE2AB54-CC9A-5C3C-2959-8A84C9AD9F8D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58" creationId="{4BD23847-6996-2BB2-05A9-5FD438C2DB5A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59" creationId="{81F99814-CBD0-01A9-24FF-AFEFD385C755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60" creationId="{6E5C9832-22AA-A69C-07B7-91075C37763C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65" creationId="{BD2EDF9A-F6EE-0FD4-0B8D-2B386B473049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66" creationId="{758DEDA4-2C03-E1A9-C8BE-E72363FFE732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67" creationId="{8C90CFA6-CB0B-E5EE-09A6-2CFA0738ECBA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68" creationId="{F0097ADE-3471-3F05-0A7A-320C68B86996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69" creationId="{4FD3CEE8-FA89-D66F-520B-E6FA3F4E5891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70" creationId="{BA113925-3212-3585-14DE-3CD0B3A4DA94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71" creationId="{D40BCDE3-0881-C700-3C9E-9F41C8312966}"/>
          </ac:spMkLst>
        </pc:spChg>
        <pc:spChg chg="mod">
          <ac:chgData name="Jared Carboy" userId="6125d4e8-06bb-44b1-a4ea-03dbade77421" providerId="ADAL" clId="{4B03D17A-3213-8B43-B2F3-684A06C04BF6}" dt="2022-11-06T20:58:09.230" v="2292"/>
          <ac:spMkLst>
            <pc:docMk/>
            <pc:sldMk cId="3250632087" sldId="370"/>
            <ac:spMk id="172" creationId="{514DC1DE-883D-A1DB-44E0-34064C1B642B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76" creationId="{823F37B6-1184-405B-A837-666B550F5DEE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77" creationId="{72E7B589-8D1B-A643-7DC1-D268F3FD4B99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78" creationId="{E21E6353-30B4-9766-ACE4-268E41546FCF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79" creationId="{73FD4CAF-53D8-302C-8E3D-3BA38DC05FC7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84" creationId="{CFBE21CE-5197-F311-6979-E8C480B834AB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85" creationId="{8F2F56C3-0F3A-B464-5E06-7D6E54422623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86" creationId="{73D9E73E-F407-5DCB-30BC-8B66DFECF6CE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87" creationId="{0F8841B2-BF3A-CD84-16AA-59EDBD396EE3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88" creationId="{717063BC-DD42-1AE8-A23E-187D73F80FB3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89" creationId="{EBC12FAD-A2A3-4F5D-DBEA-CB3E3B718749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90" creationId="{3737938C-F780-00D1-EE09-0FAB172EF54B}"/>
          </ac:spMkLst>
        </pc:spChg>
        <pc:spChg chg="mod">
          <ac:chgData name="Jared Carboy" userId="6125d4e8-06bb-44b1-a4ea-03dbade77421" providerId="ADAL" clId="{4B03D17A-3213-8B43-B2F3-684A06C04BF6}" dt="2022-11-06T20:58:28.944" v="2297"/>
          <ac:spMkLst>
            <pc:docMk/>
            <pc:sldMk cId="3250632087" sldId="370"/>
            <ac:spMk id="191" creationId="{45987D50-1EE6-DB78-3FD4-E946382C27F7}"/>
          </ac:spMkLst>
        </pc:spChg>
        <pc:spChg chg="add mod">
          <ac:chgData name="Jared Carboy" userId="6125d4e8-06bb-44b1-a4ea-03dbade77421" providerId="ADAL" clId="{4B03D17A-3213-8B43-B2F3-684A06C04BF6}" dt="2022-11-06T21:00:28.015" v="2311" actId="1076"/>
          <ac:spMkLst>
            <pc:docMk/>
            <pc:sldMk cId="3250632087" sldId="370"/>
            <ac:spMk id="193" creationId="{2A22A675-7CCE-9DDE-2F88-3AF3FE58A3DD}"/>
          </ac:spMkLst>
        </pc:spChg>
        <pc:spChg chg="add mod">
          <ac:chgData name="Jared Carboy" userId="6125d4e8-06bb-44b1-a4ea-03dbade77421" providerId="ADAL" clId="{4B03D17A-3213-8B43-B2F3-684A06C04BF6}" dt="2022-11-06T21:01:20.647" v="2315" actId="1076"/>
          <ac:spMkLst>
            <pc:docMk/>
            <pc:sldMk cId="3250632087" sldId="370"/>
            <ac:spMk id="194" creationId="{7C6D143B-76A0-E29E-DE65-901FA018F0B0}"/>
          </ac:spMkLst>
        </pc:spChg>
        <pc:spChg chg="add mod">
          <ac:chgData name="Jared Carboy" userId="6125d4e8-06bb-44b1-a4ea-03dbade77421" providerId="ADAL" clId="{4B03D17A-3213-8B43-B2F3-684A06C04BF6}" dt="2022-11-06T21:03:34.600" v="2319" actId="14100"/>
          <ac:spMkLst>
            <pc:docMk/>
            <pc:sldMk cId="3250632087" sldId="370"/>
            <ac:spMk id="195" creationId="{BC01CFE1-5689-380F-4162-6E17A5B2CDB4}"/>
          </ac:spMkLst>
        </pc:spChg>
        <pc:spChg chg="add mod">
          <ac:chgData name="Jared Carboy" userId="6125d4e8-06bb-44b1-a4ea-03dbade77421" providerId="ADAL" clId="{4B03D17A-3213-8B43-B2F3-684A06C04BF6}" dt="2022-11-06T21:03:58.539" v="2323" actId="1076"/>
          <ac:spMkLst>
            <pc:docMk/>
            <pc:sldMk cId="3250632087" sldId="370"/>
            <ac:spMk id="196" creationId="{7F35FC06-C2ED-3BB8-CD16-B556AE7FBA83}"/>
          </ac:spMkLst>
        </pc:spChg>
        <pc:grpChg chg="add mod">
          <ac:chgData name="Jared Carboy" userId="6125d4e8-06bb-44b1-a4ea-03dbade77421" providerId="ADAL" clId="{4B03D17A-3213-8B43-B2F3-684A06C04BF6}" dt="2022-11-06T20:39:58.529" v="2127" actId="1076"/>
          <ac:grpSpMkLst>
            <pc:docMk/>
            <pc:sldMk cId="3250632087" sldId="370"/>
            <ac:grpSpMk id="13" creationId="{ADC5B13C-53B0-A399-832D-B48649967C06}"/>
          </ac:grpSpMkLst>
        </pc:grpChg>
        <pc:grpChg chg="mod">
          <ac:chgData name="Jared Carboy" userId="6125d4e8-06bb-44b1-a4ea-03dbade77421" providerId="ADAL" clId="{4B03D17A-3213-8B43-B2F3-684A06C04BF6}" dt="2022-11-06T20:39:56.967" v="2126"/>
          <ac:grpSpMkLst>
            <pc:docMk/>
            <pc:sldMk cId="3250632087" sldId="370"/>
            <ac:grpSpMk id="14" creationId="{C0B396F2-CD84-932F-D4EA-BE54AC2440EC}"/>
          </ac:grpSpMkLst>
        </pc:grpChg>
        <pc:grpChg chg="mod">
          <ac:chgData name="Jared Carboy" userId="6125d4e8-06bb-44b1-a4ea-03dbade77421" providerId="ADAL" clId="{4B03D17A-3213-8B43-B2F3-684A06C04BF6}" dt="2022-11-06T20:39:56.967" v="2126"/>
          <ac:grpSpMkLst>
            <pc:docMk/>
            <pc:sldMk cId="3250632087" sldId="370"/>
            <ac:grpSpMk id="15" creationId="{783471B9-5B08-BEC6-2360-CB399600443F}"/>
          </ac:grpSpMkLst>
        </pc:grpChg>
        <pc:grpChg chg="mod">
          <ac:chgData name="Jared Carboy" userId="6125d4e8-06bb-44b1-a4ea-03dbade77421" providerId="ADAL" clId="{4B03D17A-3213-8B43-B2F3-684A06C04BF6}" dt="2022-11-06T20:39:56.967" v="2126"/>
          <ac:grpSpMkLst>
            <pc:docMk/>
            <pc:sldMk cId="3250632087" sldId="370"/>
            <ac:grpSpMk id="20" creationId="{356A38CF-E5E1-A6F3-8318-9DC27B79DC79}"/>
          </ac:grpSpMkLst>
        </pc:grpChg>
        <pc:grpChg chg="mod">
          <ac:chgData name="Jared Carboy" userId="6125d4e8-06bb-44b1-a4ea-03dbade77421" providerId="ADAL" clId="{4B03D17A-3213-8B43-B2F3-684A06C04BF6}" dt="2022-11-06T20:39:56.967" v="2126"/>
          <ac:grpSpMkLst>
            <pc:docMk/>
            <pc:sldMk cId="3250632087" sldId="370"/>
            <ac:grpSpMk id="23" creationId="{973FC560-45D3-86E0-0B06-7AC150A946A2}"/>
          </ac:grpSpMkLst>
        </pc:grpChg>
        <pc:grpChg chg="mod">
          <ac:chgData name="Jared Carboy" userId="6125d4e8-06bb-44b1-a4ea-03dbade77421" providerId="ADAL" clId="{4B03D17A-3213-8B43-B2F3-684A06C04BF6}" dt="2022-11-06T20:49:59.796" v="2223" actId="1076"/>
          <ac:grpSpMkLst>
            <pc:docMk/>
            <pc:sldMk cId="3250632087" sldId="370"/>
            <ac:grpSpMk id="31" creationId="{7A9A4C49-9CA9-4A74-A2FF-02F64AC8A1E8}"/>
          </ac:grpSpMkLst>
        </pc:grpChg>
        <pc:grpChg chg="add del mod">
          <ac:chgData name="Jared Carboy" userId="6125d4e8-06bb-44b1-a4ea-03dbade77421" providerId="ADAL" clId="{4B03D17A-3213-8B43-B2F3-684A06C04BF6}" dt="2022-11-06T20:40:45.172" v="2129" actId="478"/>
          <ac:grpSpMkLst>
            <pc:docMk/>
            <pc:sldMk cId="3250632087" sldId="370"/>
            <ac:grpSpMk id="66" creationId="{EF3AA6F3-D954-1CEA-D310-E288B3790497}"/>
          </ac:grpSpMkLst>
        </pc:grpChg>
        <pc:grpChg chg="mod">
          <ac:chgData name="Jared Carboy" userId="6125d4e8-06bb-44b1-a4ea-03dbade77421" providerId="ADAL" clId="{4B03D17A-3213-8B43-B2F3-684A06C04BF6}" dt="2022-11-06T20:40:37.892" v="2128"/>
          <ac:grpSpMkLst>
            <pc:docMk/>
            <pc:sldMk cId="3250632087" sldId="370"/>
            <ac:grpSpMk id="67" creationId="{DB961CA6-C18B-037D-3600-6C4FB0C0C550}"/>
          </ac:grpSpMkLst>
        </pc:grpChg>
        <pc:grpChg chg="mod">
          <ac:chgData name="Jared Carboy" userId="6125d4e8-06bb-44b1-a4ea-03dbade77421" providerId="ADAL" clId="{4B03D17A-3213-8B43-B2F3-684A06C04BF6}" dt="2022-11-06T20:40:37.892" v="2128"/>
          <ac:grpSpMkLst>
            <pc:docMk/>
            <pc:sldMk cId="3250632087" sldId="370"/>
            <ac:grpSpMk id="68" creationId="{F699A36F-108E-0D01-8293-4228C2F80371}"/>
          </ac:grpSpMkLst>
        </pc:grpChg>
        <pc:grpChg chg="mod">
          <ac:chgData name="Jared Carboy" userId="6125d4e8-06bb-44b1-a4ea-03dbade77421" providerId="ADAL" clId="{4B03D17A-3213-8B43-B2F3-684A06C04BF6}" dt="2022-11-06T20:40:37.892" v="2128"/>
          <ac:grpSpMkLst>
            <pc:docMk/>
            <pc:sldMk cId="3250632087" sldId="370"/>
            <ac:grpSpMk id="73" creationId="{34E86D92-8DAE-8C53-B990-CCD2C07DEAA1}"/>
          </ac:grpSpMkLst>
        </pc:grpChg>
        <pc:grpChg chg="mod">
          <ac:chgData name="Jared Carboy" userId="6125d4e8-06bb-44b1-a4ea-03dbade77421" providerId="ADAL" clId="{4B03D17A-3213-8B43-B2F3-684A06C04BF6}" dt="2022-11-06T20:40:37.892" v="2128"/>
          <ac:grpSpMkLst>
            <pc:docMk/>
            <pc:sldMk cId="3250632087" sldId="370"/>
            <ac:grpSpMk id="76" creationId="{124F0B4E-D441-5E17-98B6-F886705E1C54}"/>
          </ac:grpSpMkLst>
        </pc:grpChg>
        <pc:grpChg chg="add del topLvl">
          <ac:chgData name="Jared Carboy" userId="6125d4e8-06bb-44b1-a4ea-03dbade77421" providerId="ADAL" clId="{4B03D17A-3213-8B43-B2F3-684A06C04BF6}" dt="2022-11-06T20:49:55.865" v="2222" actId="478"/>
          <ac:grpSpMkLst>
            <pc:docMk/>
            <pc:sldMk cId="3250632087" sldId="370"/>
            <ac:grpSpMk id="97" creationId="{587ACE34-C3D1-907B-D95A-6B81FCBE10FB}"/>
          </ac:grpSpMkLst>
        </pc:grpChg>
        <pc:grpChg chg="add del">
          <ac:chgData name="Jared Carboy" userId="6125d4e8-06bb-44b1-a4ea-03dbade77421" providerId="ADAL" clId="{4B03D17A-3213-8B43-B2F3-684A06C04BF6}" dt="2022-11-06T20:47:43.427" v="2201" actId="478"/>
          <ac:grpSpMkLst>
            <pc:docMk/>
            <pc:sldMk cId="3250632087" sldId="370"/>
            <ac:grpSpMk id="99" creationId="{4C3471F0-04F6-C5CF-CBC3-E7995315B5B7}"/>
          </ac:grpSpMkLst>
        </pc:grpChg>
        <pc:grpChg chg="add mod">
          <ac:chgData name="Jared Carboy" userId="6125d4e8-06bb-44b1-a4ea-03dbade77421" providerId="ADAL" clId="{4B03D17A-3213-8B43-B2F3-684A06C04BF6}" dt="2022-11-06T20:52:32.284" v="2259" actId="1076"/>
          <ac:grpSpMkLst>
            <pc:docMk/>
            <pc:sldMk cId="3250632087" sldId="370"/>
            <ac:grpSpMk id="103" creationId="{BC117B7F-540F-8326-DB3B-552D2B833279}"/>
          </ac:grpSpMkLst>
        </pc:grpChg>
        <pc:grpChg chg="mod">
          <ac:chgData name="Jared Carboy" userId="6125d4e8-06bb-44b1-a4ea-03dbade77421" providerId="ADAL" clId="{4B03D17A-3213-8B43-B2F3-684A06C04BF6}" dt="2022-11-06T20:52:28.235" v="2258"/>
          <ac:grpSpMkLst>
            <pc:docMk/>
            <pc:sldMk cId="3250632087" sldId="370"/>
            <ac:grpSpMk id="104" creationId="{381950BF-323C-B242-FE09-293E8A9DB0E0}"/>
          </ac:grpSpMkLst>
        </pc:grpChg>
        <pc:grpChg chg="mod">
          <ac:chgData name="Jared Carboy" userId="6125d4e8-06bb-44b1-a4ea-03dbade77421" providerId="ADAL" clId="{4B03D17A-3213-8B43-B2F3-684A06C04BF6}" dt="2022-11-06T20:52:28.235" v="2258"/>
          <ac:grpSpMkLst>
            <pc:docMk/>
            <pc:sldMk cId="3250632087" sldId="370"/>
            <ac:grpSpMk id="105" creationId="{866664D8-2A41-51BB-0501-0D8E69903F6C}"/>
          </ac:grpSpMkLst>
        </pc:grpChg>
        <pc:grpChg chg="mod">
          <ac:chgData name="Jared Carboy" userId="6125d4e8-06bb-44b1-a4ea-03dbade77421" providerId="ADAL" clId="{4B03D17A-3213-8B43-B2F3-684A06C04BF6}" dt="2022-11-06T20:52:28.235" v="2258"/>
          <ac:grpSpMkLst>
            <pc:docMk/>
            <pc:sldMk cId="3250632087" sldId="370"/>
            <ac:grpSpMk id="110" creationId="{FF4616A9-325B-0B15-ED48-2D2D466376AD}"/>
          </ac:grpSpMkLst>
        </pc:grpChg>
        <pc:grpChg chg="mod">
          <ac:chgData name="Jared Carboy" userId="6125d4e8-06bb-44b1-a4ea-03dbade77421" providerId="ADAL" clId="{4B03D17A-3213-8B43-B2F3-684A06C04BF6}" dt="2022-11-06T20:52:28.235" v="2258"/>
          <ac:grpSpMkLst>
            <pc:docMk/>
            <pc:sldMk cId="3250632087" sldId="370"/>
            <ac:grpSpMk id="113" creationId="{0829DE6F-884B-6EB0-6A3E-60736A39E1AE}"/>
          </ac:grpSpMkLst>
        </pc:grpChg>
        <pc:grpChg chg="add mod">
          <ac:chgData name="Jared Carboy" userId="6125d4e8-06bb-44b1-a4ea-03dbade77421" providerId="ADAL" clId="{4B03D17A-3213-8B43-B2F3-684A06C04BF6}" dt="2022-11-06T20:55:14.248" v="2284" actId="1076"/>
          <ac:grpSpMkLst>
            <pc:docMk/>
            <pc:sldMk cId="3250632087" sldId="370"/>
            <ac:grpSpMk id="126" creationId="{3AE509C5-F5C0-18A1-320F-252BBAC58136}"/>
          </ac:grpSpMkLst>
        </pc:grpChg>
        <pc:grpChg chg="add mod">
          <ac:chgData name="Jared Carboy" userId="6125d4e8-06bb-44b1-a4ea-03dbade77421" providerId="ADAL" clId="{4B03D17A-3213-8B43-B2F3-684A06C04BF6}" dt="2022-11-06T20:55:15.043" v="2285" actId="1076"/>
          <ac:grpSpMkLst>
            <pc:docMk/>
            <pc:sldMk cId="3250632087" sldId="370"/>
            <ac:grpSpMk id="127" creationId="{47CFA795-D397-1E7D-FCF7-AA13ED10EC67}"/>
          </ac:grpSpMkLst>
        </pc:grpChg>
        <pc:grpChg chg="mod">
          <ac:chgData name="Jared Carboy" userId="6125d4e8-06bb-44b1-a4ea-03dbade77421" providerId="ADAL" clId="{4B03D17A-3213-8B43-B2F3-684A06C04BF6}" dt="2022-11-06T20:55:10.845" v="2282"/>
          <ac:grpSpMkLst>
            <pc:docMk/>
            <pc:sldMk cId="3250632087" sldId="370"/>
            <ac:grpSpMk id="128" creationId="{2AE5875F-E875-D13F-59E2-07A436F01168}"/>
          </ac:grpSpMkLst>
        </pc:grpChg>
        <pc:grpChg chg="mod">
          <ac:chgData name="Jared Carboy" userId="6125d4e8-06bb-44b1-a4ea-03dbade77421" providerId="ADAL" clId="{4B03D17A-3213-8B43-B2F3-684A06C04BF6}" dt="2022-11-06T20:55:10.845" v="2282"/>
          <ac:grpSpMkLst>
            <pc:docMk/>
            <pc:sldMk cId="3250632087" sldId="370"/>
            <ac:grpSpMk id="129" creationId="{BE0A4EDB-1FCB-BB3B-F945-BF843263EF82}"/>
          </ac:grpSpMkLst>
        </pc:grpChg>
        <pc:grpChg chg="mod">
          <ac:chgData name="Jared Carboy" userId="6125d4e8-06bb-44b1-a4ea-03dbade77421" providerId="ADAL" clId="{4B03D17A-3213-8B43-B2F3-684A06C04BF6}" dt="2022-11-06T20:55:10.845" v="2282"/>
          <ac:grpSpMkLst>
            <pc:docMk/>
            <pc:sldMk cId="3250632087" sldId="370"/>
            <ac:grpSpMk id="134" creationId="{18AF3EED-7613-D934-C065-35BBA5F814C6}"/>
          </ac:grpSpMkLst>
        </pc:grpChg>
        <pc:grpChg chg="mod">
          <ac:chgData name="Jared Carboy" userId="6125d4e8-06bb-44b1-a4ea-03dbade77421" providerId="ADAL" clId="{4B03D17A-3213-8B43-B2F3-684A06C04BF6}" dt="2022-11-06T20:55:10.845" v="2282"/>
          <ac:grpSpMkLst>
            <pc:docMk/>
            <pc:sldMk cId="3250632087" sldId="370"/>
            <ac:grpSpMk id="137" creationId="{2D53DCB7-7D10-B0DE-39BA-7B96531BC74B}"/>
          </ac:grpSpMkLst>
        </pc:grpChg>
        <pc:grpChg chg="add mod">
          <ac:chgData name="Jared Carboy" userId="6125d4e8-06bb-44b1-a4ea-03dbade77421" providerId="ADAL" clId="{4B03D17A-3213-8B43-B2F3-684A06C04BF6}" dt="2022-11-06T20:58:19.457" v="2295" actId="1076"/>
          <ac:grpSpMkLst>
            <pc:docMk/>
            <pc:sldMk cId="3250632087" sldId="370"/>
            <ac:grpSpMk id="146" creationId="{1E8573F8-D759-0DCE-8895-D6518DC5E26D}"/>
          </ac:grpSpMkLst>
        </pc:grpChg>
        <pc:grpChg chg="mod">
          <ac:chgData name="Jared Carboy" userId="6125d4e8-06bb-44b1-a4ea-03dbade77421" providerId="ADAL" clId="{4B03D17A-3213-8B43-B2F3-684A06C04BF6}" dt="2022-11-06T20:58:01.772" v="2289"/>
          <ac:grpSpMkLst>
            <pc:docMk/>
            <pc:sldMk cId="3250632087" sldId="370"/>
            <ac:grpSpMk id="147" creationId="{A3B9B14F-B47A-7708-5438-B0A9DE2ECAE1}"/>
          </ac:grpSpMkLst>
        </pc:grpChg>
        <pc:grpChg chg="add mod">
          <ac:chgData name="Jared Carboy" userId="6125d4e8-06bb-44b1-a4ea-03dbade77421" providerId="ADAL" clId="{4B03D17A-3213-8B43-B2F3-684A06C04BF6}" dt="2022-11-06T21:00:08.003" v="2309" actId="1076"/>
          <ac:grpSpMkLst>
            <pc:docMk/>
            <pc:sldMk cId="3250632087" sldId="370"/>
            <ac:grpSpMk id="154" creationId="{86195AE2-9AA2-B253-E793-2A1B90749D2F}"/>
          </ac:grpSpMkLst>
        </pc:grpChg>
        <pc:grpChg chg="mod">
          <ac:chgData name="Jared Carboy" userId="6125d4e8-06bb-44b1-a4ea-03dbade77421" providerId="ADAL" clId="{4B03D17A-3213-8B43-B2F3-684A06C04BF6}" dt="2022-11-06T20:58:09.230" v="2292"/>
          <ac:grpSpMkLst>
            <pc:docMk/>
            <pc:sldMk cId="3250632087" sldId="370"/>
            <ac:grpSpMk id="155" creationId="{6FA2F9F3-9615-314B-00AE-E4B527CD8C23}"/>
          </ac:grpSpMkLst>
        </pc:grpChg>
        <pc:grpChg chg="mod">
          <ac:chgData name="Jared Carboy" userId="6125d4e8-06bb-44b1-a4ea-03dbade77421" providerId="ADAL" clId="{4B03D17A-3213-8B43-B2F3-684A06C04BF6}" dt="2022-11-06T20:58:09.230" v="2292"/>
          <ac:grpSpMkLst>
            <pc:docMk/>
            <pc:sldMk cId="3250632087" sldId="370"/>
            <ac:grpSpMk id="156" creationId="{BE120CBE-8E8D-F319-1931-49028D36CD21}"/>
          </ac:grpSpMkLst>
        </pc:grpChg>
        <pc:grpChg chg="mod">
          <ac:chgData name="Jared Carboy" userId="6125d4e8-06bb-44b1-a4ea-03dbade77421" providerId="ADAL" clId="{4B03D17A-3213-8B43-B2F3-684A06C04BF6}" dt="2022-11-06T20:58:09.230" v="2292"/>
          <ac:grpSpMkLst>
            <pc:docMk/>
            <pc:sldMk cId="3250632087" sldId="370"/>
            <ac:grpSpMk id="161" creationId="{B075D90A-767A-7AE1-C073-3E40C876FF34}"/>
          </ac:grpSpMkLst>
        </pc:grpChg>
        <pc:grpChg chg="mod">
          <ac:chgData name="Jared Carboy" userId="6125d4e8-06bb-44b1-a4ea-03dbade77421" providerId="ADAL" clId="{4B03D17A-3213-8B43-B2F3-684A06C04BF6}" dt="2022-11-06T20:58:09.230" v="2292"/>
          <ac:grpSpMkLst>
            <pc:docMk/>
            <pc:sldMk cId="3250632087" sldId="370"/>
            <ac:grpSpMk id="164" creationId="{E37EE8DB-5DC2-FD91-089C-1D5FB54B12CD}"/>
          </ac:grpSpMkLst>
        </pc:grpChg>
        <pc:grpChg chg="add mod">
          <ac:chgData name="Jared Carboy" userId="6125d4e8-06bb-44b1-a4ea-03dbade77421" providerId="ADAL" clId="{4B03D17A-3213-8B43-B2F3-684A06C04BF6}" dt="2022-11-06T20:58:34.199" v="2298" actId="1076"/>
          <ac:grpSpMkLst>
            <pc:docMk/>
            <pc:sldMk cId="3250632087" sldId="370"/>
            <ac:grpSpMk id="173" creationId="{2549E0C5-F469-0D67-87FD-7E734BEBCEFB}"/>
          </ac:grpSpMkLst>
        </pc:grpChg>
        <pc:grpChg chg="mod">
          <ac:chgData name="Jared Carboy" userId="6125d4e8-06bb-44b1-a4ea-03dbade77421" providerId="ADAL" clId="{4B03D17A-3213-8B43-B2F3-684A06C04BF6}" dt="2022-11-06T20:58:28.944" v="2297"/>
          <ac:grpSpMkLst>
            <pc:docMk/>
            <pc:sldMk cId="3250632087" sldId="370"/>
            <ac:grpSpMk id="174" creationId="{6DF34AEB-003D-9435-B782-8C73130F1578}"/>
          </ac:grpSpMkLst>
        </pc:grpChg>
        <pc:grpChg chg="mod">
          <ac:chgData name="Jared Carboy" userId="6125d4e8-06bb-44b1-a4ea-03dbade77421" providerId="ADAL" clId="{4B03D17A-3213-8B43-B2F3-684A06C04BF6}" dt="2022-11-06T20:58:28.944" v="2297"/>
          <ac:grpSpMkLst>
            <pc:docMk/>
            <pc:sldMk cId="3250632087" sldId="370"/>
            <ac:grpSpMk id="175" creationId="{45A8A981-2379-7837-1F88-1BBA6DE6F1DE}"/>
          </ac:grpSpMkLst>
        </pc:grpChg>
        <pc:grpChg chg="mod">
          <ac:chgData name="Jared Carboy" userId="6125d4e8-06bb-44b1-a4ea-03dbade77421" providerId="ADAL" clId="{4B03D17A-3213-8B43-B2F3-684A06C04BF6}" dt="2022-11-06T20:58:28.944" v="2297"/>
          <ac:grpSpMkLst>
            <pc:docMk/>
            <pc:sldMk cId="3250632087" sldId="370"/>
            <ac:grpSpMk id="180" creationId="{2796BE80-FC16-D321-F20B-F7877A054129}"/>
          </ac:grpSpMkLst>
        </pc:grpChg>
        <pc:grpChg chg="mod">
          <ac:chgData name="Jared Carboy" userId="6125d4e8-06bb-44b1-a4ea-03dbade77421" providerId="ADAL" clId="{4B03D17A-3213-8B43-B2F3-684A06C04BF6}" dt="2022-11-06T20:58:28.944" v="2297"/>
          <ac:grpSpMkLst>
            <pc:docMk/>
            <pc:sldMk cId="3250632087" sldId="370"/>
            <ac:grpSpMk id="183" creationId="{9095B1D2-FEEB-FA64-239C-D0DFEA8A7D85}"/>
          </ac:grpSpMkLst>
        </pc:grpChg>
        <pc:grpChg chg="add mod">
          <ac:chgData name="Jared Carboy" userId="6125d4e8-06bb-44b1-a4ea-03dbade77421" providerId="ADAL" clId="{4B03D17A-3213-8B43-B2F3-684A06C04BF6}" dt="2022-11-06T20:59:57.742" v="2308" actId="1076"/>
          <ac:grpSpMkLst>
            <pc:docMk/>
            <pc:sldMk cId="3250632087" sldId="370"/>
            <ac:grpSpMk id="192" creationId="{5AB1A24D-2C49-C841-42B5-20514C2354B4}"/>
          </ac:grpSpMkLst>
        </pc:grpChg>
        <pc:grpChg chg="add">
          <ac:chgData name="Jared Carboy" userId="6125d4e8-06bb-44b1-a4ea-03dbade77421" providerId="ADAL" clId="{4B03D17A-3213-8B43-B2F3-684A06C04BF6}" dt="2022-11-06T21:04:07.221" v="2324" actId="164"/>
          <ac:grpSpMkLst>
            <pc:docMk/>
            <pc:sldMk cId="3250632087" sldId="370"/>
            <ac:grpSpMk id="197" creationId="{FC17BE21-AD60-0E0C-688F-38DB8D6A71B8}"/>
          </ac:grpSpMkLst>
        </pc:grpChg>
        <pc:cxnChg chg="mod">
          <ac:chgData name="Jared Carboy" userId="6125d4e8-06bb-44b1-a4ea-03dbade77421" providerId="ADAL" clId="{4B03D17A-3213-8B43-B2F3-684A06C04BF6}" dt="2022-11-06T20:39:56.967" v="2126"/>
          <ac:cxnSpMkLst>
            <pc:docMk/>
            <pc:sldMk cId="3250632087" sldId="370"/>
            <ac:cxnSpMk id="21" creationId="{AC0500CA-F391-6951-FDF9-90A7DB594481}"/>
          </ac:cxnSpMkLst>
        </pc:cxnChg>
        <pc:cxnChg chg="mod">
          <ac:chgData name="Jared Carboy" userId="6125d4e8-06bb-44b1-a4ea-03dbade77421" providerId="ADAL" clId="{4B03D17A-3213-8B43-B2F3-684A06C04BF6}" dt="2022-11-06T20:39:56.967" v="2126"/>
          <ac:cxnSpMkLst>
            <pc:docMk/>
            <pc:sldMk cId="3250632087" sldId="370"/>
            <ac:cxnSpMk id="22" creationId="{97A12ED1-E086-AD26-43FF-893BFEE5B52D}"/>
          </ac:cxnSpMkLst>
        </pc:cxnChg>
        <pc:cxnChg chg="mod">
          <ac:chgData name="Jared Carboy" userId="6125d4e8-06bb-44b1-a4ea-03dbade77421" providerId="ADAL" clId="{4B03D17A-3213-8B43-B2F3-684A06C04BF6}" dt="2022-11-06T20:40:37.892" v="2128"/>
          <ac:cxnSpMkLst>
            <pc:docMk/>
            <pc:sldMk cId="3250632087" sldId="370"/>
            <ac:cxnSpMk id="74" creationId="{5FA9B69B-E9FF-488E-4E7B-2ACEF69BA531}"/>
          </ac:cxnSpMkLst>
        </pc:cxnChg>
        <pc:cxnChg chg="mod">
          <ac:chgData name="Jared Carboy" userId="6125d4e8-06bb-44b1-a4ea-03dbade77421" providerId="ADAL" clId="{4B03D17A-3213-8B43-B2F3-684A06C04BF6}" dt="2022-11-06T20:40:37.892" v="2128"/>
          <ac:cxnSpMkLst>
            <pc:docMk/>
            <pc:sldMk cId="3250632087" sldId="370"/>
            <ac:cxnSpMk id="75" creationId="{91B74592-109B-00A7-4C4D-EDDD9AD59367}"/>
          </ac:cxnSpMkLst>
        </pc:cxnChg>
        <pc:cxnChg chg="mod">
          <ac:chgData name="Jared Carboy" userId="6125d4e8-06bb-44b1-a4ea-03dbade77421" providerId="ADAL" clId="{4B03D17A-3213-8B43-B2F3-684A06C04BF6}" dt="2022-11-06T20:52:28.235" v="2258"/>
          <ac:cxnSpMkLst>
            <pc:docMk/>
            <pc:sldMk cId="3250632087" sldId="370"/>
            <ac:cxnSpMk id="111" creationId="{56BD9FC5-D035-05C3-8F27-BBE36ABE54FE}"/>
          </ac:cxnSpMkLst>
        </pc:cxnChg>
        <pc:cxnChg chg="mod">
          <ac:chgData name="Jared Carboy" userId="6125d4e8-06bb-44b1-a4ea-03dbade77421" providerId="ADAL" clId="{4B03D17A-3213-8B43-B2F3-684A06C04BF6}" dt="2022-11-06T20:52:28.235" v="2258"/>
          <ac:cxnSpMkLst>
            <pc:docMk/>
            <pc:sldMk cId="3250632087" sldId="370"/>
            <ac:cxnSpMk id="112" creationId="{FED9E2A8-C629-1330-8812-5CC88D1437BB}"/>
          </ac:cxnSpMkLst>
        </pc:cxnChg>
        <pc:cxnChg chg="mod">
          <ac:chgData name="Jared Carboy" userId="6125d4e8-06bb-44b1-a4ea-03dbade77421" providerId="ADAL" clId="{4B03D17A-3213-8B43-B2F3-684A06C04BF6}" dt="2022-11-06T20:55:10.845" v="2282"/>
          <ac:cxnSpMkLst>
            <pc:docMk/>
            <pc:sldMk cId="3250632087" sldId="370"/>
            <ac:cxnSpMk id="135" creationId="{C616C65B-BE68-A799-164D-40BA9CEF15F8}"/>
          </ac:cxnSpMkLst>
        </pc:cxnChg>
        <pc:cxnChg chg="mod">
          <ac:chgData name="Jared Carboy" userId="6125d4e8-06bb-44b1-a4ea-03dbade77421" providerId="ADAL" clId="{4B03D17A-3213-8B43-B2F3-684A06C04BF6}" dt="2022-11-06T20:55:10.845" v="2282"/>
          <ac:cxnSpMkLst>
            <pc:docMk/>
            <pc:sldMk cId="3250632087" sldId="370"/>
            <ac:cxnSpMk id="136" creationId="{147C43B7-9111-B088-CAE9-18CFEDED717F}"/>
          </ac:cxnSpMkLst>
        </pc:cxnChg>
        <pc:cxnChg chg="mod">
          <ac:chgData name="Jared Carboy" userId="6125d4e8-06bb-44b1-a4ea-03dbade77421" providerId="ADAL" clId="{4B03D17A-3213-8B43-B2F3-684A06C04BF6}" dt="2022-11-06T20:58:09.230" v="2292"/>
          <ac:cxnSpMkLst>
            <pc:docMk/>
            <pc:sldMk cId="3250632087" sldId="370"/>
            <ac:cxnSpMk id="162" creationId="{FE3EF1F2-51ED-C3F7-0CE6-AD2109E59E6B}"/>
          </ac:cxnSpMkLst>
        </pc:cxnChg>
        <pc:cxnChg chg="mod">
          <ac:chgData name="Jared Carboy" userId="6125d4e8-06bb-44b1-a4ea-03dbade77421" providerId="ADAL" clId="{4B03D17A-3213-8B43-B2F3-684A06C04BF6}" dt="2022-11-06T20:58:09.230" v="2292"/>
          <ac:cxnSpMkLst>
            <pc:docMk/>
            <pc:sldMk cId="3250632087" sldId="370"/>
            <ac:cxnSpMk id="163" creationId="{D226054D-8C82-7E04-FF2B-AA5F6CCD2C1F}"/>
          </ac:cxnSpMkLst>
        </pc:cxnChg>
        <pc:cxnChg chg="mod">
          <ac:chgData name="Jared Carboy" userId="6125d4e8-06bb-44b1-a4ea-03dbade77421" providerId="ADAL" clId="{4B03D17A-3213-8B43-B2F3-684A06C04BF6}" dt="2022-11-06T20:58:28.944" v="2297"/>
          <ac:cxnSpMkLst>
            <pc:docMk/>
            <pc:sldMk cId="3250632087" sldId="370"/>
            <ac:cxnSpMk id="181" creationId="{08EE3FA2-A461-6676-A9F7-DCA34D769542}"/>
          </ac:cxnSpMkLst>
        </pc:cxnChg>
        <pc:cxnChg chg="mod">
          <ac:chgData name="Jared Carboy" userId="6125d4e8-06bb-44b1-a4ea-03dbade77421" providerId="ADAL" clId="{4B03D17A-3213-8B43-B2F3-684A06C04BF6}" dt="2022-11-06T20:58:28.944" v="2297"/>
          <ac:cxnSpMkLst>
            <pc:docMk/>
            <pc:sldMk cId="3250632087" sldId="370"/>
            <ac:cxnSpMk id="182" creationId="{E5ABA0F2-0C02-42BA-F4CB-1FA3D86C1D14}"/>
          </ac:cxnSpMkLst>
        </pc:cxnChg>
      </pc:sldChg>
      <pc:sldChg chg="addSp delSp modSp mod">
        <pc:chgData name="Jared Carboy" userId="6125d4e8-06bb-44b1-a4ea-03dbade77421" providerId="ADAL" clId="{4B03D17A-3213-8B43-B2F3-684A06C04BF6}" dt="2022-11-06T19:02:57.424" v="705" actId="1076"/>
        <pc:sldMkLst>
          <pc:docMk/>
          <pc:sldMk cId="793471822" sldId="374"/>
        </pc:sldMkLst>
        <pc:spChg chg="del mod">
          <ac:chgData name="Jared Carboy" userId="6125d4e8-06bb-44b1-a4ea-03dbade77421" providerId="ADAL" clId="{4B03D17A-3213-8B43-B2F3-684A06C04BF6}" dt="2022-11-06T18:54:52.346" v="572" actId="478"/>
          <ac:spMkLst>
            <pc:docMk/>
            <pc:sldMk cId="793471822" sldId="374"/>
            <ac:spMk id="2" creationId="{00000000-0000-0000-0000-000000000000}"/>
          </ac:spMkLst>
        </pc:spChg>
        <pc:spChg chg="add mod">
          <ac:chgData name="Jared Carboy" userId="6125d4e8-06bb-44b1-a4ea-03dbade77421" providerId="ADAL" clId="{4B03D17A-3213-8B43-B2F3-684A06C04BF6}" dt="2022-11-06T18:57:18.578" v="615" actId="20577"/>
          <ac:spMkLst>
            <pc:docMk/>
            <pc:sldMk cId="793471822" sldId="374"/>
            <ac:spMk id="3" creationId="{3C1C3A8A-BDC6-03AF-37F3-5047976C84FD}"/>
          </ac:spMkLst>
        </pc:spChg>
        <pc:spChg chg="add del mod">
          <ac:chgData name="Jared Carboy" userId="6125d4e8-06bb-44b1-a4ea-03dbade77421" providerId="ADAL" clId="{4B03D17A-3213-8B43-B2F3-684A06C04BF6}" dt="2022-11-06T18:55:46.404" v="576" actId="478"/>
          <ac:spMkLst>
            <pc:docMk/>
            <pc:sldMk cId="793471822" sldId="374"/>
            <ac:spMk id="4" creationId="{E327E557-41B2-77A7-3C80-E499C6DA43A4}"/>
          </ac:spMkLst>
        </pc:spChg>
        <pc:spChg chg="add mod">
          <ac:chgData name="Jared Carboy" userId="6125d4e8-06bb-44b1-a4ea-03dbade77421" providerId="ADAL" clId="{4B03D17A-3213-8B43-B2F3-684A06C04BF6}" dt="2022-11-06T18:58:48.807" v="685" actId="207"/>
          <ac:spMkLst>
            <pc:docMk/>
            <pc:sldMk cId="793471822" sldId="374"/>
            <ac:spMk id="8" creationId="{01CA291E-F18A-ECE0-290E-EE8A330FED24}"/>
          </ac:spMkLst>
        </pc:spChg>
        <pc:spChg chg="add mod">
          <ac:chgData name="Jared Carboy" userId="6125d4e8-06bb-44b1-a4ea-03dbade77421" providerId="ADAL" clId="{4B03D17A-3213-8B43-B2F3-684A06C04BF6}" dt="2022-11-06T18:57:58.128" v="669" actId="20577"/>
          <ac:spMkLst>
            <pc:docMk/>
            <pc:sldMk cId="793471822" sldId="374"/>
            <ac:spMk id="9" creationId="{0636877F-4F4B-3741-6F84-39FACADEBD5A}"/>
          </ac:spMkLst>
        </pc:spChg>
        <pc:spChg chg="add mod">
          <ac:chgData name="Jared Carboy" userId="6125d4e8-06bb-44b1-a4ea-03dbade77421" providerId="ADAL" clId="{4B03D17A-3213-8B43-B2F3-684A06C04BF6}" dt="2022-11-06T18:58:35.113" v="684" actId="207"/>
          <ac:spMkLst>
            <pc:docMk/>
            <pc:sldMk cId="793471822" sldId="374"/>
            <ac:spMk id="10" creationId="{FDA777FD-51ED-E828-A324-7C654FEEFA1C}"/>
          </ac:spMkLst>
        </pc:spChg>
        <pc:picChg chg="add mod">
          <ac:chgData name="Jared Carboy" userId="6125d4e8-06bb-44b1-a4ea-03dbade77421" providerId="ADAL" clId="{4B03D17A-3213-8B43-B2F3-684A06C04BF6}" dt="2022-11-06T18:59:35.163" v="690" actId="207"/>
          <ac:picMkLst>
            <pc:docMk/>
            <pc:sldMk cId="793471822" sldId="374"/>
            <ac:picMk id="12" creationId="{B635BB2D-B1B3-B255-61CF-20324B3A1AAE}"/>
          </ac:picMkLst>
        </pc:picChg>
        <pc:picChg chg="add mod">
          <ac:chgData name="Jared Carboy" userId="6125d4e8-06bb-44b1-a4ea-03dbade77421" providerId="ADAL" clId="{4B03D17A-3213-8B43-B2F3-684A06C04BF6}" dt="2022-11-06T19:00:05.301" v="696" actId="1076"/>
          <ac:picMkLst>
            <pc:docMk/>
            <pc:sldMk cId="793471822" sldId="374"/>
            <ac:picMk id="14" creationId="{E729B3E6-1528-66B4-C32E-EC20CADB879A}"/>
          </ac:picMkLst>
        </pc:picChg>
        <pc:picChg chg="add mod">
          <ac:chgData name="Jared Carboy" userId="6125d4e8-06bb-44b1-a4ea-03dbade77421" providerId="ADAL" clId="{4B03D17A-3213-8B43-B2F3-684A06C04BF6}" dt="2022-11-06T19:02:57.424" v="705" actId="1076"/>
          <ac:picMkLst>
            <pc:docMk/>
            <pc:sldMk cId="793471822" sldId="374"/>
            <ac:picMk id="16" creationId="{88F8774A-7624-38ED-0ED5-B207490EA480}"/>
          </ac:picMkLst>
        </pc:picChg>
        <pc:picChg chg="add mod">
          <ac:chgData name="Jared Carboy" userId="6125d4e8-06bb-44b1-a4ea-03dbade77421" providerId="ADAL" clId="{4B03D17A-3213-8B43-B2F3-684A06C04BF6}" dt="2022-11-06T19:02:52.865" v="704" actId="1076"/>
          <ac:picMkLst>
            <pc:docMk/>
            <pc:sldMk cId="793471822" sldId="374"/>
            <ac:picMk id="18" creationId="{F06F5018-AECC-C3F4-67D8-19CF90F57C3C}"/>
          </ac:picMkLst>
        </pc:picChg>
      </pc:sldChg>
      <pc:sldChg chg="addSp delSp modSp new del mod">
        <pc:chgData name="Jared Carboy" userId="6125d4e8-06bb-44b1-a4ea-03dbade77421" providerId="ADAL" clId="{4B03D17A-3213-8B43-B2F3-684A06C04BF6}" dt="2022-11-06T18:11:06.101" v="18" actId="2696"/>
        <pc:sldMkLst>
          <pc:docMk/>
          <pc:sldMk cId="433685367" sldId="375"/>
        </pc:sldMkLst>
        <pc:spChg chg="add del mod">
          <ac:chgData name="Jared Carboy" userId="6125d4e8-06bb-44b1-a4ea-03dbade77421" providerId="ADAL" clId="{4B03D17A-3213-8B43-B2F3-684A06C04BF6}" dt="2022-11-06T18:11:01.600" v="16" actId="478"/>
          <ac:spMkLst>
            <pc:docMk/>
            <pc:sldMk cId="433685367" sldId="375"/>
            <ac:spMk id="4" creationId="{19E48158-8084-99ED-7E97-3E52D9194772}"/>
          </ac:spMkLst>
        </pc:spChg>
      </pc:sldChg>
      <pc:sldChg chg="new del">
        <pc:chgData name="Jared Carboy" userId="6125d4e8-06bb-44b1-a4ea-03dbade77421" providerId="ADAL" clId="{4B03D17A-3213-8B43-B2F3-684A06C04BF6}" dt="2022-11-06T17:57:17.339" v="1" actId="2696"/>
        <pc:sldMkLst>
          <pc:docMk/>
          <pc:sldMk cId="3826723383" sldId="375"/>
        </pc:sldMkLst>
      </pc:sldChg>
      <pc:sldChg chg="add del">
        <pc:chgData name="Jared Carboy" userId="6125d4e8-06bb-44b1-a4ea-03dbade77421" providerId="ADAL" clId="{4B03D17A-3213-8B43-B2F3-684A06C04BF6}" dt="2022-11-06T18:10:43.600" v="3" actId="2696"/>
        <pc:sldMkLst>
          <pc:docMk/>
          <pc:sldMk cId="3845721668" sldId="375"/>
        </pc:sldMkLst>
      </pc:sldChg>
      <pc:sldChg chg="addSp delSp modSp add mod">
        <pc:chgData name="Jared Carboy" userId="6125d4e8-06bb-44b1-a4ea-03dbade77421" providerId="ADAL" clId="{4B03D17A-3213-8B43-B2F3-684A06C04BF6}" dt="2022-11-06T18:46:12.631" v="305" actId="14100"/>
        <pc:sldMkLst>
          <pc:docMk/>
          <pc:sldMk cId="497643154" sldId="376"/>
        </pc:sldMkLst>
        <pc:spChg chg="add del mod">
          <ac:chgData name="Jared Carboy" userId="6125d4e8-06bb-44b1-a4ea-03dbade77421" providerId="ADAL" clId="{4B03D17A-3213-8B43-B2F3-684A06C04BF6}" dt="2022-11-06T18:41:31.398" v="285" actId="478"/>
          <ac:spMkLst>
            <pc:docMk/>
            <pc:sldMk cId="497643154" sldId="376"/>
            <ac:spMk id="3" creationId="{F0AEC7B9-0143-DB6B-772C-6CF2A857B60B}"/>
          </ac:spMkLst>
        </pc:spChg>
        <pc:spChg chg="mod">
          <ac:chgData name="Jared Carboy" userId="6125d4e8-06bb-44b1-a4ea-03dbade77421" providerId="ADAL" clId="{4B03D17A-3213-8B43-B2F3-684A06C04BF6}" dt="2022-11-06T18:41:31.846" v="286"/>
          <ac:spMkLst>
            <pc:docMk/>
            <pc:sldMk cId="497643154" sldId="376"/>
            <ac:spMk id="7" creationId="{9D57CBDC-31D2-9BA0-8149-DC3CFF55ED60}"/>
          </ac:spMkLst>
        </pc:spChg>
        <pc:spChg chg="mod">
          <ac:chgData name="Jared Carboy" userId="6125d4e8-06bb-44b1-a4ea-03dbade77421" providerId="ADAL" clId="{4B03D17A-3213-8B43-B2F3-684A06C04BF6}" dt="2022-11-06T18:41:31.846" v="286"/>
          <ac:spMkLst>
            <pc:docMk/>
            <pc:sldMk cId="497643154" sldId="376"/>
            <ac:spMk id="8" creationId="{D181ECAF-DF7F-9365-C3CE-3A446EEC6F49}"/>
          </ac:spMkLst>
        </pc:spChg>
        <pc:spChg chg="mod">
          <ac:chgData name="Jared Carboy" userId="6125d4e8-06bb-44b1-a4ea-03dbade77421" providerId="ADAL" clId="{4B03D17A-3213-8B43-B2F3-684A06C04BF6}" dt="2022-11-06T18:41:31.846" v="286"/>
          <ac:spMkLst>
            <pc:docMk/>
            <pc:sldMk cId="497643154" sldId="376"/>
            <ac:spMk id="9" creationId="{0EFE97CC-83EF-094C-3667-BE32E4C2BF5F}"/>
          </ac:spMkLst>
        </pc:spChg>
        <pc:spChg chg="mod">
          <ac:chgData name="Jared Carboy" userId="6125d4e8-06bb-44b1-a4ea-03dbade77421" providerId="ADAL" clId="{4B03D17A-3213-8B43-B2F3-684A06C04BF6}" dt="2022-11-06T18:37:37.131" v="73" actId="20577"/>
          <ac:spMkLst>
            <pc:docMk/>
            <pc:sldMk cId="497643154" sldId="376"/>
            <ac:spMk id="21" creationId="{4F5121BD-56DC-4D82-A35A-EA2D881A8B3C}"/>
          </ac:spMkLst>
        </pc:spChg>
        <pc:spChg chg="mod">
          <ac:chgData name="Jared Carboy" userId="6125d4e8-06bb-44b1-a4ea-03dbade77421" providerId="ADAL" clId="{4B03D17A-3213-8B43-B2F3-684A06C04BF6}" dt="2022-11-06T18:46:12.631" v="305" actId="14100"/>
          <ac:spMkLst>
            <pc:docMk/>
            <pc:sldMk cId="497643154" sldId="376"/>
            <ac:spMk id="22" creationId="{2C4E9293-7627-469B-A05F-971F77EF01F1}"/>
          </ac:spMkLst>
        </pc:spChg>
        <pc:spChg chg="mod">
          <ac:chgData name="Jared Carboy" userId="6125d4e8-06bb-44b1-a4ea-03dbade77421" providerId="ADAL" clId="{4B03D17A-3213-8B43-B2F3-684A06C04BF6}" dt="2022-11-06T18:37:25.440" v="27" actId="20577"/>
          <ac:spMkLst>
            <pc:docMk/>
            <pc:sldMk cId="497643154" sldId="376"/>
            <ac:spMk id="23" creationId="{A26D64F1-D071-467E-9179-43340F4CCA0E}"/>
          </ac:spMkLst>
        </pc:spChg>
        <pc:spChg chg="del">
          <ac:chgData name="Jared Carboy" userId="6125d4e8-06bb-44b1-a4ea-03dbade77421" providerId="ADAL" clId="{4B03D17A-3213-8B43-B2F3-684A06C04BF6}" dt="2022-11-06T18:11:08.407" v="19" actId="478"/>
          <ac:spMkLst>
            <pc:docMk/>
            <pc:sldMk cId="497643154" sldId="376"/>
            <ac:spMk id="46" creationId="{00000000-0000-0000-0000-000000000000}"/>
          </ac:spMkLst>
        </pc:spChg>
        <pc:spChg chg="del mod">
          <ac:chgData name="Jared Carboy" userId="6125d4e8-06bb-44b1-a4ea-03dbade77421" providerId="ADAL" clId="{4B03D17A-3213-8B43-B2F3-684A06C04BF6}" dt="2022-11-06T18:11:12.594" v="22" actId="478"/>
          <ac:spMkLst>
            <pc:docMk/>
            <pc:sldMk cId="497643154" sldId="376"/>
            <ac:spMk id="57" creationId="{00000000-0000-0000-0000-000000000000}"/>
          </ac:spMkLst>
        </pc:spChg>
        <pc:spChg chg="del mod">
          <ac:chgData name="Jared Carboy" userId="6125d4e8-06bb-44b1-a4ea-03dbade77421" providerId="ADAL" clId="{4B03D17A-3213-8B43-B2F3-684A06C04BF6}" dt="2022-11-06T18:11:15.294" v="24" actId="478"/>
          <ac:spMkLst>
            <pc:docMk/>
            <pc:sldMk cId="497643154" sldId="376"/>
            <ac:spMk id="58" creationId="{00000000-0000-0000-0000-000000000000}"/>
          </ac:spMkLst>
        </pc:spChg>
        <pc:spChg chg="del">
          <ac:chgData name="Jared Carboy" userId="6125d4e8-06bb-44b1-a4ea-03dbade77421" providerId="ADAL" clId="{4B03D17A-3213-8B43-B2F3-684A06C04BF6}" dt="2022-11-06T18:11:09.689" v="20" actId="478"/>
          <ac:spMkLst>
            <pc:docMk/>
            <pc:sldMk cId="497643154" sldId="376"/>
            <ac:spMk id="109" creationId="{2BA1050B-8165-4AE8-A105-C755B1123C6E}"/>
          </ac:spMkLst>
        </pc:spChg>
        <pc:grpChg chg="del">
          <ac:chgData name="Jared Carboy" userId="6125d4e8-06bb-44b1-a4ea-03dbade77421" providerId="ADAL" clId="{4B03D17A-3213-8B43-B2F3-684A06C04BF6}" dt="2022-11-06T18:11:16.021" v="25" actId="478"/>
          <ac:grpSpMkLst>
            <pc:docMk/>
            <pc:sldMk cId="497643154" sldId="376"/>
            <ac:grpSpMk id="2" creationId="{F57AAFF9-AF89-445D-AA48-5A2987B50F84}"/>
          </ac:grpSpMkLst>
        </pc:grpChg>
        <pc:grpChg chg="add mod">
          <ac:chgData name="Jared Carboy" userId="6125d4e8-06bb-44b1-a4ea-03dbade77421" providerId="ADAL" clId="{4B03D17A-3213-8B43-B2F3-684A06C04BF6}" dt="2022-11-06T18:43:26.150" v="301" actId="1076"/>
          <ac:grpSpMkLst>
            <pc:docMk/>
            <pc:sldMk cId="497643154" sldId="376"/>
            <ac:grpSpMk id="4" creationId="{348ED410-0790-FFB2-544A-649FD9E33DE1}"/>
          </ac:grpSpMkLst>
        </pc:grpChg>
        <pc:grpChg chg="mod">
          <ac:chgData name="Jared Carboy" userId="6125d4e8-06bb-44b1-a4ea-03dbade77421" providerId="ADAL" clId="{4B03D17A-3213-8B43-B2F3-684A06C04BF6}" dt="2022-11-06T18:41:31.846" v="286"/>
          <ac:grpSpMkLst>
            <pc:docMk/>
            <pc:sldMk cId="497643154" sldId="376"/>
            <ac:grpSpMk id="6" creationId="{9731D0E9-9742-3ADB-A37C-52D6E36920B7}"/>
          </ac:grpSpMkLst>
        </pc:grpChg>
        <pc:grpChg chg="mod">
          <ac:chgData name="Jared Carboy" userId="6125d4e8-06bb-44b1-a4ea-03dbade77421" providerId="ADAL" clId="{4B03D17A-3213-8B43-B2F3-684A06C04BF6}" dt="2022-11-06T18:41:50.480" v="290" actId="1076"/>
          <ac:grpSpMkLst>
            <pc:docMk/>
            <pc:sldMk cId="497643154" sldId="376"/>
            <ac:grpSpMk id="20" creationId="{4ED5E4B5-AE6A-483A-B241-FE8111A887A9}"/>
          </ac:grpSpMkLst>
        </pc:grpChg>
        <pc:picChg chg="add mod">
          <ac:chgData name="Jared Carboy" userId="6125d4e8-06bb-44b1-a4ea-03dbade77421" providerId="ADAL" clId="{4B03D17A-3213-8B43-B2F3-684A06C04BF6}" dt="2022-11-06T18:43:19.906" v="300" actId="1076"/>
          <ac:picMkLst>
            <pc:docMk/>
            <pc:sldMk cId="497643154" sldId="376"/>
            <ac:picMk id="11" creationId="{C3893660-183D-2B80-6023-330C05C984E8}"/>
          </ac:picMkLst>
        </pc:picChg>
      </pc:sldChg>
      <pc:sldChg chg="modSp add mod">
        <pc:chgData name="Jared Carboy" userId="6125d4e8-06bb-44b1-a4ea-03dbade77421" providerId="ADAL" clId="{4B03D17A-3213-8B43-B2F3-684A06C04BF6}" dt="2022-11-06T18:47:29.855" v="439" actId="20577"/>
        <pc:sldMkLst>
          <pc:docMk/>
          <pc:sldMk cId="1420855476" sldId="380"/>
        </pc:sldMkLst>
        <pc:spChg chg="mod">
          <ac:chgData name="Jared Carboy" userId="6125d4e8-06bb-44b1-a4ea-03dbade77421" providerId="ADAL" clId="{4B03D17A-3213-8B43-B2F3-684A06C04BF6}" dt="2022-11-06T18:47:29.855" v="439" actId="20577"/>
          <ac:spMkLst>
            <pc:docMk/>
            <pc:sldMk cId="1420855476" sldId="380"/>
            <ac:spMk id="22" creationId="{2C4E9293-7627-469B-A05F-971F77EF01F1}"/>
          </ac:spMkLst>
        </pc:spChg>
      </pc:sldChg>
      <pc:sldChg chg="modSp add mod">
        <pc:chgData name="Jared Carboy" userId="6125d4e8-06bb-44b1-a4ea-03dbade77421" providerId="ADAL" clId="{4B03D17A-3213-8B43-B2F3-684A06C04BF6}" dt="2022-11-06T18:48:52.406" v="570" actId="5793"/>
        <pc:sldMkLst>
          <pc:docMk/>
          <pc:sldMk cId="2113570931" sldId="381"/>
        </pc:sldMkLst>
        <pc:spChg chg="mod">
          <ac:chgData name="Jared Carboy" userId="6125d4e8-06bb-44b1-a4ea-03dbade77421" providerId="ADAL" clId="{4B03D17A-3213-8B43-B2F3-684A06C04BF6}" dt="2022-11-06T18:48:52.406" v="570" actId="5793"/>
          <ac:spMkLst>
            <pc:docMk/>
            <pc:sldMk cId="2113570931" sldId="381"/>
            <ac:spMk id="22" creationId="{2C4E9293-7627-469B-A05F-971F77EF01F1}"/>
          </ac:spMkLst>
        </pc:spChg>
      </pc:sldChg>
      <pc:sldChg chg="new del">
        <pc:chgData name="Jared Carboy" userId="6125d4e8-06bb-44b1-a4ea-03dbade77421" providerId="ADAL" clId="{4B03D17A-3213-8B43-B2F3-684A06C04BF6}" dt="2022-11-06T19:04:43.301" v="709" actId="2696"/>
        <pc:sldMkLst>
          <pc:docMk/>
          <pc:sldMk cId="2602867232" sldId="385"/>
        </pc:sldMkLst>
      </pc:sldChg>
      <pc:sldChg chg="add">
        <pc:chgData name="Jared Carboy" userId="6125d4e8-06bb-44b1-a4ea-03dbade77421" providerId="ADAL" clId="{4B03D17A-3213-8B43-B2F3-684A06C04BF6}" dt="2022-11-06T19:04:37.932" v="707" actId="2890"/>
        <pc:sldMkLst>
          <pc:docMk/>
          <pc:sldMk cId="116170959" sldId="386"/>
        </pc:sldMkLst>
      </pc:sldChg>
      <pc:sldChg chg="addSp delSp modSp mod ord">
        <pc:chgData name="Jared Carboy" userId="6125d4e8-06bb-44b1-a4ea-03dbade77421" providerId="ADAL" clId="{4B03D17A-3213-8B43-B2F3-684A06C04BF6}" dt="2022-11-06T21:20:03.336" v="2455" actId="164"/>
        <pc:sldMkLst>
          <pc:docMk/>
          <pc:sldMk cId="116170959" sldId="387"/>
        </pc:sldMkLst>
        <pc:spChg chg="add mod">
          <ac:chgData name="Jared Carboy" userId="6125d4e8-06bb-44b1-a4ea-03dbade77421" providerId="ADAL" clId="{4B03D17A-3213-8B43-B2F3-684A06C04BF6}" dt="2022-11-06T21:11:49.010" v="2334" actId="20577"/>
          <ac:spMkLst>
            <pc:docMk/>
            <pc:sldMk cId="116170959" sldId="387"/>
            <ac:spMk id="2" creationId="{B4D26D5E-42DC-2918-BC81-93E7B4B67F3C}"/>
          </ac:spMkLst>
        </pc:spChg>
        <pc:spChg chg="add del mod">
          <ac:chgData name="Jared Carboy" userId="6125d4e8-06bb-44b1-a4ea-03dbade77421" providerId="ADAL" clId="{4B03D17A-3213-8B43-B2F3-684A06C04BF6}" dt="2022-11-06T19:05:39.856" v="730" actId="478"/>
          <ac:spMkLst>
            <pc:docMk/>
            <pc:sldMk cId="116170959" sldId="387"/>
            <ac:spMk id="3" creationId="{18705E4A-E9DB-905C-7CB0-C16079BA8FC3}"/>
          </ac:spMkLst>
        </pc:spChg>
        <pc:spChg chg="add mod">
          <ac:chgData name="Jared Carboy" userId="6125d4e8-06bb-44b1-a4ea-03dbade77421" providerId="ADAL" clId="{4B03D17A-3213-8B43-B2F3-684A06C04BF6}" dt="2022-11-06T19:05:34.355" v="723"/>
          <ac:spMkLst>
            <pc:docMk/>
            <pc:sldMk cId="116170959" sldId="387"/>
            <ac:spMk id="4" creationId="{9BFD6221-CA6D-DEE1-A1FB-8D6451F94C15}"/>
          </ac:spMkLst>
        </pc:spChg>
        <pc:spChg chg="add del mod">
          <ac:chgData name="Jared Carboy" userId="6125d4e8-06bb-44b1-a4ea-03dbade77421" providerId="ADAL" clId="{4B03D17A-3213-8B43-B2F3-684A06C04BF6}" dt="2022-11-06T19:05:38.384" v="729" actId="478"/>
          <ac:spMkLst>
            <pc:docMk/>
            <pc:sldMk cId="116170959" sldId="387"/>
            <ac:spMk id="6" creationId="{1044C308-9D68-28FA-0E28-E07BBFA36849}"/>
          </ac:spMkLst>
        </pc:spChg>
        <pc:spChg chg="del">
          <ac:chgData name="Jared Carboy" userId="6125d4e8-06bb-44b1-a4ea-03dbade77421" providerId="ADAL" clId="{4B03D17A-3213-8B43-B2F3-684A06C04BF6}" dt="2022-11-06T19:04:56.206" v="719" actId="478"/>
          <ac:spMkLst>
            <pc:docMk/>
            <pc:sldMk cId="116170959" sldId="387"/>
            <ac:spMk id="7" creationId="{0643D918-7CD3-4388-BC22-4EA504BF29B5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8" creationId="{0711E5B3-802E-446F-9037-83E613F5180F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12" creationId="{EB65FA41-02B3-47C8-A6CE-35712E9AD153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13" creationId="{8C0FE35C-CA70-429F-890A-4B7E789F9744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15" creationId="{0C1608B3-84AD-4F51-AC87-4E01B574BE9C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16" creationId="{FAF63F79-E817-4018-915C-1901D56D0EA0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17" creationId="{41DB93A0-8E32-4890-A850-E91F220CE8A2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19" creationId="{61A47B55-32EC-4B72-952C-32FFE0AF8818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24" creationId="{414437E0-DCAD-48B8-AFDA-EBC07BC36722}"/>
          </ac:spMkLst>
        </pc:spChg>
        <pc:spChg chg="del">
          <ac:chgData name="Jared Carboy" userId="6125d4e8-06bb-44b1-a4ea-03dbade77421" providerId="ADAL" clId="{4B03D17A-3213-8B43-B2F3-684A06C04BF6}" dt="2022-11-06T19:04:51.220" v="717" actId="478"/>
          <ac:spMkLst>
            <pc:docMk/>
            <pc:sldMk cId="116170959" sldId="387"/>
            <ac:spMk id="25" creationId="{632FD85D-38D5-4072-9C39-21A37475E5B1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26" creationId="{986BF39C-F497-4D14-A24C-35C48A7ACD13}"/>
          </ac:spMkLst>
        </pc:spChg>
        <pc:spChg chg="del">
          <ac:chgData name="Jared Carboy" userId="6125d4e8-06bb-44b1-a4ea-03dbade77421" providerId="ADAL" clId="{4B03D17A-3213-8B43-B2F3-684A06C04BF6}" dt="2022-11-06T19:04:54.122" v="718" actId="478"/>
          <ac:spMkLst>
            <pc:docMk/>
            <pc:sldMk cId="116170959" sldId="387"/>
            <ac:spMk id="27" creationId="{588CBBA5-3FC0-45EF-BAFE-97C6F9B8D7B6}"/>
          </ac:spMkLst>
        </pc:spChg>
        <pc:spChg chg="add del mod">
          <ac:chgData name="Jared Carboy" userId="6125d4e8-06bb-44b1-a4ea-03dbade77421" providerId="ADAL" clId="{4B03D17A-3213-8B43-B2F3-684A06C04BF6}" dt="2022-11-06T19:05:37.895" v="728" actId="478"/>
          <ac:spMkLst>
            <pc:docMk/>
            <pc:sldMk cId="116170959" sldId="387"/>
            <ac:spMk id="28" creationId="{84A921B4-BC36-D6F5-7CD9-BFE69D5771D8}"/>
          </ac:spMkLst>
        </pc:spChg>
        <pc:spChg chg="add del mod">
          <ac:chgData name="Jared Carboy" userId="6125d4e8-06bb-44b1-a4ea-03dbade77421" providerId="ADAL" clId="{4B03D17A-3213-8B43-B2F3-684A06C04BF6}" dt="2022-11-06T19:05:36.578" v="727" actId="478"/>
          <ac:spMkLst>
            <pc:docMk/>
            <pc:sldMk cId="116170959" sldId="387"/>
            <ac:spMk id="29" creationId="{0D755FE1-2639-1B33-B2B4-165ECA641032}"/>
          </ac:spMkLst>
        </pc:spChg>
        <pc:spChg chg="add del mod">
          <ac:chgData name="Jared Carboy" userId="6125d4e8-06bb-44b1-a4ea-03dbade77421" providerId="ADAL" clId="{4B03D17A-3213-8B43-B2F3-684A06C04BF6}" dt="2022-11-06T19:05:48.666" v="734" actId="478"/>
          <ac:spMkLst>
            <pc:docMk/>
            <pc:sldMk cId="116170959" sldId="387"/>
            <ac:spMk id="31" creationId="{FA72AC76-EACF-E1E0-0813-E44FE9DDF9D8}"/>
          </ac:spMkLst>
        </pc:spChg>
        <pc:spChg chg="mod">
          <ac:chgData name="Jared Carboy" userId="6125d4e8-06bb-44b1-a4ea-03dbade77421" providerId="ADAL" clId="{4B03D17A-3213-8B43-B2F3-684A06C04BF6}" dt="2022-11-06T19:04:47.772" v="715" actId="20577"/>
          <ac:spMkLst>
            <pc:docMk/>
            <pc:sldMk cId="116170959" sldId="387"/>
            <ac:spMk id="51" creationId="{00000000-0000-0000-0000-000000000000}"/>
          </ac:spMkLst>
        </pc:spChg>
        <pc:spChg chg="del">
          <ac:chgData name="Jared Carboy" userId="6125d4e8-06bb-44b1-a4ea-03dbade77421" providerId="ADAL" clId="{4B03D17A-3213-8B43-B2F3-684A06C04BF6}" dt="2022-11-06T19:04:49.265" v="716" actId="478"/>
          <ac:spMkLst>
            <pc:docMk/>
            <pc:sldMk cId="116170959" sldId="387"/>
            <ac:spMk id="57" creationId="{7BB49F19-7E41-4760-845C-86BF1FF7C688}"/>
          </ac:spMkLst>
        </pc:spChg>
        <pc:spChg chg="add mod">
          <ac:chgData name="Jared Carboy" userId="6125d4e8-06bb-44b1-a4ea-03dbade77421" providerId="ADAL" clId="{4B03D17A-3213-8B43-B2F3-684A06C04BF6}" dt="2022-11-06T21:17:13.394" v="2431" actId="1076"/>
          <ac:spMkLst>
            <pc:docMk/>
            <pc:sldMk cId="116170959" sldId="387"/>
            <ac:spMk id="58" creationId="{44651301-EAED-4E20-9A6B-5F1CEB9E389F}"/>
          </ac:spMkLst>
        </pc:spChg>
        <pc:spChg chg="add mod">
          <ac:chgData name="Jared Carboy" userId="6125d4e8-06bb-44b1-a4ea-03dbade77421" providerId="ADAL" clId="{4B03D17A-3213-8B43-B2F3-684A06C04BF6}" dt="2022-11-06T19:20:14.617" v="1296" actId="20577"/>
          <ac:spMkLst>
            <pc:docMk/>
            <pc:sldMk cId="116170959" sldId="387"/>
            <ac:spMk id="60" creationId="{DBB19901-3924-878D-603D-B927429A364C}"/>
          </ac:spMkLst>
        </pc:spChg>
        <pc:spChg chg="add mod">
          <ac:chgData name="Jared Carboy" userId="6125d4e8-06bb-44b1-a4ea-03dbade77421" providerId="ADAL" clId="{4B03D17A-3213-8B43-B2F3-684A06C04BF6}" dt="2022-11-06T19:20:17.857" v="1297" actId="20577"/>
          <ac:spMkLst>
            <pc:docMk/>
            <pc:sldMk cId="116170959" sldId="387"/>
            <ac:spMk id="61" creationId="{D0A9BC8C-B7E3-C90E-4CE9-2C76B038952C}"/>
          </ac:spMkLst>
        </pc:spChg>
        <pc:spChg chg="add mod">
          <ac:chgData name="Jared Carboy" userId="6125d4e8-06bb-44b1-a4ea-03dbade77421" providerId="ADAL" clId="{4B03D17A-3213-8B43-B2F3-684A06C04BF6}" dt="2022-11-06T19:20:38.703" v="1344" actId="20577"/>
          <ac:spMkLst>
            <pc:docMk/>
            <pc:sldMk cId="116170959" sldId="387"/>
            <ac:spMk id="62" creationId="{4D9C05D0-BC8A-4EC5-1F9D-1D7CCF48A7A5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67" creationId="{F8B22EB4-4AAB-8CA5-DD5C-0E020743F0B5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68" creationId="{3E72787A-0F59-0C4C-691E-8EC10E370FAA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69" creationId="{F274489E-DC80-8410-8F4B-3C2342F460CA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0" creationId="{2F46C12B-5780-1F63-028E-7A43A5536A21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1" creationId="{6CBCD064-B7DB-5290-3812-0E17A597A41D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2" creationId="{3306E471-7B78-4E79-C704-746CB53AB774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5" creationId="{CD0EA86E-675C-94FD-90A1-322AB670C84F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6" creationId="{9CF49B09-E54C-44BE-AA86-74385F983FE1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7" creationId="{E30C5CCD-8337-0911-1E87-65F6537E16A1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78" creationId="{B11DF847-F5AF-0A61-82FD-CDA2ADEAA3F0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3" creationId="{02D3CBEA-2D97-D865-E3AD-86BCCC711B1C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4" creationId="{0E0374A3-0D3F-0E77-46A1-A3F4D98DD6D8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5" creationId="{3A018015-F402-2CD6-42BB-A572F022868F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6" creationId="{3713F9AC-6BC5-5090-83EC-E55D07573002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7" creationId="{0B6E8421-6098-A349-DB6A-55D92BCA1F90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8" creationId="{36333811-A9FB-7670-FF3F-BC0E6986F274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89" creationId="{63C2A622-34EC-271D-35EF-4FB8BB9143B6}"/>
          </ac:spMkLst>
        </pc:spChg>
        <pc:spChg chg="mod">
          <ac:chgData name="Jared Carboy" userId="6125d4e8-06bb-44b1-a4ea-03dbade77421" providerId="ADAL" clId="{4B03D17A-3213-8B43-B2F3-684A06C04BF6}" dt="2022-11-06T20:45:11.223" v="2174"/>
          <ac:spMkLst>
            <pc:docMk/>
            <pc:sldMk cId="116170959" sldId="387"/>
            <ac:spMk id="90" creationId="{25C44517-8708-EAEE-1433-C94C129E6263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93" creationId="{1ED8BA7A-B791-83FF-DFAF-A715DA735F2D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94" creationId="{11962DFE-A7F2-435C-5E39-A3B6659D1F44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95" creationId="{45860768-B688-5D69-99DB-3102E94507BA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96" creationId="{7BB83395-9657-329C-C078-2127462D038F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99" creationId="{893BAAF2-A89B-AF53-11AF-FF760F8615E0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00" creationId="{FCAC4389-0786-1714-019C-4A6BB0736306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01" creationId="{793EACEF-9218-42B1-AE81-262CA4208911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02" creationId="{023F7040-E241-3E6B-EDB4-3CAF72DF7295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07" creationId="{235318D4-86DF-36D1-12B9-8F505C4FEEA8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08" creationId="{CE0B35AD-7D0E-5273-6895-C5BFBBD121C7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09" creationId="{A87C56E0-A7E9-C8AC-D53A-2A7B48AC3E92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10" creationId="{D615E0AE-D37D-823A-3076-95C7579E24F8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11" creationId="{032CDC41-40D6-178B-23DA-111DADC975BD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12" creationId="{6B0888DC-11DF-355C-7147-E5D6032DEA94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13" creationId="{8680D0BE-EDE5-F313-1772-F8C19B0E2211}"/>
          </ac:spMkLst>
        </pc:spChg>
        <pc:spChg chg="mod">
          <ac:chgData name="Jared Carboy" userId="6125d4e8-06bb-44b1-a4ea-03dbade77421" providerId="ADAL" clId="{4B03D17A-3213-8B43-B2F3-684A06C04BF6}" dt="2022-11-06T20:46:12.290" v="2184"/>
          <ac:spMkLst>
            <pc:docMk/>
            <pc:sldMk cId="116170959" sldId="387"/>
            <ac:spMk id="114" creationId="{0224797D-057A-552A-5C76-724E567146F0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17" creationId="{5CEA8B83-A80A-854A-1529-AC4AEE3FDB84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19" creationId="{EF60E711-BFEA-B030-5F24-C1BB938E5283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0" creationId="{7A4EA623-953B-408D-D015-8B88DB78753C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1" creationId="{56AD594B-AD84-0DB3-7237-DE6E26BE2FCD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2" creationId="{5E190629-321B-38E3-0D71-3436515C1517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5" creationId="{AE309A47-FDB2-9FE0-63EA-0496329E88F0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6" creationId="{0A957993-2C3E-9829-2BB1-861CD1E5A46F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7" creationId="{6EE5052C-8B79-7193-FBF7-143A5B500BA2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28" creationId="{42BA3042-7222-61C2-F24A-6A9CBFE8C76D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3" creationId="{C34EAAA9-6EA6-FEF9-D1E8-C187417FB2B2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4" creationId="{D135890E-3DB6-47DB-F34F-AC4F22712630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5" creationId="{0DBF2885-57C7-CC22-F5A5-1C1F9D192AD0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6" creationId="{83278398-742A-730E-E501-29C85FA4FC96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7" creationId="{CF3D4C02-06AF-56B6-EAB6-B441FEC2566E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8" creationId="{4B7DED61-A472-EDC3-70C5-D321FC80A0C6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39" creationId="{4BF0B2E9-259E-0FD0-352D-144E8AAE5748}"/>
          </ac:spMkLst>
        </pc:spChg>
        <pc:spChg chg="mod">
          <ac:chgData name="Jared Carboy" userId="6125d4e8-06bb-44b1-a4ea-03dbade77421" providerId="ADAL" clId="{4B03D17A-3213-8B43-B2F3-684A06C04BF6}" dt="2022-11-06T20:46:57.644" v="2193"/>
          <ac:spMkLst>
            <pc:docMk/>
            <pc:sldMk cId="116170959" sldId="387"/>
            <ac:spMk id="140" creationId="{884975EE-0DDE-8447-120C-BAF82006394A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43" creationId="{A0264193-BD56-1DFD-E9E9-7A18EFE4CCB2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44" creationId="{C99F13FC-382C-5379-C3B1-E010DCB34461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45" creationId="{CDE71E9E-CA5D-EB63-A108-9E385E3DF2AF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48" creationId="{2EEC6E88-0518-1D61-21C4-846A9E4D9506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49" creationId="{50574FC2-BBA6-F9BA-10A7-6FD3825E5AF8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50" creationId="{265C96EA-B0A8-D31C-0F1F-EE4A2843737E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51" creationId="{6CF8764C-3199-844C-C4D2-4817393C4186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56" creationId="{8848EA95-B871-7F6F-21C4-2DCF5FC47810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57" creationId="{1C71D1BD-E6FF-C165-EED6-654DDCE4848E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58" creationId="{A383E9D6-2BE5-0096-4966-A9BEB013A4CE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59" creationId="{5D6F694B-38F6-2827-5A59-B224E1F63049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60" creationId="{2C7F0671-B323-1BAA-19D4-36C3177712FA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61" creationId="{F33ED026-B0F5-FB4E-AD6D-E19D80BD3E9A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62" creationId="{9344DBA1-4BE5-1AE8-7E09-22B497CC82DC}"/>
          </ac:spMkLst>
        </pc:spChg>
        <pc:spChg chg="mod">
          <ac:chgData name="Jared Carboy" userId="6125d4e8-06bb-44b1-a4ea-03dbade77421" providerId="ADAL" clId="{4B03D17A-3213-8B43-B2F3-684A06C04BF6}" dt="2022-11-06T20:47:56.600" v="2203"/>
          <ac:spMkLst>
            <pc:docMk/>
            <pc:sldMk cId="116170959" sldId="387"/>
            <ac:spMk id="163" creationId="{7D8A9D89-2F56-A548-8024-AEB275C3FC0B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66" creationId="{CF30676D-5E61-E999-5A98-ED8EC4447AAA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67" creationId="{D366E2AD-CC51-CC55-32AD-7A46AD9D7EA3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68" creationId="{C3D169A6-0006-C6DF-0CDC-DF48E3318C13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71" creationId="{041E2FD8-C4CA-6F8B-E9B8-82A655F603E8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72" creationId="{689C21F2-8C4A-BE7F-F678-67872A8A3F08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73" creationId="{84AC2234-878D-0CDC-4C3E-1C5BED6CCB65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74" creationId="{EAA66B65-7A18-93A8-6011-70B54216A0F9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79" creationId="{BB32A339-9F94-9E13-58FD-0E1D5BECD78E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0" creationId="{E3A66800-3CC7-E4F1-2B5C-C853DA68692D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1" creationId="{4E936F61-323F-8755-7064-70FB0FEEA3AF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2" creationId="{E7B2C224-E820-4D7C-BD4B-F26E90851864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3" creationId="{7AC1E239-A9CD-29E6-4F73-0322D2DAD480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4" creationId="{4E2CE9F3-6273-70F6-D2BE-6D463EB40930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5" creationId="{5B89DC4F-274C-DE60-B2B0-B5345677C1F5}"/>
          </ac:spMkLst>
        </pc:spChg>
        <pc:spChg chg="mod">
          <ac:chgData name="Jared Carboy" userId="6125d4e8-06bb-44b1-a4ea-03dbade77421" providerId="ADAL" clId="{4B03D17A-3213-8B43-B2F3-684A06C04BF6}" dt="2022-11-06T20:47:57.695" v="2204"/>
          <ac:spMkLst>
            <pc:docMk/>
            <pc:sldMk cId="116170959" sldId="387"/>
            <ac:spMk id="186" creationId="{1513EF07-518C-E426-D9BE-4AD59D6B8D21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89" creationId="{0A025745-4B28-0B83-4423-2CA024EB22A6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90" creationId="{CD9F391E-95BD-F0A8-38A1-55321D22C8B4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91" creationId="{E6D2C06E-C142-E025-DCD6-2138C11D4FD3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94" creationId="{C9EF2FE3-4DF7-1C03-7CDA-5844452496B0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95" creationId="{7E148474-B574-2C2A-DA62-CB6134CAC03B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96" creationId="{0ECBC48A-D2A4-9D23-D345-853EB5AF1485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197" creationId="{311D113A-C149-F141-8266-FE40AEE35E34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2" creationId="{F9C6CE91-4B5B-9B2E-2FCC-0F65741FB6D4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3" creationId="{32DEC125-A22D-8A5B-F556-74F64CA7E0FB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4" creationId="{5A2657E1-0265-F0B3-6839-CE837035BC13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5" creationId="{DD424680-1B72-CCD4-19B7-809726811619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6" creationId="{00CCBC49-056A-9840-9915-39D74309BC03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7" creationId="{72892745-DB33-E0D4-7A0B-FA8009062B00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8" creationId="{A4A285C7-1D9C-7DD6-BE31-5C57B5DC1C09}"/>
          </ac:spMkLst>
        </pc:spChg>
        <pc:spChg chg="mod">
          <ac:chgData name="Jared Carboy" userId="6125d4e8-06bb-44b1-a4ea-03dbade77421" providerId="ADAL" clId="{4B03D17A-3213-8B43-B2F3-684A06C04BF6}" dt="2022-11-06T20:47:58.302" v="2205"/>
          <ac:spMkLst>
            <pc:docMk/>
            <pc:sldMk cId="116170959" sldId="387"/>
            <ac:spMk id="209" creationId="{5318ECEF-C977-9D08-5F91-1F57691BAFF0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12" creationId="{61272657-5052-3313-81AF-CC46C44BF0E3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13" creationId="{E916FA18-07D0-AC2C-05C0-57F24978C05E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14" creationId="{27002967-1B6D-2290-623E-DE6DF9905FEB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17" creationId="{5AAC9FBA-E152-E769-B211-660669DDFD75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18" creationId="{1E2E51BB-575B-D673-93BB-FB872FB54213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19" creationId="{AD21DA8C-7FEF-0D0F-C4B1-CFCAB6A51227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20" creationId="{6894A238-5C21-C5B6-BA45-FC128FCCFDAF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25" creationId="{E9386ACF-B776-060A-8CF7-B53E0BCEF8F2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26" creationId="{2F8A91A0-6499-05A5-D3F5-F361A91D9850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27" creationId="{2CD20C85-FB46-1FA5-1BDB-6D97ACECAADA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28" creationId="{288C93F2-49EB-12E2-1209-5C7570976299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29" creationId="{7363AD65-6168-45AC-7D07-F658E28DA175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30" creationId="{2D8C953F-A877-DD67-C455-833BA74AC3B4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31" creationId="{E9488E76-1BF2-0371-EC3C-50807B0D5C80}"/>
          </ac:spMkLst>
        </pc:spChg>
        <pc:spChg chg="mod">
          <ac:chgData name="Jared Carboy" userId="6125d4e8-06bb-44b1-a4ea-03dbade77421" providerId="ADAL" clId="{4B03D17A-3213-8B43-B2F3-684A06C04BF6}" dt="2022-11-06T20:48:15.834" v="2212"/>
          <ac:spMkLst>
            <pc:docMk/>
            <pc:sldMk cId="116170959" sldId="387"/>
            <ac:spMk id="232" creationId="{207C9F9C-669C-E10F-3CC1-8A0FB74C8B68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35" creationId="{BA17B7D3-3A53-7D87-273C-56286BC10A04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36" creationId="{7A8DDF72-D545-0E15-5EB3-028488A517AC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37" creationId="{778FCEA7-6A4C-4006-A61C-D55378939464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40" creationId="{A9009DBD-7919-9A6F-1F68-C8F81FB94E38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41" creationId="{90341B50-6CBE-AFA6-178E-6912B75D5AAB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42" creationId="{95E374BA-5CBF-F15A-25DE-9F0A3A4566A4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43" creationId="{27D4E85B-FF3F-5847-073D-75404C5725C0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48" creationId="{20715B06-95E5-E662-BE7E-C10D13002C14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49" creationId="{5795B813-3B21-EE3D-2CE9-6F7525298CB5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50" creationId="{77A113FF-25A1-7A8B-858D-49C23FCB8B9C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51" creationId="{CD8CDA27-6E31-FB54-495E-28009CC67842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52" creationId="{90722A52-9157-C7E2-BE7F-C8C7230AB943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53" creationId="{01185090-96DF-ADC5-C594-13E6D2DA1093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54" creationId="{DAA504EC-2D43-DCD6-67D1-E3CB91233C17}"/>
          </ac:spMkLst>
        </pc:spChg>
        <pc:spChg chg="mod">
          <ac:chgData name="Jared Carboy" userId="6125d4e8-06bb-44b1-a4ea-03dbade77421" providerId="ADAL" clId="{4B03D17A-3213-8B43-B2F3-684A06C04BF6}" dt="2022-11-06T20:48:19.626" v="2213" actId="571"/>
          <ac:spMkLst>
            <pc:docMk/>
            <pc:sldMk cId="116170959" sldId="387"/>
            <ac:spMk id="255" creationId="{A13208D2-4C45-9372-8B8F-1FA662A19FBF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58" creationId="{FF552912-B71F-581C-8466-FCE02A763F1E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59" creationId="{21EA2B91-2284-272C-9426-CE887D9766F8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60" creationId="{37CF4982-596A-9157-ADD4-E4F1022E090B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63" creationId="{B3F901C9-F4DE-9169-575E-20ECED2DB8F8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64" creationId="{E67C06AC-418F-9090-3877-08CFB0F667F3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65" creationId="{402F165E-8C98-1114-446F-3C7D4F98224B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66" creationId="{AE27E680-62EB-E673-6C63-0F0280C3487C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1" creationId="{183ED8FB-6A65-49DF-A085-F33D4EA20CC7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2" creationId="{DF0508A5-0950-4657-1972-C64354AFFABA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3" creationId="{CD62C394-D1C3-5D93-D2A8-D2C57DA7CD5E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4" creationId="{B561DA42-B38C-D225-4D17-2D59F5286B62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5" creationId="{7D92C412-E432-D066-B237-4F45DD239ACF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6" creationId="{427114CB-152E-015E-002F-F48265A26C95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7" creationId="{2BB76C88-D0A5-566E-6345-905ADAEA27BA}"/>
          </ac:spMkLst>
        </pc:spChg>
        <pc:spChg chg="mod">
          <ac:chgData name="Jared Carboy" userId="6125d4e8-06bb-44b1-a4ea-03dbade77421" providerId="ADAL" clId="{4B03D17A-3213-8B43-B2F3-684A06C04BF6}" dt="2022-11-06T20:48:33.642" v="2216"/>
          <ac:spMkLst>
            <pc:docMk/>
            <pc:sldMk cId="116170959" sldId="387"/>
            <ac:spMk id="278" creationId="{1C2FF8EF-5D2C-CEA9-8BCB-4B723ADB681F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1" creationId="{6F30D1ED-84AF-328C-6CCD-94EB2495DD78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2" creationId="{BB5BF588-1C12-0E9D-975B-02387C678780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3" creationId="{CFFEA58C-98CF-4C96-938D-3A52D37E9F5D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6" creationId="{8FA2BA35-86BE-D205-A162-6308F927F1F8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7" creationId="{14EA95F6-88A6-C253-42DE-62F0F4F329E6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8" creationId="{A32CD4E3-006A-05BD-50ED-9C91A0B2E946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89" creationId="{E12D5B85-DE00-4763-824A-CB232887989A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94" creationId="{80EC1FA8-A833-79D2-F7F3-988AE417A83C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95" creationId="{7B5C9C32-B790-EE07-2126-E8A24DABFF0F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96" creationId="{52BEBD05-E22F-7B5B-ADCA-BF08909858E4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97" creationId="{9A727105-263A-1BDA-EB0F-91E8F2FE3FC2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98" creationId="{43105DFB-58C9-FCD9-124C-113E3B0CE2B4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299" creationId="{F38D5311-5241-146D-E8A4-52D7E709BA7A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300" creationId="{9861634C-F261-3FCD-4CD2-DC265C65F042}"/>
          </ac:spMkLst>
        </pc:spChg>
        <pc:spChg chg="mod">
          <ac:chgData name="Jared Carboy" userId="6125d4e8-06bb-44b1-a4ea-03dbade77421" providerId="ADAL" clId="{4B03D17A-3213-8B43-B2F3-684A06C04BF6}" dt="2022-11-06T20:48:37.678" v="2218"/>
          <ac:spMkLst>
            <pc:docMk/>
            <pc:sldMk cId="116170959" sldId="387"/>
            <ac:spMk id="301" creationId="{1F8CE44F-4886-D655-AD47-FB4215F442E3}"/>
          </ac:spMkLst>
        </pc:spChg>
        <pc:spChg chg="add del mod">
          <ac:chgData name="Jared Carboy" userId="6125d4e8-06bb-44b1-a4ea-03dbade77421" providerId="ADAL" clId="{4B03D17A-3213-8B43-B2F3-684A06C04BF6}" dt="2022-11-06T20:53:43.216" v="2277" actId="478"/>
          <ac:spMkLst>
            <pc:docMk/>
            <pc:sldMk cId="116170959" sldId="387"/>
            <ac:spMk id="302" creationId="{24178DB3-ECD6-E549-8A77-96C216A59292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04" creationId="{91A91423-70BC-8028-1D77-F055A23DD23D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06" creationId="{113FE204-6354-89B2-7203-904BF5F544A5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07" creationId="{7FCAA586-774D-718B-9708-C3883B78721F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09" creationId="{11281181-B983-18AB-4514-82309B1AFCB5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10" creationId="{C36CFD30-4C1D-5EF9-8149-015EC561E894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13" creationId="{6E0CC8DD-FA15-2B98-578F-3285B72CF928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14" creationId="{38F329C0-2B36-1C18-E35B-B4B0D191C4B8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15" creationId="{A88509D6-36EA-9962-C3D2-04F24599A273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16" creationId="{2DD4F973-C80E-2FF1-EAE1-B80F49545676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1" creationId="{08A748D6-C335-D047-47CF-BD34DC02D900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2" creationId="{F2269135-E174-9B3B-A9FE-C3FBF24153AA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3" creationId="{C59943D3-14C7-E35A-F314-4765EDC1872B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4" creationId="{205D9108-CE74-2F77-7E97-204D2AFF4E54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5" creationId="{04BAE458-4D9B-44DE-67F6-84F759977E5B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6" creationId="{E19989F8-9E13-0D0B-A985-6D5E16157519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7" creationId="{AAB539FF-EFEC-6CD5-5749-AE6A2C969410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28" creationId="{8C55B122-F3FF-5A96-C9F8-E677E8761AE9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31" creationId="{D261840C-8008-78D1-8802-8D964DF20AEA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32" creationId="{519D070A-8992-2E4B-DDC9-59D96887AC02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33" creationId="{085D94C2-DE54-AA64-FF7F-5498CF88192D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34" creationId="{E2DE650E-FBC5-82B4-DD2E-4A2F78BB7FD7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39" creationId="{A469DF3C-89A1-99BD-2ACB-BE638C8C486E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0" creationId="{D619D2E6-027F-977B-CF4C-E4F1FB581FF8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1" creationId="{CC47DEAA-B38B-4ED5-5290-4E56CE6C397F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2" creationId="{8FBE8F24-E947-9238-8E74-B68F68A4B907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3" creationId="{06081A68-EB70-23B3-5E83-B85D67D85261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4" creationId="{715ABC21-F2AE-3765-EA79-31C2030EFF8E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5" creationId="{552530D5-F94D-C45D-A3BD-603025756DA7}"/>
          </ac:spMkLst>
        </pc:spChg>
        <pc:spChg chg="mod">
          <ac:chgData name="Jared Carboy" userId="6125d4e8-06bb-44b1-a4ea-03dbade77421" providerId="ADAL" clId="{4B03D17A-3213-8B43-B2F3-684A06C04BF6}" dt="2022-11-06T20:54:04.963" v="2278"/>
          <ac:spMkLst>
            <pc:docMk/>
            <pc:sldMk cId="116170959" sldId="387"/>
            <ac:spMk id="346" creationId="{1C528139-E005-FB35-DA7F-FC16298E45AD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50" creationId="{3227747E-2359-C38D-F608-BD3D69CA9952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51" creationId="{CBA537F1-AE87-6F5E-7E5C-D8F14F2A0749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52" creationId="{BC64F2AC-5725-B39A-5787-71806D30EBD4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53" creationId="{99AEA4BD-9A31-1FDF-0969-C9B7DA7DDDB5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58" creationId="{D01EAA40-D71E-120F-D43C-404838CA7674}"/>
          </ac:spMkLst>
        </pc:spChg>
        <pc:spChg chg="del mod">
          <ac:chgData name="Jared Carboy" userId="6125d4e8-06bb-44b1-a4ea-03dbade77421" providerId="ADAL" clId="{4B03D17A-3213-8B43-B2F3-684A06C04BF6}" dt="2022-11-06T20:58:52.967" v="2301" actId="478"/>
          <ac:spMkLst>
            <pc:docMk/>
            <pc:sldMk cId="116170959" sldId="387"/>
            <ac:spMk id="359" creationId="{523F3AE5-C26A-AE90-96AF-3922EDFD8ABB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60" creationId="{DAF00415-0028-8C98-690E-514F538193DE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61" creationId="{C5B04FE1-5D96-48B8-A1BF-194418BBB35D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62" creationId="{9ECC4A2E-408C-2E8D-B076-3827E1F1E59E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63" creationId="{CDB95EFE-9046-5B10-60A5-09049331E126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64" creationId="{63B7E57C-D07E-2D56-2F6C-2F59D1467622}"/>
          </ac:spMkLst>
        </pc:spChg>
        <pc:spChg chg="mod">
          <ac:chgData name="Jared Carboy" userId="6125d4e8-06bb-44b1-a4ea-03dbade77421" providerId="ADAL" clId="{4B03D17A-3213-8B43-B2F3-684A06C04BF6}" dt="2022-11-06T20:58:45.871" v="2300"/>
          <ac:spMkLst>
            <pc:docMk/>
            <pc:sldMk cId="116170959" sldId="387"/>
            <ac:spMk id="365" creationId="{FC34A4FB-BE54-734D-FE23-99B63B355BB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72" creationId="{355DB4B9-1FCE-4468-486C-1C31AF1A0476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73" creationId="{9354F96B-7A9E-C48F-202E-D3981B54ED8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74" creationId="{35E49D3D-E41E-177E-5614-768BF9068FD4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75" creationId="{53D6F9DB-2BE6-CE8B-1106-BA98EE42A65F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0" creationId="{FD4A5320-51FC-6A9F-624C-D684FBAC0D44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1" creationId="{BB4538B0-05C6-A413-0E3A-B09E00D2538D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2" creationId="{6F48858D-F7BA-BCA9-2561-2724955881FD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3" creationId="{6532ECE2-4612-44F8-B868-C861670DD6CA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4" creationId="{FD2686F3-AA71-A099-B42E-2B9B0F3DDB0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5" creationId="{F5E25625-9ECB-10D1-A1CB-90AA07866724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6" creationId="{315A41EA-8150-E80B-9DD5-402C1B7E651B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7" creationId="{A5072D4A-6442-F15F-0971-D0370D6FABD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89" creationId="{693EAFEA-394B-796A-6823-A4BB6F5A9C51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0" creationId="{2028E65E-5E05-02EB-8C52-A4DBE3565E4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1" creationId="{4F43BF63-5AA0-36F6-3840-A13A6FE7F068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2" creationId="{B84DABED-A229-2D84-B6B5-1D6891273AA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3" creationId="{79E6C940-E10D-E52C-813B-6FCAE413D455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4" creationId="{F8A1A4A1-87C6-292F-DA38-1C3C00B8AB26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7" creationId="{FE59C0CE-2203-B0B0-A819-08567F5699E9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8" creationId="{99E48DFF-5A19-87CB-E871-1366BD837C6E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399" creationId="{6F4821A5-DDCE-46B5-5794-BC72B93DF32B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00" creationId="{1ECD8E9C-E19D-91A9-3A58-9E78A23D66B9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05" creationId="{EB53CEB0-E415-AAD4-75C3-81FE2C99CC6B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06" creationId="{C22B47EA-5877-996E-A208-6AC5EA8D6981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07" creationId="{F252EF87-12EF-091D-09F6-D810F90ABFB1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08" creationId="{38D302BF-814D-F09C-56AD-248393210131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09" creationId="{E915FA22-B17A-1DCC-00FC-1A0F58AC1A7D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10" creationId="{840D622F-7B27-3FDA-76B3-17D89DFA346D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11" creationId="{B9026E55-2CD5-1349-C46A-21401DD32E4D}"/>
          </ac:spMkLst>
        </pc:spChg>
        <pc:spChg chg="mod">
          <ac:chgData name="Jared Carboy" userId="6125d4e8-06bb-44b1-a4ea-03dbade77421" providerId="ADAL" clId="{4B03D17A-3213-8B43-B2F3-684A06C04BF6}" dt="2022-11-06T20:59:14.868" v="2303"/>
          <ac:spMkLst>
            <pc:docMk/>
            <pc:sldMk cId="116170959" sldId="387"/>
            <ac:spMk id="412" creationId="{27759A2A-C1D7-4A8D-1078-671B387D06B8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21" creationId="{F9F70139-BB32-9880-419C-30542E3C5288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22" creationId="{BB36FBDA-E96B-86B8-495C-9F4AD01A7B7A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23" creationId="{F82922B3-86B2-63EE-5FF9-09E9F534CFB8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24" creationId="{28729D66-AEE5-5DB9-06DB-E13657E42809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29" creationId="{ACFF446D-086E-7DBA-CA27-FD764FD8E0A3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0" creationId="{40BCF5B3-5F17-2A8C-CE9F-1D9396572A1B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1" creationId="{6FD96A84-9176-E0AC-9B89-5B69A2A465F1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2" creationId="{7FD002C1-C808-FB47-D33E-82959ADEFE94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3" creationId="{4F9424AB-A09C-4F0C-145F-2038B00A59DD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4" creationId="{7F3AC283-2765-4BA9-EF6F-3923A8827141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5" creationId="{684B39FE-3315-FAC2-33B7-158211000417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6" creationId="{114825A6-8199-CEA1-8853-14307342476D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8" creationId="{FF9F0547-5ECD-EA8D-6630-CC69DEE4785F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39" creationId="{B4F341AA-EDAC-427C-9A21-E67F22DFD9B2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0" creationId="{1D53A374-DDCE-F0B2-9055-DC4A23284CAB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1" creationId="{510DC1B2-7BA9-74F9-E2FD-B6ED919D78CE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2" creationId="{B3903687-8331-7E9D-3B42-AF5DE260B2AE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3" creationId="{8F9C6357-20EE-1DDF-C842-4D4BB2F8627D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6" creationId="{7DDD8DB0-0E74-5599-1363-4D18D3247652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7" creationId="{0ED52A8A-2078-1A18-EAFF-5B62051293A0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8" creationId="{AA505E14-C962-4F0F-17D8-AEF85FF60613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49" creationId="{D36F84FD-5232-B7A3-B3BD-15E7B1092D74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54" creationId="{CF9BD4A8-224E-2B88-3CE1-A0F44BA83989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55" creationId="{5D2F8A2A-C847-9BE2-2D25-93C5F8DF74FB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56" creationId="{A9CAFBF9-9B3A-24A1-1424-11CEA1649B24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57" creationId="{9C8B986E-749E-2163-52E4-12370938CBE4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58" creationId="{5B6A8184-11A6-762D-AE67-DB305D03970D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59" creationId="{32A602BC-5750-AF33-63F1-B3E5E51465C0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60" creationId="{3023B084-2C78-225A-631F-65D59FE6B36B}"/>
          </ac:spMkLst>
        </pc:spChg>
        <pc:spChg chg="mod">
          <ac:chgData name="Jared Carboy" userId="6125d4e8-06bb-44b1-a4ea-03dbade77421" providerId="ADAL" clId="{4B03D17A-3213-8B43-B2F3-684A06C04BF6}" dt="2022-11-06T21:19:53.026" v="2453"/>
          <ac:spMkLst>
            <pc:docMk/>
            <pc:sldMk cId="116170959" sldId="387"/>
            <ac:spMk id="561" creationId="{FF6271FB-5A12-8E9F-F938-8D92881E11D7}"/>
          </ac:spMkLst>
        </pc:s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9" creationId="{AD3BAD88-3097-4AF4-99B7-F80C1BECC76A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10" creationId="{F018C4F8-D027-4FC9-9E91-13AF9ECC9E07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11" creationId="{97D2A15B-C6B8-43BF-A97A-F68A77134A39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14" creationId="{8330DA09-158B-4DDE-9848-10DA6A431924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18" creationId="{F9AF75F8-4966-4D80-9219-8422F2B6612D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20" creationId="{878ACF02-0C4E-4210-A8B4-CD1BE5E35C9D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23" creationId="{067F77F0-EF0A-46C0-9053-E1A0F11FD390}"/>
          </ac:grpSpMkLst>
        </pc:grpChg>
        <pc:grpChg chg="del">
          <ac:chgData name="Jared Carboy" userId="6125d4e8-06bb-44b1-a4ea-03dbade77421" providerId="ADAL" clId="{4B03D17A-3213-8B43-B2F3-684A06C04BF6}" dt="2022-11-06T19:04:54.122" v="718" actId="478"/>
          <ac:grpSpMkLst>
            <pc:docMk/>
            <pc:sldMk cId="116170959" sldId="387"/>
            <ac:grpSpMk id="30" creationId="{52514CA1-B229-4075-9FB3-8D42C46A40D3}"/>
          </ac:grpSpMkLst>
        </pc:grpChg>
        <pc:grpChg chg="add del mod">
          <ac:chgData name="Jared Carboy" userId="6125d4e8-06bb-44b1-a4ea-03dbade77421" providerId="ADAL" clId="{4B03D17A-3213-8B43-B2F3-684A06C04BF6}" dt="2022-11-06T20:45:31.477" v="2181" actId="478"/>
          <ac:grpSpMkLst>
            <pc:docMk/>
            <pc:sldMk cId="116170959" sldId="387"/>
            <ac:grpSpMk id="65" creationId="{8CA0867B-B143-284F-38E3-AA76D4370EF1}"/>
          </ac:grpSpMkLst>
        </pc:grpChg>
        <pc:grpChg chg="mod">
          <ac:chgData name="Jared Carboy" userId="6125d4e8-06bb-44b1-a4ea-03dbade77421" providerId="ADAL" clId="{4B03D17A-3213-8B43-B2F3-684A06C04BF6}" dt="2022-11-06T20:45:11.223" v="2174"/>
          <ac:grpSpMkLst>
            <pc:docMk/>
            <pc:sldMk cId="116170959" sldId="387"/>
            <ac:grpSpMk id="66" creationId="{1D5FF167-F5FB-C6EA-0D7F-A1D0AC10148A}"/>
          </ac:grpSpMkLst>
        </pc:grpChg>
        <pc:grpChg chg="mod">
          <ac:chgData name="Jared Carboy" userId="6125d4e8-06bb-44b1-a4ea-03dbade77421" providerId="ADAL" clId="{4B03D17A-3213-8B43-B2F3-684A06C04BF6}" dt="2022-11-06T20:45:11.223" v="2174"/>
          <ac:grpSpMkLst>
            <pc:docMk/>
            <pc:sldMk cId="116170959" sldId="387"/>
            <ac:grpSpMk id="73" creationId="{CD30FBA6-6203-BF39-8DEF-1C836A568FED}"/>
          </ac:grpSpMkLst>
        </pc:grpChg>
        <pc:grpChg chg="mod">
          <ac:chgData name="Jared Carboy" userId="6125d4e8-06bb-44b1-a4ea-03dbade77421" providerId="ADAL" clId="{4B03D17A-3213-8B43-B2F3-684A06C04BF6}" dt="2022-11-06T20:45:11.223" v="2174"/>
          <ac:grpSpMkLst>
            <pc:docMk/>
            <pc:sldMk cId="116170959" sldId="387"/>
            <ac:grpSpMk id="74" creationId="{77571450-87A9-9179-968A-0A303E629BE4}"/>
          </ac:grpSpMkLst>
        </pc:grpChg>
        <pc:grpChg chg="mod">
          <ac:chgData name="Jared Carboy" userId="6125d4e8-06bb-44b1-a4ea-03dbade77421" providerId="ADAL" clId="{4B03D17A-3213-8B43-B2F3-684A06C04BF6}" dt="2022-11-06T20:45:11.223" v="2174"/>
          <ac:grpSpMkLst>
            <pc:docMk/>
            <pc:sldMk cId="116170959" sldId="387"/>
            <ac:grpSpMk id="79" creationId="{7C842208-3CCF-96BF-D5C1-B8ACFAB091C6}"/>
          </ac:grpSpMkLst>
        </pc:grpChg>
        <pc:grpChg chg="mod">
          <ac:chgData name="Jared Carboy" userId="6125d4e8-06bb-44b1-a4ea-03dbade77421" providerId="ADAL" clId="{4B03D17A-3213-8B43-B2F3-684A06C04BF6}" dt="2022-11-06T20:45:11.223" v="2174"/>
          <ac:grpSpMkLst>
            <pc:docMk/>
            <pc:sldMk cId="116170959" sldId="387"/>
            <ac:grpSpMk id="82" creationId="{98BA7F6B-1884-195F-4F61-8B1BB3266DA6}"/>
          </ac:grpSpMkLst>
        </pc:grpChg>
        <pc:grpChg chg="add del mod">
          <ac:chgData name="Jared Carboy" userId="6125d4e8-06bb-44b1-a4ea-03dbade77421" providerId="ADAL" clId="{4B03D17A-3213-8B43-B2F3-684A06C04BF6}" dt="2022-11-06T20:46:59.726" v="2194" actId="478"/>
          <ac:grpSpMkLst>
            <pc:docMk/>
            <pc:sldMk cId="116170959" sldId="387"/>
            <ac:grpSpMk id="91" creationId="{DB92AF8D-2857-5F3A-9928-4B03A2C7E8A0}"/>
          </ac:grpSpMkLst>
        </pc:grpChg>
        <pc:grpChg chg="mod">
          <ac:chgData name="Jared Carboy" userId="6125d4e8-06bb-44b1-a4ea-03dbade77421" providerId="ADAL" clId="{4B03D17A-3213-8B43-B2F3-684A06C04BF6}" dt="2022-11-06T20:46:12.290" v="2184"/>
          <ac:grpSpMkLst>
            <pc:docMk/>
            <pc:sldMk cId="116170959" sldId="387"/>
            <ac:grpSpMk id="92" creationId="{AD32F639-BA11-1B46-E66B-3A5D40639C95}"/>
          </ac:grpSpMkLst>
        </pc:grpChg>
        <pc:grpChg chg="mod">
          <ac:chgData name="Jared Carboy" userId="6125d4e8-06bb-44b1-a4ea-03dbade77421" providerId="ADAL" clId="{4B03D17A-3213-8B43-B2F3-684A06C04BF6}" dt="2022-11-06T20:46:12.290" v="2184"/>
          <ac:grpSpMkLst>
            <pc:docMk/>
            <pc:sldMk cId="116170959" sldId="387"/>
            <ac:grpSpMk id="97" creationId="{A04A7678-0F7F-419E-2F8A-5D213E4DCF73}"/>
          </ac:grpSpMkLst>
        </pc:grpChg>
        <pc:grpChg chg="mod">
          <ac:chgData name="Jared Carboy" userId="6125d4e8-06bb-44b1-a4ea-03dbade77421" providerId="ADAL" clId="{4B03D17A-3213-8B43-B2F3-684A06C04BF6}" dt="2022-11-06T20:46:12.290" v="2184"/>
          <ac:grpSpMkLst>
            <pc:docMk/>
            <pc:sldMk cId="116170959" sldId="387"/>
            <ac:grpSpMk id="98" creationId="{9017A285-968B-521E-1278-9EC4330B09F8}"/>
          </ac:grpSpMkLst>
        </pc:grpChg>
        <pc:grpChg chg="mod">
          <ac:chgData name="Jared Carboy" userId="6125d4e8-06bb-44b1-a4ea-03dbade77421" providerId="ADAL" clId="{4B03D17A-3213-8B43-B2F3-684A06C04BF6}" dt="2022-11-06T20:46:12.290" v="2184"/>
          <ac:grpSpMkLst>
            <pc:docMk/>
            <pc:sldMk cId="116170959" sldId="387"/>
            <ac:grpSpMk id="103" creationId="{5F48AA61-896D-B4F9-09E3-F7DF02745ACF}"/>
          </ac:grpSpMkLst>
        </pc:grpChg>
        <pc:grpChg chg="mod">
          <ac:chgData name="Jared Carboy" userId="6125d4e8-06bb-44b1-a4ea-03dbade77421" providerId="ADAL" clId="{4B03D17A-3213-8B43-B2F3-684A06C04BF6}" dt="2022-11-06T20:46:12.290" v="2184"/>
          <ac:grpSpMkLst>
            <pc:docMk/>
            <pc:sldMk cId="116170959" sldId="387"/>
            <ac:grpSpMk id="106" creationId="{CB7292CB-996A-8480-56C8-1CC267368914}"/>
          </ac:grpSpMkLst>
        </pc:grpChg>
        <pc:grpChg chg="add mod">
          <ac:chgData name="Jared Carboy" userId="6125d4e8-06bb-44b1-a4ea-03dbade77421" providerId="ADAL" clId="{4B03D17A-3213-8B43-B2F3-684A06C04BF6}" dt="2022-11-06T20:54:29.023" v="2281" actId="14100"/>
          <ac:grpSpMkLst>
            <pc:docMk/>
            <pc:sldMk cId="116170959" sldId="387"/>
            <ac:grpSpMk id="115" creationId="{57F8BCAD-72D8-EDAC-5802-F909F9AB0CCA}"/>
          </ac:grpSpMkLst>
        </pc:grpChg>
        <pc:grpChg chg="mod">
          <ac:chgData name="Jared Carboy" userId="6125d4e8-06bb-44b1-a4ea-03dbade77421" providerId="ADAL" clId="{4B03D17A-3213-8B43-B2F3-684A06C04BF6}" dt="2022-11-06T20:46:57.644" v="2193"/>
          <ac:grpSpMkLst>
            <pc:docMk/>
            <pc:sldMk cId="116170959" sldId="387"/>
            <ac:grpSpMk id="116" creationId="{36FAB01A-7E91-6D80-6623-4DC749E8099C}"/>
          </ac:grpSpMkLst>
        </pc:grpChg>
        <pc:grpChg chg="mod">
          <ac:chgData name="Jared Carboy" userId="6125d4e8-06bb-44b1-a4ea-03dbade77421" providerId="ADAL" clId="{4B03D17A-3213-8B43-B2F3-684A06C04BF6}" dt="2022-11-06T20:46:57.644" v="2193"/>
          <ac:grpSpMkLst>
            <pc:docMk/>
            <pc:sldMk cId="116170959" sldId="387"/>
            <ac:grpSpMk id="118" creationId="{EF1D4A62-79EF-E082-9FE4-8D430E9DD7A4}"/>
          </ac:grpSpMkLst>
        </pc:grpChg>
        <pc:grpChg chg="mod">
          <ac:chgData name="Jared Carboy" userId="6125d4e8-06bb-44b1-a4ea-03dbade77421" providerId="ADAL" clId="{4B03D17A-3213-8B43-B2F3-684A06C04BF6}" dt="2022-11-06T20:46:57.644" v="2193"/>
          <ac:grpSpMkLst>
            <pc:docMk/>
            <pc:sldMk cId="116170959" sldId="387"/>
            <ac:grpSpMk id="123" creationId="{9E7CE640-3E1B-0822-B126-05988D9D4D1D}"/>
          </ac:grpSpMkLst>
        </pc:grpChg>
        <pc:grpChg chg="mod">
          <ac:chgData name="Jared Carboy" userId="6125d4e8-06bb-44b1-a4ea-03dbade77421" providerId="ADAL" clId="{4B03D17A-3213-8B43-B2F3-684A06C04BF6}" dt="2022-11-06T20:46:57.644" v="2193"/>
          <ac:grpSpMkLst>
            <pc:docMk/>
            <pc:sldMk cId="116170959" sldId="387"/>
            <ac:grpSpMk id="124" creationId="{9FF20E3E-C5A5-9586-D13B-40E6EB035FA1}"/>
          </ac:grpSpMkLst>
        </pc:grpChg>
        <pc:grpChg chg="mod">
          <ac:chgData name="Jared Carboy" userId="6125d4e8-06bb-44b1-a4ea-03dbade77421" providerId="ADAL" clId="{4B03D17A-3213-8B43-B2F3-684A06C04BF6}" dt="2022-11-06T20:46:57.644" v="2193"/>
          <ac:grpSpMkLst>
            <pc:docMk/>
            <pc:sldMk cId="116170959" sldId="387"/>
            <ac:grpSpMk id="129" creationId="{74F6BEA3-107B-0977-8C1C-A022DC07C630}"/>
          </ac:grpSpMkLst>
        </pc:grpChg>
        <pc:grpChg chg="mod">
          <ac:chgData name="Jared Carboy" userId="6125d4e8-06bb-44b1-a4ea-03dbade77421" providerId="ADAL" clId="{4B03D17A-3213-8B43-B2F3-684A06C04BF6}" dt="2022-11-06T20:46:57.644" v="2193"/>
          <ac:grpSpMkLst>
            <pc:docMk/>
            <pc:sldMk cId="116170959" sldId="387"/>
            <ac:grpSpMk id="132" creationId="{2DA8DEAB-3B0C-9269-EC7B-5B5DAC5C19E1}"/>
          </ac:grpSpMkLst>
        </pc:grpChg>
        <pc:grpChg chg="add del mod">
          <ac:chgData name="Jared Carboy" userId="6125d4e8-06bb-44b1-a4ea-03dbade77421" providerId="ADAL" clId="{4B03D17A-3213-8B43-B2F3-684A06C04BF6}" dt="2022-11-06T20:48:02.865" v="2208" actId="478"/>
          <ac:grpSpMkLst>
            <pc:docMk/>
            <pc:sldMk cId="116170959" sldId="387"/>
            <ac:grpSpMk id="141" creationId="{07ACB98A-44A7-7F9D-5758-0DD33587C3EE}"/>
          </ac:grpSpMkLst>
        </pc:grpChg>
        <pc:grpChg chg="mod">
          <ac:chgData name="Jared Carboy" userId="6125d4e8-06bb-44b1-a4ea-03dbade77421" providerId="ADAL" clId="{4B03D17A-3213-8B43-B2F3-684A06C04BF6}" dt="2022-11-06T20:47:56.600" v="2203"/>
          <ac:grpSpMkLst>
            <pc:docMk/>
            <pc:sldMk cId="116170959" sldId="387"/>
            <ac:grpSpMk id="142" creationId="{592646FE-CD5C-C57B-309B-8D1125415048}"/>
          </ac:grpSpMkLst>
        </pc:grpChg>
        <pc:grpChg chg="mod">
          <ac:chgData name="Jared Carboy" userId="6125d4e8-06bb-44b1-a4ea-03dbade77421" providerId="ADAL" clId="{4B03D17A-3213-8B43-B2F3-684A06C04BF6}" dt="2022-11-06T20:47:56.600" v="2203"/>
          <ac:grpSpMkLst>
            <pc:docMk/>
            <pc:sldMk cId="116170959" sldId="387"/>
            <ac:grpSpMk id="146" creationId="{17333DD6-48BB-BF96-DEAB-072F2D78E4E7}"/>
          </ac:grpSpMkLst>
        </pc:grpChg>
        <pc:grpChg chg="mod">
          <ac:chgData name="Jared Carboy" userId="6125d4e8-06bb-44b1-a4ea-03dbade77421" providerId="ADAL" clId="{4B03D17A-3213-8B43-B2F3-684A06C04BF6}" dt="2022-11-06T20:47:56.600" v="2203"/>
          <ac:grpSpMkLst>
            <pc:docMk/>
            <pc:sldMk cId="116170959" sldId="387"/>
            <ac:grpSpMk id="147" creationId="{A55F12D1-72D4-FE37-ED42-4F27D07583E1}"/>
          </ac:grpSpMkLst>
        </pc:grpChg>
        <pc:grpChg chg="mod">
          <ac:chgData name="Jared Carboy" userId="6125d4e8-06bb-44b1-a4ea-03dbade77421" providerId="ADAL" clId="{4B03D17A-3213-8B43-B2F3-684A06C04BF6}" dt="2022-11-06T20:47:56.600" v="2203"/>
          <ac:grpSpMkLst>
            <pc:docMk/>
            <pc:sldMk cId="116170959" sldId="387"/>
            <ac:grpSpMk id="152" creationId="{8C554732-293F-16F0-9AB9-71D8C67A2F66}"/>
          </ac:grpSpMkLst>
        </pc:grpChg>
        <pc:grpChg chg="mod">
          <ac:chgData name="Jared Carboy" userId="6125d4e8-06bb-44b1-a4ea-03dbade77421" providerId="ADAL" clId="{4B03D17A-3213-8B43-B2F3-684A06C04BF6}" dt="2022-11-06T20:47:56.600" v="2203"/>
          <ac:grpSpMkLst>
            <pc:docMk/>
            <pc:sldMk cId="116170959" sldId="387"/>
            <ac:grpSpMk id="155" creationId="{A7E0D7E6-0B7E-83F8-E47F-09C17CA11226}"/>
          </ac:grpSpMkLst>
        </pc:grpChg>
        <pc:grpChg chg="add del mod">
          <ac:chgData name="Jared Carboy" userId="6125d4e8-06bb-44b1-a4ea-03dbade77421" providerId="ADAL" clId="{4B03D17A-3213-8B43-B2F3-684A06C04BF6}" dt="2022-11-06T20:48:02.067" v="2207" actId="478"/>
          <ac:grpSpMkLst>
            <pc:docMk/>
            <pc:sldMk cId="116170959" sldId="387"/>
            <ac:grpSpMk id="164" creationId="{2B61B931-68FC-0F33-87A6-2DC510F47EAB}"/>
          </ac:grpSpMkLst>
        </pc:grpChg>
        <pc:grpChg chg="mod">
          <ac:chgData name="Jared Carboy" userId="6125d4e8-06bb-44b1-a4ea-03dbade77421" providerId="ADAL" clId="{4B03D17A-3213-8B43-B2F3-684A06C04BF6}" dt="2022-11-06T20:47:57.695" v="2204"/>
          <ac:grpSpMkLst>
            <pc:docMk/>
            <pc:sldMk cId="116170959" sldId="387"/>
            <ac:grpSpMk id="165" creationId="{EB877866-B17D-ED47-0A6C-B7711187A94F}"/>
          </ac:grpSpMkLst>
        </pc:grpChg>
        <pc:grpChg chg="mod">
          <ac:chgData name="Jared Carboy" userId="6125d4e8-06bb-44b1-a4ea-03dbade77421" providerId="ADAL" clId="{4B03D17A-3213-8B43-B2F3-684A06C04BF6}" dt="2022-11-06T20:47:57.695" v="2204"/>
          <ac:grpSpMkLst>
            <pc:docMk/>
            <pc:sldMk cId="116170959" sldId="387"/>
            <ac:grpSpMk id="169" creationId="{C2322D3D-B510-B809-DC69-6EF4B71BF1BF}"/>
          </ac:grpSpMkLst>
        </pc:grpChg>
        <pc:grpChg chg="mod">
          <ac:chgData name="Jared Carboy" userId="6125d4e8-06bb-44b1-a4ea-03dbade77421" providerId="ADAL" clId="{4B03D17A-3213-8B43-B2F3-684A06C04BF6}" dt="2022-11-06T20:47:57.695" v="2204"/>
          <ac:grpSpMkLst>
            <pc:docMk/>
            <pc:sldMk cId="116170959" sldId="387"/>
            <ac:grpSpMk id="170" creationId="{E6B49CD3-DA01-756F-4B45-627F3C552D2A}"/>
          </ac:grpSpMkLst>
        </pc:grpChg>
        <pc:grpChg chg="mod">
          <ac:chgData name="Jared Carboy" userId="6125d4e8-06bb-44b1-a4ea-03dbade77421" providerId="ADAL" clId="{4B03D17A-3213-8B43-B2F3-684A06C04BF6}" dt="2022-11-06T20:47:57.695" v="2204"/>
          <ac:grpSpMkLst>
            <pc:docMk/>
            <pc:sldMk cId="116170959" sldId="387"/>
            <ac:grpSpMk id="175" creationId="{C94E774E-1CE4-C699-199A-8881E3CE5A49}"/>
          </ac:grpSpMkLst>
        </pc:grpChg>
        <pc:grpChg chg="mod">
          <ac:chgData name="Jared Carboy" userId="6125d4e8-06bb-44b1-a4ea-03dbade77421" providerId="ADAL" clId="{4B03D17A-3213-8B43-B2F3-684A06C04BF6}" dt="2022-11-06T20:47:57.695" v="2204"/>
          <ac:grpSpMkLst>
            <pc:docMk/>
            <pc:sldMk cId="116170959" sldId="387"/>
            <ac:grpSpMk id="178" creationId="{A986095B-E5F2-2637-6C39-BCE77D32BEC7}"/>
          </ac:grpSpMkLst>
        </pc:grpChg>
        <pc:grpChg chg="add mod">
          <ac:chgData name="Jared Carboy" userId="6125d4e8-06bb-44b1-a4ea-03dbade77421" providerId="ADAL" clId="{4B03D17A-3213-8B43-B2F3-684A06C04BF6}" dt="2022-11-06T20:48:13.173" v="2211" actId="14100"/>
          <ac:grpSpMkLst>
            <pc:docMk/>
            <pc:sldMk cId="116170959" sldId="387"/>
            <ac:grpSpMk id="187" creationId="{A3B4CA01-7A23-5448-FF24-EBA3C6F54D92}"/>
          </ac:grpSpMkLst>
        </pc:grpChg>
        <pc:grpChg chg="mod">
          <ac:chgData name="Jared Carboy" userId="6125d4e8-06bb-44b1-a4ea-03dbade77421" providerId="ADAL" clId="{4B03D17A-3213-8B43-B2F3-684A06C04BF6}" dt="2022-11-06T20:47:58.302" v="2205"/>
          <ac:grpSpMkLst>
            <pc:docMk/>
            <pc:sldMk cId="116170959" sldId="387"/>
            <ac:grpSpMk id="188" creationId="{F2E2376B-4404-CB26-1230-DD6259C8E357}"/>
          </ac:grpSpMkLst>
        </pc:grpChg>
        <pc:grpChg chg="mod">
          <ac:chgData name="Jared Carboy" userId="6125d4e8-06bb-44b1-a4ea-03dbade77421" providerId="ADAL" clId="{4B03D17A-3213-8B43-B2F3-684A06C04BF6}" dt="2022-11-06T20:47:58.302" v="2205"/>
          <ac:grpSpMkLst>
            <pc:docMk/>
            <pc:sldMk cId="116170959" sldId="387"/>
            <ac:grpSpMk id="192" creationId="{4F9133F0-B9D1-2CDE-EA5D-F4BAE8C3798C}"/>
          </ac:grpSpMkLst>
        </pc:grpChg>
        <pc:grpChg chg="mod">
          <ac:chgData name="Jared Carboy" userId="6125d4e8-06bb-44b1-a4ea-03dbade77421" providerId="ADAL" clId="{4B03D17A-3213-8B43-B2F3-684A06C04BF6}" dt="2022-11-06T20:47:58.302" v="2205"/>
          <ac:grpSpMkLst>
            <pc:docMk/>
            <pc:sldMk cId="116170959" sldId="387"/>
            <ac:grpSpMk id="193" creationId="{7321653D-FA63-E419-AA8D-9AEB051EDA18}"/>
          </ac:grpSpMkLst>
        </pc:grpChg>
        <pc:grpChg chg="mod">
          <ac:chgData name="Jared Carboy" userId="6125d4e8-06bb-44b1-a4ea-03dbade77421" providerId="ADAL" clId="{4B03D17A-3213-8B43-B2F3-684A06C04BF6}" dt="2022-11-06T20:47:58.302" v="2205"/>
          <ac:grpSpMkLst>
            <pc:docMk/>
            <pc:sldMk cId="116170959" sldId="387"/>
            <ac:grpSpMk id="198" creationId="{3935811A-FEBE-D776-42FA-942D51E7C0C2}"/>
          </ac:grpSpMkLst>
        </pc:grpChg>
        <pc:grpChg chg="mod">
          <ac:chgData name="Jared Carboy" userId="6125d4e8-06bb-44b1-a4ea-03dbade77421" providerId="ADAL" clId="{4B03D17A-3213-8B43-B2F3-684A06C04BF6}" dt="2022-11-06T20:47:58.302" v="2205"/>
          <ac:grpSpMkLst>
            <pc:docMk/>
            <pc:sldMk cId="116170959" sldId="387"/>
            <ac:grpSpMk id="201" creationId="{87E58824-6E0B-E124-2C06-9B2A23F8D5BF}"/>
          </ac:grpSpMkLst>
        </pc:grpChg>
        <pc:grpChg chg="add del mod">
          <ac:chgData name="Jared Carboy" userId="6125d4e8-06bb-44b1-a4ea-03dbade77421" providerId="ADAL" clId="{4B03D17A-3213-8B43-B2F3-684A06C04BF6}" dt="2022-11-06T20:48:31.820" v="2215" actId="478"/>
          <ac:grpSpMkLst>
            <pc:docMk/>
            <pc:sldMk cId="116170959" sldId="387"/>
            <ac:grpSpMk id="210" creationId="{200F515D-A17D-C86C-F0A0-7C0FDD0EB26B}"/>
          </ac:grpSpMkLst>
        </pc:grpChg>
        <pc:grpChg chg="mod">
          <ac:chgData name="Jared Carboy" userId="6125d4e8-06bb-44b1-a4ea-03dbade77421" providerId="ADAL" clId="{4B03D17A-3213-8B43-B2F3-684A06C04BF6}" dt="2022-11-06T20:48:15.834" v="2212"/>
          <ac:grpSpMkLst>
            <pc:docMk/>
            <pc:sldMk cId="116170959" sldId="387"/>
            <ac:grpSpMk id="211" creationId="{16762018-4334-1988-8469-A5CBF2CC12B6}"/>
          </ac:grpSpMkLst>
        </pc:grpChg>
        <pc:grpChg chg="mod">
          <ac:chgData name="Jared Carboy" userId="6125d4e8-06bb-44b1-a4ea-03dbade77421" providerId="ADAL" clId="{4B03D17A-3213-8B43-B2F3-684A06C04BF6}" dt="2022-11-06T20:48:15.834" v="2212"/>
          <ac:grpSpMkLst>
            <pc:docMk/>
            <pc:sldMk cId="116170959" sldId="387"/>
            <ac:grpSpMk id="215" creationId="{B877C7AD-905A-65D8-0519-286C7D8E944E}"/>
          </ac:grpSpMkLst>
        </pc:grpChg>
        <pc:grpChg chg="mod">
          <ac:chgData name="Jared Carboy" userId="6125d4e8-06bb-44b1-a4ea-03dbade77421" providerId="ADAL" clId="{4B03D17A-3213-8B43-B2F3-684A06C04BF6}" dt="2022-11-06T20:48:15.834" v="2212"/>
          <ac:grpSpMkLst>
            <pc:docMk/>
            <pc:sldMk cId="116170959" sldId="387"/>
            <ac:grpSpMk id="216" creationId="{EA9CB9BC-F33F-DE0D-E2C3-6E218A2F0293}"/>
          </ac:grpSpMkLst>
        </pc:grpChg>
        <pc:grpChg chg="mod">
          <ac:chgData name="Jared Carboy" userId="6125d4e8-06bb-44b1-a4ea-03dbade77421" providerId="ADAL" clId="{4B03D17A-3213-8B43-B2F3-684A06C04BF6}" dt="2022-11-06T20:48:15.834" v="2212"/>
          <ac:grpSpMkLst>
            <pc:docMk/>
            <pc:sldMk cId="116170959" sldId="387"/>
            <ac:grpSpMk id="221" creationId="{C3347E84-9D09-E8D4-D598-A8FD958BCE50}"/>
          </ac:grpSpMkLst>
        </pc:grpChg>
        <pc:grpChg chg="mod">
          <ac:chgData name="Jared Carboy" userId="6125d4e8-06bb-44b1-a4ea-03dbade77421" providerId="ADAL" clId="{4B03D17A-3213-8B43-B2F3-684A06C04BF6}" dt="2022-11-06T20:48:15.834" v="2212"/>
          <ac:grpSpMkLst>
            <pc:docMk/>
            <pc:sldMk cId="116170959" sldId="387"/>
            <ac:grpSpMk id="224" creationId="{CAF2F64C-4F4E-1AB5-2615-BA310AF83908}"/>
          </ac:grpSpMkLst>
        </pc:grpChg>
        <pc:grpChg chg="add del mod">
          <ac:chgData name="Jared Carboy" userId="6125d4e8-06bb-44b1-a4ea-03dbade77421" providerId="ADAL" clId="{4B03D17A-3213-8B43-B2F3-684A06C04BF6}" dt="2022-11-06T20:48:30.891" v="2214" actId="478"/>
          <ac:grpSpMkLst>
            <pc:docMk/>
            <pc:sldMk cId="116170959" sldId="387"/>
            <ac:grpSpMk id="233" creationId="{FE600F8D-8F60-48C9-6391-907DE75AFCE8}"/>
          </ac:grpSpMkLst>
        </pc:grpChg>
        <pc:grpChg chg="mod">
          <ac:chgData name="Jared Carboy" userId="6125d4e8-06bb-44b1-a4ea-03dbade77421" providerId="ADAL" clId="{4B03D17A-3213-8B43-B2F3-684A06C04BF6}" dt="2022-11-06T20:48:19.626" v="2213" actId="571"/>
          <ac:grpSpMkLst>
            <pc:docMk/>
            <pc:sldMk cId="116170959" sldId="387"/>
            <ac:grpSpMk id="234" creationId="{C27E3D88-CCAE-8F64-2539-06A9237FC951}"/>
          </ac:grpSpMkLst>
        </pc:grpChg>
        <pc:grpChg chg="mod">
          <ac:chgData name="Jared Carboy" userId="6125d4e8-06bb-44b1-a4ea-03dbade77421" providerId="ADAL" clId="{4B03D17A-3213-8B43-B2F3-684A06C04BF6}" dt="2022-11-06T20:48:19.626" v="2213" actId="571"/>
          <ac:grpSpMkLst>
            <pc:docMk/>
            <pc:sldMk cId="116170959" sldId="387"/>
            <ac:grpSpMk id="238" creationId="{E518A39C-E791-0268-A871-B3B76D0ECCAF}"/>
          </ac:grpSpMkLst>
        </pc:grpChg>
        <pc:grpChg chg="mod">
          <ac:chgData name="Jared Carboy" userId="6125d4e8-06bb-44b1-a4ea-03dbade77421" providerId="ADAL" clId="{4B03D17A-3213-8B43-B2F3-684A06C04BF6}" dt="2022-11-06T20:48:19.626" v="2213" actId="571"/>
          <ac:grpSpMkLst>
            <pc:docMk/>
            <pc:sldMk cId="116170959" sldId="387"/>
            <ac:grpSpMk id="239" creationId="{5B5062BF-A5C8-AEEA-0E72-009FC489DF45}"/>
          </ac:grpSpMkLst>
        </pc:grpChg>
        <pc:grpChg chg="mod">
          <ac:chgData name="Jared Carboy" userId="6125d4e8-06bb-44b1-a4ea-03dbade77421" providerId="ADAL" clId="{4B03D17A-3213-8B43-B2F3-684A06C04BF6}" dt="2022-11-06T20:48:19.626" v="2213" actId="571"/>
          <ac:grpSpMkLst>
            <pc:docMk/>
            <pc:sldMk cId="116170959" sldId="387"/>
            <ac:grpSpMk id="244" creationId="{E28831E3-4155-1C6B-A610-CAEBAB7AEE43}"/>
          </ac:grpSpMkLst>
        </pc:grpChg>
        <pc:grpChg chg="mod">
          <ac:chgData name="Jared Carboy" userId="6125d4e8-06bb-44b1-a4ea-03dbade77421" providerId="ADAL" clId="{4B03D17A-3213-8B43-B2F3-684A06C04BF6}" dt="2022-11-06T20:48:19.626" v="2213" actId="571"/>
          <ac:grpSpMkLst>
            <pc:docMk/>
            <pc:sldMk cId="116170959" sldId="387"/>
            <ac:grpSpMk id="247" creationId="{BC2749F8-1768-92CD-D458-30BFEBAE36BC}"/>
          </ac:grpSpMkLst>
        </pc:grpChg>
        <pc:grpChg chg="add mod">
          <ac:chgData name="Jared Carboy" userId="6125d4e8-06bb-44b1-a4ea-03dbade77421" providerId="ADAL" clId="{4B03D17A-3213-8B43-B2F3-684A06C04BF6}" dt="2022-11-06T20:48:36.993" v="2217" actId="1076"/>
          <ac:grpSpMkLst>
            <pc:docMk/>
            <pc:sldMk cId="116170959" sldId="387"/>
            <ac:grpSpMk id="256" creationId="{59D1175E-AFFA-FFBC-8F37-C172E3BB9A1A}"/>
          </ac:grpSpMkLst>
        </pc:grpChg>
        <pc:grpChg chg="mod">
          <ac:chgData name="Jared Carboy" userId="6125d4e8-06bb-44b1-a4ea-03dbade77421" providerId="ADAL" clId="{4B03D17A-3213-8B43-B2F3-684A06C04BF6}" dt="2022-11-06T20:48:33.642" v="2216"/>
          <ac:grpSpMkLst>
            <pc:docMk/>
            <pc:sldMk cId="116170959" sldId="387"/>
            <ac:grpSpMk id="257" creationId="{1A4C5716-F796-A0BB-1A7C-51B44D11051C}"/>
          </ac:grpSpMkLst>
        </pc:grpChg>
        <pc:grpChg chg="mod">
          <ac:chgData name="Jared Carboy" userId="6125d4e8-06bb-44b1-a4ea-03dbade77421" providerId="ADAL" clId="{4B03D17A-3213-8B43-B2F3-684A06C04BF6}" dt="2022-11-06T20:48:33.642" v="2216"/>
          <ac:grpSpMkLst>
            <pc:docMk/>
            <pc:sldMk cId="116170959" sldId="387"/>
            <ac:grpSpMk id="261" creationId="{7DD6C4F3-9BD4-750B-FF77-5135D1D7F929}"/>
          </ac:grpSpMkLst>
        </pc:grpChg>
        <pc:grpChg chg="mod">
          <ac:chgData name="Jared Carboy" userId="6125d4e8-06bb-44b1-a4ea-03dbade77421" providerId="ADAL" clId="{4B03D17A-3213-8B43-B2F3-684A06C04BF6}" dt="2022-11-06T20:48:33.642" v="2216"/>
          <ac:grpSpMkLst>
            <pc:docMk/>
            <pc:sldMk cId="116170959" sldId="387"/>
            <ac:grpSpMk id="262" creationId="{77241718-CCCB-D331-3BC2-8A47AC1F72F0}"/>
          </ac:grpSpMkLst>
        </pc:grpChg>
        <pc:grpChg chg="mod">
          <ac:chgData name="Jared Carboy" userId="6125d4e8-06bb-44b1-a4ea-03dbade77421" providerId="ADAL" clId="{4B03D17A-3213-8B43-B2F3-684A06C04BF6}" dt="2022-11-06T20:48:33.642" v="2216"/>
          <ac:grpSpMkLst>
            <pc:docMk/>
            <pc:sldMk cId="116170959" sldId="387"/>
            <ac:grpSpMk id="267" creationId="{7CC1D6BB-C00B-1104-BFCC-67A3CD7CB6F8}"/>
          </ac:grpSpMkLst>
        </pc:grpChg>
        <pc:grpChg chg="mod">
          <ac:chgData name="Jared Carboy" userId="6125d4e8-06bb-44b1-a4ea-03dbade77421" providerId="ADAL" clId="{4B03D17A-3213-8B43-B2F3-684A06C04BF6}" dt="2022-11-06T20:48:33.642" v="2216"/>
          <ac:grpSpMkLst>
            <pc:docMk/>
            <pc:sldMk cId="116170959" sldId="387"/>
            <ac:grpSpMk id="270" creationId="{A7330563-0B46-BD26-2B12-8D3EC465F4B5}"/>
          </ac:grpSpMkLst>
        </pc:grpChg>
        <pc:grpChg chg="add mod">
          <ac:chgData name="Jared Carboy" userId="6125d4e8-06bb-44b1-a4ea-03dbade77421" providerId="ADAL" clId="{4B03D17A-3213-8B43-B2F3-684A06C04BF6}" dt="2022-11-06T20:48:40.932" v="2219" actId="1076"/>
          <ac:grpSpMkLst>
            <pc:docMk/>
            <pc:sldMk cId="116170959" sldId="387"/>
            <ac:grpSpMk id="279" creationId="{C3CE7AAC-767F-EFEF-4943-C1AF40B1EC1C}"/>
          </ac:grpSpMkLst>
        </pc:grpChg>
        <pc:grpChg chg="mod">
          <ac:chgData name="Jared Carboy" userId="6125d4e8-06bb-44b1-a4ea-03dbade77421" providerId="ADAL" clId="{4B03D17A-3213-8B43-B2F3-684A06C04BF6}" dt="2022-11-06T20:48:37.678" v="2218"/>
          <ac:grpSpMkLst>
            <pc:docMk/>
            <pc:sldMk cId="116170959" sldId="387"/>
            <ac:grpSpMk id="280" creationId="{E3294BA5-77F9-229C-EC62-3389E0463FBE}"/>
          </ac:grpSpMkLst>
        </pc:grpChg>
        <pc:grpChg chg="mod">
          <ac:chgData name="Jared Carboy" userId="6125d4e8-06bb-44b1-a4ea-03dbade77421" providerId="ADAL" clId="{4B03D17A-3213-8B43-B2F3-684A06C04BF6}" dt="2022-11-06T20:48:37.678" v="2218"/>
          <ac:grpSpMkLst>
            <pc:docMk/>
            <pc:sldMk cId="116170959" sldId="387"/>
            <ac:grpSpMk id="284" creationId="{811AEC17-F20C-2E09-AE2A-C426252B4DF8}"/>
          </ac:grpSpMkLst>
        </pc:grpChg>
        <pc:grpChg chg="mod">
          <ac:chgData name="Jared Carboy" userId="6125d4e8-06bb-44b1-a4ea-03dbade77421" providerId="ADAL" clId="{4B03D17A-3213-8B43-B2F3-684A06C04BF6}" dt="2022-11-06T20:48:37.678" v="2218"/>
          <ac:grpSpMkLst>
            <pc:docMk/>
            <pc:sldMk cId="116170959" sldId="387"/>
            <ac:grpSpMk id="285" creationId="{FF47A1E7-79EB-5277-B213-C31645E3A74B}"/>
          </ac:grpSpMkLst>
        </pc:grpChg>
        <pc:grpChg chg="mod">
          <ac:chgData name="Jared Carboy" userId="6125d4e8-06bb-44b1-a4ea-03dbade77421" providerId="ADAL" clId="{4B03D17A-3213-8B43-B2F3-684A06C04BF6}" dt="2022-11-06T20:48:37.678" v="2218"/>
          <ac:grpSpMkLst>
            <pc:docMk/>
            <pc:sldMk cId="116170959" sldId="387"/>
            <ac:grpSpMk id="290" creationId="{5E5B0154-1670-B608-16FB-956AB92513AC}"/>
          </ac:grpSpMkLst>
        </pc:grpChg>
        <pc:grpChg chg="mod">
          <ac:chgData name="Jared Carboy" userId="6125d4e8-06bb-44b1-a4ea-03dbade77421" providerId="ADAL" clId="{4B03D17A-3213-8B43-B2F3-684A06C04BF6}" dt="2022-11-06T20:48:37.678" v="2218"/>
          <ac:grpSpMkLst>
            <pc:docMk/>
            <pc:sldMk cId="116170959" sldId="387"/>
            <ac:grpSpMk id="293" creationId="{F4FED985-35D2-5122-DAD0-FE4B27DE120B}"/>
          </ac:grpSpMkLst>
        </pc:grpChg>
        <pc:grpChg chg="add mod">
          <ac:chgData name="Jared Carboy" userId="6125d4e8-06bb-44b1-a4ea-03dbade77421" providerId="ADAL" clId="{4B03D17A-3213-8B43-B2F3-684A06C04BF6}" dt="2022-11-06T20:54:14.033" v="2280" actId="1076"/>
          <ac:grpSpMkLst>
            <pc:docMk/>
            <pc:sldMk cId="116170959" sldId="387"/>
            <ac:grpSpMk id="303" creationId="{8CDE12D6-691E-4115-6B9D-C52157F9289F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05" creationId="{E77BB565-D3C0-4845-CD29-91C4155E557B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08" creationId="{D88D0E0D-E0FA-0D3E-89D5-25423503E289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11" creationId="{1EC1F441-D832-9687-4D5A-554BA718AD28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12" creationId="{D5D16363-B458-6FDE-B94E-1983CA9432C3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17" creationId="{A8DEE94C-5744-59DA-6676-EAA243D64DA9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20" creationId="{176C54ED-46A8-BEBC-2AA1-28FE59AF9061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29" creationId="{D777378C-7D2A-3CE5-0D8D-08DE9358F393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30" creationId="{518B0693-FDCA-B644-0ED7-6E9C42768F6D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35" creationId="{E5F5EDCB-E391-3521-E971-868D13D8A2E9}"/>
          </ac:grpSpMkLst>
        </pc:grpChg>
        <pc:grpChg chg="mod">
          <ac:chgData name="Jared Carboy" userId="6125d4e8-06bb-44b1-a4ea-03dbade77421" providerId="ADAL" clId="{4B03D17A-3213-8B43-B2F3-684A06C04BF6}" dt="2022-11-06T20:54:04.963" v="2278"/>
          <ac:grpSpMkLst>
            <pc:docMk/>
            <pc:sldMk cId="116170959" sldId="387"/>
            <ac:grpSpMk id="338" creationId="{5853AF58-2C5B-C363-82B8-7633D60AA9D9}"/>
          </ac:grpSpMkLst>
        </pc:grpChg>
        <pc:grpChg chg="add del mod">
          <ac:chgData name="Jared Carboy" userId="6125d4e8-06bb-44b1-a4ea-03dbade77421" providerId="ADAL" clId="{4B03D17A-3213-8B43-B2F3-684A06C04BF6}" dt="2022-11-06T20:58:54.393" v="2302" actId="478"/>
          <ac:grpSpMkLst>
            <pc:docMk/>
            <pc:sldMk cId="116170959" sldId="387"/>
            <ac:grpSpMk id="347" creationId="{BF055C66-3B8D-B8C2-F318-4308FE84AC53}"/>
          </ac:grpSpMkLst>
        </pc:grpChg>
        <pc:grpChg chg="mod">
          <ac:chgData name="Jared Carboy" userId="6125d4e8-06bb-44b1-a4ea-03dbade77421" providerId="ADAL" clId="{4B03D17A-3213-8B43-B2F3-684A06C04BF6}" dt="2022-11-06T20:58:45.871" v="2300"/>
          <ac:grpSpMkLst>
            <pc:docMk/>
            <pc:sldMk cId="116170959" sldId="387"/>
            <ac:grpSpMk id="348" creationId="{46678966-D4FF-F0E1-2A17-986D3350D795}"/>
          </ac:grpSpMkLst>
        </pc:grpChg>
        <pc:grpChg chg="mod">
          <ac:chgData name="Jared Carboy" userId="6125d4e8-06bb-44b1-a4ea-03dbade77421" providerId="ADAL" clId="{4B03D17A-3213-8B43-B2F3-684A06C04BF6}" dt="2022-11-06T20:58:45.871" v="2300"/>
          <ac:grpSpMkLst>
            <pc:docMk/>
            <pc:sldMk cId="116170959" sldId="387"/>
            <ac:grpSpMk id="349" creationId="{1A516AEE-0C55-3FEB-0693-61074F73C032}"/>
          </ac:grpSpMkLst>
        </pc:grpChg>
        <pc:grpChg chg="mod">
          <ac:chgData name="Jared Carboy" userId="6125d4e8-06bb-44b1-a4ea-03dbade77421" providerId="ADAL" clId="{4B03D17A-3213-8B43-B2F3-684A06C04BF6}" dt="2022-11-06T20:58:45.871" v="2300"/>
          <ac:grpSpMkLst>
            <pc:docMk/>
            <pc:sldMk cId="116170959" sldId="387"/>
            <ac:grpSpMk id="354" creationId="{743F2FF3-27F9-8CE9-0FED-F8671B20825B}"/>
          </ac:grpSpMkLst>
        </pc:grpChg>
        <pc:grpChg chg="del mod">
          <ac:chgData name="Jared Carboy" userId="6125d4e8-06bb-44b1-a4ea-03dbade77421" providerId="ADAL" clId="{4B03D17A-3213-8B43-B2F3-684A06C04BF6}" dt="2022-11-06T20:58:52.967" v="2301" actId="478"/>
          <ac:grpSpMkLst>
            <pc:docMk/>
            <pc:sldMk cId="116170959" sldId="387"/>
            <ac:grpSpMk id="357" creationId="{591C507A-6DB2-B573-1EDB-4E2FB3533FB0}"/>
          </ac:grpSpMkLst>
        </pc:grpChg>
        <pc:grpChg chg="add mod">
          <ac:chgData name="Jared Carboy" userId="6125d4e8-06bb-44b1-a4ea-03dbade77421" providerId="ADAL" clId="{4B03D17A-3213-8B43-B2F3-684A06C04BF6}" dt="2022-11-06T20:59:38.758" v="2307" actId="1076"/>
          <ac:grpSpMkLst>
            <pc:docMk/>
            <pc:sldMk cId="116170959" sldId="387"/>
            <ac:grpSpMk id="366" creationId="{C0FC849C-D5FD-7746-DD7A-8E1F88F68A00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67" creationId="{0E729639-C89F-8322-F483-65061E6B35BF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68" creationId="{EAF0B120-47B6-91FF-49CC-4C40C68B504A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69" creationId="{0D8843B0-5242-3B8B-F01F-EC4229A45700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70" creationId="{9EEADD3A-D001-97E6-9D86-9A52DE8AEB6C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71" creationId="{AA23916C-A05F-3B22-DF86-34DFC614976D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76" creationId="{B625DFE9-B720-556C-49AF-B8F8B2FF2C43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79" creationId="{083FA15F-5E7B-E18D-044D-B44ECBA87294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88" creationId="{EA669A64-2EC6-F5C4-FEB1-C9BD4CA82F1B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95" creationId="{49C0BFF3-E857-C0C3-38D8-DEA4CB4ED826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396" creationId="{3A82A3D9-E9F3-5790-9F2B-041B4152F889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401" creationId="{08F086E1-5D02-16D3-9358-B1FFBA2DB4BF}"/>
          </ac:grpSpMkLst>
        </pc:grpChg>
        <pc:grpChg chg="mod">
          <ac:chgData name="Jared Carboy" userId="6125d4e8-06bb-44b1-a4ea-03dbade77421" providerId="ADAL" clId="{4B03D17A-3213-8B43-B2F3-684A06C04BF6}" dt="2022-11-06T20:59:14.868" v="2303"/>
          <ac:grpSpMkLst>
            <pc:docMk/>
            <pc:sldMk cId="116170959" sldId="387"/>
            <ac:grpSpMk id="404" creationId="{1106352A-E145-DC0E-88AC-31065332B51B}"/>
          </ac:grpSpMkLst>
        </pc:grpChg>
        <pc:grpChg chg="add mod">
          <ac:chgData name="Jared Carboy" userId="6125d4e8-06bb-44b1-a4ea-03dbade77421" providerId="ADAL" clId="{4B03D17A-3213-8B43-B2F3-684A06C04BF6}" dt="2022-11-06T21:19:55.192" v="2454" actId="1076"/>
          <ac:grpSpMkLst>
            <pc:docMk/>
            <pc:sldMk cId="116170959" sldId="387"/>
            <ac:grpSpMk id="515" creationId="{546628E4-9285-3389-56AC-BA017A011843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16" creationId="{EF54FD28-A007-8DCC-19C9-C2EDF6BAB198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17" creationId="{968BAC80-AD20-07E4-C634-84FD1E578967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18" creationId="{F00BFEDE-069F-D489-C71B-765282C291F9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19" creationId="{4F0F1215-0503-DA77-478B-E006653C1696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20" creationId="{56B4F806-A632-473A-90E8-9280BFDFB592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25" creationId="{FD2019FF-019C-5078-7012-A0940AF455C9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28" creationId="{9BD8B0A8-D46E-608B-F800-19F61DADB8B4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37" creationId="{51DBF1EE-F3F0-8317-F838-32383AD7455D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44" creationId="{1E821F85-8938-3214-AA49-474747B04F54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45" creationId="{0608604F-4540-9B7B-431E-DC2B59D2B50C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50" creationId="{8EA159B7-3B8A-EB36-8A90-AE4170BD8BDE}"/>
          </ac:grpSpMkLst>
        </pc:grpChg>
        <pc:grpChg chg="mod">
          <ac:chgData name="Jared Carboy" userId="6125d4e8-06bb-44b1-a4ea-03dbade77421" providerId="ADAL" clId="{4B03D17A-3213-8B43-B2F3-684A06C04BF6}" dt="2022-11-06T21:19:53.026" v="2453"/>
          <ac:grpSpMkLst>
            <pc:docMk/>
            <pc:sldMk cId="116170959" sldId="387"/>
            <ac:grpSpMk id="553" creationId="{6D1364FF-3F9B-9C7B-B4E4-2527216EE454}"/>
          </ac:grpSpMkLst>
        </pc:grpChg>
        <pc:grpChg chg="add">
          <ac:chgData name="Jared Carboy" userId="6125d4e8-06bb-44b1-a4ea-03dbade77421" providerId="ADAL" clId="{4B03D17A-3213-8B43-B2F3-684A06C04BF6}" dt="2022-11-06T21:20:03.336" v="2455" actId="164"/>
          <ac:grpSpMkLst>
            <pc:docMk/>
            <pc:sldMk cId="116170959" sldId="387"/>
            <ac:grpSpMk id="562" creationId="{49959709-22A1-C75F-1F86-F9AAF80DDD8C}"/>
          </ac:grpSpMkLst>
        </pc:grpChg>
        <pc:picChg chg="add del mod">
          <ac:chgData name="Jared Carboy" userId="6125d4e8-06bb-44b1-a4ea-03dbade77421" providerId="ADAL" clId="{4B03D17A-3213-8B43-B2F3-684A06C04BF6}" dt="2022-11-06T20:48:45.841" v="2220" actId="478"/>
          <ac:picMkLst>
            <pc:docMk/>
            <pc:sldMk cId="116170959" sldId="387"/>
            <ac:picMk id="64" creationId="{4AD8652E-D45E-D317-3980-184363893809}"/>
          </ac:picMkLst>
        </pc:picChg>
        <pc:cxnChg chg="del">
          <ac:chgData name="Jared Carboy" userId="6125d4e8-06bb-44b1-a4ea-03dbade77421" providerId="ADAL" clId="{4B03D17A-3213-8B43-B2F3-684A06C04BF6}" dt="2022-11-06T19:04:54.122" v="718" actId="478"/>
          <ac:cxnSpMkLst>
            <pc:docMk/>
            <pc:sldMk cId="116170959" sldId="387"/>
            <ac:cxnSpMk id="21" creationId="{75C69C8C-FD11-4CC4-8FDB-491FBD3A9259}"/>
          </ac:cxnSpMkLst>
        </pc:cxnChg>
        <pc:cxnChg chg="del">
          <ac:chgData name="Jared Carboy" userId="6125d4e8-06bb-44b1-a4ea-03dbade77421" providerId="ADAL" clId="{4B03D17A-3213-8B43-B2F3-684A06C04BF6}" dt="2022-11-06T19:04:54.122" v="718" actId="478"/>
          <ac:cxnSpMkLst>
            <pc:docMk/>
            <pc:sldMk cId="116170959" sldId="387"/>
            <ac:cxnSpMk id="22" creationId="{4DF24890-8B32-4F12-8877-FFA96A441346}"/>
          </ac:cxnSpMkLst>
        </pc:cxnChg>
        <pc:cxnChg chg="mod">
          <ac:chgData name="Jared Carboy" userId="6125d4e8-06bb-44b1-a4ea-03dbade77421" providerId="ADAL" clId="{4B03D17A-3213-8B43-B2F3-684A06C04BF6}" dt="2022-11-06T20:45:11.223" v="2174"/>
          <ac:cxnSpMkLst>
            <pc:docMk/>
            <pc:sldMk cId="116170959" sldId="387"/>
            <ac:cxnSpMk id="80" creationId="{7CEA8B7D-88D5-E3B5-92BF-9B280F48338F}"/>
          </ac:cxnSpMkLst>
        </pc:cxnChg>
        <pc:cxnChg chg="mod">
          <ac:chgData name="Jared Carboy" userId="6125d4e8-06bb-44b1-a4ea-03dbade77421" providerId="ADAL" clId="{4B03D17A-3213-8B43-B2F3-684A06C04BF6}" dt="2022-11-06T20:45:11.223" v="2174"/>
          <ac:cxnSpMkLst>
            <pc:docMk/>
            <pc:sldMk cId="116170959" sldId="387"/>
            <ac:cxnSpMk id="81" creationId="{08E0096E-7DB8-54D8-2A5E-FD84E1BE6238}"/>
          </ac:cxnSpMkLst>
        </pc:cxnChg>
        <pc:cxnChg chg="mod">
          <ac:chgData name="Jared Carboy" userId="6125d4e8-06bb-44b1-a4ea-03dbade77421" providerId="ADAL" clId="{4B03D17A-3213-8B43-B2F3-684A06C04BF6}" dt="2022-11-06T20:46:12.290" v="2184"/>
          <ac:cxnSpMkLst>
            <pc:docMk/>
            <pc:sldMk cId="116170959" sldId="387"/>
            <ac:cxnSpMk id="104" creationId="{44223650-CD4A-A4C1-7C79-DA2DC0BF3E6D}"/>
          </ac:cxnSpMkLst>
        </pc:cxnChg>
        <pc:cxnChg chg="mod">
          <ac:chgData name="Jared Carboy" userId="6125d4e8-06bb-44b1-a4ea-03dbade77421" providerId="ADAL" clId="{4B03D17A-3213-8B43-B2F3-684A06C04BF6}" dt="2022-11-06T20:46:12.290" v="2184"/>
          <ac:cxnSpMkLst>
            <pc:docMk/>
            <pc:sldMk cId="116170959" sldId="387"/>
            <ac:cxnSpMk id="105" creationId="{7F2FDB84-B7B9-7E0D-99E7-EB2E8A03A93E}"/>
          </ac:cxnSpMkLst>
        </pc:cxnChg>
        <pc:cxnChg chg="mod">
          <ac:chgData name="Jared Carboy" userId="6125d4e8-06bb-44b1-a4ea-03dbade77421" providerId="ADAL" clId="{4B03D17A-3213-8B43-B2F3-684A06C04BF6}" dt="2022-11-06T20:46:57.644" v="2193"/>
          <ac:cxnSpMkLst>
            <pc:docMk/>
            <pc:sldMk cId="116170959" sldId="387"/>
            <ac:cxnSpMk id="130" creationId="{A49A9E69-CB0F-8B90-6E7D-0F8C00DDCACD}"/>
          </ac:cxnSpMkLst>
        </pc:cxnChg>
        <pc:cxnChg chg="mod">
          <ac:chgData name="Jared Carboy" userId="6125d4e8-06bb-44b1-a4ea-03dbade77421" providerId="ADAL" clId="{4B03D17A-3213-8B43-B2F3-684A06C04BF6}" dt="2022-11-06T20:46:57.644" v="2193"/>
          <ac:cxnSpMkLst>
            <pc:docMk/>
            <pc:sldMk cId="116170959" sldId="387"/>
            <ac:cxnSpMk id="131" creationId="{923C711F-EE73-2C03-A1A3-C471E81BFA2E}"/>
          </ac:cxnSpMkLst>
        </pc:cxnChg>
        <pc:cxnChg chg="mod">
          <ac:chgData name="Jared Carboy" userId="6125d4e8-06bb-44b1-a4ea-03dbade77421" providerId="ADAL" clId="{4B03D17A-3213-8B43-B2F3-684A06C04BF6}" dt="2022-11-06T20:47:56.600" v="2203"/>
          <ac:cxnSpMkLst>
            <pc:docMk/>
            <pc:sldMk cId="116170959" sldId="387"/>
            <ac:cxnSpMk id="153" creationId="{469391E6-892F-D8CB-8457-C31BDE5E439C}"/>
          </ac:cxnSpMkLst>
        </pc:cxnChg>
        <pc:cxnChg chg="mod">
          <ac:chgData name="Jared Carboy" userId="6125d4e8-06bb-44b1-a4ea-03dbade77421" providerId="ADAL" clId="{4B03D17A-3213-8B43-B2F3-684A06C04BF6}" dt="2022-11-06T20:47:56.600" v="2203"/>
          <ac:cxnSpMkLst>
            <pc:docMk/>
            <pc:sldMk cId="116170959" sldId="387"/>
            <ac:cxnSpMk id="154" creationId="{7CEC9319-4012-91E5-41D6-B9331E2D515C}"/>
          </ac:cxnSpMkLst>
        </pc:cxnChg>
        <pc:cxnChg chg="mod">
          <ac:chgData name="Jared Carboy" userId="6125d4e8-06bb-44b1-a4ea-03dbade77421" providerId="ADAL" clId="{4B03D17A-3213-8B43-B2F3-684A06C04BF6}" dt="2022-11-06T20:47:57.695" v="2204"/>
          <ac:cxnSpMkLst>
            <pc:docMk/>
            <pc:sldMk cId="116170959" sldId="387"/>
            <ac:cxnSpMk id="176" creationId="{EA89B75D-0CD9-9302-6275-A7B6DC6AE90F}"/>
          </ac:cxnSpMkLst>
        </pc:cxnChg>
        <pc:cxnChg chg="mod">
          <ac:chgData name="Jared Carboy" userId="6125d4e8-06bb-44b1-a4ea-03dbade77421" providerId="ADAL" clId="{4B03D17A-3213-8B43-B2F3-684A06C04BF6}" dt="2022-11-06T20:47:57.695" v="2204"/>
          <ac:cxnSpMkLst>
            <pc:docMk/>
            <pc:sldMk cId="116170959" sldId="387"/>
            <ac:cxnSpMk id="177" creationId="{C3F9C181-71C8-9A80-B4FE-745EE1714324}"/>
          </ac:cxnSpMkLst>
        </pc:cxnChg>
        <pc:cxnChg chg="mod">
          <ac:chgData name="Jared Carboy" userId="6125d4e8-06bb-44b1-a4ea-03dbade77421" providerId="ADAL" clId="{4B03D17A-3213-8B43-B2F3-684A06C04BF6}" dt="2022-11-06T20:47:58.302" v="2205"/>
          <ac:cxnSpMkLst>
            <pc:docMk/>
            <pc:sldMk cId="116170959" sldId="387"/>
            <ac:cxnSpMk id="199" creationId="{03C0DEC1-7150-A0C0-845D-2F702B8DB0DF}"/>
          </ac:cxnSpMkLst>
        </pc:cxnChg>
        <pc:cxnChg chg="mod">
          <ac:chgData name="Jared Carboy" userId="6125d4e8-06bb-44b1-a4ea-03dbade77421" providerId="ADAL" clId="{4B03D17A-3213-8B43-B2F3-684A06C04BF6}" dt="2022-11-06T20:47:58.302" v="2205"/>
          <ac:cxnSpMkLst>
            <pc:docMk/>
            <pc:sldMk cId="116170959" sldId="387"/>
            <ac:cxnSpMk id="200" creationId="{E268D475-D54E-9A17-CA12-CE270C28A920}"/>
          </ac:cxnSpMkLst>
        </pc:cxnChg>
        <pc:cxnChg chg="mod">
          <ac:chgData name="Jared Carboy" userId="6125d4e8-06bb-44b1-a4ea-03dbade77421" providerId="ADAL" clId="{4B03D17A-3213-8B43-B2F3-684A06C04BF6}" dt="2022-11-06T20:48:15.834" v="2212"/>
          <ac:cxnSpMkLst>
            <pc:docMk/>
            <pc:sldMk cId="116170959" sldId="387"/>
            <ac:cxnSpMk id="222" creationId="{2F39504C-9393-5FCB-3E9D-9908FEF75FB7}"/>
          </ac:cxnSpMkLst>
        </pc:cxnChg>
        <pc:cxnChg chg="mod">
          <ac:chgData name="Jared Carboy" userId="6125d4e8-06bb-44b1-a4ea-03dbade77421" providerId="ADAL" clId="{4B03D17A-3213-8B43-B2F3-684A06C04BF6}" dt="2022-11-06T20:48:15.834" v="2212"/>
          <ac:cxnSpMkLst>
            <pc:docMk/>
            <pc:sldMk cId="116170959" sldId="387"/>
            <ac:cxnSpMk id="223" creationId="{2FD83F53-6F8C-E61A-667C-05A2EF730FAF}"/>
          </ac:cxnSpMkLst>
        </pc:cxnChg>
        <pc:cxnChg chg="mod">
          <ac:chgData name="Jared Carboy" userId="6125d4e8-06bb-44b1-a4ea-03dbade77421" providerId="ADAL" clId="{4B03D17A-3213-8B43-B2F3-684A06C04BF6}" dt="2022-11-06T20:48:19.626" v="2213" actId="571"/>
          <ac:cxnSpMkLst>
            <pc:docMk/>
            <pc:sldMk cId="116170959" sldId="387"/>
            <ac:cxnSpMk id="245" creationId="{E33135C2-F141-92C4-D7EC-5C92576A6A5C}"/>
          </ac:cxnSpMkLst>
        </pc:cxnChg>
        <pc:cxnChg chg="mod">
          <ac:chgData name="Jared Carboy" userId="6125d4e8-06bb-44b1-a4ea-03dbade77421" providerId="ADAL" clId="{4B03D17A-3213-8B43-B2F3-684A06C04BF6}" dt="2022-11-06T20:48:19.626" v="2213" actId="571"/>
          <ac:cxnSpMkLst>
            <pc:docMk/>
            <pc:sldMk cId="116170959" sldId="387"/>
            <ac:cxnSpMk id="246" creationId="{7906EC0C-226A-010B-DCD8-60E69C4DC2D9}"/>
          </ac:cxnSpMkLst>
        </pc:cxnChg>
        <pc:cxnChg chg="mod">
          <ac:chgData name="Jared Carboy" userId="6125d4e8-06bb-44b1-a4ea-03dbade77421" providerId="ADAL" clId="{4B03D17A-3213-8B43-B2F3-684A06C04BF6}" dt="2022-11-06T20:48:33.642" v="2216"/>
          <ac:cxnSpMkLst>
            <pc:docMk/>
            <pc:sldMk cId="116170959" sldId="387"/>
            <ac:cxnSpMk id="268" creationId="{691428FF-91CC-FB5B-A91E-45D23459D18C}"/>
          </ac:cxnSpMkLst>
        </pc:cxnChg>
        <pc:cxnChg chg="mod">
          <ac:chgData name="Jared Carboy" userId="6125d4e8-06bb-44b1-a4ea-03dbade77421" providerId="ADAL" clId="{4B03D17A-3213-8B43-B2F3-684A06C04BF6}" dt="2022-11-06T20:48:33.642" v="2216"/>
          <ac:cxnSpMkLst>
            <pc:docMk/>
            <pc:sldMk cId="116170959" sldId="387"/>
            <ac:cxnSpMk id="269" creationId="{1979233A-D98B-16C8-C847-E35B49F881FF}"/>
          </ac:cxnSpMkLst>
        </pc:cxnChg>
        <pc:cxnChg chg="mod">
          <ac:chgData name="Jared Carboy" userId="6125d4e8-06bb-44b1-a4ea-03dbade77421" providerId="ADAL" clId="{4B03D17A-3213-8B43-B2F3-684A06C04BF6}" dt="2022-11-06T20:48:37.678" v="2218"/>
          <ac:cxnSpMkLst>
            <pc:docMk/>
            <pc:sldMk cId="116170959" sldId="387"/>
            <ac:cxnSpMk id="291" creationId="{989DB0A2-DAD2-8740-FE56-E184861FA8DD}"/>
          </ac:cxnSpMkLst>
        </pc:cxnChg>
        <pc:cxnChg chg="mod">
          <ac:chgData name="Jared Carboy" userId="6125d4e8-06bb-44b1-a4ea-03dbade77421" providerId="ADAL" clId="{4B03D17A-3213-8B43-B2F3-684A06C04BF6}" dt="2022-11-06T20:48:37.678" v="2218"/>
          <ac:cxnSpMkLst>
            <pc:docMk/>
            <pc:sldMk cId="116170959" sldId="387"/>
            <ac:cxnSpMk id="292" creationId="{2DF3312E-657C-E5FC-B614-0EE9C516DC21}"/>
          </ac:cxnSpMkLst>
        </pc:cxnChg>
        <pc:cxnChg chg="mod">
          <ac:chgData name="Jared Carboy" userId="6125d4e8-06bb-44b1-a4ea-03dbade77421" providerId="ADAL" clId="{4B03D17A-3213-8B43-B2F3-684A06C04BF6}" dt="2022-11-06T20:54:04.963" v="2278"/>
          <ac:cxnSpMkLst>
            <pc:docMk/>
            <pc:sldMk cId="116170959" sldId="387"/>
            <ac:cxnSpMk id="318" creationId="{A8B53693-0D90-ACB5-9C8C-A21070AF118A}"/>
          </ac:cxnSpMkLst>
        </pc:cxnChg>
        <pc:cxnChg chg="mod">
          <ac:chgData name="Jared Carboy" userId="6125d4e8-06bb-44b1-a4ea-03dbade77421" providerId="ADAL" clId="{4B03D17A-3213-8B43-B2F3-684A06C04BF6}" dt="2022-11-06T20:54:04.963" v="2278"/>
          <ac:cxnSpMkLst>
            <pc:docMk/>
            <pc:sldMk cId="116170959" sldId="387"/>
            <ac:cxnSpMk id="319" creationId="{B1B03793-5309-25C7-F228-1E6137478CC7}"/>
          </ac:cxnSpMkLst>
        </pc:cxnChg>
        <pc:cxnChg chg="mod">
          <ac:chgData name="Jared Carboy" userId="6125d4e8-06bb-44b1-a4ea-03dbade77421" providerId="ADAL" clId="{4B03D17A-3213-8B43-B2F3-684A06C04BF6}" dt="2022-11-06T20:54:04.963" v="2278"/>
          <ac:cxnSpMkLst>
            <pc:docMk/>
            <pc:sldMk cId="116170959" sldId="387"/>
            <ac:cxnSpMk id="336" creationId="{5B55BA77-1401-5153-AEEE-E408C2D7A4DC}"/>
          </ac:cxnSpMkLst>
        </pc:cxnChg>
        <pc:cxnChg chg="mod">
          <ac:chgData name="Jared Carboy" userId="6125d4e8-06bb-44b1-a4ea-03dbade77421" providerId="ADAL" clId="{4B03D17A-3213-8B43-B2F3-684A06C04BF6}" dt="2022-11-06T20:54:04.963" v="2278"/>
          <ac:cxnSpMkLst>
            <pc:docMk/>
            <pc:sldMk cId="116170959" sldId="387"/>
            <ac:cxnSpMk id="337" creationId="{7D705714-9DD5-24FF-14B9-8211272B3BA8}"/>
          </ac:cxnSpMkLst>
        </pc:cxnChg>
        <pc:cxnChg chg="mod">
          <ac:chgData name="Jared Carboy" userId="6125d4e8-06bb-44b1-a4ea-03dbade77421" providerId="ADAL" clId="{4B03D17A-3213-8B43-B2F3-684A06C04BF6}" dt="2022-11-06T20:58:45.871" v="2300"/>
          <ac:cxnSpMkLst>
            <pc:docMk/>
            <pc:sldMk cId="116170959" sldId="387"/>
            <ac:cxnSpMk id="355" creationId="{C7FCB55E-6601-E14D-127C-BF5B27B6985C}"/>
          </ac:cxnSpMkLst>
        </pc:cxnChg>
        <pc:cxnChg chg="mod">
          <ac:chgData name="Jared Carboy" userId="6125d4e8-06bb-44b1-a4ea-03dbade77421" providerId="ADAL" clId="{4B03D17A-3213-8B43-B2F3-684A06C04BF6}" dt="2022-11-06T20:58:45.871" v="2300"/>
          <ac:cxnSpMkLst>
            <pc:docMk/>
            <pc:sldMk cId="116170959" sldId="387"/>
            <ac:cxnSpMk id="356" creationId="{AC8A8D57-C582-19F0-1736-2D968E15C452}"/>
          </ac:cxnSpMkLst>
        </pc:cxnChg>
        <pc:cxnChg chg="mod">
          <ac:chgData name="Jared Carboy" userId="6125d4e8-06bb-44b1-a4ea-03dbade77421" providerId="ADAL" clId="{4B03D17A-3213-8B43-B2F3-684A06C04BF6}" dt="2022-11-06T20:59:14.868" v="2303"/>
          <ac:cxnSpMkLst>
            <pc:docMk/>
            <pc:sldMk cId="116170959" sldId="387"/>
            <ac:cxnSpMk id="377" creationId="{82C72901-D68D-24BE-156A-5A1930436CB3}"/>
          </ac:cxnSpMkLst>
        </pc:cxnChg>
        <pc:cxnChg chg="mod">
          <ac:chgData name="Jared Carboy" userId="6125d4e8-06bb-44b1-a4ea-03dbade77421" providerId="ADAL" clId="{4B03D17A-3213-8B43-B2F3-684A06C04BF6}" dt="2022-11-06T20:59:14.868" v="2303"/>
          <ac:cxnSpMkLst>
            <pc:docMk/>
            <pc:sldMk cId="116170959" sldId="387"/>
            <ac:cxnSpMk id="378" creationId="{B5D5AC36-4A47-3F9E-9B8E-179149D4F671}"/>
          </ac:cxnSpMkLst>
        </pc:cxnChg>
        <pc:cxnChg chg="mod">
          <ac:chgData name="Jared Carboy" userId="6125d4e8-06bb-44b1-a4ea-03dbade77421" providerId="ADAL" clId="{4B03D17A-3213-8B43-B2F3-684A06C04BF6}" dt="2022-11-06T20:59:14.868" v="2303"/>
          <ac:cxnSpMkLst>
            <pc:docMk/>
            <pc:sldMk cId="116170959" sldId="387"/>
            <ac:cxnSpMk id="402" creationId="{37D0B1D6-9937-4DE9-E89C-3458F5172347}"/>
          </ac:cxnSpMkLst>
        </pc:cxnChg>
        <pc:cxnChg chg="mod">
          <ac:chgData name="Jared Carboy" userId="6125d4e8-06bb-44b1-a4ea-03dbade77421" providerId="ADAL" clId="{4B03D17A-3213-8B43-B2F3-684A06C04BF6}" dt="2022-11-06T20:59:14.868" v="2303"/>
          <ac:cxnSpMkLst>
            <pc:docMk/>
            <pc:sldMk cId="116170959" sldId="387"/>
            <ac:cxnSpMk id="403" creationId="{AA0BFB9A-720F-37C2-F7FF-3D116CE6CD0C}"/>
          </ac:cxnSpMkLst>
        </pc:cxnChg>
        <pc:cxnChg chg="mod">
          <ac:chgData name="Jared Carboy" userId="6125d4e8-06bb-44b1-a4ea-03dbade77421" providerId="ADAL" clId="{4B03D17A-3213-8B43-B2F3-684A06C04BF6}" dt="2022-11-06T21:19:53.026" v="2453"/>
          <ac:cxnSpMkLst>
            <pc:docMk/>
            <pc:sldMk cId="116170959" sldId="387"/>
            <ac:cxnSpMk id="526" creationId="{EA7C1F3C-3A86-52EE-79E2-B3C6F64F016A}"/>
          </ac:cxnSpMkLst>
        </pc:cxnChg>
        <pc:cxnChg chg="mod">
          <ac:chgData name="Jared Carboy" userId="6125d4e8-06bb-44b1-a4ea-03dbade77421" providerId="ADAL" clId="{4B03D17A-3213-8B43-B2F3-684A06C04BF6}" dt="2022-11-06T21:19:53.026" v="2453"/>
          <ac:cxnSpMkLst>
            <pc:docMk/>
            <pc:sldMk cId="116170959" sldId="387"/>
            <ac:cxnSpMk id="527" creationId="{84360C89-F8BD-9775-B79F-F227345B3A35}"/>
          </ac:cxnSpMkLst>
        </pc:cxnChg>
        <pc:cxnChg chg="mod">
          <ac:chgData name="Jared Carboy" userId="6125d4e8-06bb-44b1-a4ea-03dbade77421" providerId="ADAL" clId="{4B03D17A-3213-8B43-B2F3-684A06C04BF6}" dt="2022-11-06T21:19:53.026" v="2453"/>
          <ac:cxnSpMkLst>
            <pc:docMk/>
            <pc:sldMk cId="116170959" sldId="387"/>
            <ac:cxnSpMk id="551" creationId="{36D41537-95DD-2DC5-5D15-B2383812F2F4}"/>
          </ac:cxnSpMkLst>
        </pc:cxnChg>
        <pc:cxnChg chg="mod">
          <ac:chgData name="Jared Carboy" userId="6125d4e8-06bb-44b1-a4ea-03dbade77421" providerId="ADAL" clId="{4B03D17A-3213-8B43-B2F3-684A06C04BF6}" dt="2022-11-06T21:19:53.026" v="2453"/>
          <ac:cxnSpMkLst>
            <pc:docMk/>
            <pc:sldMk cId="116170959" sldId="387"/>
            <ac:cxnSpMk id="552" creationId="{D8055471-136B-471F-7CE2-3965541645F7}"/>
          </ac:cxnSpMkLst>
        </pc:cxnChg>
      </pc:sldChg>
      <pc:sldChg chg="addSp delSp modSp add mod">
        <pc:chgData name="Jared Carboy" userId="6125d4e8-06bb-44b1-a4ea-03dbade77421" providerId="ADAL" clId="{4B03D17A-3213-8B43-B2F3-684A06C04BF6}" dt="2022-11-06T19:52:51.292" v="1637" actId="2711"/>
        <pc:sldMkLst>
          <pc:docMk/>
          <pc:sldMk cId="2925874731" sldId="393"/>
        </pc:sldMkLst>
        <pc:spChg chg="add del mod">
          <ac:chgData name="Jared Carboy" userId="6125d4e8-06bb-44b1-a4ea-03dbade77421" providerId="ADAL" clId="{4B03D17A-3213-8B43-B2F3-684A06C04BF6}" dt="2022-11-06T19:35:50.732" v="1404" actId="478"/>
          <ac:spMkLst>
            <pc:docMk/>
            <pc:sldMk cId="2925874731" sldId="393"/>
            <ac:spMk id="2" creationId="{2A034F2B-A94C-84C4-8CDD-96CD22514A8D}"/>
          </ac:spMkLst>
        </pc:spChg>
        <pc:spChg chg="mod">
          <ac:chgData name="Jared Carboy" userId="6125d4e8-06bb-44b1-a4ea-03dbade77421" providerId="ADAL" clId="{4B03D17A-3213-8B43-B2F3-684A06C04BF6}" dt="2022-11-06T19:43:50.617" v="1510" actId="20577"/>
          <ac:spMkLst>
            <pc:docMk/>
            <pc:sldMk cId="2925874731" sldId="393"/>
            <ac:spMk id="3" creationId="{3C1C3A8A-BDC6-03AF-37F3-5047976C84FD}"/>
          </ac:spMkLst>
        </pc:spChg>
        <pc:spChg chg="add del mod">
          <ac:chgData name="Jared Carboy" userId="6125d4e8-06bb-44b1-a4ea-03dbade77421" providerId="ADAL" clId="{4B03D17A-3213-8B43-B2F3-684A06C04BF6}" dt="2022-11-06T19:35:51.807" v="1405" actId="478"/>
          <ac:spMkLst>
            <pc:docMk/>
            <pc:sldMk cId="2925874731" sldId="393"/>
            <ac:spMk id="4" creationId="{2B8AF01D-9F3B-D889-EAEF-A6B550A692D5}"/>
          </ac:spMkLst>
        </pc:spChg>
        <pc:spChg chg="add del mod">
          <ac:chgData name="Jared Carboy" userId="6125d4e8-06bb-44b1-a4ea-03dbade77421" providerId="ADAL" clId="{4B03D17A-3213-8B43-B2F3-684A06C04BF6}" dt="2022-11-06T19:35:53.293" v="1406" actId="478"/>
          <ac:spMkLst>
            <pc:docMk/>
            <pc:sldMk cId="2925874731" sldId="393"/>
            <ac:spMk id="6" creationId="{90232190-BD43-E334-B602-24A7616A095A}"/>
          </ac:spMkLst>
        </pc:spChg>
        <pc:spChg chg="del">
          <ac:chgData name="Jared Carboy" userId="6125d4e8-06bb-44b1-a4ea-03dbade77421" providerId="ADAL" clId="{4B03D17A-3213-8B43-B2F3-684A06C04BF6}" dt="2022-11-06T19:30:48.882" v="1374" actId="478"/>
          <ac:spMkLst>
            <pc:docMk/>
            <pc:sldMk cId="2925874731" sldId="393"/>
            <ac:spMk id="8" creationId="{01CA291E-F18A-ECE0-290E-EE8A330FED24}"/>
          </ac:spMkLst>
        </pc:spChg>
        <pc:spChg chg="del">
          <ac:chgData name="Jared Carboy" userId="6125d4e8-06bb-44b1-a4ea-03dbade77421" providerId="ADAL" clId="{4B03D17A-3213-8B43-B2F3-684A06C04BF6}" dt="2022-11-06T19:30:47.848" v="1373" actId="478"/>
          <ac:spMkLst>
            <pc:docMk/>
            <pc:sldMk cId="2925874731" sldId="393"/>
            <ac:spMk id="9" creationId="{0636877F-4F4B-3741-6F84-39FACADEBD5A}"/>
          </ac:spMkLst>
        </pc:spChg>
        <pc:spChg chg="del mod">
          <ac:chgData name="Jared Carboy" userId="6125d4e8-06bb-44b1-a4ea-03dbade77421" providerId="ADAL" clId="{4B03D17A-3213-8B43-B2F3-684A06C04BF6}" dt="2022-11-06T19:30:45.813" v="1372" actId="478"/>
          <ac:spMkLst>
            <pc:docMk/>
            <pc:sldMk cId="2925874731" sldId="393"/>
            <ac:spMk id="10" creationId="{FDA777FD-51ED-E828-A324-7C654FEEFA1C}"/>
          </ac:spMkLst>
        </pc:spChg>
        <pc:spChg chg="add del">
          <ac:chgData name="Jared Carboy" userId="6125d4e8-06bb-44b1-a4ea-03dbade77421" providerId="ADAL" clId="{4B03D17A-3213-8B43-B2F3-684A06C04BF6}" dt="2022-11-06T19:37:19.914" v="1418" actId="478"/>
          <ac:spMkLst>
            <pc:docMk/>
            <pc:sldMk cId="2925874731" sldId="393"/>
            <ac:spMk id="20" creationId="{B60A61D0-A4F9-5153-3C9C-366A9E89B2C9}"/>
          </ac:spMkLst>
        </pc:spChg>
        <pc:spChg chg="add mod">
          <ac:chgData name="Jared Carboy" userId="6125d4e8-06bb-44b1-a4ea-03dbade77421" providerId="ADAL" clId="{4B03D17A-3213-8B43-B2F3-684A06C04BF6}" dt="2022-11-06T19:38:31.939" v="1433" actId="14100"/>
          <ac:spMkLst>
            <pc:docMk/>
            <pc:sldMk cId="2925874731" sldId="393"/>
            <ac:spMk id="21" creationId="{464D83EC-B04B-6345-5614-21729C0A94D4}"/>
          </ac:spMkLst>
        </pc:spChg>
        <pc:spChg chg="add mod">
          <ac:chgData name="Jared Carboy" userId="6125d4e8-06bb-44b1-a4ea-03dbade77421" providerId="ADAL" clId="{4B03D17A-3213-8B43-B2F3-684A06C04BF6}" dt="2022-11-06T19:38:36.873" v="1434" actId="14100"/>
          <ac:spMkLst>
            <pc:docMk/>
            <pc:sldMk cId="2925874731" sldId="393"/>
            <ac:spMk id="22" creationId="{F14ED37A-A680-D3AE-2E63-82022123B888}"/>
          </ac:spMkLst>
        </pc:spChg>
        <pc:spChg chg="add mod">
          <ac:chgData name="Jared Carboy" userId="6125d4e8-06bb-44b1-a4ea-03dbade77421" providerId="ADAL" clId="{4B03D17A-3213-8B43-B2F3-684A06C04BF6}" dt="2022-11-06T19:38:59.444" v="1439" actId="14100"/>
          <ac:spMkLst>
            <pc:docMk/>
            <pc:sldMk cId="2925874731" sldId="393"/>
            <ac:spMk id="23" creationId="{8713FACD-649C-2E0C-4626-B1FEEDF01E91}"/>
          </ac:spMkLst>
        </pc:spChg>
        <pc:spChg chg="add mod">
          <ac:chgData name="Jared Carboy" userId="6125d4e8-06bb-44b1-a4ea-03dbade77421" providerId="ADAL" clId="{4B03D17A-3213-8B43-B2F3-684A06C04BF6}" dt="2022-11-06T19:39:18.386" v="1443" actId="207"/>
          <ac:spMkLst>
            <pc:docMk/>
            <pc:sldMk cId="2925874731" sldId="393"/>
            <ac:spMk id="24" creationId="{0701BECB-C0AF-A0F8-44C3-457A4BA71FCC}"/>
          </ac:spMkLst>
        </pc:spChg>
        <pc:spChg chg="add mod">
          <ac:chgData name="Jared Carboy" userId="6125d4e8-06bb-44b1-a4ea-03dbade77421" providerId="ADAL" clId="{4B03D17A-3213-8B43-B2F3-684A06C04BF6}" dt="2022-11-06T19:43:57.482" v="1526" actId="20577"/>
          <ac:spMkLst>
            <pc:docMk/>
            <pc:sldMk cId="2925874731" sldId="393"/>
            <ac:spMk id="27" creationId="{147578FB-25B8-16A4-24E4-E46C2790DA85}"/>
          </ac:spMkLst>
        </pc:spChg>
        <pc:spChg chg="add mod">
          <ac:chgData name="Jared Carboy" userId="6125d4e8-06bb-44b1-a4ea-03dbade77421" providerId="ADAL" clId="{4B03D17A-3213-8B43-B2F3-684A06C04BF6}" dt="2022-11-06T19:49:38.688" v="1609" actId="20577"/>
          <ac:spMkLst>
            <pc:docMk/>
            <pc:sldMk cId="2925874731" sldId="393"/>
            <ac:spMk id="28" creationId="{1DAD1409-BEA1-6738-5DFB-F77888CD9521}"/>
          </ac:spMkLst>
        </pc:spChg>
        <pc:spChg chg="add mod">
          <ac:chgData name="Jared Carboy" userId="6125d4e8-06bb-44b1-a4ea-03dbade77421" providerId="ADAL" clId="{4B03D17A-3213-8B43-B2F3-684A06C04BF6}" dt="2022-11-06T19:44:19.950" v="1565" actId="20577"/>
          <ac:spMkLst>
            <pc:docMk/>
            <pc:sldMk cId="2925874731" sldId="393"/>
            <ac:spMk id="29" creationId="{0694855E-FDA4-347A-DD11-F34449D3CE78}"/>
          </ac:spMkLst>
        </pc:spChg>
        <pc:spChg chg="add del mod">
          <ac:chgData name="Jared Carboy" userId="6125d4e8-06bb-44b1-a4ea-03dbade77421" providerId="ADAL" clId="{4B03D17A-3213-8B43-B2F3-684A06C04BF6}" dt="2022-11-06T19:43:29.179" v="1474" actId="478"/>
          <ac:spMkLst>
            <pc:docMk/>
            <pc:sldMk cId="2925874731" sldId="393"/>
            <ac:spMk id="30" creationId="{BF47C056-4F19-B9D6-C607-B902B4485C99}"/>
          </ac:spMkLst>
        </pc:spChg>
        <pc:spChg chg="add mod">
          <ac:chgData name="Jared Carboy" userId="6125d4e8-06bb-44b1-a4ea-03dbade77421" providerId="ADAL" clId="{4B03D17A-3213-8B43-B2F3-684A06C04BF6}" dt="2022-11-06T19:50:41.054" v="1628" actId="1076"/>
          <ac:spMkLst>
            <pc:docMk/>
            <pc:sldMk cId="2925874731" sldId="393"/>
            <ac:spMk id="37" creationId="{9588A834-8FA4-8F7C-5C8E-A7CB3BEAB177}"/>
          </ac:spMkLst>
        </pc:spChg>
        <pc:spChg chg="add mod">
          <ac:chgData name="Jared Carboy" userId="6125d4e8-06bb-44b1-a4ea-03dbade77421" providerId="ADAL" clId="{4B03D17A-3213-8B43-B2F3-684A06C04BF6}" dt="2022-11-06T19:50:39.274" v="1627" actId="1076"/>
          <ac:spMkLst>
            <pc:docMk/>
            <pc:sldMk cId="2925874731" sldId="393"/>
            <ac:spMk id="38" creationId="{39589D50-CF15-3498-0753-240098E4C677}"/>
          </ac:spMkLst>
        </pc:spChg>
        <pc:spChg chg="add mod">
          <ac:chgData name="Jared Carboy" userId="6125d4e8-06bb-44b1-a4ea-03dbade77421" providerId="ADAL" clId="{4B03D17A-3213-8B43-B2F3-684A06C04BF6}" dt="2022-11-06T19:52:51.292" v="1637" actId="2711"/>
          <ac:spMkLst>
            <pc:docMk/>
            <pc:sldMk cId="2925874731" sldId="393"/>
            <ac:spMk id="39" creationId="{927EBA01-EB31-329F-DFFC-4E5F8A37786F}"/>
          </ac:spMkLst>
        </pc:spChg>
        <pc:spChg chg="mod">
          <ac:chgData name="Jared Carboy" userId="6125d4e8-06bb-44b1-a4ea-03dbade77421" providerId="ADAL" clId="{4B03D17A-3213-8B43-B2F3-684A06C04BF6}" dt="2022-11-06T19:30:25.237" v="1362" actId="20577"/>
          <ac:spMkLst>
            <pc:docMk/>
            <pc:sldMk cId="2925874731" sldId="393"/>
            <ac:spMk id="51" creationId="{00000000-0000-0000-0000-000000000000}"/>
          </ac:spMkLst>
        </pc:spChg>
        <pc:picChg chg="del">
          <ac:chgData name="Jared Carboy" userId="6125d4e8-06bb-44b1-a4ea-03dbade77421" providerId="ADAL" clId="{4B03D17A-3213-8B43-B2F3-684A06C04BF6}" dt="2022-11-06T19:30:27.897" v="1363" actId="478"/>
          <ac:picMkLst>
            <pc:docMk/>
            <pc:sldMk cId="2925874731" sldId="393"/>
            <ac:picMk id="12" creationId="{B635BB2D-B1B3-B255-61CF-20324B3A1AAE}"/>
          </ac:picMkLst>
        </pc:picChg>
        <pc:picChg chg="del">
          <ac:chgData name="Jared Carboy" userId="6125d4e8-06bb-44b1-a4ea-03dbade77421" providerId="ADAL" clId="{4B03D17A-3213-8B43-B2F3-684A06C04BF6}" dt="2022-11-06T19:30:42.381" v="1369" actId="478"/>
          <ac:picMkLst>
            <pc:docMk/>
            <pc:sldMk cId="2925874731" sldId="393"/>
            <ac:picMk id="14" creationId="{E729B3E6-1528-66B4-C32E-EC20CADB879A}"/>
          </ac:picMkLst>
        </pc:picChg>
        <pc:picChg chg="add mod">
          <ac:chgData name="Jared Carboy" userId="6125d4e8-06bb-44b1-a4ea-03dbade77421" providerId="ADAL" clId="{4B03D17A-3213-8B43-B2F3-684A06C04BF6}" dt="2022-11-06T19:46:52.145" v="1577" actId="1076"/>
          <ac:picMkLst>
            <pc:docMk/>
            <pc:sldMk cId="2925874731" sldId="393"/>
            <ac:picMk id="26" creationId="{FDBA297A-6B96-3329-8219-C9BE63AEAB9F}"/>
          </ac:picMkLst>
        </pc:picChg>
        <pc:picChg chg="add mod">
          <ac:chgData name="Jared Carboy" userId="6125d4e8-06bb-44b1-a4ea-03dbade77421" providerId="ADAL" clId="{4B03D17A-3213-8B43-B2F3-684A06C04BF6}" dt="2022-11-06T19:45:04.383" v="1571" actId="1076"/>
          <ac:picMkLst>
            <pc:docMk/>
            <pc:sldMk cId="2925874731" sldId="393"/>
            <ac:picMk id="32" creationId="{628A4CDA-37CA-2245-A242-849A8531AF9C}"/>
          </ac:picMkLst>
        </pc:picChg>
        <pc:picChg chg="add mod">
          <ac:chgData name="Jared Carboy" userId="6125d4e8-06bb-44b1-a4ea-03dbade77421" providerId="ADAL" clId="{4B03D17A-3213-8B43-B2F3-684A06C04BF6}" dt="2022-11-06T19:45:54.998" v="1575" actId="1076"/>
          <ac:picMkLst>
            <pc:docMk/>
            <pc:sldMk cId="2925874731" sldId="393"/>
            <ac:picMk id="34" creationId="{5BB6D9EC-DD70-BB74-0D3B-30C8DAFF6B99}"/>
          </ac:picMkLst>
        </pc:picChg>
        <pc:picChg chg="add mod">
          <ac:chgData name="Jared Carboy" userId="6125d4e8-06bb-44b1-a4ea-03dbade77421" providerId="ADAL" clId="{4B03D17A-3213-8B43-B2F3-684A06C04BF6}" dt="2022-11-06T19:48:05.554" v="1586" actId="1076"/>
          <ac:picMkLst>
            <pc:docMk/>
            <pc:sldMk cId="2925874731" sldId="393"/>
            <ac:picMk id="36" creationId="{E655EE7E-8DA5-58D6-622A-3C7BFFDB9674}"/>
          </ac:picMkLst>
        </pc:picChg>
        <pc:cxnChg chg="add del mod">
          <ac:chgData name="Jared Carboy" userId="6125d4e8-06bb-44b1-a4ea-03dbade77421" providerId="ADAL" clId="{4B03D17A-3213-8B43-B2F3-684A06C04BF6}" dt="2022-11-06T19:34:20.568" v="1390" actId="478"/>
          <ac:cxnSpMkLst>
            <pc:docMk/>
            <pc:sldMk cId="2925874731" sldId="393"/>
            <ac:cxnSpMk id="11" creationId="{13794E1C-548C-8915-B6E6-E44A9621C2FE}"/>
          </ac:cxnSpMkLst>
        </pc:cxnChg>
        <pc:cxnChg chg="add del mod">
          <ac:chgData name="Jared Carboy" userId="6125d4e8-06bb-44b1-a4ea-03dbade77421" providerId="ADAL" clId="{4B03D17A-3213-8B43-B2F3-684A06C04BF6}" dt="2022-11-06T19:35:19.496" v="1401" actId="478"/>
          <ac:cxnSpMkLst>
            <pc:docMk/>
            <pc:sldMk cId="2925874731" sldId="393"/>
            <ac:cxnSpMk id="17" creationId="{273A842A-FDAD-9A1C-413B-1B4B9563FD40}"/>
          </ac:cxnSpMkLst>
        </pc:cxnChg>
      </pc:sldChg>
      <pc:sldChg chg="addSp delSp modSp mod">
        <pc:chgData name="Jared Carboy" userId="6125d4e8-06bb-44b1-a4ea-03dbade77421" providerId="ADAL" clId="{4B03D17A-3213-8B43-B2F3-684A06C04BF6}" dt="2022-11-06T20:19:01.614" v="1900" actId="478"/>
        <pc:sldMkLst>
          <pc:docMk/>
          <pc:sldMk cId="3969676582" sldId="395"/>
        </pc:sldMkLst>
        <pc:spChg chg="mod">
          <ac:chgData name="Jared Carboy" userId="6125d4e8-06bb-44b1-a4ea-03dbade77421" providerId="ADAL" clId="{4B03D17A-3213-8B43-B2F3-684A06C04BF6}" dt="2022-11-06T20:18:59.606" v="1898"/>
          <ac:spMkLst>
            <pc:docMk/>
            <pc:sldMk cId="3969676582" sldId="395"/>
            <ac:spMk id="34" creationId="{405989D8-5281-FC45-CF49-111C74C2A02D}"/>
          </ac:spMkLst>
        </pc:spChg>
        <pc:spChg chg="mod">
          <ac:chgData name="Jared Carboy" userId="6125d4e8-06bb-44b1-a4ea-03dbade77421" providerId="ADAL" clId="{4B03D17A-3213-8B43-B2F3-684A06C04BF6}" dt="2022-11-06T20:18:59.606" v="1898"/>
          <ac:spMkLst>
            <pc:docMk/>
            <pc:sldMk cId="3969676582" sldId="395"/>
            <ac:spMk id="35" creationId="{A8AE5993-1104-1511-E17D-F269ED51701B}"/>
          </ac:spMkLst>
        </pc:spChg>
        <pc:spChg chg="mod">
          <ac:chgData name="Jared Carboy" userId="6125d4e8-06bb-44b1-a4ea-03dbade77421" providerId="ADAL" clId="{4B03D17A-3213-8B43-B2F3-684A06C04BF6}" dt="2022-11-06T20:18:59.606" v="1898"/>
          <ac:spMkLst>
            <pc:docMk/>
            <pc:sldMk cId="3969676582" sldId="395"/>
            <ac:spMk id="36" creationId="{5D493869-A72C-2353-9ABC-2EB10CDA1E8C}"/>
          </ac:spMkLst>
        </pc:spChg>
        <pc:grpChg chg="add del mod">
          <ac:chgData name="Jared Carboy" userId="6125d4e8-06bb-44b1-a4ea-03dbade77421" providerId="ADAL" clId="{4B03D17A-3213-8B43-B2F3-684A06C04BF6}" dt="2022-11-06T20:19:01.614" v="1900" actId="478"/>
          <ac:grpSpMkLst>
            <pc:docMk/>
            <pc:sldMk cId="3969676582" sldId="395"/>
            <ac:grpSpMk id="32" creationId="{2EBBD194-A15D-894C-E84B-2762513954D8}"/>
          </ac:grpSpMkLst>
        </pc:grpChg>
        <pc:grpChg chg="mod">
          <ac:chgData name="Jared Carboy" userId="6125d4e8-06bb-44b1-a4ea-03dbade77421" providerId="ADAL" clId="{4B03D17A-3213-8B43-B2F3-684A06C04BF6}" dt="2022-11-06T20:18:59.606" v="1898"/>
          <ac:grpSpMkLst>
            <pc:docMk/>
            <pc:sldMk cId="3969676582" sldId="395"/>
            <ac:grpSpMk id="33" creationId="{7E8B3DAF-5FBB-EABB-8611-25AE972F404D}"/>
          </ac:grpSpMkLst>
        </pc:grpChg>
      </pc:sldChg>
      <pc:sldChg chg="addSp delSp modSp add mod">
        <pc:chgData name="Jared Carboy" userId="6125d4e8-06bb-44b1-a4ea-03dbade77421" providerId="ADAL" clId="{4B03D17A-3213-8B43-B2F3-684A06C04BF6}" dt="2022-11-06T21:10:49.921" v="2329" actId="478"/>
        <pc:sldMkLst>
          <pc:docMk/>
          <pc:sldMk cId="3707826946" sldId="397"/>
        </pc:sldMkLst>
        <pc:spChg chg="del mod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3" creationId="{3C1C3A8A-BDC6-03AF-37F3-5047976C84FD}"/>
          </ac:spMkLst>
        </pc:spChg>
        <pc:spChg chg="add del mod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6" creationId="{37799635-B4E3-008F-532E-B8773568B929}"/>
          </ac:spMkLst>
        </pc:spChg>
        <pc:spChg chg="add del mod">
          <ac:chgData name="Jared Carboy" userId="6125d4e8-06bb-44b1-a4ea-03dbade77421" providerId="ADAL" clId="{4B03D17A-3213-8B43-B2F3-684A06C04BF6}" dt="2022-11-06T20:02:08.189" v="1688" actId="478"/>
          <ac:spMkLst>
            <pc:docMk/>
            <pc:sldMk cId="3707826946" sldId="397"/>
            <ac:spMk id="7" creationId="{6AD41D65-76C0-9781-6D23-B058576523E4}"/>
          </ac:spMkLst>
        </pc:spChg>
        <pc:spChg chg="add del mod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8" creationId="{43AA72EB-B9C9-C61F-5BDD-E6D626DC8715}"/>
          </ac:spMkLst>
        </pc:spChg>
        <pc:spChg chg="add mod">
          <ac:chgData name="Jared Carboy" userId="6125d4e8-06bb-44b1-a4ea-03dbade77421" providerId="ADAL" clId="{4B03D17A-3213-8B43-B2F3-684A06C04BF6}" dt="2022-11-06T20:32:27.589" v="2090" actId="20577"/>
          <ac:spMkLst>
            <pc:docMk/>
            <pc:sldMk cId="3707826946" sldId="397"/>
            <ac:spMk id="9" creationId="{4A3FB97B-0C98-985F-3E27-BFAEC0BB4D29}"/>
          </ac:spMkLst>
        </pc:spChg>
        <pc:spChg chg="add del mod">
          <ac:chgData name="Jared Carboy" userId="6125d4e8-06bb-44b1-a4ea-03dbade77421" providerId="ADAL" clId="{4B03D17A-3213-8B43-B2F3-684A06C04BF6}" dt="2022-11-06T20:06:35.841" v="1788" actId="478"/>
          <ac:spMkLst>
            <pc:docMk/>
            <pc:sldMk cId="3707826946" sldId="397"/>
            <ac:spMk id="10" creationId="{57AFABFD-8A47-4EB6-F80F-3D23D2730B88}"/>
          </ac:spMkLst>
        </pc:spChg>
        <pc:spChg chg="add del mod">
          <ac:chgData name="Jared Carboy" userId="6125d4e8-06bb-44b1-a4ea-03dbade77421" providerId="ADAL" clId="{4B03D17A-3213-8B43-B2F3-684A06C04BF6}" dt="2022-11-06T20:10:39.941" v="1792" actId="478"/>
          <ac:spMkLst>
            <pc:docMk/>
            <pc:sldMk cId="3707826946" sldId="397"/>
            <ac:spMk id="11" creationId="{26606BBB-1EB1-5C9A-519F-EBB52BDF0B93}"/>
          </ac:spMkLst>
        </pc:spChg>
        <pc:spChg chg="add del mod">
          <ac:chgData name="Jared Carboy" userId="6125d4e8-06bb-44b1-a4ea-03dbade77421" providerId="ADAL" clId="{4B03D17A-3213-8B43-B2F3-684A06C04BF6}" dt="2022-11-06T20:10:38.821" v="1791" actId="478"/>
          <ac:spMkLst>
            <pc:docMk/>
            <pc:sldMk cId="3707826946" sldId="397"/>
            <ac:spMk id="12" creationId="{9AC7E23E-6A53-A96D-208C-7F016C4A5737}"/>
          </ac:spMkLst>
        </pc:spChg>
        <pc:spChg chg="add mod">
          <ac:chgData name="Jared Carboy" userId="6125d4e8-06bb-44b1-a4ea-03dbade77421" providerId="ADAL" clId="{4B03D17A-3213-8B43-B2F3-684A06C04BF6}" dt="2022-11-06T20:17:30.571" v="1837" actId="1076"/>
          <ac:spMkLst>
            <pc:docMk/>
            <pc:sldMk cId="3707826946" sldId="397"/>
            <ac:spMk id="13" creationId="{E63977F6-AED8-D4DA-8C6E-28FC52ECDCDA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19" creationId="{92C0A9F0-48F6-C76A-FA5B-0D5A925051E9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20" creationId="{40C61643-EBEA-4CB8-CC43-F3DA7B935D6F}"/>
          </ac:spMkLst>
        </pc:spChg>
        <pc:spChg chg="del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21" creationId="{464D83EC-B04B-6345-5614-21729C0A94D4}"/>
          </ac:spMkLst>
        </pc:spChg>
        <pc:spChg chg="del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22" creationId="{F14ED37A-A680-D3AE-2E63-82022123B888}"/>
          </ac:spMkLst>
        </pc:spChg>
        <pc:spChg chg="del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23" creationId="{8713FACD-649C-2E0C-4626-B1FEEDF01E91}"/>
          </ac:spMkLst>
        </pc:spChg>
        <pc:spChg chg="del">
          <ac:chgData name="Jared Carboy" userId="6125d4e8-06bb-44b1-a4ea-03dbade77421" providerId="ADAL" clId="{4B03D17A-3213-8B43-B2F3-684A06C04BF6}" dt="2022-11-06T20:04:48.011" v="1747" actId="478"/>
          <ac:spMkLst>
            <pc:docMk/>
            <pc:sldMk cId="3707826946" sldId="397"/>
            <ac:spMk id="24" creationId="{0701BECB-C0AF-A0F8-44C3-457A4BA71FCC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25" creationId="{E548CB8B-879B-DB99-6086-06DA86042E09}"/>
          </ac:spMkLst>
        </pc:spChg>
        <pc:spChg chg="del">
          <ac:chgData name="Jared Carboy" userId="6125d4e8-06bb-44b1-a4ea-03dbade77421" providerId="ADAL" clId="{4B03D17A-3213-8B43-B2F3-684A06C04BF6}" dt="2022-11-06T19:55:20.201" v="1639" actId="478"/>
          <ac:spMkLst>
            <pc:docMk/>
            <pc:sldMk cId="3707826946" sldId="397"/>
            <ac:spMk id="27" creationId="{147578FB-25B8-16A4-24E4-E46C2790DA85}"/>
          </ac:spMkLst>
        </pc:spChg>
        <pc:spChg chg="del">
          <ac:chgData name="Jared Carboy" userId="6125d4e8-06bb-44b1-a4ea-03dbade77421" providerId="ADAL" clId="{4B03D17A-3213-8B43-B2F3-684A06C04BF6}" dt="2022-11-06T19:55:22.161" v="1640" actId="478"/>
          <ac:spMkLst>
            <pc:docMk/>
            <pc:sldMk cId="3707826946" sldId="397"/>
            <ac:spMk id="28" creationId="{1DAD1409-BEA1-6738-5DFB-F77888CD9521}"/>
          </ac:spMkLst>
        </pc:spChg>
        <pc:spChg chg="del">
          <ac:chgData name="Jared Carboy" userId="6125d4e8-06bb-44b1-a4ea-03dbade77421" providerId="ADAL" clId="{4B03D17A-3213-8B43-B2F3-684A06C04BF6}" dt="2022-11-06T19:55:24.203" v="1641" actId="478"/>
          <ac:spMkLst>
            <pc:docMk/>
            <pc:sldMk cId="3707826946" sldId="397"/>
            <ac:spMk id="29" creationId="{0694855E-FDA4-347A-DD11-F34449D3CE78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30" creationId="{5A3B420A-7D20-3BD6-1014-544AE70D47BE}"/>
          </ac:spMkLst>
        </pc:spChg>
        <pc:spChg chg="del">
          <ac:chgData name="Jared Carboy" userId="6125d4e8-06bb-44b1-a4ea-03dbade77421" providerId="ADAL" clId="{4B03D17A-3213-8B43-B2F3-684A06C04BF6}" dt="2022-11-06T20:00:42.225" v="1684" actId="478"/>
          <ac:spMkLst>
            <pc:docMk/>
            <pc:sldMk cId="3707826946" sldId="397"/>
            <ac:spMk id="37" creationId="{9588A834-8FA4-8F7C-5C8E-A7CB3BEAB177}"/>
          </ac:spMkLst>
        </pc:spChg>
        <pc:spChg chg="del">
          <ac:chgData name="Jared Carboy" userId="6125d4e8-06bb-44b1-a4ea-03dbade77421" providerId="ADAL" clId="{4B03D17A-3213-8B43-B2F3-684A06C04BF6}" dt="2022-11-06T20:00:43.469" v="1685" actId="478"/>
          <ac:spMkLst>
            <pc:docMk/>
            <pc:sldMk cId="3707826946" sldId="397"/>
            <ac:spMk id="38" creationId="{39589D50-CF15-3498-0753-240098E4C677}"/>
          </ac:spMkLst>
        </pc:spChg>
        <pc:spChg chg="del">
          <ac:chgData name="Jared Carboy" userId="6125d4e8-06bb-44b1-a4ea-03dbade77421" providerId="ADAL" clId="{4B03D17A-3213-8B43-B2F3-684A06C04BF6}" dt="2022-11-06T20:00:29.034" v="1679" actId="478"/>
          <ac:spMkLst>
            <pc:docMk/>
            <pc:sldMk cId="3707826946" sldId="397"/>
            <ac:spMk id="39" creationId="{927EBA01-EB31-329F-DFFC-4E5F8A37786F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1" creationId="{29FE46A3-35DA-768D-7BF3-EE63FCE99EC3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2" creationId="{0D948D9F-142D-462C-9B53-4949F7A34F6C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3" creationId="{29ABD506-8E3B-6E60-108B-8054443AD7D9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4" creationId="{11EEAC41-1E0F-490A-2379-1C243F5B165C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5" creationId="{426E452B-B857-18BB-C2F9-8D9FE7A5D818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6" creationId="{DF3D17EB-9D1F-C154-F287-F660F035D49F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7" creationId="{0A9D9796-99F6-C57F-EF60-ED151D7407FE}"/>
          </ac:spMkLst>
        </pc:spChg>
        <pc:spChg chg="mod">
          <ac:chgData name="Jared Carboy" userId="6125d4e8-06bb-44b1-a4ea-03dbade77421" providerId="ADAL" clId="{4B03D17A-3213-8B43-B2F3-684A06C04BF6}" dt="2022-11-06T20:15:53.159" v="1818"/>
          <ac:spMkLst>
            <pc:docMk/>
            <pc:sldMk cId="3707826946" sldId="397"/>
            <ac:spMk id="48" creationId="{265CFFE4-CF78-3B32-F48A-4609490EA459}"/>
          </ac:spMkLst>
        </pc:spChg>
        <pc:spChg chg="mod">
          <ac:chgData name="Jared Carboy" userId="6125d4e8-06bb-44b1-a4ea-03dbade77421" providerId="ADAL" clId="{4B03D17A-3213-8B43-B2F3-684A06C04BF6}" dt="2022-11-06T20:16:14.174" v="1820"/>
          <ac:spMkLst>
            <pc:docMk/>
            <pc:sldMk cId="3707826946" sldId="397"/>
            <ac:spMk id="50" creationId="{1AC497B5-3281-DA25-8E3A-D0003D54014E}"/>
          </ac:spMkLst>
        </pc:spChg>
        <pc:spChg chg="mod">
          <ac:chgData name="Jared Carboy" userId="6125d4e8-06bb-44b1-a4ea-03dbade77421" providerId="ADAL" clId="{4B03D17A-3213-8B43-B2F3-684A06C04BF6}" dt="2022-11-06T20:16:14.174" v="1820"/>
          <ac:spMkLst>
            <pc:docMk/>
            <pc:sldMk cId="3707826946" sldId="397"/>
            <ac:spMk id="52" creationId="{410A4657-1FDD-5C33-5DDC-6771711C53E5}"/>
          </ac:spMkLst>
        </pc:spChg>
        <pc:spChg chg="mod">
          <ac:chgData name="Jared Carboy" userId="6125d4e8-06bb-44b1-a4ea-03dbade77421" providerId="ADAL" clId="{4B03D17A-3213-8B43-B2F3-684A06C04BF6}" dt="2022-11-06T20:16:14.174" v="1820"/>
          <ac:spMkLst>
            <pc:docMk/>
            <pc:sldMk cId="3707826946" sldId="397"/>
            <ac:spMk id="53" creationId="{CDD94FF4-4529-5158-8982-970D7C839024}"/>
          </ac:spMkLst>
        </pc:spChg>
        <pc:spChg chg="mod">
          <ac:chgData name="Jared Carboy" userId="6125d4e8-06bb-44b1-a4ea-03dbade77421" providerId="ADAL" clId="{4B03D17A-3213-8B43-B2F3-684A06C04BF6}" dt="2022-11-06T20:16:14.174" v="1820"/>
          <ac:spMkLst>
            <pc:docMk/>
            <pc:sldMk cId="3707826946" sldId="397"/>
            <ac:spMk id="54" creationId="{58ABB2C4-BE5F-C6EB-D987-98C0D729B728}"/>
          </ac:spMkLst>
        </pc:spChg>
        <pc:spChg chg="mod">
          <ac:chgData name="Jared Carboy" userId="6125d4e8-06bb-44b1-a4ea-03dbade77421" providerId="ADAL" clId="{4B03D17A-3213-8B43-B2F3-684A06C04BF6}" dt="2022-11-06T20:16:14.174" v="1820"/>
          <ac:spMkLst>
            <pc:docMk/>
            <pc:sldMk cId="3707826946" sldId="397"/>
            <ac:spMk id="55" creationId="{7876FA61-879E-8191-672B-750DB9697452}"/>
          </ac:spMkLst>
        </pc:spChg>
        <pc:spChg chg="mod">
          <ac:chgData name="Jared Carboy" userId="6125d4e8-06bb-44b1-a4ea-03dbade77421" providerId="ADAL" clId="{4B03D17A-3213-8B43-B2F3-684A06C04BF6}" dt="2022-11-06T20:16:47.095" v="1828"/>
          <ac:spMkLst>
            <pc:docMk/>
            <pc:sldMk cId="3707826946" sldId="397"/>
            <ac:spMk id="62" creationId="{7614671F-3726-1F50-0527-65C4C4540C00}"/>
          </ac:spMkLst>
        </pc:spChg>
        <pc:spChg chg="mod">
          <ac:chgData name="Jared Carboy" userId="6125d4e8-06bb-44b1-a4ea-03dbade77421" providerId="ADAL" clId="{4B03D17A-3213-8B43-B2F3-684A06C04BF6}" dt="2022-11-06T20:16:47.095" v="1828"/>
          <ac:spMkLst>
            <pc:docMk/>
            <pc:sldMk cId="3707826946" sldId="397"/>
            <ac:spMk id="63" creationId="{1A6E597F-33F0-4ED6-3254-6A2005B39FDA}"/>
          </ac:spMkLst>
        </pc:spChg>
        <pc:spChg chg="mod">
          <ac:chgData name="Jared Carboy" userId="6125d4e8-06bb-44b1-a4ea-03dbade77421" providerId="ADAL" clId="{4B03D17A-3213-8B43-B2F3-684A06C04BF6}" dt="2022-11-06T20:16:47.095" v="1828"/>
          <ac:spMkLst>
            <pc:docMk/>
            <pc:sldMk cId="3707826946" sldId="397"/>
            <ac:spMk id="64" creationId="{C7F6834B-DF31-F203-8623-C2639223A2ED}"/>
          </ac:spMkLst>
        </pc:spChg>
        <pc:spChg chg="mod">
          <ac:chgData name="Jared Carboy" userId="6125d4e8-06bb-44b1-a4ea-03dbade77421" providerId="ADAL" clId="{4B03D17A-3213-8B43-B2F3-684A06C04BF6}" dt="2022-11-06T20:17:07.264" v="1833"/>
          <ac:spMkLst>
            <pc:docMk/>
            <pc:sldMk cId="3707826946" sldId="397"/>
            <ac:spMk id="67" creationId="{0BD8A600-2AD3-1903-4293-1DA9BDE8D7B7}"/>
          </ac:spMkLst>
        </pc:spChg>
        <pc:spChg chg="mod">
          <ac:chgData name="Jared Carboy" userId="6125d4e8-06bb-44b1-a4ea-03dbade77421" providerId="ADAL" clId="{4B03D17A-3213-8B43-B2F3-684A06C04BF6}" dt="2022-11-06T20:17:07.264" v="1833"/>
          <ac:spMkLst>
            <pc:docMk/>
            <pc:sldMk cId="3707826946" sldId="397"/>
            <ac:spMk id="68" creationId="{2738738F-7F0D-FE43-BCAE-FB5C5F7F406C}"/>
          </ac:spMkLst>
        </pc:spChg>
        <pc:spChg chg="mod">
          <ac:chgData name="Jared Carboy" userId="6125d4e8-06bb-44b1-a4ea-03dbade77421" providerId="ADAL" clId="{4B03D17A-3213-8B43-B2F3-684A06C04BF6}" dt="2022-11-06T20:17:07.264" v="1833"/>
          <ac:spMkLst>
            <pc:docMk/>
            <pc:sldMk cId="3707826946" sldId="397"/>
            <ac:spMk id="69" creationId="{FE14BCA7-0715-71B0-6A03-EAB43CEC5B35}"/>
          </ac:spMkLst>
        </pc:spChg>
        <pc:spChg chg="add mod">
          <ac:chgData name="Jared Carboy" userId="6125d4e8-06bb-44b1-a4ea-03dbade77421" providerId="ADAL" clId="{4B03D17A-3213-8B43-B2F3-684A06C04BF6}" dt="2022-11-06T20:31:44.056" v="2037" actId="20577"/>
          <ac:spMkLst>
            <pc:docMk/>
            <pc:sldMk cId="3707826946" sldId="397"/>
            <ac:spMk id="70" creationId="{A79BB4C0-51CE-6BF5-D50E-09A4C7770C4E}"/>
          </ac:spMkLst>
        </pc:spChg>
        <pc:spChg chg="mod">
          <ac:chgData name="Jared Carboy" userId="6125d4e8-06bb-44b1-a4ea-03dbade77421" providerId="ADAL" clId="{4B03D17A-3213-8B43-B2F3-684A06C04BF6}" dt="2022-11-06T20:19:11.941" v="1903"/>
          <ac:spMkLst>
            <pc:docMk/>
            <pc:sldMk cId="3707826946" sldId="397"/>
            <ac:spMk id="76" creationId="{02699235-BBA7-E72F-90D3-7D406E806AEC}"/>
          </ac:spMkLst>
        </pc:spChg>
        <pc:spChg chg="mod">
          <ac:chgData name="Jared Carboy" userId="6125d4e8-06bb-44b1-a4ea-03dbade77421" providerId="ADAL" clId="{4B03D17A-3213-8B43-B2F3-684A06C04BF6}" dt="2022-11-06T20:19:11.941" v="1903"/>
          <ac:spMkLst>
            <pc:docMk/>
            <pc:sldMk cId="3707826946" sldId="397"/>
            <ac:spMk id="77" creationId="{104DAD3C-864F-300F-1C22-D8A5C8BC7273}"/>
          </ac:spMkLst>
        </pc:spChg>
        <pc:spChg chg="mod">
          <ac:chgData name="Jared Carboy" userId="6125d4e8-06bb-44b1-a4ea-03dbade77421" providerId="ADAL" clId="{4B03D17A-3213-8B43-B2F3-684A06C04BF6}" dt="2022-11-06T20:19:11.941" v="1903"/>
          <ac:spMkLst>
            <pc:docMk/>
            <pc:sldMk cId="3707826946" sldId="397"/>
            <ac:spMk id="78" creationId="{003AB7DF-4C12-87C6-CBBC-642AF1F5C819}"/>
          </ac:spMkLst>
        </pc:spChg>
        <pc:spChg chg="mod">
          <ac:chgData name="Jared Carboy" userId="6125d4e8-06bb-44b1-a4ea-03dbade77421" providerId="ADAL" clId="{4B03D17A-3213-8B43-B2F3-684A06C04BF6}" dt="2022-11-06T20:19:27.790" v="1911"/>
          <ac:spMkLst>
            <pc:docMk/>
            <pc:sldMk cId="3707826946" sldId="397"/>
            <ac:spMk id="84" creationId="{0905811D-008F-0436-E3C8-E98A87808CD5}"/>
          </ac:spMkLst>
        </pc:spChg>
        <pc:spChg chg="mod">
          <ac:chgData name="Jared Carboy" userId="6125d4e8-06bb-44b1-a4ea-03dbade77421" providerId="ADAL" clId="{4B03D17A-3213-8B43-B2F3-684A06C04BF6}" dt="2022-11-06T20:19:27.790" v="1911"/>
          <ac:spMkLst>
            <pc:docMk/>
            <pc:sldMk cId="3707826946" sldId="397"/>
            <ac:spMk id="85" creationId="{3FD656AE-CCF0-1E43-A10F-2FBF3D622C99}"/>
          </ac:spMkLst>
        </pc:spChg>
        <pc:spChg chg="mod">
          <ac:chgData name="Jared Carboy" userId="6125d4e8-06bb-44b1-a4ea-03dbade77421" providerId="ADAL" clId="{4B03D17A-3213-8B43-B2F3-684A06C04BF6}" dt="2022-11-06T20:19:27.790" v="1911"/>
          <ac:spMkLst>
            <pc:docMk/>
            <pc:sldMk cId="3707826946" sldId="397"/>
            <ac:spMk id="86" creationId="{586A8A15-A250-F64F-C3D9-D3431CD3E4E5}"/>
          </ac:spMkLst>
        </pc:spChg>
        <pc:spChg chg="add del mod">
          <ac:chgData name="Jared Carboy" userId="6125d4e8-06bb-44b1-a4ea-03dbade77421" providerId="ADAL" clId="{4B03D17A-3213-8B43-B2F3-684A06C04BF6}" dt="2022-11-06T20:20:40.443" v="1926" actId="478"/>
          <ac:spMkLst>
            <pc:docMk/>
            <pc:sldMk cId="3707826946" sldId="397"/>
            <ac:spMk id="87" creationId="{34F2AD9F-65EA-78EA-201B-D4FC73E210BF}"/>
          </ac:spMkLst>
        </pc:spChg>
        <pc:spChg chg="mod">
          <ac:chgData name="Jared Carboy" userId="6125d4e8-06bb-44b1-a4ea-03dbade77421" providerId="ADAL" clId="{4B03D17A-3213-8B43-B2F3-684A06C04BF6}" dt="2022-11-06T20:55:42.183" v="2286"/>
          <ac:spMkLst>
            <pc:docMk/>
            <pc:sldMk cId="3707826946" sldId="397"/>
            <ac:spMk id="91" creationId="{56C1031C-B9AA-24E7-D44E-BA9E346D4390}"/>
          </ac:spMkLst>
        </pc:spChg>
        <pc:spChg chg="mod">
          <ac:chgData name="Jared Carboy" userId="6125d4e8-06bb-44b1-a4ea-03dbade77421" providerId="ADAL" clId="{4B03D17A-3213-8B43-B2F3-684A06C04BF6}" dt="2022-11-06T20:55:42.183" v="2286"/>
          <ac:spMkLst>
            <pc:docMk/>
            <pc:sldMk cId="3707826946" sldId="397"/>
            <ac:spMk id="92" creationId="{94DEDB34-FA2F-880B-4DF6-D82390A961A5}"/>
          </ac:spMkLst>
        </pc:spChg>
        <pc:spChg chg="mod">
          <ac:chgData name="Jared Carboy" userId="6125d4e8-06bb-44b1-a4ea-03dbade77421" providerId="ADAL" clId="{4B03D17A-3213-8B43-B2F3-684A06C04BF6}" dt="2022-11-06T20:55:42.183" v="2286"/>
          <ac:spMkLst>
            <pc:docMk/>
            <pc:sldMk cId="3707826946" sldId="397"/>
            <ac:spMk id="93" creationId="{E9207AB8-3157-94F4-E678-522EE9A887D4}"/>
          </ac:spMkLst>
        </pc:spChg>
        <pc:spChg chg="mod">
          <ac:chgData name="Jared Carboy" userId="6125d4e8-06bb-44b1-a4ea-03dbade77421" providerId="ADAL" clId="{4B03D17A-3213-8B43-B2F3-684A06C04BF6}" dt="2022-11-06T20:55:42.183" v="2286"/>
          <ac:spMkLst>
            <pc:docMk/>
            <pc:sldMk cId="3707826946" sldId="397"/>
            <ac:spMk id="94" creationId="{46E14DA8-3BDF-F19F-9B44-4A29C86048C3}"/>
          </ac:spMkLst>
        </pc:spChg>
        <pc:spChg chg="mod">
          <ac:chgData name="Jared Carboy" userId="6125d4e8-06bb-44b1-a4ea-03dbade77421" providerId="ADAL" clId="{4B03D17A-3213-8B43-B2F3-684A06C04BF6}" dt="2022-11-06T20:55:42.183" v="2286"/>
          <ac:spMkLst>
            <pc:docMk/>
            <pc:sldMk cId="3707826946" sldId="397"/>
            <ac:spMk id="95" creationId="{954BC1CD-ADC3-0D3A-08D3-CBDC30F719BD}"/>
          </ac:spMkLst>
        </pc:spChg>
        <pc:grpChg chg="add mod">
          <ac:chgData name="Jared Carboy" userId="6125d4e8-06bb-44b1-a4ea-03dbade77421" providerId="ADAL" clId="{4B03D17A-3213-8B43-B2F3-684A06C04BF6}" dt="2022-11-06T20:16:31.651" v="1825" actId="1076"/>
          <ac:grpSpMkLst>
            <pc:docMk/>
            <pc:sldMk cId="3707826946" sldId="397"/>
            <ac:grpSpMk id="14" creationId="{06973A3E-0855-89B0-FC08-79E2AF127C20}"/>
          </ac:grpSpMkLst>
        </pc:grpChg>
        <pc:grpChg chg="mod">
          <ac:chgData name="Jared Carboy" userId="6125d4e8-06bb-44b1-a4ea-03dbade77421" providerId="ADAL" clId="{4B03D17A-3213-8B43-B2F3-684A06C04BF6}" dt="2022-11-06T20:15:53.159" v="1818"/>
          <ac:grpSpMkLst>
            <pc:docMk/>
            <pc:sldMk cId="3707826946" sldId="397"/>
            <ac:grpSpMk id="15" creationId="{05885A1B-ABF9-4705-0D68-B9B8E972CBEE}"/>
          </ac:grpSpMkLst>
        </pc:grpChg>
        <pc:grpChg chg="mod">
          <ac:chgData name="Jared Carboy" userId="6125d4e8-06bb-44b1-a4ea-03dbade77421" providerId="ADAL" clId="{4B03D17A-3213-8B43-B2F3-684A06C04BF6}" dt="2022-11-06T20:15:53.159" v="1818"/>
          <ac:grpSpMkLst>
            <pc:docMk/>
            <pc:sldMk cId="3707826946" sldId="397"/>
            <ac:grpSpMk id="17" creationId="{A8EDCD1D-CE30-29C5-2FB1-D7FE4062A98B}"/>
          </ac:grpSpMkLst>
        </pc:grpChg>
        <pc:grpChg chg="mod">
          <ac:chgData name="Jared Carboy" userId="6125d4e8-06bb-44b1-a4ea-03dbade77421" providerId="ADAL" clId="{4B03D17A-3213-8B43-B2F3-684A06C04BF6}" dt="2022-11-06T20:15:53.159" v="1818"/>
          <ac:grpSpMkLst>
            <pc:docMk/>
            <pc:sldMk cId="3707826946" sldId="397"/>
            <ac:grpSpMk id="31" creationId="{222CFD30-C6FF-A38C-F2F2-DBC20B3DC59E}"/>
          </ac:grpSpMkLst>
        </pc:grpChg>
        <pc:grpChg chg="mod">
          <ac:chgData name="Jared Carboy" userId="6125d4e8-06bb-44b1-a4ea-03dbade77421" providerId="ADAL" clId="{4B03D17A-3213-8B43-B2F3-684A06C04BF6}" dt="2022-11-06T20:15:53.159" v="1818"/>
          <ac:grpSpMkLst>
            <pc:docMk/>
            <pc:sldMk cId="3707826946" sldId="397"/>
            <ac:grpSpMk id="40" creationId="{E3738A97-D57B-0D4E-C147-9BB4266D0D4D}"/>
          </ac:grpSpMkLst>
        </pc:grpChg>
        <pc:grpChg chg="add mod">
          <ac:chgData name="Jared Carboy" userId="6125d4e8-06bb-44b1-a4ea-03dbade77421" providerId="ADAL" clId="{4B03D17A-3213-8B43-B2F3-684A06C04BF6}" dt="2022-11-06T20:16:38.083" v="1827" actId="1076"/>
          <ac:grpSpMkLst>
            <pc:docMk/>
            <pc:sldMk cId="3707826946" sldId="397"/>
            <ac:grpSpMk id="49" creationId="{86DA1147-92AD-0ABF-5893-5C94F7D9C5F9}"/>
          </ac:grpSpMkLst>
        </pc:grpChg>
        <pc:grpChg chg="add del mod">
          <ac:chgData name="Jared Carboy" userId="6125d4e8-06bb-44b1-a4ea-03dbade77421" providerId="ADAL" clId="{4B03D17A-3213-8B43-B2F3-684A06C04BF6}" dt="2022-11-06T20:16:54.498" v="1832" actId="478"/>
          <ac:grpSpMkLst>
            <pc:docMk/>
            <pc:sldMk cId="3707826946" sldId="397"/>
            <ac:grpSpMk id="56" creationId="{F2F83EF5-EA07-8387-14C7-0D132ABF3CF0}"/>
          </ac:grpSpMkLst>
        </pc:grpChg>
        <pc:grpChg chg="mod">
          <ac:chgData name="Jared Carboy" userId="6125d4e8-06bb-44b1-a4ea-03dbade77421" providerId="ADAL" clId="{4B03D17A-3213-8B43-B2F3-684A06C04BF6}" dt="2022-11-06T20:16:47.095" v="1828"/>
          <ac:grpSpMkLst>
            <pc:docMk/>
            <pc:sldMk cId="3707826946" sldId="397"/>
            <ac:grpSpMk id="57" creationId="{54C746FB-58C6-E734-A0AA-5F5717A2F375}"/>
          </ac:grpSpMkLst>
        </pc:grpChg>
        <pc:grpChg chg="mod">
          <ac:chgData name="Jared Carboy" userId="6125d4e8-06bb-44b1-a4ea-03dbade77421" providerId="ADAL" clId="{4B03D17A-3213-8B43-B2F3-684A06C04BF6}" dt="2022-11-06T20:16:47.095" v="1828"/>
          <ac:grpSpMkLst>
            <pc:docMk/>
            <pc:sldMk cId="3707826946" sldId="397"/>
            <ac:grpSpMk id="61" creationId="{34B83CB6-AAB7-E568-CA79-EA0B0E35C137}"/>
          </ac:grpSpMkLst>
        </pc:grpChg>
        <pc:grpChg chg="add mod">
          <ac:chgData name="Jared Carboy" userId="6125d4e8-06bb-44b1-a4ea-03dbade77421" providerId="ADAL" clId="{4B03D17A-3213-8B43-B2F3-684A06C04BF6}" dt="2022-11-06T20:17:19.448" v="1836" actId="1076"/>
          <ac:grpSpMkLst>
            <pc:docMk/>
            <pc:sldMk cId="3707826946" sldId="397"/>
            <ac:grpSpMk id="65" creationId="{6C841800-141C-0C0F-49DE-C3F4C595FF57}"/>
          </ac:grpSpMkLst>
        </pc:grpChg>
        <pc:grpChg chg="mod">
          <ac:chgData name="Jared Carboy" userId="6125d4e8-06bb-44b1-a4ea-03dbade77421" providerId="ADAL" clId="{4B03D17A-3213-8B43-B2F3-684A06C04BF6}" dt="2022-11-06T20:17:07.264" v="1833"/>
          <ac:grpSpMkLst>
            <pc:docMk/>
            <pc:sldMk cId="3707826946" sldId="397"/>
            <ac:grpSpMk id="66" creationId="{68F96F5F-3C01-2649-0047-3844C1FF19A2}"/>
          </ac:grpSpMkLst>
        </pc:grpChg>
        <pc:grpChg chg="add del mod">
          <ac:chgData name="Jared Carboy" userId="6125d4e8-06bb-44b1-a4ea-03dbade77421" providerId="ADAL" clId="{4B03D17A-3213-8B43-B2F3-684A06C04BF6}" dt="2022-11-06T20:19:26.552" v="1910" actId="478"/>
          <ac:grpSpMkLst>
            <pc:docMk/>
            <pc:sldMk cId="3707826946" sldId="397"/>
            <ac:grpSpMk id="71" creationId="{4EE72993-8E84-B1D4-E9A2-A9DD2514B56A}"/>
          </ac:grpSpMkLst>
        </pc:grpChg>
        <pc:grpChg chg="mod">
          <ac:chgData name="Jared Carboy" userId="6125d4e8-06bb-44b1-a4ea-03dbade77421" providerId="ADAL" clId="{4B03D17A-3213-8B43-B2F3-684A06C04BF6}" dt="2022-11-06T20:19:11.941" v="1903"/>
          <ac:grpSpMkLst>
            <pc:docMk/>
            <pc:sldMk cId="3707826946" sldId="397"/>
            <ac:grpSpMk id="72" creationId="{6B6FD5B4-346E-E428-F908-BEDC8AA3A6BE}"/>
          </ac:grpSpMkLst>
        </pc:grpChg>
        <pc:grpChg chg="mod">
          <ac:chgData name="Jared Carboy" userId="6125d4e8-06bb-44b1-a4ea-03dbade77421" providerId="ADAL" clId="{4B03D17A-3213-8B43-B2F3-684A06C04BF6}" dt="2022-11-06T20:19:11.941" v="1903"/>
          <ac:grpSpMkLst>
            <pc:docMk/>
            <pc:sldMk cId="3707826946" sldId="397"/>
            <ac:grpSpMk id="75" creationId="{D7076BAB-AA5B-69FB-077C-BA9126214D3A}"/>
          </ac:grpSpMkLst>
        </pc:grpChg>
        <pc:grpChg chg="add mod">
          <ac:chgData name="Jared Carboy" userId="6125d4e8-06bb-44b1-a4ea-03dbade77421" providerId="ADAL" clId="{4B03D17A-3213-8B43-B2F3-684A06C04BF6}" dt="2022-11-06T20:20:55.270" v="1929" actId="1076"/>
          <ac:grpSpMkLst>
            <pc:docMk/>
            <pc:sldMk cId="3707826946" sldId="397"/>
            <ac:grpSpMk id="79" creationId="{F9B69A8F-0BF1-9102-8F6F-BA4F03B1571B}"/>
          </ac:grpSpMkLst>
        </pc:grpChg>
        <pc:grpChg chg="mod">
          <ac:chgData name="Jared Carboy" userId="6125d4e8-06bb-44b1-a4ea-03dbade77421" providerId="ADAL" clId="{4B03D17A-3213-8B43-B2F3-684A06C04BF6}" dt="2022-11-06T20:19:27.790" v="1911"/>
          <ac:grpSpMkLst>
            <pc:docMk/>
            <pc:sldMk cId="3707826946" sldId="397"/>
            <ac:grpSpMk id="80" creationId="{64AF4F83-255A-DC11-9566-30DC03F3E3C1}"/>
          </ac:grpSpMkLst>
        </pc:grpChg>
        <pc:grpChg chg="mod">
          <ac:chgData name="Jared Carboy" userId="6125d4e8-06bb-44b1-a4ea-03dbade77421" providerId="ADAL" clId="{4B03D17A-3213-8B43-B2F3-684A06C04BF6}" dt="2022-11-06T20:19:27.790" v="1911"/>
          <ac:grpSpMkLst>
            <pc:docMk/>
            <pc:sldMk cId="3707826946" sldId="397"/>
            <ac:grpSpMk id="83" creationId="{53BA79E4-A0B3-B272-71AA-3EE84D1F7082}"/>
          </ac:grpSpMkLst>
        </pc:grpChg>
        <pc:grpChg chg="add del mod">
          <ac:chgData name="Jared Carboy" userId="6125d4e8-06bb-44b1-a4ea-03dbade77421" providerId="ADAL" clId="{4B03D17A-3213-8B43-B2F3-684A06C04BF6}" dt="2022-11-06T21:10:49.921" v="2329" actId="478"/>
          <ac:grpSpMkLst>
            <pc:docMk/>
            <pc:sldMk cId="3707826946" sldId="397"/>
            <ac:grpSpMk id="90" creationId="{C6A48488-57F9-47C9-EECA-976DBF9979DB}"/>
          </ac:grpSpMkLst>
        </pc:grpChg>
        <pc:picChg chg="add del mod">
          <ac:chgData name="Jared Carboy" userId="6125d4e8-06bb-44b1-a4ea-03dbade77421" providerId="ADAL" clId="{4B03D17A-3213-8B43-B2F3-684A06C04BF6}" dt="2022-11-06T20:04:48.011" v="1747" actId="478"/>
          <ac:picMkLst>
            <pc:docMk/>
            <pc:sldMk cId="3707826946" sldId="397"/>
            <ac:picMk id="4" creationId="{286AFAAD-17A0-DADD-9D4A-3FEE6C92ACFD}"/>
          </ac:picMkLst>
        </pc:picChg>
        <pc:picChg chg="del">
          <ac:chgData name="Jared Carboy" userId="6125d4e8-06bb-44b1-a4ea-03dbade77421" providerId="ADAL" clId="{4B03D17A-3213-8B43-B2F3-684A06C04BF6}" dt="2022-11-06T20:00:46.255" v="1686" actId="478"/>
          <ac:picMkLst>
            <pc:docMk/>
            <pc:sldMk cId="3707826946" sldId="397"/>
            <ac:picMk id="16" creationId="{88F8774A-7624-38ED-0ED5-B207490EA480}"/>
          </ac:picMkLst>
        </pc:picChg>
        <pc:picChg chg="del">
          <ac:chgData name="Jared Carboy" userId="6125d4e8-06bb-44b1-a4ea-03dbade77421" providerId="ADAL" clId="{4B03D17A-3213-8B43-B2F3-684A06C04BF6}" dt="2022-11-06T20:00:31.202" v="1680" actId="478"/>
          <ac:picMkLst>
            <pc:docMk/>
            <pc:sldMk cId="3707826946" sldId="397"/>
            <ac:picMk id="18" creationId="{F06F5018-AECC-C3F4-67D8-19CF90F57C3C}"/>
          </ac:picMkLst>
        </pc:picChg>
        <pc:picChg chg="del">
          <ac:chgData name="Jared Carboy" userId="6125d4e8-06bb-44b1-a4ea-03dbade77421" providerId="ADAL" clId="{4B03D17A-3213-8B43-B2F3-684A06C04BF6}" dt="2022-11-06T20:04:49.621" v="1748" actId="478"/>
          <ac:picMkLst>
            <pc:docMk/>
            <pc:sldMk cId="3707826946" sldId="397"/>
            <ac:picMk id="26" creationId="{FDBA297A-6B96-3329-8219-C9BE63AEAB9F}"/>
          </ac:picMkLst>
        </pc:picChg>
        <pc:picChg chg="del">
          <ac:chgData name="Jared Carboy" userId="6125d4e8-06bb-44b1-a4ea-03dbade77421" providerId="ADAL" clId="{4B03D17A-3213-8B43-B2F3-684A06C04BF6}" dt="2022-11-06T20:04:48.011" v="1747" actId="478"/>
          <ac:picMkLst>
            <pc:docMk/>
            <pc:sldMk cId="3707826946" sldId="397"/>
            <ac:picMk id="32" creationId="{628A4CDA-37CA-2245-A242-849A8531AF9C}"/>
          </ac:picMkLst>
        </pc:picChg>
        <pc:picChg chg="del">
          <ac:chgData name="Jared Carboy" userId="6125d4e8-06bb-44b1-a4ea-03dbade77421" providerId="ADAL" clId="{4B03D17A-3213-8B43-B2F3-684A06C04BF6}" dt="2022-11-06T20:00:36.003" v="1681" actId="478"/>
          <ac:picMkLst>
            <pc:docMk/>
            <pc:sldMk cId="3707826946" sldId="397"/>
            <ac:picMk id="34" creationId="{5BB6D9EC-DD70-BB74-0D3B-30C8DAFF6B99}"/>
          </ac:picMkLst>
        </pc:picChg>
        <pc:picChg chg="del">
          <ac:chgData name="Jared Carboy" userId="6125d4e8-06bb-44b1-a4ea-03dbade77421" providerId="ADAL" clId="{4B03D17A-3213-8B43-B2F3-684A06C04BF6}" dt="2022-11-06T20:00:27.929" v="1678" actId="478"/>
          <ac:picMkLst>
            <pc:docMk/>
            <pc:sldMk cId="3707826946" sldId="397"/>
            <ac:picMk id="36" creationId="{E655EE7E-8DA5-58D6-622A-3C7BFFDB9674}"/>
          </ac:picMkLst>
        </pc:picChg>
        <pc:picChg chg="mod">
          <ac:chgData name="Jared Carboy" userId="6125d4e8-06bb-44b1-a4ea-03dbade77421" providerId="ADAL" clId="{4B03D17A-3213-8B43-B2F3-684A06C04BF6}" dt="2022-11-06T20:16:47.095" v="1828"/>
          <ac:picMkLst>
            <pc:docMk/>
            <pc:sldMk cId="3707826946" sldId="397"/>
            <ac:picMk id="58" creationId="{34B27B04-2D60-0DA3-4830-98AA7C72E191}"/>
          </ac:picMkLst>
        </pc:picChg>
        <pc:picChg chg="mod">
          <ac:chgData name="Jared Carboy" userId="6125d4e8-06bb-44b1-a4ea-03dbade77421" providerId="ADAL" clId="{4B03D17A-3213-8B43-B2F3-684A06C04BF6}" dt="2022-11-06T20:16:47.095" v="1828"/>
          <ac:picMkLst>
            <pc:docMk/>
            <pc:sldMk cId="3707826946" sldId="397"/>
            <ac:picMk id="60" creationId="{39498BFF-2744-11A2-4AAC-C86249C8EF4C}"/>
          </ac:picMkLst>
        </pc:picChg>
        <pc:picChg chg="mod">
          <ac:chgData name="Jared Carboy" userId="6125d4e8-06bb-44b1-a4ea-03dbade77421" providerId="ADAL" clId="{4B03D17A-3213-8B43-B2F3-684A06C04BF6}" dt="2022-11-06T20:19:11.941" v="1903"/>
          <ac:picMkLst>
            <pc:docMk/>
            <pc:sldMk cId="3707826946" sldId="397"/>
            <ac:picMk id="73" creationId="{5572345C-B892-B0D8-8ED2-3918BCDFD8AE}"/>
          </ac:picMkLst>
        </pc:picChg>
        <pc:picChg chg="mod">
          <ac:chgData name="Jared Carboy" userId="6125d4e8-06bb-44b1-a4ea-03dbade77421" providerId="ADAL" clId="{4B03D17A-3213-8B43-B2F3-684A06C04BF6}" dt="2022-11-06T20:19:11.941" v="1903"/>
          <ac:picMkLst>
            <pc:docMk/>
            <pc:sldMk cId="3707826946" sldId="397"/>
            <ac:picMk id="74" creationId="{98434FFC-9FCB-0871-EDD7-568AA25A622F}"/>
          </ac:picMkLst>
        </pc:picChg>
        <pc:picChg chg="mod">
          <ac:chgData name="Jared Carboy" userId="6125d4e8-06bb-44b1-a4ea-03dbade77421" providerId="ADAL" clId="{4B03D17A-3213-8B43-B2F3-684A06C04BF6}" dt="2022-11-06T20:19:27.790" v="1911"/>
          <ac:picMkLst>
            <pc:docMk/>
            <pc:sldMk cId="3707826946" sldId="397"/>
            <ac:picMk id="81" creationId="{3132FB6C-8B22-6EA5-EA28-1FACF09CEB0F}"/>
          </ac:picMkLst>
        </pc:picChg>
        <pc:picChg chg="mod">
          <ac:chgData name="Jared Carboy" userId="6125d4e8-06bb-44b1-a4ea-03dbade77421" providerId="ADAL" clId="{4B03D17A-3213-8B43-B2F3-684A06C04BF6}" dt="2022-11-06T20:19:27.790" v="1911"/>
          <ac:picMkLst>
            <pc:docMk/>
            <pc:sldMk cId="3707826946" sldId="397"/>
            <ac:picMk id="82" creationId="{02631E4C-F8AD-6100-674B-4AF449437197}"/>
          </ac:picMkLst>
        </pc:picChg>
        <pc:picChg chg="add del mod">
          <ac:chgData name="Jared Carboy" userId="6125d4e8-06bb-44b1-a4ea-03dbade77421" providerId="ADAL" clId="{4B03D17A-3213-8B43-B2F3-684A06C04BF6}" dt="2022-11-06T20:20:38.918" v="1925" actId="478"/>
          <ac:picMkLst>
            <pc:docMk/>
            <pc:sldMk cId="3707826946" sldId="397"/>
            <ac:picMk id="89" creationId="{E096A335-9BE9-9B68-56BC-00278955B9A3}"/>
          </ac:picMkLst>
        </pc:picChg>
        <pc:cxnChg chg="mod">
          <ac:chgData name="Jared Carboy" userId="6125d4e8-06bb-44b1-a4ea-03dbade77421" providerId="ADAL" clId="{4B03D17A-3213-8B43-B2F3-684A06C04BF6}" dt="2022-11-06T20:15:53.159" v="1818"/>
          <ac:cxnSpMkLst>
            <pc:docMk/>
            <pc:sldMk cId="3707826946" sldId="397"/>
            <ac:cxnSpMk id="33" creationId="{B4E4478D-C5F5-18BF-596C-DFCC85F62B4D}"/>
          </ac:cxnSpMkLst>
        </pc:cxnChg>
        <pc:cxnChg chg="mod">
          <ac:chgData name="Jared Carboy" userId="6125d4e8-06bb-44b1-a4ea-03dbade77421" providerId="ADAL" clId="{4B03D17A-3213-8B43-B2F3-684A06C04BF6}" dt="2022-11-06T20:15:53.159" v="1818"/>
          <ac:cxnSpMkLst>
            <pc:docMk/>
            <pc:sldMk cId="3707826946" sldId="397"/>
            <ac:cxnSpMk id="35" creationId="{CDA4668B-E9FF-619C-AFA4-A0F89F971E96}"/>
          </ac:cxnSpMkLst>
        </pc:cxnChg>
      </pc:sldChg>
      <pc:sldChg chg="addSp delSp modSp mod">
        <pc:chgData name="Jared Carboy" userId="6125d4e8-06bb-44b1-a4ea-03dbade77421" providerId="ADAL" clId="{4B03D17A-3213-8B43-B2F3-684A06C04BF6}" dt="2022-11-06T20:19:08.268" v="1902" actId="478"/>
        <pc:sldMkLst>
          <pc:docMk/>
          <pc:sldMk cId="3043339906" sldId="398"/>
        </pc:sldMkLst>
        <pc:spChg chg="mod">
          <ac:chgData name="Jared Carboy" userId="6125d4e8-06bb-44b1-a4ea-03dbade77421" providerId="ADAL" clId="{4B03D17A-3213-8B43-B2F3-684A06C04BF6}" dt="2022-11-06T20:19:06.298" v="1901"/>
          <ac:spMkLst>
            <pc:docMk/>
            <pc:sldMk cId="3043339906" sldId="398"/>
            <ac:spMk id="34" creationId="{99E8D84B-8DDF-E536-9373-E920B93DE217}"/>
          </ac:spMkLst>
        </pc:spChg>
        <pc:spChg chg="mod">
          <ac:chgData name="Jared Carboy" userId="6125d4e8-06bb-44b1-a4ea-03dbade77421" providerId="ADAL" clId="{4B03D17A-3213-8B43-B2F3-684A06C04BF6}" dt="2022-11-06T20:19:06.298" v="1901"/>
          <ac:spMkLst>
            <pc:docMk/>
            <pc:sldMk cId="3043339906" sldId="398"/>
            <ac:spMk id="35" creationId="{068A4B9F-987F-8A06-116C-49D47FE6FDE8}"/>
          </ac:spMkLst>
        </pc:spChg>
        <pc:spChg chg="mod">
          <ac:chgData name="Jared Carboy" userId="6125d4e8-06bb-44b1-a4ea-03dbade77421" providerId="ADAL" clId="{4B03D17A-3213-8B43-B2F3-684A06C04BF6}" dt="2022-11-06T20:19:06.298" v="1901"/>
          <ac:spMkLst>
            <pc:docMk/>
            <pc:sldMk cId="3043339906" sldId="398"/>
            <ac:spMk id="36" creationId="{F5733C13-8423-9091-D2E8-A7864F600546}"/>
          </ac:spMkLst>
        </pc:spChg>
        <pc:grpChg chg="add del mod">
          <ac:chgData name="Jared Carboy" userId="6125d4e8-06bb-44b1-a4ea-03dbade77421" providerId="ADAL" clId="{4B03D17A-3213-8B43-B2F3-684A06C04BF6}" dt="2022-11-06T20:19:08.268" v="1902" actId="478"/>
          <ac:grpSpMkLst>
            <pc:docMk/>
            <pc:sldMk cId="3043339906" sldId="398"/>
            <ac:grpSpMk id="20" creationId="{73DE0EB5-85BB-D439-6577-C7E5E5BCB440}"/>
          </ac:grpSpMkLst>
        </pc:grpChg>
        <pc:grpChg chg="mod">
          <ac:chgData name="Jared Carboy" userId="6125d4e8-06bb-44b1-a4ea-03dbade77421" providerId="ADAL" clId="{4B03D17A-3213-8B43-B2F3-684A06C04BF6}" dt="2022-11-06T20:19:06.298" v="1901"/>
          <ac:grpSpMkLst>
            <pc:docMk/>
            <pc:sldMk cId="3043339906" sldId="398"/>
            <ac:grpSpMk id="21" creationId="{F45B0CB9-C653-DECB-BCFB-A6DEAB53E084}"/>
          </ac:grpSpMkLst>
        </pc:grpChg>
        <pc:grpChg chg="mod">
          <ac:chgData name="Jared Carboy" userId="6125d4e8-06bb-44b1-a4ea-03dbade77421" providerId="ADAL" clId="{4B03D17A-3213-8B43-B2F3-684A06C04BF6}" dt="2022-11-06T20:19:06.298" v="1901"/>
          <ac:grpSpMkLst>
            <pc:docMk/>
            <pc:sldMk cId="3043339906" sldId="398"/>
            <ac:grpSpMk id="33" creationId="{F1295951-8D80-0A04-1A2F-9C12232868F9}"/>
          </ac:grpSpMkLst>
        </pc:grpChg>
        <pc:picChg chg="mod">
          <ac:chgData name="Jared Carboy" userId="6125d4e8-06bb-44b1-a4ea-03dbade77421" providerId="ADAL" clId="{4B03D17A-3213-8B43-B2F3-684A06C04BF6}" dt="2022-11-06T20:19:06.298" v="1901"/>
          <ac:picMkLst>
            <pc:docMk/>
            <pc:sldMk cId="3043339906" sldId="398"/>
            <ac:picMk id="22" creationId="{38A098C3-3E4F-F4AC-6986-C32DB3A9AEC4}"/>
          </ac:picMkLst>
        </pc:picChg>
        <pc:picChg chg="mod">
          <ac:chgData name="Jared Carboy" userId="6125d4e8-06bb-44b1-a4ea-03dbade77421" providerId="ADAL" clId="{4B03D17A-3213-8B43-B2F3-684A06C04BF6}" dt="2022-11-06T20:19:06.298" v="1901"/>
          <ac:picMkLst>
            <pc:docMk/>
            <pc:sldMk cId="3043339906" sldId="398"/>
            <ac:picMk id="32" creationId="{3F058F6C-7707-6581-461B-0B971F7E9164}"/>
          </ac:picMkLst>
        </pc:picChg>
      </pc:sldChg>
      <pc:sldChg chg="modSp add mod modTransition">
        <pc:chgData name="Jared Carboy" userId="6125d4e8-06bb-44b1-a4ea-03dbade77421" providerId="ADAL" clId="{4B03D17A-3213-8B43-B2F3-684A06C04BF6}" dt="2022-11-06T20:32:15.243" v="2072" actId="20577"/>
        <pc:sldMkLst>
          <pc:docMk/>
          <pc:sldMk cId="1128619351" sldId="401"/>
        </pc:sldMkLst>
        <pc:spChg chg="mod">
          <ac:chgData name="Jared Carboy" userId="6125d4e8-06bb-44b1-a4ea-03dbade77421" providerId="ADAL" clId="{4B03D17A-3213-8B43-B2F3-684A06C04BF6}" dt="2022-11-06T20:32:15.243" v="2072" actId="20577"/>
          <ac:spMkLst>
            <pc:docMk/>
            <pc:sldMk cId="1128619351" sldId="401"/>
            <ac:spMk id="9" creationId="{4A3FB97B-0C98-985F-3E27-BFAEC0BB4D29}"/>
          </ac:spMkLst>
        </pc:spChg>
        <pc:spChg chg="mod">
          <ac:chgData name="Jared Carboy" userId="6125d4e8-06bb-44b1-a4ea-03dbade77421" providerId="ADAL" clId="{4B03D17A-3213-8B43-B2F3-684A06C04BF6}" dt="2022-11-06T20:31:43" v="2035" actId="20577"/>
          <ac:spMkLst>
            <pc:docMk/>
            <pc:sldMk cId="1128619351" sldId="401"/>
            <ac:spMk id="70" creationId="{A79BB4C0-51CE-6BF5-D50E-09A4C7770C4E}"/>
          </ac:spMkLst>
        </pc:spChg>
        <pc:grpChg chg="mod">
          <ac:chgData name="Jared Carboy" userId="6125d4e8-06bb-44b1-a4ea-03dbade77421" providerId="ADAL" clId="{4B03D17A-3213-8B43-B2F3-684A06C04BF6}" dt="2022-11-06T20:23:54.186" v="1949" actId="1076"/>
          <ac:grpSpMkLst>
            <pc:docMk/>
            <pc:sldMk cId="1128619351" sldId="401"/>
            <ac:grpSpMk id="49" creationId="{86DA1147-92AD-0ABF-5893-5C94F7D9C5F9}"/>
          </ac:grpSpMkLst>
        </pc:grpChg>
        <pc:grpChg chg="mod">
          <ac:chgData name="Jared Carboy" userId="6125d4e8-06bb-44b1-a4ea-03dbade77421" providerId="ADAL" clId="{4B03D17A-3213-8B43-B2F3-684A06C04BF6}" dt="2022-11-06T20:21:06.738" v="1931" actId="1076"/>
          <ac:grpSpMkLst>
            <pc:docMk/>
            <pc:sldMk cId="1128619351" sldId="401"/>
            <ac:grpSpMk id="65" creationId="{6C841800-141C-0C0F-49DE-C3F4C595FF57}"/>
          </ac:grpSpMkLst>
        </pc:grpChg>
      </pc:sldChg>
      <pc:sldChg chg="addSp delSp modSp add del mod modTransition">
        <pc:chgData name="Jared Carboy" userId="6125d4e8-06bb-44b1-a4ea-03dbade77421" providerId="ADAL" clId="{4B03D17A-3213-8B43-B2F3-684A06C04BF6}" dt="2022-11-06T20:22:58.106" v="1945" actId="2696"/>
        <pc:sldMkLst>
          <pc:docMk/>
          <pc:sldMk cId="983307729" sldId="402"/>
        </pc:sldMkLst>
        <pc:spChg chg="add del mod">
          <ac:chgData name="Jared Carboy" userId="6125d4e8-06bb-44b1-a4ea-03dbade77421" providerId="ADAL" clId="{4B03D17A-3213-8B43-B2F3-684A06C04BF6}" dt="2022-11-06T20:22:56.388" v="1944" actId="478"/>
          <ac:spMkLst>
            <pc:docMk/>
            <pc:sldMk cId="983307729" sldId="402"/>
            <ac:spMk id="2" creationId="{6226CC9B-BA77-60B8-549C-96F9DD91B8E2}"/>
          </ac:spMkLst>
        </pc:spChg>
        <pc:grpChg chg="del">
          <ac:chgData name="Jared Carboy" userId="6125d4e8-06bb-44b1-a4ea-03dbade77421" providerId="ADAL" clId="{4B03D17A-3213-8B43-B2F3-684A06C04BF6}" dt="2022-11-06T20:22:20.940" v="1938" actId="478"/>
          <ac:grpSpMkLst>
            <pc:docMk/>
            <pc:sldMk cId="983307729" sldId="402"/>
            <ac:grpSpMk id="79" creationId="{F9B69A8F-0BF1-9102-8F6F-BA4F03B1571B}"/>
          </ac:grpSpMkLst>
        </pc:grpChg>
      </pc:sldChg>
      <pc:sldChg chg="modSp add del mod">
        <pc:chgData name="Jared Carboy" userId="6125d4e8-06bb-44b1-a4ea-03dbade77421" providerId="ADAL" clId="{4B03D17A-3213-8B43-B2F3-684A06C04BF6}" dt="2022-11-06T20:23:41.840" v="1948" actId="2696"/>
        <pc:sldMkLst>
          <pc:docMk/>
          <pc:sldMk cId="1022047337" sldId="402"/>
        </pc:sldMkLst>
        <pc:grpChg chg="mod">
          <ac:chgData name="Jared Carboy" userId="6125d4e8-06bb-44b1-a4ea-03dbade77421" providerId="ADAL" clId="{4B03D17A-3213-8B43-B2F3-684A06C04BF6}" dt="2022-11-06T20:23:26.853" v="1947" actId="1076"/>
          <ac:grpSpMkLst>
            <pc:docMk/>
            <pc:sldMk cId="1022047337" sldId="402"/>
            <ac:grpSpMk id="49" creationId="{86DA1147-92AD-0ABF-5893-5C94F7D9C5F9}"/>
          </ac:grpSpMkLst>
        </pc:grpChg>
      </pc:sldChg>
      <pc:sldChg chg="addSp modSp add mod">
        <pc:chgData name="Jared Carboy" userId="6125d4e8-06bb-44b1-a4ea-03dbade77421" providerId="ADAL" clId="{4B03D17A-3213-8B43-B2F3-684A06C04BF6}" dt="2022-11-06T20:32:50.350" v="2092" actId="1076"/>
        <pc:sldMkLst>
          <pc:docMk/>
          <pc:sldMk cId="2370403630" sldId="402"/>
        </pc:sldMkLst>
        <pc:spChg chg="add mod">
          <ac:chgData name="Jared Carboy" userId="6125d4e8-06bb-44b1-a4ea-03dbade77421" providerId="ADAL" clId="{4B03D17A-3213-8B43-B2F3-684A06C04BF6}" dt="2022-11-06T20:25:12.180" v="1959" actId="1076"/>
          <ac:spMkLst>
            <pc:docMk/>
            <pc:sldMk cId="2370403630" sldId="402"/>
            <ac:spMk id="2" creationId="{3D728F8A-CC3E-40F1-4B0F-0E489F686617}"/>
          </ac:spMkLst>
        </pc:spChg>
        <pc:spChg chg="mod">
          <ac:chgData name="Jared Carboy" userId="6125d4e8-06bb-44b1-a4ea-03dbade77421" providerId="ADAL" clId="{4B03D17A-3213-8B43-B2F3-684A06C04BF6}" dt="2022-11-06T20:32:50.350" v="2092" actId="1076"/>
          <ac:spMkLst>
            <pc:docMk/>
            <pc:sldMk cId="2370403630" sldId="402"/>
            <ac:spMk id="9" creationId="{4A3FB97B-0C98-985F-3E27-BFAEC0BB4D29}"/>
          </ac:spMkLst>
        </pc:spChg>
        <pc:spChg chg="mod">
          <ac:chgData name="Jared Carboy" userId="6125d4e8-06bb-44b1-a4ea-03dbade77421" providerId="ADAL" clId="{4B03D17A-3213-8B43-B2F3-684A06C04BF6}" dt="2022-11-06T20:31:44.998" v="2039" actId="20577"/>
          <ac:spMkLst>
            <pc:docMk/>
            <pc:sldMk cId="2370403630" sldId="402"/>
            <ac:spMk id="70" creationId="{A79BB4C0-51CE-6BF5-D50E-09A4C7770C4E}"/>
          </ac:spMkLst>
        </pc:spChg>
        <pc:grpChg chg="mod">
          <ac:chgData name="Jared Carboy" userId="6125d4e8-06bb-44b1-a4ea-03dbade77421" providerId="ADAL" clId="{4B03D17A-3213-8B43-B2F3-684A06C04BF6}" dt="2022-11-06T20:24:30.535" v="1952" actId="1076"/>
          <ac:grpSpMkLst>
            <pc:docMk/>
            <pc:sldMk cId="2370403630" sldId="402"/>
            <ac:grpSpMk id="79" creationId="{F9B69A8F-0BF1-9102-8F6F-BA4F03B1571B}"/>
          </ac:grpSpMkLst>
        </pc:grpChg>
      </pc:sldChg>
      <pc:sldChg chg="new add del">
        <pc:chgData name="Jared Carboy" userId="6125d4e8-06bb-44b1-a4ea-03dbade77421" providerId="ADAL" clId="{4B03D17A-3213-8B43-B2F3-684A06C04BF6}" dt="2022-11-06T20:34:16.057" v="2094" actId="2696"/>
        <pc:sldMkLst>
          <pc:docMk/>
          <pc:sldMk cId="247482782" sldId="403"/>
        </pc:sldMkLst>
      </pc:sldChg>
      <pc:sldChg chg="delSp modSp add del mod">
        <pc:chgData name="Jared Carboy" userId="6125d4e8-06bb-44b1-a4ea-03dbade77421" providerId="ADAL" clId="{4B03D17A-3213-8B43-B2F3-684A06C04BF6}" dt="2022-11-06T20:34:17.166" v="2095" actId="2696"/>
        <pc:sldMkLst>
          <pc:docMk/>
          <pc:sldMk cId="2368597908" sldId="404"/>
        </pc:sldMkLst>
        <pc:spChg chg="mod">
          <ac:chgData name="Jared Carboy" userId="6125d4e8-06bb-44b1-a4ea-03dbade77421" providerId="ADAL" clId="{4B03D17A-3213-8B43-B2F3-684A06C04BF6}" dt="2022-11-06T20:26:04.448" v="1979" actId="20577"/>
          <ac:spMkLst>
            <pc:docMk/>
            <pc:sldMk cId="2368597908" sldId="404"/>
            <ac:spMk id="9" creationId="{4A3FB97B-0C98-985F-3E27-BFAEC0BB4D29}"/>
          </ac:spMkLst>
        </pc:spChg>
        <pc:spChg chg="del">
          <ac:chgData name="Jared Carboy" userId="6125d4e8-06bb-44b1-a4ea-03dbade77421" providerId="ADAL" clId="{4B03D17A-3213-8B43-B2F3-684A06C04BF6}" dt="2022-11-06T20:25:53.916" v="1962" actId="478"/>
          <ac:spMkLst>
            <pc:docMk/>
            <pc:sldMk cId="2368597908" sldId="404"/>
            <ac:spMk id="13" creationId="{E63977F6-AED8-D4DA-8C6E-28FC52ECDCDA}"/>
          </ac:spMkLst>
        </pc:spChg>
        <pc:spChg chg="del">
          <ac:chgData name="Jared Carboy" userId="6125d4e8-06bb-44b1-a4ea-03dbade77421" providerId="ADAL" clId="{4B03D17A-3213-8B43-B2F3-684A06C04BF6}" dt="2022-11-06T20:25:56.648" v="1963" actId="478"/>
          <ac:spMkLst>
            <pc:docMk/>
            <pc:sldMk cId="2368597908" sldId="404"/>
            <ac:spMk id="70" creationId="{A79BB4C0-51CE-6BF5-D50E-09A4C7770C4E}"/>
          </ac:spMkLst>
        </pc:spChg>
        <pc:grpChg chg="del">
          <ac:chgData name="Jared Carboy" userId="6125d4e8-06bb-44b1-a4ea-03dbade77421" providerId="ADAL" clId="{4B03D17A-3213-8B43-B2F3-684A06C04BF6}" dt="2022-11-06T20:25:53.916" v="1962" actId="478"/>
          <ac:grpSpMkLst>
            <pc:docMk/>
            <pc:sldMk cId="2368597908" sldId="404"/>
            <ac:grpSpMk id="14" creationId="{06973A3E-0855-89B0-FC08-79E2AF127C20}"/>
          </ac:grpSpMkLst>
        </pc:grpChg>
        <pc:grpChg chg="del">
          <ac:chgData name="Jared Carboy" userId="6125d4e8-06bb-44b1-a4ea-03dbade77421" providerId="ADAL" clId="{4B03D17A-3213-8B43-B2F3-684A06C04BF6}" dt="2022-11-06T20:25:53.916" v="1962" actId="478"/>
          <ac:grpSpMkLst>
            <pc:docMk/>
            <pc:sldMk cId="2368597908" sldId="404"/>
            <ac:grpSpMk id="49" creationId="{86DA1147-92AD-0ABF-5893-5C94F7D9C5F9}"/>
          </ac:grpSpMkLst>
        </pc:grpChg>
        <pc:grpChg chg="del">
          <ac:chgData name="Jared Carboy" userId="6125d4e8-06bb-44b1-a4ea-03dbade77421" providerId="ADAL" clId="{4B03D17A-3213-8B43-B2F3-684A06C04BF6}" dt="2022-11-06T20:25:53.916" v="1962" actId="478"/>
          <ac:grpSpMkLst>
            <pc:docMk/>
            <pc:sldMk cId="2368597908" sldId="404"/>
            <ac:grpSpMk id="65" creationId="{6C841800-141C-0C0F-49DE-C3F4C595FF57}"/>
          </ac:grpSpMkLst>
        </pc:grpChg>
        <pc:grpChg chg="del">
          <ac:chgData name="Jared Carboy" userId="6125d4e8-06bb-44b1-a4ea-03dbade77421" providerId="ADAL" clId="{4B03D17A-3213-8B43-B2F3-684A06C04BF6}" dt="2022-11-06T20:25:56.648" v="1963" actId="478"/>
          <ac:grpSpMkLst>
            <pc:docMk/>
            <pc:sldMk cId="2368597908" sldId="404"/>
            <ac:grpSpMk id="79" creationId="{F9B69A8F-0BF1-9102-8F6F-BA4F03B1571B}"/>
          </ac:grpSpMkLst>
        </pc:grpChg>
      </pc:sldChg>
      <pc:sldChg chg="addSp delSp modSp mod modTransition">
        <pc:chgData name="Jared Carboy" userId="6125d4e8-06bb-44b1-a4ea-03dbade77421" providerId="ADAL" clId="{4B03D17A-3213-8B43-B2F3-684A06C04BF6}" dt="2022-11-06T21:54:53.467" v="2972"/>
        <pc:sldMkLst>
          <pc:docMk/>
          <pc:sldMk cId="4084823643" sldId="406"/>
        </pc:sldMkLst>
        <pc:spChg chg="add mod">
          <ac:chgData name="Jared Carboy" userId="6125d4e8-06bb-44b1-a4ea-03dbade77421" providerId="ADAL" clId="{4B03D17A-3213-8B43-B2F3-684A06C04BF6}" dt="2022-11-06T21:48:49.248" v="2863" actId="20577"/>
          <ac:spMkLst>
            <pc:docMk/>
            <pc:sldMk cId="4084823643" sldId="406"/>
            <ac:spMk id="3" creationId="{F0EE5535-4B82-7105-8BCC-D972B74FFC3B}"/>
          </ac:spMkLst>
        </pc:spChg>
        <pc:spChg chg="mod">
          <ac:chgData name="Jared Carboy" userId="6125d4e8-06bb-44b1-a4ea-03dbade77421" providerId="ADAL" clId="{4B03D17A-3213-8B43-B2F3-684A06C04BF6}" dt="2022-11-06T21:42:32.366" v="2609" actId="5793"/>
          <ac:spMkLst>
            <pc:docMk/>
            <pc:sldMk cId="4084823643" sldId="406"/>
            <ac:spMk id="4" creationId="{CFDF6D72-11B0-5785-DD6D-45C04EE9DFD8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7" creationId="{655AD7F4-F171-578B-0F6F-E54B6082F8AF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9" creationId="{46677813-2335-B2C2-2CFD-2881DB72C040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12" creationId="{88D122B9-7F84-FC27-9CE3-5FEA7B8E8FBF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13" creationId="{8C4DAE1E-70EA-407A-2475-4B00D0699C6C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17" creationId="{A06D7D3D-E8CD-868D-B5EC-6F899C8E29E8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18" creationId="{2F3ACDEA-AB8A-3450-47A2-FEEE98372557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20" creationId="{1D75BF60-8B17-DAF5-103B-18FAB8DC7C4D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21" creationId="{73C51EAB-3EC8-EC4E-C66C-445934F51194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22" creationId="{75AD75B5-61A5-2B0D-9ED8-748462E64BF7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24" creationId="{D1CB91EA-9339-ADD2-53A9-FF38B7011F8B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29" creationId="{7B58EC2D-DBC2-75FF-C2AB-48CF121B80F8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0" creationId="{1F0D1C9D-DB51-F8EE-F41A-F26EF8C3FD44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1" creationId="{EFFCFA3E-C81A-CB17-1671-672EBB361990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3" creationId="{78067173-FE20-5965-1B97-769E1F3FEE55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4" creationId="{28265242-7EEF-87E9-7EDD-5F9D51409222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5" creationId="{40129940-13A1-34FF-9FC3-A44B550A1B1C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6" creationId="{336CC9B3-745D-4CCA-A6FD-F3176890F44E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7" creationId="{943A96C3-1A2E-E44E-1C2F-0B3F428FDC60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8" creationId="{5A5A2705-9032-57B5-EF7E-9DE601D0E7AC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39" creationId="{8F9D610B-FFAF-E732-219F-1257C4BDE51B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0" creationId="{6B3A6189-3DF9-62C3-6151-BB36C727B136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1" creationId="{0543CB8F-82B5-13F5-1C1B-0FFA011F921F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2" creationId="{A1D0F1FA-87F9-C9EB-ABA7-4274B0EB98F2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3" creationId="{4F260B3E-09E4-072A-9E94-D93EF132C8D7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4" creationId="{994A7B34-275E-FF8C-5362-6D8428883561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5" creationId="{4374DE1C-6C07-AA50-8A7B-FBCAD4C9DC6E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6" creationId="{28BC92C7-FC34-ACF8-EFED-B0503D4DFBF9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7" creationId="{8289A55A-47D1-4E9E-759E-8E1428C0F899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8" creationId="{E6687312-542A-8FCA-6F4A-74BA951C21A8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49" creationId="{6DEDB2DA-790E-3B41-90FD-235055AA234A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0" creationId="{F9B2FFD1-4BA0-0DF3-31F8-6EA5203D6118}"/>
          </ac:spMkLst>
        </pc:spChg>
        <pc:spChg chg="mod">
          <ac:chgData name="Jared Carboy" userId="6125d4e8-06bb-44b1-a4ea-03dbade77421" providerId="ADAL" clId="{4B03D17A-3213-8B43-B2F3-684A06C04BF6}" dt="2022-11-06T21:45:49.015" v="2636" actId="20577"/>
          <ac:spMkLst>
            <pc:docMk/>
            <pc:sldMk cId="4084823643" sldId="406"/>
            <ac:spMk id="51" creationId="{00000000-0000-0000-0000-000000000000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2" creationId="{1B056359-7226-D0F8-7553-97FCE8E3A6E6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3" creationId="{79A72220-7539-DED4-1B18-8DA48186433F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4" creationId="{EE5C5DB1-E049-4F86-9AE5-18129DFF0A28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5" creationId="{F9CF02ED-D80E-C6E7-CFD8-318C9C3FAA84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6" creationId="{E0DEF1B2-0987-D69A-7230-0229E4A4FC79}"/>
          </ac:spMkLst>
        </pc:spChg>
        <pc:spChg chg="mod">
          <ac:chgData name="Jared Carboy" userId="6125d4e8-06bb-44b1-a4ea-03dbade77421" providerId="ADAL" clId="{4B03D17A-3213-8B43-B2F3-684A06C04BF6}" dt="2022-11-06T21:43:19.558" v="2617"/>
          <ac:spMkLst>
            <pc:docMk/>
            <pc:sldMk cId="4084823643" sldId="406"/>
            <ac:spMk id="57" creationId="{DE56A74E-CA5B-8874-BBF2-D8A61182A1ED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58" creationId="{6B6217DA-7487-0A2F-0946-FD6F2693E894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0" creationId="{3223B253-D6BC-C423-D1CC-D5EC8289EBD2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2" creationId="{1A64535B-8748-51DF-AFCA-A544D815A698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3" creationId="{0B678053-9FF0-ADBA-FE9B-58BA786E4368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5" creationId="{CA12FE76-ABFB-49FC-8DE4-AF11953628CB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6" creationId="{67399A9D-5F9F-FFA3-A1CD-074BB5C239B6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8" creationId="{0DBC50A0-17B1-5555-EA31-43814F18247B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69" creationId="{E1FDCA96-CEB8-A005-A368-CAEF57B06EAE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0" creationId="{B77EA8A9-D2D1-52BA-465D-E0D4F62143F4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1" creationId="{5F5ABC22-66AF-ADFC-65D3-6813165B95FA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2" creationId="{406E95DA-5DDD-113F-30F0-1030622B179C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3" creationId="{44F33C22-3614-ABA3-6707-86A2039359D9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5" creationId="{D546BCA4-21E1-38AB-FA09-898E7A240B3E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6" creationId="{C5B7D009-F805-BAEA-0827-86B399FBFB5B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7" creationId="{99EF426B-08F0-D919-A62E-6C6C3885DBB3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8" creationId="{ACEBB5C8-1F5C-81B5-F86E-4184B91F2BAE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79" creationId="{F0316707-7581-5F48-68FA-2850AD6CA9EA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0" creationId="{3952FF24-FE63-0D3A-17D7-1B209804D0A5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1" creationId="{751C459D-2773-AB84-A822-875B145A1455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3" creationId="{F9142313-9D27-C110-8541-B6202A51ADBD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4" creationId="{7FEA864B-BAC2-9DE9-9A11-4E7418C908D4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5" creationId="{618B5676-97EE-661F-8F65-3208B0AB70F9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6" creationId="{C7CD1F2D-4E6A-FE1C-CB9B-7F075522D5F5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7" creationId="{09026074-753B-81D1-4B23-821A3EA9C506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89" creationId="{E359DB28-C48C-4AB7-40CE-E39A39751088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0" creationId="{ABA9C14F-E5AD-FBF2-6DDC-F29362A7C8AB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4" creationId="{400237EC-BE38-BF6C-C060-1E9189E7F43E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5" creationId="{7C952D65-C315-5698-379A-EAAE678BD9FD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6" creationId="{C6E4B0D5-F6DA-5CA2-3BAB-F1A6599996BC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7" creationId="{9A7B4CF0-EA9C-C75C-86B9-C73350AB8BAF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8" creationId="{457E0ED4-CE1C-70B6-CA3E-2EF72839D8BF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99" creationId="{EFDB4954-21DD-B41A-3CF5-64E225A9332F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100" creationId="{DC91857D-8D2C-CEAE-F553-0DF1BA4771B9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102" creationId="{BA820537-4E2A-926D-3368-7EB14CB2F661}"/>
          </ac:spMkLst>
        </pc:spChg>
        <pc:spChg chg="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103" creationId="{68FB5806-43C7-0C18-AF29-92EAAFF04F96}"/>
          </ac:spMkLst>
        </pc:spChg>
        <pc:spChg chg="add mod">
          <ac:chgData name="Jared Carboy" userId="6125d4e8-06bb-44b1-a4ea-03dbade77421" providerId="ADAL" clId="{4B03D17A-3213-8B43-B2F3-684A06C04BF6}" dt="2022-11-06T21:43:38.617" v="2620"/>
          <ac:spMkLst>
            <pc:docMk/>
            <pc:sldMk cId="4084823643" sldId="406"/>
            <ac:spMk id="104" creationId="{0F8A7683-8D3F-44C1-243F-FE1C5E68C7ED}"/>
          </ac:spMkLst>
        </pc:spChg>
        <pc:grpChg chg="add del mod">
          <ac:chgData name="Jared Carboy" userId="6125d4e8-06bb-44b1-a4ea-03dbade77421" providerId="ADAL" clId="{4B03D17A-3213-8B43-B2F3-684A06C04BF6}" dt="2022-11-06T21:43:24.212" v="2619" actId="478"/>
          <ac:grpSpMkLst>
            <pc:docMk/>
            <pc:sldMk cId="4084823643" sldId="406"/>
            <ac:grpSpMk id="6" creationId="{B7F834E2-CF17-8A29-0FDD-B2F46381B3BB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8" creationId="{94A2A1CF-DB72-6B20-9524-C3648E8598DE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10" creationId="{FF35CCC9-10B6-351E-45CF-1D0DA76F0880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11" creationId="{406D7EB3-7C9E-14D1-C2C3-7258CA9CA7E7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14" creationId="{FA07F047-5561-B9AB-6FED-19317965FC9B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15" creationId="{530E2FF1-D3DD-DE78-C8D6-34EDFDAD36F2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16" creationId="{FE7305BC-F778-3389-AD92-26E73694B823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19" creationId="{B3E64345-94BF-3E36-4771-5D8A82931837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23" creationId="{13E69736-AEE1-51AB-B50D-586FB55E788D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25" creationId="{6A9CD61C-E080-1931-6C64-47D0B26D8B1F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28" creationId="{DB3ED5EA-F0F3-D3CD-A4FE-5F6AC5861D5C}"/>
          </ac:grpSpMkLst>
        </pc:grpChg>
        <pc:grpChg chg="mod">
          <ac:chgData name="Jared Carboy" userId="6125d4e8-06bb-44b1-a4ea-03dbade77421" providerId="ADAL" clId="{4B03D17A-3213-8B43-B2F3-684A06C04BF6}" dt="2022-11-06T21:43:19.558" v="2617"/>
          <ac:grpSpMkLst>
            <pc:docMk/>
            <pc:sldMk cId="4084823643" sldId="406"/>
            <ac:grpSpMk id="32" creationId="{13F8E696-9CCF-752F-1198-10896FDA9AB4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61" creationId="{C2A4F177-84F2-807C-B60B-A203CF8D24F0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64" creationId="{9D942A71-0A1E-AB8A-1E06-32905FF15BF3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67" creationId="{A9C60C40-619C-9EAD-F8CB-168330BE2B18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74" creationId="{56C2B242-D375-30BF-ACF2-F7F0A0315F4D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82" creationId="{B6966513-36F3-62F7-3992-971B4A2E49A8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88" creationId="{B33D2669-FC3A-D8B4-5C5F-2D30FFE52E83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93" creationId="{0C29002F-980B-1CF3-3F8A-1401E0F269AF}"/>
          </ac:grpSpMkLst>
        </pc:grpChg>
        <pc:grpChg chg="add mod">
          <ac:chgData name="Jared Carboy" userId="6125d4e8-06bb-44b1-a4ea-03dbade77421" providerId="ADAL" clId="{4B03D17A-3213-8B43-B2F3-684A06C04BF6}" dt="2022-11-06T21:43:38.617" v="2620"/>
          <ac:grpSpMkLst>
            <pc:docMk/>
            <pc:sldMk cId="4084823643" sldId="406"/>
            <ac:grpSpMk id="101" creationId="{465C38E9-28F7-6E6E-F363-5096662F3557}"/>
          </ac:grpSpMkLst>
        </pc:grpChg>
        <pc:grpChg chg="add mod">
          <ac:chgData name="Jared Carboy" userId="6125d4e8-06bb-44b1-a4ea-03dbade77421" providerId="ADAL" clId="{4B03D17A-3213-8B43-B2F3-684A06C04BF6}" dt="2022-11-06T21:45:29.596" v="2623" actId="1076"/>
          <ac:grpSpMkLst>
            <pc:docMk/>
            <pc:sldMk cId="4084823643" sldId="406"/>
            <ac:grpSpMk id="105" creationId="{02FD478B-91A7-DD86-317C-1FAB597F05A4}"/>
          </ac:grpSpMkLst>
        </pc:grpChg>
        <pc:picChg chg="del">
          <ac:chgData name="Jared Carboy" userId="6125d4e8-06bb-44b1-a4ea-03dbade77421" providerId="ADAL" clId="{4B03D17A-3213-8B43-B2F3-684A06C04BF6}" dt="2022-11-06T21:42:09.588" v="2605" actId="478"/>
          <ac:picMkLst>
            <pc:docMk/>
            <pc:sldMk cId="4084823643" sldId="406"/>
            <ac:picMk id="2" creationId="{027B3EC5-8504-AA13-AA66-E938457B2BA3}"/>
          </ac:picMkLst>
        </pc:picChg>
        <pc:cxnChg chg="mod">
          <ac:chgData name="Jared Carboy" userId="6125d4e8-06bb-44b1-a4ea-03dbade77421" providerId="ADAL" clId="{4B03D17A-3213-8B43-B2F3-684A06C04BF6}" dt="2022-11-06T21:43:19.558" v="2617"/>
          <ac:cxnSpMkLst>
            <pc:docMk/>
            <pc:sldMk cId="4084823643" sldId="406"/>
            <ac:cxnSpMk id="26" creationId="{46B3A217-B8D2-93D8-8AE1-FE83D37EC77A}"/>
          </ac:cxnSpMkLst>
        </pc:cxnChg>
        <pc:cxnChg chg="mod">
          <ac:chgData name="Jared Carboy" userId="6125d4e8-06bb-44b1-a4ea-03dbade77421" providerId="ADAL" clId="{4B03D17A-3213-8B43-B2F3-684A06C04BF6}" dt="2022-11-06T21:43:19.558" v="2617"/>
          <ac:cxnSpMkLst>
            <pc:docMk/>
            <pc:sldMk cId="4084823643" sldId="406"/>
            <ac:cxnSpMk id="27" creationId="{0F2BD5CF-BF96-18DA-8352-6B2C9960FC06}"/>
          </ac:cxnSpMkLst>
        </pc:cxnChg>
        <pc:cxnChg chg="add mod">
          <ac:chgData name="Jared Carboy" userId="6125d4e8-06bb-44b1-a4ea-03dbade77421" providerId="ADAL" clId="{4B03D17A-3213-8B43-B2F3-684A06C04BF6}" dt="2022-11-06T21:43:38.617" v="2620"/>
          <ac:cxnSpMkLst>
            <pc:docMk/>
            <pc:sldMk cId="4084823643" sldId="406"/>
            <ac:cxnSpMk id="91" creationId="{4220D69A-4F32-CD53-6D67-86CA844C0C7B}"/>
          </ac:cxnSpMkLst>
        </pc:cxnChg>
        <pc:cxnChg chg="add mod">
          <ac:chgData name="Jared Carboy" userId="6125d4e8-06bb-44b1-a4ea-03dbade77421" providerId="ADAL" clId="{4B03D17A-3213-8B43-B2F3-684A06C04BF6}" dt="2022-11-06T21:43:38.617" v="2620"/>
          <ac:cxnSpMkLst>
            <pc:docMk/>
            <pc:sldMk cId="4084823643" sldId="406"/>
            <ac:cxnSpMk id="92" creationId="{31FE0477-59F9-0589-D98F-75BE9895EB42}"/>
          </ac:cxnSpMkLst>
        </pc:cxnChg>
      </pc:sldChg>
      <pc:sldChg chg="addSp delSp modSp add mod">
        <pc:chgData name="Jared Carboy" userId="6125d4e8-06bb-44b1-a4ea-03dbade77421" providerId="ADAL" clId="{4B03D17A-3213-8B43-B2F3-684A06C04BF6}" dt="2022-11-06T21:28:45.065" v="2535" actId="164"/>
        <pc:sldMkLst>
          <pc:docMk/>
          <pc:sldMk cId="702841071" sldId="407"/>
        </pc:sldMkLst>
        <pc:spChg chg="add del mod">
          <ac:chgData name="Jared Carboy" userId="6125d4e8-06bb-44b1-a4ea-03dbade77421" providerId="ADAL" clId="{4B03D17A-3213-8B43-B2F3-684A06C04BF6}" dt="2022-11-06T21:11:32.802" v="2331" actId="478"/>
          <ac:spMkLst>
            <pc:docMk/>
            <pc:sldMk cId="702841071" sldId="407"/>
            <ac:spMk id="2" creationId="{69453B1F-9133-1F8A-5583-34A0615E1172}"/>
          </ac:spMkLst>
        </pc:spChg>
        <pc:spChg chg="add mod">
          <ac:chgData name="Jared Carboy" userId="6125d4e8-06bb-44b1-a4ea-03dbade77421" providerId="ADAL" clId="{4B03D17A-3213-8B43-B2F3-684A06C04BF6}" dt="2022-11-06T21:15:48.426" v="2422" actId="207"/>
          <ac:spMkLst>
            <pc:docMk/>
            <pc:sldMk cId="702841071" sldId="407"/>
            <ac:spMk id="3" creationId="{A2812956-5DD7-4210-35DD-1D484BDC24EA}"/>
          </ac:spMkLst>
        </pc:spChg>
        <pc:spChg chg="add del mod">
          <ac:chgData name="Jared Carboy" userId="6125d4e8-06bb-44b1-a4ea-03dbade77421" providerId="ADAL" clId="{4B03D17A-3213-8B43-B2F3-684A06C04BF6}" dt="2022-11-06T21:12:53.099" v="2353" actId="478"/>
          <ac:spMkLst>
            <pc:docMk/>
            <pc:sldMk cId="702841071" sldId="407"/>
            <ac:spMk id="4" creationId="{37E9B558-6617-519B-9672-B50E80779D9A}"/>
          </ac:spMkLst>
        </pc:spChg>
        <pc:spChg chg="add del mod">
          <ac:chgData name="Jared Carboy" userId="6125d4e8-06bb-44b1-a4ea-03dbade77421" providerId="ADAL" clId="{4B03D17A-3213-8B43-B2F3-684A06C04BF6}" dt="2022-11-06T21:12:53.985" v="2354" actId="478"/>
          <ac:spMkLst>
            <pc:docMk/>
            <pc:sldMk cId="702841071" sldId="407"/>
            <ac:spMk id="6" creationId="{FB52BA99-D359-7F99-4FAD-11948136C924}"/>
          </ac:spMkLst>
        </pc:spChg>
        <pc:spChg chg="add del mod">
          <ac:chgData name="Jared Carboy" userId="6125d4e8-06bb-44b1-a4ea-03dbade77421" providerId="ADAL" clId="{4B03D17A-3213-8B43-B2F3-684A06C04BF6}" dt="2022-11-06T21:12:55.837" v="2355" actId="478"/>
          <ac:spMkLst>
            <pc:docMk/>
            <pc:sldMk cId="702841071" sldId="407"/>
            <ac:spMk id="7" creationId="{6866454F-56E9-0C2B-6CE2-D804FA65C45C}"/>
          </ac:spMkLst>
        </pc:spChg>
        <pc:spChg chg="add del mod">
          <ac:chgData name="Jared Carboy" userId="6125d4e8-06bb-44b1-a4ea-03dbade77421" providerId="ADAL" clId="{4B03D17A-3213-8B43-B2F3-684A06C04BF6}" dt="2022-11-06T21:12:56.582" v="2356" actId="478"/>
          <ac:spMkLst>
            <pc:docMk/>
            <pc:sldMk cId="702841071" sldId="407"/>
            <ac:spMk id="8" creationId="{8E6625F4-0241-3F12-9235-60D8D83CAC0E}"/>
          </ac:spMkLst>
        </pc:spChg>
        <pc:spChg chg="mod">
          <ac:chgData name="Jared Carboy" userId="6125d4e8-06bb-44b1-a4ea-03dbade77421" providerId="ADAL" clId="{4B03D17A-3213-8B43-B2F3-684A06C04BF6}" dt="2022-11-06T20:35:10.812" v="2124" actId="20577"/>
          <ac:spMkLst>
            <pc:docMk/>
            <pc:sldMk cId="702841071" sldId="407"/>
            <ac:spMk id="9" creationId="{4A3FB97B-0C98-985F-3E27-BFAEC0BB4D29}"/>
          </ac:spMkLst>
        </pc:spChg>
        <pc:spChg chg="add del mod">
          <ac:chgData name="Jared Carboy" userId="6125d4e8-06bb-44b1-a4ea-03dbade77421" providerId="ADAL" clId="{4B03D17A-3213-8B43-B2F3-684A06C04BF6}" dt="2022-11-06T21:12:57.260" v="2357" actId="478"/>
          <ac:spMkLst>
            <pc:docMk/>
            <pc:sldMk cId="702841071" sldId="407"/>
            <ac:spMk id="10" creationId="{56A6F87F-0F65-7803-A29C-9419DAA2E2CE}"/>
          </ac:spMkLst>
        </pc:spChg>
        <pc:spChg chg="add del mod">
          <ac:chgData name="Jared Carboy" userId="6125d4e8-06bb-44b1-a4ea-03dbade77421" providerId="ADAL" clId="{4B03D17A-3213-8B43-B2F3-684A06C04BF6}" dt="2022-11-06T21:12:58.090" v="2358" actId="478"/>
          <ac:spMkLst>
            <pc:docMk/>
            <pc:sldMk cId="702841071" sldId="407"/>
            <ac:spMk id="11" creationId="{A0FC4919-591C-C090-FE10-84740C002C69}"/>
          </ac:spMkLst>
        </pc:spChg>
        <pc:spChg chg="add del mod">
          <ac:chgData name="Jared Carboy" userId="6125d4e8-06bb-44b1-a4ea-03dbade77421" providerId="ADAL" clId="{4B03D17A-3213-8B43-B2F3-684A06C04BF6}" dt="2022-11-06T21:13:41.029" v="2376" actId="478"/>
          <ac:spMkLst>
            <pc:docMk/>
            <pc:sldMk cId="702841071" sldId="407"/>
            <ac:spMk id="12" creationId="{8C65D912-F447-C513-90E6-E0FF1E4DD954}"/>
          </ac:spMkLst>
        </pc:spChg>
        <pc:spChg chg="del mod">
          <ac:chgData name="Jared Carboy" userId="6125d4e8-06bb-44b1-a4ea-03dbade77421" providerId="ADAL" clId="{4B03D17A-3213-8B43-B2F3-684A06C04BF6}" dt="2022-11-06T20:34:31.640" v="2100" actId="478"/>
          <ac:spMkLst>
            <pc:docMk/>
            <pc:sldMk cId="702841071" sldId="407"/>
            <ac:spMk id="13" creationId="{E63977F6-AED8-D4DA-8C6E-28FC52ECDCDA}"/>
          </ac:spMkLst>
        </pc:spChg>
        <pc:spChg chg="add del mod">
          <ac:chgData name="Jared Carboy" userId="6125d4e8-06bb-44b1-a4ea-03dbade77421" providerId="ADAL" clId="{4B03D17A-3213-8B43-B2F3-684A06C04BF6}" dt="2022-11-06T21:13:42.976" v="2377" actId="478"/>
          <ac:spMkLst>
            <pc:docMk/>
            <pc:sldMk cId="702841071" sldId="407"/>
            <ac:spMk id="16" creationId="{30161482-2A60-9E44-447B-D8A0864439B8}"/>
          </ac:spMkLst>
        </pc:spChg>
        <pc:spChg chg="add del mod">
          <ac:chgData name="Jared Carboy" userId="6125d4e8-06bb-44b1-a4ea-03dbade77421" providerId="ADAL" clId="{4B03D17A-3213-8B43-B2F3-684A06C04BF6}" dt="2022-11-06T21:13:43.845" v="2378" actId="478"/>
          <ac:spMkLst>
            <pc:docMk/>
            <pc:sldMk cId="702841071" sldId="407"/>
            <ac:spMk id="18" creationId="{37BC8838-35F9-78A0-6C11-FCF97682DDD9}"/>
          </ac:spMkLst>
        </pc:spChg>
        <pc:spChg chg="add del mod">
          <ac:chgData name="Jared Carboy" userId="6125d4e8-06bb-44b1-a4ea-03dbade77421" providerId="ADAL" clId="{4B03D17A-3213-8B43-B2F3-684A06C04BF6}" dt="2022-11-06T21:13:44.694" v="2379" actId="478"/>
          <ac:spMkLst>
            <pc:docMk/>
            <pc:sldMk cId="702841071" sldId="407"/>
            <ac:spMk id="21" creationId="{46261E3B-9789-52FB-4029-88F1E4C6E14B}"/>
          </ac:spMkLst>
        </pc:spChg>
        <pc:spChg chg="add del mod">
          <ac:chgData name="Jared Carboy" userId="6125d4e8-06bb-44b1-a4ea-03dbade77421" providerId="ADAL" clId="{4B03D17A-3213-8B43-B2F3-684A06C04BF6}" dt="2022-11-06T21:13:45.444" v="2380" actId="478"/>
          <ac:spMkLst>
            <pc:docMk/>
            <pc:sldMk cId="702841071" sldId="407"/>
            <ac:spMk id="22" creationId="{6EA6DF8C-6D37-093B-D7E2-97A0664711B0}"/>
          </ac:spMkLst>
        </pc:spChg>
        <pc:spChg chg="add del mod">
          <ac:chgData name="Jared Carboy" userId="6125d4e8-06bb-44b1-a4ea-03dbade77421" providerId="ADAL" clId="{4B03D17A-3213-8B43-B2F3-684A06C04BF6}" dt="2022-11-06T21:13:46.063" v="2381" actId="478"/>
          <ac:spMkLst>
            <pc:docMk/>
            <pc:sldMk cId="702841071" sldId="407"/>
            <ac:spMk id="23" creationId="{2F30771C-503B-C129-526B-5D07FB41C1E1}"/>
          </ac:spMkLst>
        </pc:spChg>
        <pc:spChg chg="add del mod">
          <ac:chgData name="Jared Carboy" userId="6125d4e8-06bb-44b1-a4ea-03dbade77421" providerId="ADAL" clId="{4B03D17A-3213-8B43-B2F3-684A06C04BF6}" dt="2022-11-06T21:13:46.652" v="2382" actId="478"/>
          <ac:spMkLst>
            <pc:docMk/>
            <pc:sldMk cId="702841071" sldId="407"/>
            <ac:spMk id="24" creationId="{60CFD5AD-5DAD-D0CA-6A64-036880EB9BDB}"/>
          </ac:spMkLst>
        </pc:spChg>
        <pc:spChg chg="add del mod">
          <ac:chgData name="Jared Carboy" userId="6125d4e8-06bb-44b1-a4ea-03dbade77421" providerId="ADAL" clId="{4B03D17A-3213-8B43-B2F3-684A06C04BF6}" dt="2022-11-06T21:14:57.078" v="2406" actId="478"/>
          <ac:spMkLst>
            <pc:docMk/>
            <pc:sldMk cId="702841071" sldId="407"/>
            <ac:spMk id="26" creationId="{8E07FF84-4AD4-B147-39F8-0674BAF46785}"/>
          </ac:spMkLst>
        </pc:spChg>
        <pc:spChg chg="add del mod">
          <ac:chgData name="Jared Carboy" userId="6125d4e8-06bb-44b1-a4ea-03dbade77421" providerId="ADAL" clId="{4B03D17A-3213-8B43-B2F3-684A06C04BF6}" dt="2022-11-06T21:14:40.467" v="2400" actId="478"/>
          <ac:spMkLst>
            <pc:docMk/>
            <pc:sldMk cId="702841071" sldId="407"/>
            <ac:spMk id="27" creationId="{EF5EC6C4-779D-1C08-0F30-DE6CBE45E5A0}"/>
          </ac:spMkLst>
        </pc:spChg>
        <pc:spChg chg="add del mod">
          <ac:chgData name="Jared Carboy" userId="6125d4e8-06bb-44b1-a4ea-03dbade77421" providerId="ADAL" clId="{4B03D17A-3213-8B43-B2F3-684A06C04BF6}" dt="2022-11-06T21:14:39.824" v="2399" actId="478"/>
          <ac:spMkLst>
            <pc:docMk/>
            <pc:sldMk cId="702841071" sldId="407"/>
            <ac:spMk id="28" creationId="{F7CFB8AB-32CF-48BF-07CE-67E21CC2BB8A}"/>
          </ac:spMkLst>
        </pc:spChg>
        <pc:spChg chg="add del mod">
          <ac:chgData name="Jared Carboy" userId="6125d4e8-06bb-44b1-a4ea-03dbade77421" providerId="ADAL" clId="{4B03D17A-3213-8B43-B2F3-684A06C04BF6}" dt="2022-11-06T21:14:39.179" v="2398" actId="478"/>
          <ac:spMkLst>
            <pc:docMk/>
            <pc:sldMk cId="702841071" sldId="407"/>
            <ac:spMk id="29" creationId="{0D18751B-28ED-036E-90D2-037ED7EEC5CF}"/>
          </ac:spMkLst>
        </pc:spChg>
        <pc:spChg chg="add mod">
          <ac:chgData name="Jared Carboy" userId="6125d4e8-06bb-44b1-a4ea-03dbade77421" providerId="ADAL" clId="{4B03D17A-3213-8B43-B2F3-684A06C04BF6}" dt="2022-11-06T21:15:48.426" v="2422" actId="207"/>
          <ac:spMkLst>
            <pc:docMk/>
            <pc:sldMk cId="702841071" sldId="407"/>
            <ac:spMk id="32" creationId="{384DBD86-8433-0DDF-7896-EC42B969746D}"/>
          </ac:spMkLst>
        </pc:spChg>
        <pc:spChg chg="add mod">
          <ac:chgData name="Jared Carboy" userId="6125d4e8-06bb-44b1-a4ea-03dbade77421" providerId="ADAL" clId="{4B03D17A-3213-8B43-B2F3-684A06C04BF6}" dt="2022-11-06T21:15:48.426" v="2422" actId="207"/>
          <ac:spMkLst>
            <pc:docMk/>
            <pc:sldMk cId="702841071" sldId="407"/>
            <ac:spMk id="34" creationId="{5637A42C-D01B-8B35-E5FC-1640DEA018E1}"/>
          </ac:spMkLst>
        </pc:spChg>
        <pc:spChg chg="add mod">
          <ac:chgData name="Jared Carboy" userId="6125d4e8-06bb-44b1-a4ea-03dbade77421" providerId="ADAL" clId="{4B03D17A-3213-8B43-B2F3-684A06C04BF6}" dt="2022-11-06T21:15:48.426" v="2422" actId="207"/>
          <ac:spMkLst>
            <pc:docMk/>
            <pc:sldMk cId="702841071" sldId="407"/>
            <ac:spMk id="36" creationId="{97418437-451C-B7FF-0A89-885B1D817AB3}"/>
          </ac:spMkLst>
        </pc:spChg>
        <pc:spChg chg="add mod">
          <ac:chgData name="Jared Carboy" userId="6125d4e8-06bb-44b1-a4ea-03dbade77421" providerId="ADAL" clId="{4B03D17A-3213-8B43-B2F3-684A06C04BF6}" dt="2022-11-06T21:19:32.794" v="2451" actId="20577"/>
          <ac:spMkLst>
            <pc:docMk/>
            <pc:sldMk cId="702841071" sldId="407"/>
            <ac:spMk id="37" creationId="{7C43604B-2333-8342-85EA-46C5BB7C4779}"/>
          </ac:spMkLst>
        </pc:spChg>
        <pc:spChg chg="add mod">
          <ac:chgData name="Jared Carboy" userId="6125d4e8-06bb-44b1-a4ea-03dbade77421" providerId="ADAL" clId="{4B03D17A-3213-8B43-B2F3-684A06C04BF6}" dt="2022-11-06T21:15:30.279" v="2416" actId="1076"/>
          <ac:spMkLst>
            <pc:docMk/>
            <pc:sldMk cId="702841071" sldId="407"/>
            <ac:spMk id="38" creationId="{32DA7B72-EBFF-3870-FF1A-F5F2AABB0077}"/>
          </ac:spMkLst>
        </pc:spChg>
        <pc:spChg chg="add mod">
          <ac:chgData name="Jared Carboy" userId="6125d4e8-06bb-44b1-a4ea-03dbade77421" providerId="ADAL" clId="{4B03D17A-3213-8B43-B2F3-684A06C04BF6}" dt="2022-11-06T21:27:28.017" v="2524" actId="1076"/>
          <ac:spMkLst>
            <pc:docMk/>
            <pc:sldMk cId="702841071" sldId="407"/>
            <ac:spMk id="39" creationId="{C9215B90-C006-2FBE-BCA8-8530CA28DE29}"/>
          </ac:spMkLst>
        </pc:spChg>
        <pc:spChg chg="add mod">
          <ac:chgData name="Jared Carboy" userId="6125d4e8-06bb-44b1-a4ea-03dbade77421" providerId="ADAL" clId="{4B03D17A-3213-8B43-B2F3-684A06C04BF6}" dt="2022-11-06T21:15:35.962" v="2420" actId="1076"/>
          <ac:spMkLst>
            <pc:docMk/>
            <pc:sldMk cId="702841071" sldId="407"/>
            <ac:spMk id="56" creationId="{46C51604-5CFF-0241-4129-B4A0F18D6A7E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60" creationId="{E94562B5-DFF0-754F-E5D9-CF789A777D53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61" creationId="{289C3A0B-D30A-82C0-8DA3-1E5FA55E8D77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62" creationId="{92294923-999F-D3C1-74E6-9B3D3B74D68F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63" creationId="{48543382-CCFE-41A1-BA5F-009318C40AD2}"/>
          </ac:spMkLst>
        </pc:spChg>
        <pc:spChg chg="del">
          <ac:chgData name="Jared Carboy" userId="6125d4e8-06bb-44b1-a4ea-03dbade77421" providerId="ADAL" clId="{4B03D17A-3213-8B43-B2F3-684A06C04BF6}" dt="2022-11-06T20:34:26.817" v="2097" actId="478"/>
          <ac:spMkLst>
            <pc:docMk/>
            <pc:sldMk cId="702841071" sldId="407"/>
            <ac:spMk id="70" creationId="{A79BB4C0-51CE-6BF5-D50E-09A4C7770C4E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72" creationId="{BA653535-4B97-0BB9-4909-0239C8DE43BB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73" creationId="{67AF641A-9C72-C297-DA8D-118819442A65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74" creationId="{25404CE2-BBE8-0472-6693-EBB22404E4FB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75" creationId="{55014D56-DFD8-DDFB-3690-AFB82777025A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88" creationId="{BE584CCE-CD80-8210-6EFB-6DCB71FBB479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89" creationId="{A3B6295A-3BF2-35D8-0F87-03EE80F2919A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90" creationId="{8739A34D-EF6A-E855-005E-8B67EC9EE0F3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91" creationId="{98628F5C-A0B2-EF04-9353-94B61BEAFE4F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92" creationId="{924CDBB7-D471-058D-CD67-69B50D5C312C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93" creationId="{4D9348EC-61A9-ECD8-527A-D19C3C0C85AD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94" creationId="{08435730-AC4C-3790-61BB-4EE8F20D5D7C}"/>
          </ac:spMkLst>
        </pc:spChg>
        <pc:spChg chg="mod">
          <ac:chgData name="Jared Carboy" userId="6125d4e8-06bb-44b1-a4ea-03dbade77421" providerId="ADAL" clId="{4B03D17A-3213-8B43-B2F3-684A06C04BF6}" dt="2022-11-06T21:16:31.705" v="2423"/>
          <ac:spMkLst>
            <pc:docMk/>
            <pc:sldMk cId="702841071" sldId="407"/>
            <ac:spMk id="95" creationId="{7E051E0F-3266-59F7-ADF1-2C40FD19BC7A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99" creationId="{E71B662E-1817-584D-23A2-452B6A17DB70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00" creationId="{5E341E27-0582-0646-8AA3-9077806B983B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03" creationId="{D15D8F2E-A129-3DAD-4318-A9F31028401E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04" creationId="{5C00B750-EC1C-BC71-E524-FE86BF1896CB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05" creationId="{C1314EBC-6BCE-7AE8-F629-F1837830AADF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06" creationId="{BC258951-9D5B-AC06-D55E-A52F343D15F4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1" creationId="{52F398CD-7F5F-D64F-935E-1F2D120D7B32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2" creationId="{4A3E451D-FF02-C906-4699-6555299D2DE2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3" creationId="{ED2D6951-F780-C657-7322-77749D672D53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4" creationId="{A693B0C8-5E52-BDD9-AF4D-8F1DBA37ADF7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5" creationId="{582A5AF8-E915-648E-358B-42FC2B7287A4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6" creationId="{D77CC289-3A14-B17E-D461-601FBDF9F0C0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7" creationId="{7F41A6CE-6449-2BE7-8C0B-8EFAE3754268}"/>
          </ac:spMkLst>
        </pc:spChg>
        <pc:spChg chg="mod">
          <ac:chgData name="Jared Carboy" userId="6125d4e8-06bb-44b1-a4ea-03dbade77421" providerId="ADAL" clId="{4B03D17A-3213-8B43-B2F3-684A06C04BF6}" dt="2022-11-06T21:17:21.939" v="2432"/>
          <ac:spMkLst>
            <pc:docMk/>
            <pc:sldMk cId="702841071" sldId="407"/>
            <ac:spMk id="118" creationId="{111FDD33-9632-38AD-9ABC-5066CAC586C9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21" creationId="{5854A14B-101F-62EA-C3D8-E973951C7702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22" creationId="{576B04DF-C31E-A23A-180D-80FB855FAB87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25" creationId="{7AE3595D-FA7E-F397-9712-A6E18ADA0EAE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26" creationId="{368C298A-108B-ED8E-3519-1872D4791CB9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27" creationId="{3904AF1E-3660-163A-B886-0DB2B5C811AC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28" creationId="{640E4BAC-265E-1C73-8756-00D32CB3231D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3" creationId="{BC104267-2697-6DBA-71FD-17AA42F89D7D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4" creationId="{7FD3A3B1-A584-4BB9-0D01-32541B15C59B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5" creationId="{7648E353-A731-F651-AED9-6FB6949395ED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6" creationId="{8C01D86A-448F-6F34-1A49-C1A97D50C32A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7" creationId="{53377C10-8EE9-285F-E3AE-39B97C280DCF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8" creationId="{5D961AFC-4CD7-6D6C-C5D2-85D3222F16AC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39" creationId="{2E47D8EF-FD70-9C96-A31B-29DCBE4A695F}"/>
          </ac:spMkLst>
        </pc:spChg>
        <pc:spChg chg="mod">
          <ac:chgData name="Jared Carboy" userId="6125d4e8-06bb-44b1-a4ea-03dbade77421" providerId="ADAL" clId="{4B03D17A-3213-8B43-B2F3-684A06C04BF6}" dt="2022-11-06T21:17:30.273" v="2436"/>
          <ac:spMkLst>
            <pc:docMk/>
            <pc:sldMk cId="702841071" sldId="407"/>
            <ac:spMk id="140" creationId="{A2848EFF-D9BA-6BBE-C56A-BF8F27A3320B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43" creationId="{081D8001-5CF9-0AA7-06E5-722FA9AA7F71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44" creationId="{4E880437-4746-4144-238F-CC8390631A1F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47" creationId="{E3852ED5-B94D-3F87-E791-EAA95864A92E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48" creationId="{CA478987-B091-F28C-8E55-0825CBAE5402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49" creationId="{0D8B9221-853D-A8A3-28A4-56F96C6A4AD6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50" creationId="{C1B53E54-2C01-11AC-C32A-D93616387FB7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55" creationId="{BEAC15C2-52BE-9704-183B-085D0E34667A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56" creationId="{73F0CE8C-233B-C8AE-5CD0-40B3EC7792DE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57" creationId="{B7FADB83-A67C-DF7C-FC82-BBD65C2D93C2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58" creationId="{FE156560-29D2-C1B5-1CB1-DE4D871979EC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59" creationId="{585A474B-BDAA-6566-A400-461E27B68502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60" creationId="{53468796-F92C-AE12-178B-C853FCC50707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61" creationId="{2DC88373-06DD-ECB1-99B4-2BCBD2091FBF}"/>
          </ac:spMkLst>
        </pc:spChg>
        <pc:spChg chg="mod">
          <ac:chgData name="Jared Carboy" userId="6125d4e8-06bb-44b1-a4ea-03dbade77421" providerId="ADAL" clId="{4B03D17A-3213-8B43-B2F3-684A06C04BF6}" dt="2022-11-06T21:17:35.246" v="2438"/>
          <ac:spMkLst>
            <pc:docMk/>
            <pc:sldMk cId="702841071" sldId="407"/>
            <ac:spMk id="162" creationId="{12163482-21A0-1FDE-9B72-263F6BB180A3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64" creationId="{9F3F6EFD-FE20-93F3-F16A-4DE938E7927B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66" creationId="{A07CD67A-F51A-2D88-5F9C-5A58E63E83B6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67" creationId="{3D456910-9F0E-F66E-3FA0-B869F852C1D8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69" creationId="{EAAE5207-2D22-EDF5-D1F2-10B23E71A580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70" creationId="{2D1F32FC-A031-1BD9-3D27-516862AB7A4B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73" creationId="{9E647DC7-19AF-048E-4BFE-C4EE386A426F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74" creationId="{931DD699-BDEF-ECEA-4853-F59B1DCB403D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75" creationId="{7563AD08-EAF3-8A05-5F0B-A17215786BEC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76" creationId="{7E0FDEAC-EA34-F0D1-D9D9-9C1AC63022C5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1" creationId="{10DF3195-4FF9-3215-344C-62487D8120EB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2" creationId="{A4123A2A-4C8A-C0BD-9079-D6757F1A557F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3" creationId="{45DBE69B-0B9E-83EC-191C-CA5902218F95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4" creationId="{969584A5-80D3-CE24-E154-C1BF1F7CA18A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5" creationId="{962B6B52-3D9F-55E4-327E-C20BE6FE33F8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6" creationId="{0E8824B9-2DDA-22CF-E859-CC76D54FEF4D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7" creationId="{2F991731-757F-A18B-D50B-D0D6B0B54E67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88" creationId="{0794A9B1-AA90-2E4B-B903-76563CA4E310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91" creationId="{E974EE11-B5C4-8042-E08B-B791900C5D3B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92" creationId="{389FC7FE-B028-3D27-BF19-76B2D6CB2653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93" creationId="{DB7796F7-0E81-CAE1-A349-12EEBB63BB57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94" creationId="{69CC1DA8-83EA-1BD8-3032-5EFEF657FFBC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199" creationId="{E0F52CEC-9683-6345-BD4D-133B148A6941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0" creationId="{557C8004-999D-9D9F-5B5C-484610B0882A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1" creationId="{3625D352-F1AE-8F71-36FB-423DAB438BF4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2" creationId="{21FA9D10-5C07-05B5-7644-F25E67C175B9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3" creationId="{EB12B9EF-7926-3452-1A41-1666C82C2F4F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4" creationId="{C6312D64-20D9-230C-B9F0-CC6B0796A37C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5" creationId="{9ABF65EB-19FF-756D-5D2D-60BF67364EBB}"/>
          </ac:spMkLst>
        </pc:spChg>
        <pc:spChg chg="mod">
          <ac:chgData name="Jared Carboy" userId="6125d4e8-06bb-44b1-a4ea-03dbade77421" providerId="ADAL" clId="{4B03D17A-3213-8B43-B2F3-684A06C04BF6}" dt="2022-11-06T21:18:09.041" v="2443"/>
          <ac:spMkLst>
            <pc:docMk/>
            <pc:sldMk cId="702841071" sldId="407"/>
            <ac:spMk id="206" creationId="{1F3641A1-D651-363C-F948-04E33B76947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12" creationId="{B1CBBB6B-AEB3-D9CE-E982-AEA2B3F90CF8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13" creationId="{5A01C435-F409-E1E8-3F92-CEC3D263D39B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14" creationId="{258B50B8-0DE3-C646-CD41-A8DC91022C4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20" creationId="{8BFB1E72-3D7A-EC1E-423F-6150395A376F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21" creationId="{78BF0CF6-C122-02DC-5658-D67DEBF5C726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22" creationId="{045C29EB-1936-8285-10D0-521C4DD2FC07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23" creationId="{B301EF38-EA42-E560-CC96-4F13D03490FC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28" creationId="{FFBF0345-DD18-2A3B-2245-0FEA130F3F5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29" creationId="{A0FD1179-E2F6-08DE-9223-396671B32496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0" creationId="{C7C0E5E3-496B-664C-DA3B-447C7D0AD0CE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1" creationId="{BC185926-6515-49E9-9D4F-10281DA356EE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2" creationId="{81522FE0-8624-D044-BFBC-0AF6CF628535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3" creationId="{198EA9CA-E351-B7AD-BB6F-98551552C832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4" creationId="{A35EDE0F-8664-3CA7-9DA6-42912764C847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5" creationId="{DFAE6C75-30ED-C2C7-E179-6918B6E4F5D4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7" creationId="{3E3EF3E3-D999-BF87-5680-400ED2E8E93C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8" creationId="{5531E500-BED4-C804-C8E1-7DA341007EC9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39" creationId="{0BB4634C-5721-D5FD-3231-3242CDF2F3F8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0" creationId="{F263CA6F-BBBD-C63E-44FE-143FC62A336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1" creationId="{2CF594D2-65D8-694D-B124-900239AEC413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2" creationId="{BFBC75E0-12B3-DCCC-4444-63AAC4DBA4AB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5" creationId="{B77CAA9A-CBEB-CB42-DD2D-13160802F09C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6" creationId="{857FAE91-195C-8CC7-655F-2C59B13DAAA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7" creationId="{DE1B7A3A-8FE8-DB1A-9122-9348339D01C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48" creationId="{766EF7FF-FB23-D542-152B-618A834A314D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3" creationId="{CE296A2F-D776-DC41-AA88-1CC4DB947FCC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4" creationId="{61738AFA-3E90-B879-2D54-935E65B4BCA6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5" creationId="{49D798AD-ADCA-6DC4-B12A-B87BFF55A174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6" creationId="{68C833D4-1C02-C21A-8BF3-6A48AAAFC3F3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7" creationId="{134DFA57-6E95-F977-6FEE-D37609F11FC6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8" creationId="{C4F1F467-A547-EB3F-16B0-E4F99C84D198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59" creationId="{05E431D1-5FB7-7F94-8C68-99BE4DF459AA}"/>
          </ac:spMkLst>
        </pc:spChg>
        <pc:spChg chg="mod">
          <ac:chgData name="Jared Carboy" userId="6125d4e8-06bb-44b1-a4ea-03dbade77421" providerId="ADAL" clId="{4B03D17A-3213-8B43-B2F3-684A06C04BF6}" dt="2022-11-06T21:20:26.906" v="2456"/>
          <ac:spMkLst>
            <pc:docMk/>
            <pc:sldMk cId="702841071" sldId="407"/>
            <ac:spMk id="260" creationId="{5A21EB42-BCAB-1B83-631C-67349EB41B97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65" creationId="{3EF3661A-1DA5-545B-DAE2-F3EFCD1BA538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66" creationId="{161024E6-2F42-D334-BE34-0FAECFA770A8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67" creationId="{E75FCFE5-794C-6149-EC0D-400C7BD1EDD4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73" creationId="{CDB49499-6275-C8D2-8BC0-E77FFB697D4C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74" creationId="{9420CC53-8EC3-1266-9453-2DB6647E9688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75" creationId="{1190931F-A576-1E05-344A-963B0285AB44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76" creationId="{08FFAAD8-1B3D-FAE1-636D-A4B4A5C385CF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1" creationId="{71A4BAAE-1B3C-AA0B-4225-08D5FBC103B4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2" creationId="{4CAE5199-B22C-5B1D-29C2-0FA850248DDB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3" creationId="{165D5261-885E-5F8C-082A-5F32034992C9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4" creationId="{6ECF65DE-48A7-0FE3-3694-0F7A97C77F1B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5" creationId="{CD93BCA1-7FB4-FB01-DAE1-FAC860DE95C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6" creationId="{5F33B74E-57DA-F2B2-EB80-BB6043D8F24E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7" creationId="{073A0A20-0B50-9A58-0A02-B90E3FA4AC78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88" creationId="{EBD61704-576D-02D1-3C2B-12ADCB41DEC7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0" creationId="{BC4D9E6A-A039-A00B-8538-D87E316A8845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1" creationId="{BEDA8DB2-AF99-1D0D-9CA8-5BE877451F16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2" creationId="{D7880C0D-2C4A-1873-74F2-D93DFFAF7E0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3" creationId="{F63CED14-47C3-CC92-BB17-1192C6EACEB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4" creationId="{DCBD6149-63B2-8F50-B807-1B6D8DC99330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5" creationId="{62A71C53-93B6-DCAF-6248-2AE8FD1DC18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8" creationId="{8EA31CC5-7B53-2FDF-6FCB-08A30D60BCF8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299" creationId="{CD4EC174-618A-9215-4305-96226D5AE7B6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00" creationId="{9A8510D6-BEE1-94CE-3FF2-51DC6625A89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01" creationId="{9A403F06-F378-5E39-719A-D36F8BE83724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06" creationId="{E6EBB110-734B-CE5B-EDC0-EFF73858FA2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07" creationId="{C078CDC4-CC78-7A37-8D52-7943D6E0A569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08" creationId="{0EA393A2-0FBA-806A-7E84-FE929B1EAAE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09" creationId="{77E3C7BC-9A68-D922-C67F-3E6E7A15BCF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10" creationId="{DF6D8F3A-B4C2-1D19-6EE2-030CB2317409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11" creationId="{8639294F-FE41-51D4-4992-E6B55E3F265A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12" creationId="{BCE4F9A0-A8A7-3B5D-BA8B-2D201C37E6A7}"/>
          </ac:spMkLst>
        </pc:spChg>
        <pc:spChg chg="mod">
          <ac:chgData name="Jared Carboy" userId="6125d4e8-06bb-44b1-a4ea-03dbade77421" providerId="ADAL" clId="{4B03D17A-3213-8B43-B2F3-684A06C04BF6}" dt="2022-11-06T21:20:32.161" v="2459"/>
          <ac:spMkLst>
            <pc:docMk/>
            <pc:sldMk cId="702841071" sldId="407"/>
            <ac:spMk id="313" creationId="{0EFDEAA1-CE4F-62A5-21F5-2CDF58A1CB48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18" creationId="{6DF6CF71-10FB-1094-C9EB-CE51FA5C41D7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19" creationId="{E45AA154-8A41-96FB-883D-29C98A97E175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20" creationId="{83868503-336A-798A-ABC1-07F7499E6321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26" creationId="{017D0868-61E7-FA1A-9503-CB2538B152D6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27" creationId="{7829D78E-C807-12BD-3962-57E47C8CEDBB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28" creationId="{70FEAD87-F323-C83C-B6EC-1A6C0A34ADEB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29" creationId="{C967D31C-A0FF-6FCC-F3BF-EDB68ED9C304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34" creationId="{0FEED306-CC36-E0E9-C63C-3C5C9A538470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35" creationId="{4AA528D2-89E2-84AC-D7FF-C91540AC5AA8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36" creationId="{674AE86D-92B5-0EC4-10C4-BC9472549662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37" creationId="{F18BEA65-DB37-497D-1C6A-B15E47F45469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38" creationId="{2223FD3A-05FC-F9F1-CF4C-D298E942F6B4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39" creationId="{29A8D2BC-DE1B-6122-E822-49818B3D21AE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0" creationId="{B133A72E-28AB-64B1-142F-B9A00C079F7E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1" creationId="{FC836F6D-BC2A-BEAD-29AF-C03BEBA78F0F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3" creationId="{6F0A1A1B-B011-E8B8-FE38-30D24B4EB90A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4" creationId="{6C598A02-4508-FF35-BC17-8C4BE003F50C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5" creationId="{3CC3B9F8-78C1-B2E8-EF38-28365AA0A667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6" creationId="{1A291898-966F-AA41-DFCB-6216F76DD419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7" creationId="{9F2270A9-BCB2-7472-1F81-AF3E933EB519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48" creationId="{7F4A6114-D6C9-BDA6-0C7E-D1AD988D0AA1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51" creationId="{8505280F-0F78-B46B-8AF4-8AF9DC2B6A3A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52" creationId="{60C7661E-1FE4-073B-CC99-165B5BE737EE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53" creationId="{24AC0E7B-7A15-4706-0CF2-589749AF297A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54" creationId="{975D3E2B-81CA-B778-A2C7-0D04216A3B57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59" creationId="{05E44BEF-A762-49FE-35C6-30E9DEFA30F2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0" creationId="{41F26E97-9299-A31B-D79F-41158CF58496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1" creationId="{CA4C2020-6DEC-89E6-933F-15DED9ABDD59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2" creationId="{8E92C3E7-6400-03BD-6DC8-B94A9AA6DF2C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3" creationId="{F3432B31-E9D1-84AC-28A2-2C66625A2D49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4" creationId="{BCE08AA9-F1DA-1FB6-20DF-B0F3B20A34BF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5" creationId="{8437080B-06D4-E7EF-A8BF-3C60585C8D14}"/>
          </ac:spMkLst>
        </pc:spChg>
        <pc:spChg chg="mod">
          <ac:chgData name="Jared Carboy" userId="6125d4e8-06bb-44b1-a4ea-03dbade77421" providerId="ADAL" clId="{4B03D17A-3213-8B43-B2F3-684A06C04BF6}" dt="2022-11-06T21:20:51.051" v="2464"/>
          <ac:spMkLst>
            <pc:docMk/>
            <pc:sldMk cId="702841071" sldId="407"/>
            <ac:spMk id="366" creationId="{64B53DF6-C6E9-7875-8B6A-9D2536C77626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71" creationId="{B9442E20-EC21-29C6-F68C-F917154F3600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72" creationId="{FB7B01D4-EB00-DB4D-37E9-B3F3C213385D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73" creationId="{A8A84F85-C4DA-1AED-9ECB-9B3A9C585BF4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79" creationId="{A7A2FDD8-0F43-7A8D-5BE5-4D0ECBE81CF1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80" creationId="{90A8579B-770A-90ED-3FFE-950A05828B89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81" creationId="{D18BF006-F6A6-419B-935E-E5465A6C960B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82" creationId="{35E315C9-EB7D-4826-5BAD-867F7653A58F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87" creationId="{DEEDB813-CFE1-5E6F-BBE8-838E3FCB0891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88" creationId="{D61F1A2E-A7CC-779F-8478-4AB9E49FB2FB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89" creationId="{57691E49-1394-B6FD-4D92-FC447A86736F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0" creationId="{AC22BFAC-DEFF-BFC3-9EEE-E0E3484796EA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1" creationId="{35464B92-5BDC-548D-8EBF-180940F2FCD9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2" creationId="{2FD9D9CB-B283-A6CD-0BF6-389234944F2C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3" creationId="{1CA27D75-439D-D43C-ACB9-EB60C1F0B4C1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4" creationId="{DA45B35B-8DDD-8C84-8850-61B0C9D5E34F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6" creationId="{0AE0B518-D26B-D27A-8E93-4A59BD50D13C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7" creationId="{8E066429-9873-9C63-1D92-BB6248F5203A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8" creationId="{2431939E-8FA5-ABC4-A0F2-0D55F1176789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399" creationId="{BDCEFEFC-F294-5B8F-C7A8-62037289C7E3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00" creationId="{E134F340-42DD-D8D6-54B7-C1F03B4BD7FF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01" creationId="{72C3D9C5-6B13-ED17-585C-8D7221729B96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04" creationId="{EEE80751-FBD0-A5AE-0C0B-42175DDEBF38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05" creationId="{50A1FBE2-6D1E-976B-471A-2C5B66CE6B27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06" creationId="{7E2F4E2E-9423-4C79-6AF8-CA0D338AEFF0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07" creationId="{D9EE1F90-B887-8F92-2087-46306A05FF50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2" creationId="{5692FD6A-9E46-188A-2429-85302EB8DDB3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3" creationId="{C60421D0-EEB3-F075-3CB7-E76484EB8FBF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4" creationId="{67BD898A-6B18-4908-29BB-4A9FA6364BCF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5" creationId="{0AE1B743-A718-FEAB-8014-9DAF0281888A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6" creationId="{B89C5925-F7BB-ECB0-852A-7009F0128675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7" creationId="{FD31EAB5-A208-3182-A70A-50EB3E88CCDA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8" creationId="{380EA737-74C0-20B5-C5FD-10A136E18011}"/>
          </ac:spMkLst>
        </pc:spChg>
        <pc:spChg chg="mod">
          <ac:chgData name="Jared Carboy" userId="6125d4e8-06bb-44b1-a4ea-03dbade77421" providerId="ADAL" clId="{4B03D17A-3213-8B43-B2F3-684A06C04BF6}" dt="2022-11-06T21:21:13.486" v="2468"/>
          <ac:spMkLst>
            <pc:docMk/>
            <pc:sldMk cId="702841071" sldId="407"/>
            <ac:spMk id="419" creationId="{4AE21730-73A0-FAE5-AC0F-77677103D2A2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23" creationId="{1BFF0583-9F17-987A-95DB-9B76862F7A6F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25" creationId="{DACA5117-A975-95DC-968F-DDE37B138670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26" creationId="{D66F5734-4666-52D2-D421-509E24006C2D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28" creationId="{C88348FD-99B3-A917-5A67-8861957E9B63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29" creationId="{A1FD101B-C085-A994-A970-FDB55BEEADF5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0" creationId="{4818149D-466A-487C-6ED5-1B36853C11A6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1" creationId="{D0A024D9-4012-82F4-0413-372DDB56DFEA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2" creationId="{6A2419EF-D3FF-CD71-B771-FF3189D1E21A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3" creationId="{CDBDF1D3-6596-8F20-9B1D-1819EB3424EF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4" creationId="{E5F9C767-3C99-5351-925C-DA789CB0372B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7" creationId="{C0F932FC-6B33-7DCE-B4E8-0E9A1775869D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8" creationId="{7F6759C1-FF97-7C65-5E14-D86E89EBE715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39" creationId="{32D14FFB-B84A-8C40-E5D2-C4A21A8D5E97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40" creationId="{06974E0B-815F-6953-A7F2-D1CDFF6A57D2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45" creationId="{4B51803F-8D0B-0486-F014-5F859C0C4490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46" creationId="{9676765B-84AF-7919-E228-138DFD0BAC80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47" creationId="{F83D572A-5F48-DA61-AAFC-72DB0F39961F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48" creationId="{2189B725-984B-CDD9-E1E8-B3718270D688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49" creationId="{46EC8A47-7C2F-6160-30D0-4F3002E2E2E8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50" creationId="{91BFDFE5-EF8C-9BB2-F001-3A767D851B64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51" creationId="{9E5BD816-A01E-A53B-0200-E41456B69953}"/>
          </ac:spMkLst>
        </pc:spChg>
        <pc:spChg chg="mod">
          <ac:chgData name="Jared Carboy" userId="6125d4e8-06bb-44b1-a4ea-03dbade77421" providerId="ADAL" clId="{4B03D17A-3213-8B43-B2F3-684A06C04BF6}" dt="2022-11-06T21:21:51.398" v="2472"/>
          <ac:spMkLst>
            <pc:docMk/>
            <pc:sldMk cId="702841071" sldId="407"/>
            <ac:spMk id="452" creationId="{D5B2A53D-E05C-8F7B-8833-F7B99997E83E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53" creationId="{69F74366-FE2B-0E43-0154-3178A789A9EC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55" creationId="{0B5CDDC8-B3A3-EB02-EEAF-24479D191BE6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56" creationId="{7B69E295-AF60-D335-3AA2-2F72DB090C92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58" creationId="{4238D8E6-669F-4596-9FD5-B4CAD8A1AC20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59" creationId="{A6DBE40C-9B02-7C3A-8062-F07588CF54D2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61" creationId="{41EBB245-DFAD-ACC8-7044-B3013540C467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62" creationId="{AF588842-07EA-72EF-7602-138141C69976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63" creationId="{351D472C-F825-91A3-3217-1B577170EECA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64" creationId="{9A01A129-D8BC-347A-7220-2B7165BAB2DE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65" creationId="{80FC2593-6D40-9908-0D4B-CF12BB2F170B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66" creationId="{4995D7F3-19D3-0EFF-7E88-A61A94D01BD3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68" creationId="{F29E9F31-4720-1A83-E039-7812B19912E3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69" creationId="{1570C53C-FEFC-8460-47A4-FF50AAC8D4BC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70" creationId="{5B218979-8D0F-2EAF-6E87-DEFEBFCFC739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71" creationId="{278AB490-65D4-F713-948E-66FBB54E099D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72" creationId="{E23A746D-A970-D99D-1D82-5337A995747D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73" creationId="{25383E78-A08B-182C-EA70-1B8A7BC90DA1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74" creationId="{885E4D37-768B-5993-BA5B-1AEAD4C793AE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76" creationId="{DE28238A-B92F-B903-2B8A-BFA07C78C52D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77" creationId="{CFDAE633-7FCA-1874-C678-D755A42DEDFF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78" creationId="{214F210B-AE57-7DF8-8C65-613D07637708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79" creationId="{6E58C150-08A9-0F95-D7CD-558048029635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80" creationId="{535F648D-CF9C-9B15-8199-1B4947EF40BF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82" creationId="{C111C531-7D7C-C0A4-D17A-8C486F5C1B14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83" creationId="{E36CE055-F7CF-01B6-82DA-9A84D75B3454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87" creationId="{17EEF231-5F3D-AFEC-2924-962C500757AA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88" creationId="{B85433DA-53A8-1674-0CB0-9D5A97F1945D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89" creationId="{A3C2536A-2CFC-636C-8A60-49B46BAE3F4D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90" creationId="{F0351ADC-4D81-370E-7CEF-67601132E10F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91" creationId="{32CCE76C-04B0-ECC0-E6E0-0CF8F7700266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92" creationId="{FADBD378-2FDF-E80B-5FE6-609BB808D82B}"/>
          </ac:spMkLst>
        </pc:spChg>
        <pc:spChg chg="add del mod">
          <ac:chgData name="Jared Carboy" userId="6125d4e8-06bb-44b1-a4ea-03dbade77421" providerId="ADAL" clId="{4B03D17A-3213-8B43-B2F3-684A06C04BF6}" dt="2022-11-06T21:24:05.167" v="2482"/>
          <ac:spMkLst>
            <pc:docMk/>
            <pc:sldMk cId="702841071" sldId="407"/>
            <ac:spMk id="493" creationId="{71B70CDD-F3DE-E4F3-3AB0-3D2A689768AF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95" creationId="{46527338-1B67-9739-9AB4-2C4B64DDA8E4}"/>
          </ac:spMkLst>
        </pc:spChg>
        <pc:spChg chg="mod">
          <ac:chgData name="Jared Carboy" userId="6125d4e8-06bb-44b1-a4ea-03dbade77421" providerId="ADAL" clId="{4B03D17A-3213-8B43-B2F3-684A06C04BF6}" dt="2022-11-06T21:24:01.127" v="2481"/>
          <ac:spMkLst>
            <pc:docMk/>
            <pc:sldMk cId="702841071" sldId="407"/>
            <ac:spMk id="496" creationId="{4E168413-4472-F3DF-6ECF-8958FB197B12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498" creationId="{907519E8-527C-7B18-6446-921E97411013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02" creationId="{DFA20F01-FB1E-3888-ED0E-A603287206D5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03" creationId="{8A614164-20E7-82A3-467F-CC5A0F066E5F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05" creationId="{D2C8D593-5854-8A40-760D-2301B00D0F53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06" creationId="{3B8DCA56-F979-440A-6FD9-A8F2CED1A1F7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07" creationId="{7A263AFE-48A3-1FA5-D5D2-3E0349141BD1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09" creationId="{15DF0EAE-3075-2903-0F16-D37F91FE9ABE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14" creationId="{891F2A15-6D5B-054B-8A33-800C32571E03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15" creationId="{4F6C3B75-EF4B-49F5-6DCD-170098A76ECC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16" creationId="{CCE411BC-A104-A373-111F-A64920ADF117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18" creationId="{AF73D245-2DD4-2ACC-BAF7-39D659406251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19" creationId="{0E8A8094-40D1-E7F4-E506-C3804809BBB8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0" creationId="{EDEC62AF-2265-299E-D0E4-A495E0FC85AA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1" creationId="{C3F91FED-49EC-DD71-0FE0-C499B899237F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2" creationId="{45EB083A-7590-9944-1921-863B334471BC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3" creationId="{80EC4697-9456-417B-C8ED-6ABA2B52F78B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4" creationId="{14FCF010-2CAF-A26F-235C-B51183C3F488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5" creationId="{523BDE45-F048-AE8F-7902-1AAC721EDF86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6" creationId="{E807EB84-9606-5F67-2BD1-A75D521C4BB6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7" creationId="{3E2BFD8C-C58E-9A52-5467-54A1A745774A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8" creationId="{3DD3A52F-E8F5-DA86-EB8C-239307A3D91B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29" creationId="{26940320-F5BD-8C88-E904-BD7B08A91293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0" creationId="{D7E48520-B5ED-A327-8D39-EBDAA46A5E56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1" creationId="{11C33318-BC9E-D7D7-59CF-87AF7B7F11E7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2" creationId="{9E1205D2-4FBC-7C64-3BFC-9FC3325C2568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3" creationId="{169C82A4-2FB4-18A3-F13C-35CD34B7505F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4" creationId="{88DA7077-79F0-79A2-0635-3E2155B39CB3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5" creationId="{09D720A7-F58B-2532-F51A-474AEA0B696D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6" creationId="{82D0FA07-6491-011C-368A-14A076C05149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7" creationId="{9C681FDB-E14F-BABB-527B-0C917C721B51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8" creationId="{C1B529B9-FAD4-A738-1992-CB8BE948F187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39" creationId="{F563AA09-949E-C463-525B-67F30ED9D26E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40" creationId="{FF4A489F-9C7A-67BA-2DE5-58B7AA1AA44D}"/>
          </ac:spMkLst>
        </pc:spChg>
        <pc:spChg chg="mod">
          <ac:chgData name="Jared Carboy" userId="6125d4e8-06bb-44b1-a4ea-03dbade77421" providerId="ADAL" clId="{4B03D17A-3213-8B43-B2F3-684A06C04BF6}" dt="2022-11-06T21:24:54.438" v="2492"/>
          <ac:spMkLst>
            <pc:docMk/>
            <pc:sldMk cId="702841071" sldId="407"/>
            <ac:spMk id="541" creationId="{7A66A0B6-1E65-B494-A8C1-D6B858E82BDB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43" creationId="{F3433596-6562-580C-E7B6-69151897AF06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46" creationId="{59770864-DA33-1F8B-BB84-3D9C9FBD534B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47" creationId="{06383E35-2837-0626-7700-1DA75041C84C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51" creationId="{8071DDB5-554F-EB4B-01DC-01E6A70B8879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52" creationId="{0EAA4491-9A11-187E-B94C-AB74F93A50C8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54" creationId="{CBFA7EFD-7FC8-6150-6162-37FB23BD64FC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55" creationId="{A655F964-4481-9273-C629-E4EC860CF0E4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56" creationId="{53ACEE66-93E1-A6E3-38F5-0FB24BB10BBB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58" creationId="{8F15EE7C-A1D6-90DB-411F-337192246D77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63" creationId="{C1E2E511-A503-499E-BD42-7AE093168768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64" creationId="{425B900F-615E-67B3-A29D-6A20D908C550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65" creationId="{1D44B148-8392-90C3-B21C-31B359FB739F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67" creationId="{44260B90-C6C5-073E-D4A5-2527CAD62B9E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68" creationId="{EB7F89E5-37CD-3847-491F-39BCB3A14739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69" creationId="{A38846F5-9757-E81A-F25E-F263F7B6F817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0" creationId="{AFCD0919-0CF1-460F-DEC2-B6C2CE428D5F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1" creationId="{0C0C67AC-25EA-1451-8801-72CF736909AF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2" creationId="{55D926B6-CB21-792E-71A2-52F88AEFED84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3" creationId="{0514FF01-2527-4F94-8823-48EF8B82757C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4" creationId="{76445396-8DB5-7BB2-98DB-B5DE1EC4636E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5" creationId="{4708B3CD-1374-58FB-0A46-686ECD5CC1EE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6" creationId="{B00E7D40-75D7-5ECB-10A5-1F29C87E46E7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7" creationId="{AE462D9B-AF15-8837-1203-18ECB2253C47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8" creationId="{11630D69-6F2C-51F3-FDB4-2C88B539B4C9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79" creationId="{4C2D9AC5-5D5F-E982-58EF-930185FB21A3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0" creationId="{6A0BDDC5-3D53-9E2C-E502-A1E88499A1A2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1" creationId="{441184CF-1814-B7A7-7EF5-BBA487D86833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2" creationId="{C148588C-ED58-8D1F-4381-1E6EA0D6A538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3" creationId="{62F7949E-EA1B-1082-5DCD-B6B2111D73CD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4" creationId="{0AF7BA3E-D266-01FC-5402-7E7FA3525DD9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5" creationId="{434D7BC3-9F68-61DF-2CD7-F6018DEECA7E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6" creationId="{2E1EE78F-2562-C483-63BF-36C180522E61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7" creationId="{39AFA304-1094-75F8-CD8C-E66FF4CBAB08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8" creationId="{024AE922-CFA1-9F5D-1439-40FF4E14D08B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89" creationId="{9CDF0D66-4B2D-C3C4-4242-2AE7A38020D3}"/>
          </ac:spMkLst>
        </pc:spChg>
        <pc:spChg chg="mod">
          <ac:chgData name="Jared Carboy" userId="6125d4e8-06bb-44b1-a4ea-03dbade77421" providerId="ADAL" clId="{4B03D17A-3213-8B43-B2F3-684A06C04BF6}" dt="2022-11-06T21:26:09.074" v="2511"/>
          <ac:spMkLst>
            <pc:docMk/>
            <pc:sldMk cId="702841071" sldId="407"/>
            <ac:spMk id="590" creationId="{A099F047-4688-6F29-47CE-2AEC1480FA6D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591" creationId="{9836A611-75B9-6AE6-41DF-8B9CA6537463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595" creationId="{E3933EA1-132E-0B49-F020-20DB4C73C4C3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596" creationId="{21E4FEB2-13DD-6FA0-6A28-9415917D3FB8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597" creationId="{BA3B22C7-CD99-7A5C-66EC-6BEDE2E96AC1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598" creationId="{29642F28-125A-4E6F-4F55-8ABF53E6AF71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3" creationId="{DE7B2F31-1C01-A758-55C0-CE3F3D765C55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4" creationId="{DB4A2EA3-5EA8-4137-F1B9-B99B0ACCF5D6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5" creationId="{4752F909-D67C-29C2-635E-AF791D79B26F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6" creationId="{FD5D7F1A-E23A-321E-1CCB-653D57057C5D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7" creationId="{DFBDE82A-596F-2F46-7782-48002A5C055A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8" creationId="{A636696C-A0A7-4014-7491-D0D044614260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09" creationId="{3C14760A-67D9-AB91-633F-2900DB6E674B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10" creationId="{3875678B-8BBB-2B60-3770-DF5530BE669C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1" creationId="{1F5E8008-B51F-7587-D866-4E3596172F10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2" creationId="{BA528217-0160-31AE-B55A-E6A8BA6956DF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3" creationId="{0A028C42-4CA3-9BD8-6C60-9E6CCA30A975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4" creationId="{9771547B-53D4-BF00-CECF-8BDDF29AE264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5" creationId="{58C73FCD-915D-F029-80E6-927422907C0F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6" creationId="{AD38BD3A-E541-2FA6-F41F-C9AFF3EC3A88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7" creationId="{73576EED-3E05-C4BE-0AE3-EA734834FE97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8" creationId="{433254D8-5527-30DC-994B-F17A304AE5A1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19" creationId="{FCE61072-CD16-603D-C090-9E398F3BA77C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20" creationId="{2A19280C-795E-BFA0-EF51-284A37239836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21" creationId="{11715DD2-5E9B-8E0D-1168-537802554D7F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24" creationId="{EDF70BF4-D562-788A-D40F-0DFD1C6C58C8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25" creationId="{4FD39C81-4176-CE44-0A27-85BC0C77707C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26" creationId="{EC27C407-D5D3-02F0-BCF9-768DEBD9E555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27" creationId="{9E948EEF-26E4-86B1-C1AD-DEA3AFC3F0F3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30" creationId="{D2AD8333-2204-62EA-F393-3EA001013FF5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31" creationId="{CAF4DE60-07BD-50C0-5674-23B8A4023D8C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32" creationId="{3EE2BC15-F66F-0B5E-9DCC-EF538B0D61AB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33" creationId="{79D30B16-C4AA-CBA8-C706-3AF266EA4A95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38" creationId="{8FE106CE-C219-5F16-7066-8EC13DAE296A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39" creationId="{B413F071-5555-9552-594B-3BD1C65947E2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40" creationId="{9F9AB06B-E256-2FCA-66FA-529EE52D1D0E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41" creationId="{5C82E3FA-E617-BB1D-8A54-59E02037745D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42" creationId="{9D02D4BA-D336-4D6B-81E1-64483C94917B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43" creationId="{5B4D0FBF-AE2B-F28A-9DE2-E27A85F10F2F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44" creationId="{25A26254-B45C-217E-3FDB-1B89BABC9DB4}"/>
          </ac:spMkLst>
        </pc:spChg>
        <pc:spChg chg="mod">
          <ac:chgData name="Jared Carboy" userId="6125d4e8-06bb-44b1-a4ea-03dbade77421" providerId="ADAL" clId="{4B03D17A-3213-8B43-B2F3-684A06C04BF6}" dt="2022-11-06T21:26:47.764" v="2515"/>
          <ac:spMkLst>
            <pc:docMk/>
            <pc:sldMk cId="702841071" sldId="407"/>
            <ac:spMk id="645" creationId="{AE7E1E69-D497-677E-3924-F56C0D5BA7FF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46" creationId="{ADD2D6A1-1FF3-3840-BC31-BD8170320555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47" creationId="{206ECBA8-42AD-51C7-CD1F-C6E547E7DE22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48" creationId="{36C2BADC-397D-D3EB-E784-0109468475BA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49" creationId="{ED6FD07B-6626-675C-5C0A-805EC42317E6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50" creationId="{009E72E6-3DB1-7FE9-3672-BAED7E6FF9EC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51" creationId="{3577E793-DF59-C695-DD8B-5F4AAE32527F}"/>
          </ac:spMkLst>
        </pc:spChg>
        <pc:spChg chg="add del mod">
          <ac:chgData name="Jared Carboy" userId="6125d4e8-06bb-44b1-a4ea-03dbade77421" providerId="ADAL" clId="{4B03D17A-3213-8B43-B2F3-684A06C04BF6}" dt="2022-11-06T21:26:49.352" v="2516" actId="478"/>
          <ac:spMkLst>
            <pc:docMk/>
            <pc:sldMk cId="702841071" sldId="407"/>
            <ac:spMk id="652" creationId="{B0A88409-5EB0-A54C-3324-8928A60D6FEB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53" creationId="{9D589E78-3689-120D-DBC5-762FEA0997E2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54" creationId="{A9BAA923-1CBC-030F-F286-11D74C1E5FD9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58" creationId="{24C10128-DA00-C956-25EE-F92B4805C0B3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59" creationId="{4C6A1580-9D03-4E39-C522-8ECDF10FC5E5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60" creationId="{FE0735E5-9670-C188-7749-39CA4EEE8753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61" creationId="{75C2D3D1-894E-86CF-A948-7D2A9B9A486B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66" creationId="{526BE374-9F33-8E2A-16B8-2609E83CC582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67" creationId="{15D37272-B41A-4E54-88E4-A3D36270D03C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68" creationId="{A63516FB-EEE2-F1F6-506A-D754F2A6B500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69" creationId="{BB51C602-AAF3-C61F-5B16-098133957A18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0" creationId="{F0B0D4C7-4573-0BD9-9E2A-57BFDD4717BA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1" creationId="{8EB9D830-421D-B796-DB50-EFED80A92AEB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2" creationId="{003E001B-56CF-71DF-B876-6D3B1F2CBC77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3" creationId="{515936D5-6D38-D070-B3A1-17D78D97B222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4" creationId="{55E6F7C0-C9C4-754A-D845-1E4ADB0D1D7B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5" creationId="{30060C84-BCBA-FA96-08CA-B5136A4BF93D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6" creationId="{C7CEC04E-8B57-8CCD-33AC-541AB5910CA8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7" creationId="{B2D49FCA-F029-1FF9-D83F-0B8F4ED0D130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8" creationId="{5A98F328-DAB7-D162-4C4A-749A2AEB61CD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79" creationId="{F17C1D3B-0AA2-BE3E-D99E-EF4501B60FAA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0" creationId="{25B605CD-29B5-5A4F-D1C4-9F408BFD0895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1" creationId="{B36FE3D2-185E-3B11-1429-02AB58005096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2" creationId="{BECE93B0-455E-146C-DDBD-480025F72F49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3" creationId="{78010447-1C78-AB8F-23B3-D2A532E5EDAA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4" creationId="{360B8216-562F-D4D6-CA82-E9238F9E58FA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7" creationId="{10B0DA70-4365-3984-0792-B807E0395749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8" creationId="{7557488F-A41E-ADC3-60D3-19495233ABE7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89" creationId="{6108C418-50DB-D9DE-4FF7-BC858F715801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90" creationId="{DA04326A-7B06-0460-8B30-CBCD57A08788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93" creationId="{F550D46B-FA3C-5DD3-03F0-A5EE27CE5870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94" creationId="{EBA9EF8D-C589-83EB-E140-68809BD05C65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95" creationId="{EC8336BF-9921-613D-8FB0-546AD87EEA9F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696" creationId="{C03E6F9A-CA58-795B-4711-17491F028083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1" creationId="{904FB223-BCA3-E29E-43F0-4DE47FAB5335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2" creationId="{79AB7160-E07D-D437-3E0E-BAD9AD6E29BF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3" creationId="{E944DA66-877E-DC5C-EF30-AB0CD102D18F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4" creationId="{704BF301-D9AB-2E04-4C1F-378D1D1FBEB4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5" creationId="{7C28FB02-509E-3BFF-4639-3D66F43D6309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6" creationId="{08ED6B37-9A26-4323-1D50-E64A77A420E3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7" creationId="{2067FDA5-DCE8-45CA-5287-554456228A82}"/>
          </ac:spMkLst>
        </pc:spChg>
        <pc:spChg chg="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8" creationId="{27491C04-F905-6597-E3BD-0648187C10B6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09" creationId="{DD420847-F344-D1CE-F2F2-4891A29E30B5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0" creationId="{1FC258CE-3157-3FBD-3016-3D90175079E3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1" creationId="{FB0BA1B1-EB28-CF25-628D-7E7D3DA2728B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2" creationId="{E47D4805-4214-CE69-3F18-37365312D0F7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3" creationId="{AEC1C35D-BA5B-9007-1156-30EB1D401ECE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4" creationId="{64D08E88-6DA8-EE4C-50C6-D414BF03A985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5" creationId="{6601165E-BC9A-6118-CD85-BA2DA978DEA6}"/>
          </ac:spMkLst>
        </pc:spChg>
        <pc:spChg chg="add mod">
          <ac:chgData name="Jared Carboy" userId="6125d4e8-06bb-44b1-a4ea-03dbade77421" providerId="ADAL" clId="{4B03D17A-3213-8B43-B2F3-684A06C04BF6}" dt="2022-11-06T21:27:02.252" v="2517"/>
          <ac:spMkLst>
            <pc:docMk/>
            <pc:sldMk cId="702841071" sldId="407"/>
            <ac:spMk id="716" creationId="{5F883276-1C93-FE27-75F7-C1E3BC0ABED7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18" creationId="{85E367EB-9758-A9E6-D14F-7312A7EAAD84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19" creationId="{5DBD3B0B-E660-59D9-A7AC-54D55FCB11B5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20" creationId="{B01B9A8F-72A0-873A-D518-F3DD97103A56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24" creationId="{A041ED04-9B4A-9835-6E48-0072F6721BC8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25" creationId="{53196C86-B4A4-A532-11D1-1254E73266EE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26" creationId="{483FD364-F8EA-52C4-A61A-49E01D409E50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27" creationId="{AB2F170A-796B-1062-537B-AC14A7392337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2" creationId="{2108552E-B245-F4FC-3680-C2A325CB055A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3" creationId="{203BE8A2-99F1-9BA8-9651-6F0A4356B1ED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4" creationId="{4F185F0F-5AA4-00BB-5B80-6793058B8AD5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5" creationId="{BBF44831-F22E-C747-CC0E-2038C4680467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6" creationId="{0F76BA91-3604-1C7A-51B6-3B63EF7B8F6C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7" creationId="{B01F3B2A-6E09-BE18-F0D1-92657CA5AABC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8" creationId="{06924E30-2519-CDEE-2FEA-78FFAC646895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39" creationId="{720D423E-120B-162D-EDDE-BA51BCC4767F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40" creationId="{035E1A2D-F364-FC07-E0DB-E5C655A42C75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41" creationId="{C85B5384-FC2E-31C1-7384-690762607E5F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42" creationId="{2C05364A-5D00-C11C-884A-9ECD361C7234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43" creationId="{81129563-23A1-801A-FEAF-363378F03BD6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45" creationId="{96EA1758-E783-EAF3-2642-05A7A74B96BC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46" creationId="{0B73DCCA-D8E1-AA89-D9B1-31AFE2C7BA07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47" creationId="{B6D6E63E-8B24-57CF-B5DE-C59FAC53C5C7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48" creationId="{83E7A025-BA81-677E-085B-AFE634AB4636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49" creationId="{876307D5-1885-D7ED-4908-75456EA6A8F6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51" creationId="{B99F6312-3A3C-621E-75A3-6CF14E8B107C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52" creationId="{3E121208-CF6E-7431-EBDD-9F80FF6E1E23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53" creationId="{6055A4E0-B8A4-47A7-1256-C90699B47C2F}"/>
          </ac:spMkLst>
        </pc:spChg>
        <pc:spChg chg="mod">
          <ac:chgData name="Jared Carboy" userId="6125d4e8-06bb-44b1-a4ea-03dbade77421" providerId="ADAL" clId="{4B03D17A-3213-8B43-B2F3-684A06C04BF6}" dt="2022-11-06T21:27:53.643" v="2526"/>
          <ac:spMkLst>
            <pc:docMk/>
            <pc:sldMk cId="702841071" sldId="407"/>
            <ac:spMk id="754" creationId="{32E29450-6319-A8BC-FE6D-5487BBEDCA83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55" creationId="{0ECCBB3A-5E66-5160-394C-B6B480559927}"/>
          </ac:spMkLst>
        </pc:spChg>
        <pc:spChg chg="add del mod">
          <ac:chgData name="Jared Carboy" userId="6125d4e8-06bb-44b1-a4ea-03dbade77421" providerId="ADAL" clId="{4B03D17A-3213-8B43-B2F3-684A06C04BF6}" dt="2022-11-06T21:27:59.959" v="2527"/>
          <ac:spMkLst>
            <pc:docMk/>
            <pc:sldMk cId="702841071" sldId="407"/>
            <ac:spMk id="756" creationId="{F6F0D065-0E34-0788-1272-E26F7FEC61AD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57" creationId="{B72530FA-135C-CE5F-516A-174178708A37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58" creationId="{DD4FB8C8-4843-0AA0-6251-C3864396D88C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59" creationId="{1824ED18-8BDC-8DE5-5623-AF6E54269B1A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63" creationId="{AB15F225-A89D-E00B-7D4A-3026DEB2A75A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64" creationId="{E5C674C3-CCF8-8CE1-5AE4-397084F47E26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65" creationId="{27C8AB37-2966-F87C-C571-CA53DD7A7C85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66" creationId="{C57B7DEF-66D1-6F59-66E9-17635A22027B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1" creationId="{83D0A1BC-F1AF-7E72-DCF2-790E862F762C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2" creationId="{937926CC-C809-3A7E-55FB-84B77DDD6925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3" creationId="{8DDD8444-A0B6-5CC1-8B58-C5C25D240251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4" creationId="{DB309A82-5A05-2369-D2FB-9C43F4A24484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5" creationId="{7771F6DB-CD42-2E08-25D2-B903D7862C4C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6" creationId="{90F742D1-39F3-1963-A921-08843C571342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7" creationId="{07157807-B895-005E-28B2-BD1F94560068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8" creationId="{09ECEB1F-F616-8086-5FEA-8D102F4217A5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79" creationId="{A52F07CF-309E-AE16-DD5F-AF8322B29AEE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0" creationId="{CDB52B54-B612-0DC1-D02D-B8A5BBE9577A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1" creationId="{708B6029-6EC9-DD1A-C719-2AC9F739F9CD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2" creationId="{FCD6E6D4-6432-2B8B-205F-17F87513A48A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4" creationId="{C355102C-96D9-BBD6-CCEC-21D33135B307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5" creationId="{A261FC7C-2031-75C4-407F-992C497C060A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6" creationId="{93DC65B5-27C6-F740-51D9-FCFF410151B6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7" creationId="{815D2DA1-48FB-B6D2-84C9-69728C6A9359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88" creationId="{77396D8D-0719-9F03-5623-F79CCA019D86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90" creationId="{754474A9-BBEF-8FD9-F11A-98C5CA5A2F72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91" creationId="{48D0886D-09EE-EB05-CA7C-4F02484CE9B7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92" creationId="{274693B5-115D-477F-5EE1-6D9C35BB83BE}"/>
          </ac:spMkLst>
        </pc:spChg>
        <pc:spChg chg="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93" creationId="{A534EBA5-5252-B10D-80FB-C0D8309A6D84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94" creationId="{6B4F1774-601A-7E41-B777-8427A4F8CCF7}"/>
          </ac:spMkLst>
        </pc:spChg>
        <pc:spChg chg="add mod">
          <ac:chgData name="Jared Carboy" userId="6125d4e8-06bb-44b1-a4ea-03dbade77421" providerId="ADAL" clId="{4B03D17A-3213-8B43-B2F3-684A06C04BF6}" dt="2022-11-06T21:28:01.018" v="2528"/>
          <ac:spMkLst>
            <pc:docMk/>
            <pc:sldMk cId="702841071" sldId="407"/>
            <ac:spMk id="795" creationId="{ED8C0716-B957-5511-5077-FD88133133E5}"/>
          </ac:spMkLst>
        </pc:spChg>
        <pc:grpChg chg="del">
          <ac:chgData name="Jared Carboy" userId="6125d4e8-06bb-44b1-a4ea-03dbade77421" providerId="ADAL" clId="{4B03D17A-3213-8B43-B2F3-684A06C04BF6}" dt="2022-11-06T20:34:21.566" v="2096" actId="478"/>
          <ac:grpSpMkLst>
            <pc:docMk/>
            <pc:sldMk cId="702841071" sldId="407"/>
            <ac:grpSpMk id="14" creationId="{06973A3E-0855-89B0-FC08-79E2AF127C20}"/>
          </ac:grpSpMkLst>
        </pc:grpChg>
        <pc:grpChg chg="del">
          <ac:chgData name="Jared Carboy" userId="6125d4e8-06bb-44b1-a4ea-03dbade77421" providerId="ADAL" clId="{4B03D17A-3213-8B43-B2F3-684A06C04BF6}" dt="2022-11-06T20:34:21.566" v="2096" actId="478"/>
          <ac:grpSpMkLst>
            <pc:docMk/>
            <pc:sldMk cId="702841071" sldId="407"/>
            <ac:grpSpMk id="49" creationId="{86DA1147-92AD-0ABF-5893-5C94F7D9C5F9}"/>
          </ac:grpSpMkLst>
        </pc:grpChg>
        <pc:grpChg chg="add mod">
          <ac:chgData name="Jared Carboy" userId="6125d4e8-06bb-44b1-a4ea-03dbade77421" providerId="ADAL" clId="{4B03D17A-3213-8B43-B2F3-684A06C04BF6}" dt="2022-11-06T21:16:47.776" v="2428" actId="14100"/>
          <ac:grpSpMkLst>
            <pc:docMk/>
            <pc:sldMk cId="702841071" sldId="407"/>
            <ac:grpSpMk id="57" creationId="{27673034-0DE5-F753-1538-47BCA3A4FB67}"/>
          </ac:grpSpMkLst>
        </pc:grpChg>
        <pc:grpChg chg="mod">
          <ac:chgData name="Jared Carboy" userId="6125d4e8-06bb-44b1-a4ea-03dbade77421" providerId="ADAL" clId="{4B03D17A-3213-8B43-B2F3-684A06C04BF6}" dt="2022-11-06T21:16:31.705" v="2423"/>
          <ac:grpSpMkLst>
            <pc:docMk/>
            <pc:sldMk cId="702841071" sldId="407"/>
            <ac:grpSpMk id="58" creationId="{8CF044CE-C9EE-F9C4-03F1-1DBFCF6A33F4}"/>
          </ac:grpSpMkLst>
        </pc:grpChg>
        <pc:grpChg chg="mod">
          <ac:chgData name="Jared Carboy" userId="6125d4e8-06bb-44b1-a4ea-03dbade77421" providerId="ADAL" clId="{4B03D17A-3213-8B43-B2F3-684A06C04BF6}" dt="2022-11-06T21:16:31.705" v="2423"/>
          <ac:grpSpMkLst>
            <pc:docMk/>
            <pc:sldMk cId="702841071" sldId="407"/>
            <ac:grpSpMk id="64" creationId="{EC9F92AF-8442-4798-9946-998406CC909D}"/>
          </ac:grpSpMkLst>
        </pc:grpChg>
        <pc:grpChg chg="del">
          <ac:chgData name="Jared Carboy" userId="6125d4e8-06bb-44b1-a4ea-03dbade77421" providerId="ADAL" clId="{4B03D17A-3213-8B43-B2F3-684A06C04BF6}" dt="2022-11-06T20:34:21.566" v="2096" actId="478"/>
          <ac:grpSpMkLst>
            <pc:docMk/>
            <pc:sldMk cId="702841071" sldId="407"/>
            <ac:grpSpMk id="65" creationId="{6C841800-141C-0C0F-49DE-C3F4C595FF57}"/>
          </ac:grpSpMkLst>
        </pc:grpChg>
        <pc:grpChg chg="mod">
          <ac:chgData name="Jared Carboy" userId="6125d4e8-06bb-44b1-a4ea-03dbade77421" providerId="ADAL" clId="{4B03D17A-3213-8B43-B2F3-684A06C04BF6}" dt="2022-11-06T21:16:31.705" v="2423"/>
          <ac:grpSpMkLst>
            <pc:docMk/>
            <pc:sldMk cId="702841071" sldId="407"/>
            <ac:grpSpMk id="71" creationId="{460DBABB-815F-C667-88CF-B6ECEB64F717}"/>
          </ac:grpSpMkLst>
        </pc:grpChg>
        <pc:grpChg chg="mod">
          <ac:chgData name="Jared Carboy" userId="6125d4e8-06bb-44b1-a4ea-03dbade77421" providerId="ADAL" clId="{4B03D17A-3213-8B43-B2F3-684A06C04BF6}" dt="2022-11-06T21:16:31.705" v="2423"/>
          <ac:grpSpMkLst>
            <pc:docMk/>
            <pc:sldMk cId="702841071" sldId="407"/>
            <ac:grpSpMk id="76" creationId="{C4212C71-BC2F-CCDB-A4A0-681C09896F0C}"/>
          </ac:grpSpMkLst>
        </pc:grpChg>
        <pc:grpChg chg="del">
          <ac:chgData name="Jared Carboy" userId="6125d4e8-06bb-44b1-a4ea-03dbade77421" providerId="ADAL" clId="{4B03D17A-3213-8B43-B2F3-684A06C04BF6}" dt="2022-11-06T20:34:28.144" v="2098" actId="478"/>
          <ac:grpSpMkLst>
            <pc:docMk/>
            <pc:sldMk cId="702841071" sldId="407"/>
            <ac:grpSpMk id="79" creationId="{F9B69A8F-0BF1-9102-8F6F-BA4F03B1571B}"/>
          </ac:grpSpMkLst>
        </pc:grpChg>
        <pc:grpChg chg="mod">
          <ac:chgData name="Jared Carboy" userId="6125d4e8-06bb-44b1-a4ea-03dbade77421" providerId="ADAL" clId="{4B03D17A-3213-8B43-B2F3-684A06C04BF6}" dt="2022-11-06T21:16:31.705" v="2423"/>
          <ac:grpSpMkLst>
            <pc:docMk/>
            <pc:sldMk cId="702841071" sldId="407"/>
            <ac:grpSpMk id="87" creationId="{B721B5DA-3284-BCC9-DD32-68ABAE130D62}"/>
          </ac:grpSpMkLst>
        </pc:grpChg>
        <pc:grpChg chg="add">
          <ac:chgData name="Jared Carboy" userId="6125d4e8-06bb-44b1-a4ea-03dbade77421" providerId="ADAL" clId="{4B03D17A-3213-8B43-B2F3-684A06C04BF6}" dt="2022-11-06T21:16:59.931" v="2429" actId="164"/>
          <ac:grpSpMkLst>
            <pc:docMk/>
            <pc:sldMk cId="702841071" sldId="407"/>
            <ac:grpSpMk id="96" creationId="{3C7A72C3-B556-BAAD-12C5-40DDB2688F38}"/>
          </ac:grpSpMkLst>
        </pc:grpChg>
        <pc:grpChg chg="add mod">
          <ac:chgData name="Jared Carboy" userId="6125d4e8-06bb-44b1-a4ea-03dbade77421" providerId="ADAL" clId="{4B03D17A-3213-8B43-B2F3-684A06C04BF6}" dt="2022-11-06T21:17:43.291" v="2440" actId="1076"/>
          <ac:grpSpMkLst>
            <pc:docMk/>
            <pc:sldMk cId="702841071" sldId="407"/>
            <ac:grpSpMk id="97" creationId="{EE636C2B-E9C7-FD6A-0091-6E61C9860C49}"/>
          </ac:grpSpMkLst>
        </pc:grpChg>
        <pc:grpChg chg="mod">
          <ac:chgData name="Jared Carboy" userId="6125d4e8-06bb-44b1-a4ea-03dbade77421" providerId="ADAL" clId="{4B03D17A-3213-8B43-B2F3-684A06C04BF6}" dt="2022-11-06T21:17:21.939" v="2432"/>
          <ac:grpSpMkLst>
            <pc:docMk/>
            <pc:sldMk cId="702841071" sldId="407"/>
            <ac:grpSpMk id="98" creationId="{1A5B9808-BFD0-F8ED-A639-67DA22C90B9D}"/>
          </ac:grpSpMkLst>
        </pc:grpChg>
        <pc:grpChg chg="mod">
          <ac:chgData name="Jared Carboy" userId="6125d4e8-06bb-44b1-a4ea-03dbade77421" providerId="ADAL" clId="{4B03D17A-3213-8B43-B2F3-684A06C04BF6}" dt="2022-11-06T21:17:21.939" v="2432"/>
          <ac:grpSpMkLst>
            <pc:docMk/>
            <pc:sldMk cId="702841071" sldId="407"/>
            <ac:grpSpMk id="101" creationId="{9CE841FF-776C-D08D-E68F-90DDC13C10AF}"/>
          </ac:grpSpMkLst>
        </pc:grpChg>
        <pc:grpChg chg="mod">
          <ac:chgData name="Jared Carboy" userId="6125d4e8-06bb-44b1-a4ea-03dbade77421" providerId="ADAL" clId="{4B03D17A-3213-8B43-B2F3-684A06C04BF6}" dt="2022-11-06T21:17:21.939" v="2432"/>
          <ac:grpSpMkLst>
            <pc:docMk/>
            <pc:sldMk cId="702841071" sldId="407"/>
            <ac:grpSpMk id="102" creationId="{2A377806-9813-7668-1ECA-916F91A7DFDB}"/>
          </ac:grpSpMkLst>
        </pc:grpChg>
        <pc:grpChg chg="mod">
          <ac:chgData name="Jared Carboy" userId="6125d4e8-06bb-44b1-a4ea-03dbade77421" providerId="ADAL" clId="{4B03D17A-3213-8B43-B2F3-684A06C04BF6}" dt="2022-11-06T21:17:21.939" v="2432"/>
          <ac:grpSpMkLst>
            <pc:docMk/>
            <pc:sldMk cId="702841071" sldId="407"/>
            <ac:grpSpMk id="107" creationId="{2B6B72D8-6108-E4C2-6C7A-DA0D4F3473D8}"/>
          </ac:grpSpMkLst>
        </pc:grpChg>
        <pc:grpChg chg="mod">
          <ac:chgData name="Jared Carboy" userId="6125d4e8-06bb-44b1-a4ea-03dbade77421" providerId="ADAL" clId="{4B03D17A-3213-8B43-B2F3-684A06C04BF6}" dt="2022-11-06T21:17:21.939" v="2432"/>
          <ac:grpSpMkLst>
            <pc:docMk/>
            <pc:sldMk cId="702841071" sldId="407"/>
            <ac:grpSpMk id="110" creationId="{0E609151-AD8D-8219-8170-6CC24B352378}"/>
          </ac:grpSpMkLst>
        </pc:grpChg>
        <pc:grpChg chg="add mod">
          <ac:chgData name="Jared Carboy" userId="6125d4e8-06bb-44b1-a4ea-03dbade77421" providerId="ADAL" clId="{4B03D17A-3213-8B43-B2F3-684A06C04BF6}" dt="2022-11-06T21:17:47.947" v="2441" actId="1076"/>
          <ac:grpSpMkLst>
            <pc:docMk/>
            <pc:sldMk cId="702841071" sldId="407"/>
            <ac:grpSpMk id="119" creationId="{AD2CDA2F-B111-15CE-4355-9548A77DB8F8}"/>
          </ac:grpSpMkLst>
        </pc:grpChg>
        <pc:grpChg chg="mod">
          <ac:chgData name="Jared Carboy" userId="6125d4e8-06bb-44b1-a4ea-03dbade77421" providerId="ADAL" clId="{4B03D17A-3213-8B43-B2F3-684A06C04BF6}" dt="2022-11-06T21:17:30.273" v="2436"/>
          <ac:grpSpMkLst>
            <pc:docMk/>
            <pc:sldMk cId="702841071" sldId="407"/>
            <ac:grpSpMk id="120" creationId="{58DB013C-954F-DEA2-5C49-8258D86AD7DB}"/>
          </ac:grpSpMkLst>
        </pc:grpChg>
        <pc:grpChg chg="mod">
          <ac:chgData name="Jared Carboy" userId="6125d4e8-06bb-44b1-a4ea-03dbade77421" providerId="ADAL" clId="{4B03D17A-3213-8B43-B2F3-684A06C04BF6}" dt="2022-11-06T21:17:30.273" v="2436"/>
          <ac:grpSpMkLst>
            <pc:docMk/>
            <pc:sldMk cId="702841071" sldId="407"/>
            <ac:grpSpMk id="123" creationId="{6B7A3567-ED3E-A454-17A3-E66F562CC228}"/>
          </ac:grpSpMkLst>
        </pc:grpChg>
        <pc:grpChg chg="mod">
          <ac:chgData name="Jared Carboy" userId="6125d4e8-06bb-44b1-a4ea-03dbade77421" providerId="ADAL" clId="{4B03D17A-3213-8B43-B2F3-684A06C04BF6}" dt="2022-11-06T21:17:30.273" v="2436"/>
          <ac:grpSpMkLst>
            <pc:docMk/>
            <pc:sldMk cId="702841071" sldId="407"/>
            <ac:grpSpMk id="124" creationId="{CC969FCE-1730-CA9D-6DC9-E09DD36D2145}"/>
          </ac:grpSpMkLst>
        </pc:grpChg>
        <pc:grpChg chg="mod">
          <ac:chgData name="Jared Carboy" userId="6125d4e8-06bb-44b1-a4ea-03dbade77421" providerId="ADAL" clId="{4B03D17A-3213-8B43-B2F3-684A06C04BF6}" dt="2022-11-06T21:17:30.273" v="2436"/>
          <ac:grpSpMkLst>
            <pc:docMk/>
            <pc:sldMk cId="702841071" sldId="407"/>
            <ac:grpSpMk id="129" creationId="{61D94212-494C-0858-ECA9-D31C8793A326}"/>
          </ac:grpSpMkLst>
        </pc:grpChg>
        <pc:grpChg chg="mod">
          <ac:chgData name="Jared Carboy" userId="6125d4e8-06bb-44b1-a4ea-03dbade77421" providerId="ADAL" clId="{4B03D17A-3213-8B43-B2F3-684A06C04BF6}" dt="2022-11-06T21:17:30.273" v="2436"/>
          <ac:grpSpMkLst>
            <pc:docMk/>
            <pc:sldMk cId="702841071" sldId="407"/>
            <ac:grpSpMk id="132" creationId="{FCC99E90-5827-1743-AC3A-7AB2F699E843}"/>
          </ac:grpSpMkLst>
        </pc:grpChg>
        <pc:grpChg chg="add mod">
          <ac:chgData name="Jared Carboy" userId="6125d4e8-06bb-44b1-a4ea-03dbade77421" providerId="ADAL" clId="{4B03D17A-3213-8B43-B2F3-684A06C04BF6}" dt="2022-11-06T21:17:55.842" v="2442" actId="1076"/>
          <ac:grpSpMkLst>
            <pc:docMk/>
            <pc:sldMk cId="702841071" sldId="407"/>
            <ac:grpSpMk id="141" creationId="{F535EAD9-02E6-6277-A76D-90267AB0C0A5}"/>
          </ac:grpSpMkLst>
        </pc:grpChg>
        <pc:grpChg chg="mod">
          <ac:chgData name="Jared Carboy" userId="6125d4e8-06bb-44b1-a4ea-03dbade77421" providerId="ADAL" clId="{4B03D17A-3213-8B43-B2F3-684A06C04BF6}" dt="2022-11-06T21:17:35.246" v="2438"/>
          <ac:grpSpMkLst>
            <pc:docMk/>
            <pc:sldMk cId="702841071" sldId="407"/>
            <ac:grpSpMk id="142" creationId="{82A07D4B-1E18-26A5-A191-7BCDFB18F00C}"/>
          </ac:grpSpMkLst>
        </pc:grpChg>
        <pc:grpChg chg="mod">
          <ac:chgData name="Jared Carboy" userId="6125d4e8-06bb-44b1-a4ea-03dbade77421" providerId="ADAL" clId="{4B03D17A-3213-8B43-B2F3-684A06C04BF6}" dt="2022-11-06T21:17:35.246" v="2438"/>
          <ac:grpSpMkLst>
            <pc:docMk/>
            <pc:sldMk cId="702841071" sldId="407"/>
            <ac:grpSpMk id="145" creationId="{AFAF084F-7031-D9B7-8076-DE71D1CD051A}"/>
          </ac:grpSpMkLst>
        </pc:grpChg>
        <pc:grpChg chg="mod">
          <ac:chgData name="Jared Carboy" userId="6125d4e8-06bb-44b1-a4ea-03dbade77421" providerId="ADAL" clId="{4B03D17A-3213-8B43-B2F3-684A06C04BF6}" dt="2022-11-06T21:17:35.246" v="2438"/>
          <ac:grpSpMkLst>
            <pc:docMk/>
            <pc:sldMk cId="702841071" sldId="407"/>
            <ac:grpSpMk id="146" creationId="{42A2BD32-55AA-8F06-A192-532E6E36DA57}"/>
          </ac:grpSpMkLst>
        </pc:grpChg>
        <pc:grpChg chg="mod">
          <ac:chgData name="Jared Carboy" userId="6125d4e8-06bb-44b1-a4ea-03dbade77421" providerId="ADAL" clId="{4B03D17A-3213-8B43-B2F3-684A06C04BF6}" dt="2022-11-06T21:17:35.246" v="2438"/>
          <ac:grpSpMkLst>
            <pc:docMk/>
            <pc:sldMk cId="702841071" sldId="407"/>
            <ac:grpSpMk id="151" creationId="{9877AAA5-D385-5677-B3CD-339DBBF9575B}"/>
          </ac:grpSpMkLst>
        </pc:grpChg>
        <pc:grpChg chg="mod">
          <ac:chgData name="Jared Carboy" userId="6125d4e8-06bb-44b1-a4ea-03dbade77421" providerId="ADAL" clId="{4B03D17A-3213-8B43-B2F3-684A06C04BF6}" dt="2022-11-06T21:17:35.246" v="2438"/>
          <ac:grpSpMkLst>
            <pc:docMk/>
            <pc:sldMk cId="702841071" sldId="407"/>
            <ac:grpSpMk id="154" creationId="{15D38B16-8910-C34C-AFD8-473B88E5A65A}"/>
          </ac:grpSpMkLst>
        </pc:grpChg>
        <pc:grpChg chg="add mod">
          <ac:chgData name="Jared Carboy" userId="6125d4e8-06bb-44b1-a4ea-03dbade77421" providerId="ADAL" clId="{4B03D17A-3213-8B43-B2F3-684A06C04BF6}" dt="2022-11-06T21:19:19.337" v="2449" actId="1076"/>
          <ac:grpSpMkLst>
            <pc:docMk/>
            <pc:sldMk cId="702841071" sldId="407"/>
            <ac:grpSpMk id="163" creationId="{80176CB1-4888-83C3-9C51-B3F3CC5C6391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65" creationId="{EF7DF1A7-C3A4-D4A7-63C6-3C1E7E9A7C0F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68" creationId="{42160205-87E6-35ED-99BD-A22EE7A51B2E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71" creationId="{733C6AEC-EC22-030F-51F8-0F1B7D1C684F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72" creationId="{D41653B7-DED9-5F0B-3EFD-6483CC5A2FFC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77" creationId="{55AB4A49-17F0-9AF6-2D74-65EC5AE91DFA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80" creationId="{58E75E97-3D9D-AF76-49CC-EF7C549ADEF0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89" creationId="{E1E35F7A-86BE-C459-CE7A-DE93514AB1DB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90" creationId="{54B7D514-10F7-B345-18FF-947F50253464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95" creationId="{521D9ED9-3E8B-5B55-84FD-31F9459F12F3}"/>
          </ac:grpSpMkLst>
        </pc:grpChg>
        <pc:grpChg chg="mod">
          <ac:chgData name="Jared Carboy" userId="6125d4e8-06bb-44b1-a4ea-03dbade77421" providerId="ADAL" clId="{4B03D17A-3213-8B43-B2F3-684A06C04BF6}" dt="2022-11-06T21:18:09.041" v="2443"/>
          <ac:grpSpMkLst>
            <pc:docMk/>
            <pc:sldMk cId="702841071" sldId="407"/>
            <ac:grpSpMk id="198" creationId="{A95B871B-4B46-613E-7C45-D58C965C50D4}"/>
          </ac:grpSpMkLst>
        </pc:grpChg>
        <pc:grpChg chg="add">
          <ac:chgData name="Jared Carboy" userId="6125d4e8-06bb-44b1-a4ea-03dbade77421" providerId="ADAL" clId="{4B03D17A-3213-8B43-B2F3-684A06C04BF6}" dt="2022-11-06T21:19:44.045" v="2452" actId="164"/>
          <ac:grpSpMkLst>
            <pc:docMk/>
            <pc:sldMk cId="702841071" sldId="407"/>
            <ac:grpSpMk id="207" creationId="{240B6D6A-C247-F0A5-8D5A-DECC6C42E730}"/>
          </ac:grpSpMkLst>
        </pc:grpChg>
        <pc:grpChg chg="add del mod">
          <ac:chgData name="Jared Carboy" userId="6125d4e8-06bb-44b1-a4ea-03dbade77421" providerId="ADAL" clId="{4B03D17A-3213-8B43-B2F3-684A06C04BF6}" dt="2022-11-06T21:20:31.609" v="2458" actId="478"/>
          <ac:grpSpMkLst>
            <pc:docMk/>
            <pc:sldMk cId="702841071" sldId="407"/>
            <ac:grpSpMk id="208" creationId="{481EB634-14F6-E421-AC13-2544F40F52C6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09" creationId="{0A45DFC5-D4C7-C74C-8955-A3041033402D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0" creationId="{3585E2A2-363F-FF9A-F236-396D41158415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1" creationId="{1F6BEE82-BEB3-9312-7291-406D78A5FC75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5" creationId="{F04B2273-86B0-791B-832F-F7805BE2E6C9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6" creationId="{BB7C4173-15EB-865B-0F7A-DBA9F34697D9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7" creationId="{2E95D1C4-4C74-AAD5-529C-836F73F4B7B6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8" creationId="{F6ECA205-F90C-8328-A766-879F0584F912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19" creationId="{72A40EB9-F69F-D89A-7AAA-E270A9F51AAD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24" creationId="{A07BCF33-15F0-4AD4-3875-6ABE11B6C8E3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27" creationId="{9BA993C2-3935-C820-5B36-9B61E1CF91A8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36" creationId="{066F2755-A1EA-D4C2-3187-16C5990BF053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43" creationId="{AD236954-2154-87A2-CCF6-E2D7A2DF4149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44" creationId="{0DAF9B21-766B-7183-B133-212638FD8A47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49" creationId="{971FC9E7-6473-C235-1B7B-8C7DB322537B}"/>
          </ac:grpSpMkLst>
        </pc:grpChg>
        <pc:grpChg chg="mod">
          <ac:chgData name="Jared Carboy" userId="6125d4e8-06bb-44b1-a4ea-03dbade77421" providerId="ADAL" clId="{4B03D17A-3213-8B43-B2F3-684A06C04BF6}" dt="2022-11-06T21:20:26.906" v="2456"/>
          <ac:grpSpMkLst>
            <pc:docMk/>
            <pc:sldMk cId="702841071" sldId="407"/>
            <ac:grpSpMk id="252" creationId="{2CED5DDD-6BBC-A068-C98C-846F452AC06F}"/>
          </ac:grpSpMkLst>
        </pc:grpChg>
        <pc:grpChg chg="add del mod">
          <ac:chgData name="Jared Carboy" userId="6125d4e8-06bb-44b1-a4ea-03dbade77421" providerId="ADAL" clId="{4B03D17A-3213-8B43-B2F3-684A06C04BF6}" dt="2022-11-06T21:20:49.534" v="2463" actId="478"/>
          <ac:grpSpMkLst>
            <pc:docMk/>
            <pc:sldMk cId="702841071" sldId="407"/>
            <ac:grpSpMk id="261" creationId="{290AD086-C9ED-FDB4-93C1-7C7998615C9F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62" creationId="{570D8E54-D65A-5D2B-9C4E-E4FEE76E68C5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63" creationId="{FD087BE5-BA8B-5369-2364-3398653C0983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64" creationId="{EFD6CAE9-1AB3-187A-C837-C47F0579A8A1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68" creationId="{12297173-1CA3-57CD-36E4-D2AC38740C62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69" creationId="{AAF5E582-87F3-5FA6-C774-FF0D8F9CCC4D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70" creationId="{72199840-DDF9-D131-8678-04C1A0183336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71" creationId="{7D28AF3E-0655-6632-39C2-1D29F5BFB4E0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72" creationId="{0AD13250-7BD9-2086-3C98-FC4170BB13E6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77" creationId="{E05797BB-A04A-94D8-C840-8BCD59292636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80" creationId="{502B9447-44AE-A7F9-A80F-31CFEB6C75A7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89" creationId="{E40D55DB-DB1D-AC86-C059-40B8398D1F01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96" creationId="{170367E7-CC77-2C23-B81F-C4E1A4B73056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297" creationId="{ACC6CD20-A939-2968-A107-8A092071A096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302" creationId="{13C9094A-8AE0-EB1F-B911-16D0859542FF}"/>
          </ac:grpSpMkLst>
        </pc:grpChg>
        <pc:grpChg chg="mod">
          <ac:chgData name="Jared Carboy" userId="6125d4e8-06bb-44b1-a4ea-03dbade77421" providerId="ADAL" clId="{4B03D17A-3213-8B43-B2F3-684A06C04BF6}" dt="2022-11-06T21:20:32.161" v="2459"/>
          <ac:grpSpMkLst>
            <pc:docMk/>
            <pc:sldMk cId="702841071" sldId="407"/>
            <ac:grpSpMk id="305" creationId="{0B05000E-C4B7-F0AA-34B5-FD04C9116CAB}"/>
          </ac:grpSpMkLst>
        </pc:grpChg>
        <pc:grpChg chg="add del mod">
          <ac:chgData name="Jared Carboy" userId="6125d4e8-06bb-44b1-a4ea-03dbade77421" providerId="ADAL" clId="{4B03D17A-3213-8B43-B2F3-684A06C04BF6}" dt="2022-11-06T21:21:12.565" v="2467" actId="478"/>
          <ac:grpSpMkLst>
            <pc:docMk/>
            <pc:sldMk cId="702841071" sldId="407"/>
            <ac:grpSpMk id="314" creationId="{22CFF461-B6A5-20E6-C2F8-928DA0E0AC32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15" creationId="{D989A7EB-5CCA-4CA4-EA4A-FAF80CFF849C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16" creationId="{63E2E5A9-32B6-EF76-D5FE-641D54EBB343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17" creationId="{C742849F-8C06-EC67-2A9D-77C8642921EC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21" creationId="{094CE354-278A-437D-CFE2-A1BEB21DAC36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22" creationId="{EFD95979-5631-E527-DACE-F0A1FA23B705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23" creationId="{E40AB5AA-02D2-7978-C42B-682C9B2F7C2B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24" creationId="{4F48D124-CB39-543F-1072-883CEFF31150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25" creationId="{845B212F-4E98-E1E9-7A47-FD5234F9FA0C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30" creationId="{F0881E57-39FC-BC0A-2471-C243277D231B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33" creationId="{3F5ED685-4EE3-3F75-3B23-1622750E48CF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42" creationId="{9B90D41D-8992-45E3-362F-FFEDF81A6ACB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49" creationId="{DA05896B-3DD3-0BCE-7CA0-122D47B1C05B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50" creationId="{B33BBCB6-B797-83A1-B5A5-D142D4F555AF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55" creationId="{AD7780ED-8524-9C15-E600-83DB882EDF3E}"/>
          </ac:grpSpMkLst>
        </pc:grpChg>
        <pc:grpChg chg="mod">
          <ac:chgData name="Jared Carboy" userId="6125d4e8-06bb-44b1-a4ea-03dbade77421" providerId="ADAL" clId="{4B03D17A-3213-8B43-B2F3-684A06C04BF6}" dt="2022-11-06T21:20:51.051" v="2464"/>
          <ac:grpSpMkLst>
            <pc:docMk/>
            <pc:sldMk cId="702841071" sldId="407"/>
            <ac:grpSpMk id="358" creationId="{F50E7694-14FB-DA86-F36C-8A6E5ACB26CC}"/>
          </ac:grpSpMkLst>
        </pc:grpChg>
        <pc:grpChg chg="add mod">
          <ac:chgData name="Jared Carboy" userId="6125d4e8-06bb-44b1-a4ea-03dbade77421" providerId="ADAL" clId="{4B03D17A-3213-8B43-B2F3-684A06C04BF6}" dt="2022-11-06T21:21:23.829" v="2470" actId="1076"/>
          <ac:grpSpMkLst>
            <pc:docMk/>
            <pc:sldMk cId="702841071" sldId="407"/>
            <ac:grpSpMk id="367" creationId="{22DCDFB2-D462-9B26-CB4D-BB106C9BCB4D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68" creationId="{C0FD412C-6655-1186-A9F7-D6D54F8B4847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69" creationId="{9974367F-6F0D-AA65-307D-41549B2F1254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70" creationId="{54E13471-DC7B-D6F5-3872-0A43D5DD58B4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74" creationId="{3A6F69BD-E300-EAA8-8F00-989755C57919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75" creationId="{2A57F45D-D4D1-6E53-31E1-D897DA0AE001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76" creationId="{A9481F40-6371-7053-3FBD-3D9EE14D1E33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77" creationId="{DAF00783-CF3C-8775-614B-241A22EEF6C0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78" creationId="{471DDE41-C22A-55FA-E7B2-962A9EE31EA7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83" creationId="{C7F81F45-14E8-D284-208A-492D10966404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86" creationId="{D4D4A50C-3853-E4DE-8EB4-5CAE31EEC351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395" creationId="{507A2F2B-0483-3083-1955-74FB0C5D9B96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402" creationId="{51B60D53-B8BB-5F02-713A-1EE42102EE75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403" creationId="{0444B82C-7A5D-C64F-091E-840CBA62655C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408" creationId="{AEF25840-38BA-A73A-EF85-1CFDB2AE3B9A}"/>
          </ac:grpSpMkLst>
        </pc:grpChg>
        <pc:grpChg chg="mod">
          <ac:chgData name="Jared Carboy" userId="6125d4e8-06bb-44b1-a4ea-03dbade77421" providerId="ADAL" clId="{4B03D17A-3213-8B43-B2F3-684A06C04BF6}" dt="2022-11-06T21:21:13.486" v="2468"/>
          <ac:grpSpMkLst>
            <pc:docMk/>
            <pc:sldMk cId="702841071" sldId="407"/>
            <ac:grpSpMk id="411" creationId="{2F60A809-18B9-BC0E-7FB7-1DF5E69B6895}"/>
          </ac:grpSpMkLst>
        </pc:grpChg>
        <pc:grpChg chg="add">
          <ac:chgData name="Jared Carboy" userId="6125d4e8-06bb-44b1-a4ea-03dbade77421" providerId="ADAL" clId="{4B03D17A-3213-8B43-B2F3-684A06C04BF6}" dt="2022-11-06T21:21:31.561" v="2471" actId="164"/>
          <ac:grpSpMkLst>
            <pc:docMk/>
            <pc:sldMk cId="702841071" sldId="407"/>
            <ac:grpSpMk id="420" creationId="{C0226458-60C5-0840-FB1F-E349A1F05ABE}"/>
          </ac:grpSpMkLst>
        </pc:grpChg>
        <pc:grpChg chg="add mod">
          <ac:chgData name="Jared Carboy" userId="6125d4e8-06bb-44b1-a4ea-03dbade77421" providerId="ADAL" clId="{4B03D17A-3213-8B43-B2F3-684A06C04BF6}" dt="2022-11-06T21:23:37.039" v="2480" actId="1076"/>
          <ac:grpSpMkLst>
            <pc:docMk/>
            <pc:sldMk cId="702841071" sldId="407"/>
            <ac:grpSpMk id="421" creationId="{A7D639E3-6EB1-8C88-5EA0-41A16E20EAA4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22" creationId="{A8D4162E-7BD6-8A53-8409-9BE9DF887433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24" creationId="{D170F62B-6668-BD4B-3254-88FF1CB5CA77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27" creationId="{16A1B5B0-C564-623A-90B1-FE23F39F9C88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35" creationId="{89CE3F1D-FC49-6576-55BC-BBA9E600D82B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36" creationId="{D35BDD5F-E0B5-BCEF-AE46-08F1CC94C335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41" creationId="{C161D7A5-D1DE-A1A7-4322-FEAE5C8AEE33}"/>
          </ac:grpSpMkLst>
        </pc:grpChg>
        <pc:grpChg chg="mod">
          <ac:chgData name="Jared Carboy" userId="6125d4e8-06bb-44b1-a4ea-03dbade77421" providerId="ADAL" clId="{4B03D17A-3213-8B43-B2F3-684A06C04BF6}" dt="2022-11-06T21:21:51.398" v="2472"/>
          <ac:grpSpMkLst>
            <pc:docMk/>
            <pc:sldMk cId="702841071" sldId="407"/>
            <ac:grpSpMk id="444" creationId="{2FB7E059-F319-D32F-0CC3-E4915EFE1E06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54" creationId="{722F5E7C-C02C-85DD-B719-C45D823BE704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57" creationId="{BBC2D120-D009-FD83-FE0A-A4AC03293C09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60" creationId="{B9C1B22F-6575-1854-7168-35C22D72A8D9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67" creationId="{71C492AE-AE74-4C7A-580D-2098ED4CB77F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75" creationId="{7E46A050-BE60-B54C-8F09-657B63744678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81" creationId="{D67AE106-B3EC-4E13-20A0-A1FB68A05B2F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86" creationId="{F0C72730-E8FB-5109-80C5-0A66D3335646}"/>
          </ac:grpSpMkLst>
        </pc:grpChg>
        <pc:grpChg chg="add del mod">
          <ac:chgData name="Jared Carboy" userId="6125d4e8-06bb-44b1-a4ea-03dbade77421" providerId="ADAL" clId="{4B03D17A-3213-8B43-B2F3-684A06C04BF6}" dt="2022-11-06T21:24:05.167" v="2482"/>
          <ac:grpSpMkLst>
            <pc:docMk/>
            <pc:sldMk cId="702841071" sldId="407"/>
            <ac:grpSpMk id="494" creationId="{916CCC83-C92E-A93F-56EA-7252716116A6}"/>
          </ac:grpSpMkLst>
        </pc:grpChg>
        <pc:grpChg chg="add del mod">
          <ac:chgData name="Jared Carboy" userId="6125d4e8-06bb-44b1-a4ea-03dbade77421" providerId="ADAL" clId="{4B03D17A-3213-8B43-B2F3-684A06C04BF6}" dt="2022-11-06T21:25:00.395" v="2495" actId="478"/>
          <ac:grpSpMkLst>
            <pc:docMk/>
            <pc:sldMk cId="702841071" sldId="407"/>
            <ac:grpSpMk id="497" creationId="{1F81ACD1-67E3-B714-CF4C-2A0DFFBB64EF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499" creationId="{316F99DB-516C-D9D0-E33E-C2F77EFAE1A5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00" creationId="{0E7DFB2C-AAA6-88C0-EAA0-1E7A6585EA35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01" creationId="{C1DBCD0C-37E8-E84A-7BBA-146F76BC563B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04" creationId="{308508B7-2EB8-1A25-7A35-239F1F499373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08" creationId="{7F90649E-FD4C-896B-943D-8C60F395EAD4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10" creationId="{F4CCD57E-5B14-B16E-F37B-3B0C05025AED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13" creationId="{D6B3139D-D274-82AA-5198-E7B2BD5CF0B2}"/>
          </ac:grpSpMkLst>
        </pc:grpChg>
        <pc:grpChg chg="mod">
          <ac:chgData name="Jared Carboy" userId="6125d4e8-06bb-44b1-a4ea-03dbade77421" providerId="ADAL" clId="{4B03D17A-3213-8B43-B2F3-684A06C04BF6}" dt="2022-11-06T21:24:54.438" v="2492"/>
          <ac:grpSpMkLst>
            <pc:docMk/>
            <pc:sldMk cId="702841071" sldId="407"/>
            <ac:grpSpMk id="517" creationId="{963BF471-D771-6E3E-B8E3-32BEA4438E94}"/>
          </ac:grpSpMkLst>
        </pc:grpChg>
        <pc:grpChg chg="add mod">
          <ac:chgData name="Jared Carboy" userId="6125d4e8-06bb-44b1-a4ea-03dbade77421" providerId="ADAL" clId="{4B03D17A-3213-8B43-B2F3-684A06C04BF6}" dt="2022-11-06T21:26:29.074" v="2514" actId="1076"/>
          <ac:grpSpMkLst>
            <pc:docMk/>
            <pc:sldMk cId="702841071" sldId="407"/>
            <ac:grpSpMk id="542" creationId="{1A027F5B-23F8-9F63-D68E-D5CA022E6090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44" creationId="{6535D20D-C772-A502-9A9C-152CC8FEEED3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45" creationId="{AED85FF1-8B49-0885-9871-D5E615F0BDAD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48" creationId="{B8A5E840-1FF2-B661-696E-9DDEF1D4A83B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49" creationId="{0EB90276-9EFB-D725-34EE-E90BBCF6918F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50" creationId="{A8ADD514-F28F-1648-9879-1E452BB9BDC6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53" creationId="{329A1CF4-827F-DA8D-91B6-0C7B69DBD7BB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57" creationId="{55DB6B65-0A81-EEA0-4961-2C6891EEB488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59" creationId="{E9953277-D790-4F43-FFC5-5B03A7DB9A0E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62" creationId="{23BB8177-30D6-36D4-C368-626DF705F30E}"/>
          </ac:grpSpMkLst>
        </pc:grpChg>
        <pc:grpChg chg="mod">
          <ac:chgData name="Jared Carboy" userId="6125d4e8-06bb-44b1-a4ea-03dbade77421" providerId="ADAL" clId="{4B03D17A-3213-8B43-B2F3-684A06C04BF6}" dt="2022-11-06T21:26:09.074" v="2511"/>
          <ac:grpSpMkLst>
            <pc:docMk/>
            <pc:sldMk cId="702841071" sldId="407"/>
            <ac:grpSpMk id="566" creationId="{B3D6EE9A-5AC7-2BED-EDB9-5E30BED3D76F}"/>
          </ac:grpSpMkLst>
        </pc:grpChg>
        <pc:grpChg chg="add del mod">
          <ac:chgData name="Jared Carboy" userId="6125d4e8-06bb-44b1-a4ea-03dbade77421" providerId="ADAL" clId="{4B03D17A-3213-8B43-B2F3-684A06C04BF6}" dt="2022-11-06T21:26:49.352" v="2516" actId="478"/>
          <ac:grpSpMkLst>
            <pc:docMk/>
            <pc:sldMk cId="702841071" sldId="407"/>
            <ac:grpSpMk id="592" creationId="{E52BF1BD-323E-CAC4-A63C-8C5172AA3F44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593" creationId="{51B0F115-6317-EF22-8AB5-9806CC3BD7B1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594" creationId="{CB99B254-DF40-9ED9-5201-86FA568848BF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599" creationId="{A0C944A6-BB1E-356B-D5BD-132E031B94F3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602" creationId="{739BEFAE-F97E-C06A-6824-D59D975C06EF}"/>
          </ac:grpSpMkLst>
        </pc:grpChg>
        <pc:grpChg chg="add del mod">
          <ac:chgData name="Jared Carboy" userId="6125d4e8-06bb-44b1-a4ea-03dbade77421" providerId="ADAL" clId="{4B03D17A-3213-8B43-B2F3-684A06C04BF6}" dt="2022-11-06T21:26:49.352" v="2516" actId="478"/>
          <ac:grpSpMkLst>
            <pc:docMk/>
            <pc:sldMk cId="702841071" sldId="407"/>
            <ac:grpSpMk id="622" creationId="{4EB235A1-AE1B-1D57-4A77-10EE8A8B4951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623" creationId="{A65004D8-C1C4-D61F-B44F-F6A7F6B9B564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628" creationId="{CBABA63C-832C-E1C3-C425-F8CA7E50FF04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629" creationId="{6537323E-6701-7388-0B79-858F64843122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634" creationId="{80F4F181-BA57-8783-0E48-64EDC865E9F9}"/>
          </ac:grpSpMkLst>
        </pc:grpChg>
        <pc:grpChg chg="mod">
          <ac:chgData name="Jared Carboy" userId="6125d4e8-06bb-44b1-a4ea-03dbade77421" providerId="ADAL" clId="{4B03D17A-3213-8B43-B2F3-684A06C04BF6}" dt="2022-11-06T21:26:47.764" v="2515"/>
          <ac:grpSpMkLst>
            <pc:docMk/>
            <pc:sldMk cId="702841071" sldId="407"/>
            <ac:grpSpMk id="637" creationId="{81917FEF-BD8F-E5BB-54DB-752BDC191069}"/>
          </ac:grpSpMkLst>
        </pc:grpChg>
        <pc:grpChg chg="add 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55" creationId="{D4CE2DA1-7794-EE12-F678-57AF805FEA16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56" creationId="{FD38D011-E042-101C-B40F-8F4FD5A4CD65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57" creationId="{57C2B57F-FF84-2531-2DEC-043B112E0230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62" creationId="{652D7AC6-AF3A-467D-83DD-DABE64CDDA7A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65" creationId="{F46C53C3-B3C2-D4C9-3204-395CF78B98A5}"/>
          </ac:grpSpMkLst>
        </pc:grpChg>
        <pc:grpChg chg="add 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85" creationId="{512328A4-F641-F70E-69A5-3A89AF03ABA2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86" creationId="{76A58F58-BD0D-02FB-F3CB-D10AF8219D53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91" creationId="{AADE7FB2-3D64-ABEE-EBEC-A2159394CC97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92" creationId="{C1608FE4-BA58-2018-A90E-D9B64BBC9DBE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697" creationId="{5802A1ED-16EE-0430-D26E-A6ED4780F576}"/>
          </ac:grpSpMkLst>
        </pc:grpChg>
        <pc:grpChg chg="mod">
          <ac:chgData name="Jared Carboy" userId="6125d4e8-06bb-44b1-a4ea-03dbade77421" providerId="ADAL" clId="{4B03D17A-3213-8B43-B2F3-684A06C04BF6}" dt="2022-11-06T21:27:02.252" v="2517"/>
          <ac:grpSpMkLst>
            <pc:docMk/>
            <pc:sldMk cId="702841071" sldId="407"/>
            <ac:grpSpMk id="700" creationId="{ABA54569-FC05-2DB0-1AE8-1320BABBB38D}"/>
          </ac:grpSpMkLst>
        </pc:grpChg>
        <pc:grpChg chg="add mod">
          <ac:chgData name="Jared Carboy" userId="6125d4e8-06bb-44b1-a4ea-03dbade77421" providerId="ADAL" clId="{4B03D17A-3213-8B43-B2F3-684A06C04BF6}" dt="2022-11-06T21:27:38.881" v="2525" actId="1076"/>
          <ac:grpSpMkLst>
            <pc:docMk/>
            <pc:sldMk cId="702841071" sldId="407"/>
            <ac:grpSpMk id="717" creationId="{DB450E75-6B6C-89C2-36E0-2ECD28989F51}"/>
          </ac:grpSpMkLst>
        </pc:grpChg>
        <pc:grpChg chg="add del mod">
          <ac:chgData name="Jared Carboy" userId="6125d4e8-06bb-44b1-a4ea-03dbade77421" providerId="ADAL" clId="{4B03D17A-3213-8B43-B2F3-684A06C04BF6}" dt="2022-11-06T21:27:59.959" v="2527"/>
          <ac:grpSpMkLst>
            <pc:docMk/>
            <pc:sldMk cId="702841071" sldId="407"/>
            <ac:grpSpMk id="721" creationId="{209EAFFD-7C16-4CB0-DEB6-3715A675375D}"/>
          </ac:grpSpMkLst>
        </pc:grpChg>
        <pc:grpChg chg="mod">
          <ac:chgData name="Jared Carboy" userId="6125d4e8-06bb-44b1-a4ea-03dbade77421" providerId="ADAL" clId="{4B03D17A-3213-8B43-B2F3-684A06C04BF6}" dt="2022-11-06T21:27:53.643" v="2526"/>
          <ac:grpSpMkLst>
            <pc:docMk/>
            <pc:sldMk cId="702841071" sldId="407"/>
            <ac:grpSpMk id="722" creationId="{C175518F-A9F5-A23F-54DD-5B24A977E195}"/>
          </ac:grpSpMkLst>
        </pc:grpChg>
        <pc:grpChg chg="mod">
          <ac:chgData name="Jared Carboy" userId="6125d4e8-06bb-44b1-a4ea-03dbade77421" providerId="ADAL" clId="{4B03D17A-3213-8B43-B2F3-684A06C04BF6}" dt="2022-11-06T21:27:53.643" v="2526"/>
          <ac:grpSpMkLst>
            <pc:docMk/>
            <pc:sldMk cId="702841071" sldId="407"/>
            <ac:grpSpMk id="723" creationId="{8C911AA3-B1C4-ECA8-E3D2-D15FD23F91AF}"/>
          </ac:grpSpMkLst>
        </pc:grpChg>
        <pc:grpChg chg="mod">
          <ac:chgData name="Jared Carboy" userId="6125d4e8-06bb-44b1-a4ea-03dbade77421" providerId="ADAL" clId="{4B03D17A-3213-8B43-B2F3-684A06C04BF6}" dt="2022-11-06T21:27:53.643" v="2526"/>
          <ac:grpSpMkLst>
            <pc:docMk/>
            <pc:sldMk cId="702841071" sldId="407"/>
            <ac:grpSpMk id="728" creationId="{C94C78CC-5068-23C0-8E1F-3FD0784D1BE9}"/>
          </ac:grpSpMkLst>
        </pc:grpChg>
        <pc:grpChg chg="mod">
          <ac:chgData name="Jared Carboy" userId="6125d4e8-06bb-44b1-a4ea-03dbade77421" providerId="ADAL" clId="{4B03D17A-3213-8B43-B2F3-684A06C04BF6}" dt="2022-11-06T21:27:53.643" v="2526"/>
          <ac:grpSpMkLst>
            <pc:docMk/>
            <pc:sldMk cId="702841071" sldId="407"/>
            <ac:grpSpMk id="731" creationId="{92F1AD2B-EEF9-0AE0-AEDD-6E64E4572010}"/>
          </ac:grpSpMkLst>
        </pc:grpChg>
        <pc:grpChg chg="add del mod">
          <ac:chgData name="Jared Carboy" userId="6125d4e8-06bb-44b1-a4ea-03dbade77421" providerId="ADAL" clId="{4B03D17A-3213-8B43-B2F3-684A06C04BF6}" dt="2022-11-06T21:27:59.959" v="2527"/>
          <ac:grpSpMkLst>
            <pc:docMk/>
            <pc:sldMk cId="702841071" sldId="407"/>
            <ac:grpSpMk id="744" creationId="{101E22B2-EBAA-7D8E-F663-36E84E6554B3}"/>
          </ac:grpSpMkLst>
        </pc:grpChg>
        <pc:grpChg chg="add del mod">
          <ac:chgData name="Jared Carboy" userId="6125d4e8-06bb-44b1-a4ea-03dbade77421" providerId="ADAL" clId="{4B03D17A-3213-8B43-B2F3-684A06C04BF6}" dt="2022-11-06T21:27:59.959" v="2527"/>
          <ac:grpSpMkLst>
            <pc:docMk/>
            <pc:sldMk cId="702841071" sldId="407"/>
            <ac:grpSpMk id="750" creationId="{93CA923F-6C7F-72F1-BD35-EDD9528257B7}"/>
          </ac:grpSpMkLst>
        </pc:grpChg>
        <pc:grpChg chg="add 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60" creationId="{97019733-2484-05ED-B41A-E13FAA1ACF01}"/>
          </ac:grpSpMkLst>
        </pc:grpChg>
        <pc:grpChg chg="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61" creationId="{A16F1906-CF2D-9114-094A-58038083190F}"/>
          </ac:grpSpMkLst>
        </pc:grpChg>
        <pc:grpChg chg="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62" creationId="{97AE680F-DAE0-8127-439E-F786BDD668DC}"/>
          </ac:grpSpMkLst>
        </pc:grpChg>
        <pc:grpChg chg="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67" creationId="{6ADFF123-EE64-81E3-6243-B2ED30BBDF76}"/>
          </ac:grpSpMkLst>
        </pc:grpChg>
        <pc:grpChg chg="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70" creationId="{5D8CACCD-9EEE-8BC4-859F-88955D36DF94}"/>
          </ac:grpSpMkLst>
        </pc:grpChg>
        <pc:grpChg chg="add 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83" creationId="{89278C1F-460B-B110-3C14-C9A06144B3C8}"/>
          </ac:grpSpMkLst>
        </pc:grpChg>
        <pc:grpChg chg="add mod">
          <ac:chgData name="Jared Carboy" userId="6125d4e8-06bb-44b1-a4ea-03dbade77421" providerId="ADAL" clId="{4B03D17A-3213-8B43-B2F3-684A06C04BF6}" dt="2022-11-06T21:28:01.018" v="2528"/>
          <ac:grpSpMkLst>
            <pc:docMk/>
            <pc:sldMk cId="702841071" sldId="407"/>
            <ac:grpSpMk id="789" creationId="{CE3615C7-878E-5A36-4EA7-7DE8FC1E44CB}"/>
          </ac:grpSpMkLst>
        </pc:grpChg>
        <pc:grpChg chg="add mod">
          <ac:chgData name="Jared Carboy" userId="6125d4e8-06bb-44b1-a4ea-03dbade77421" providerId="ADAL" clId="{4B03D17A-3213-8B43-B2F3-684A06C04BF6}" dt="2022-11-06T21:28:16.734" v="2531" actId="1076"/>
          <ac:grpSpMkLst>
            <pc:docMk/>
            <pc:sldMk cId="702841071" sldId="407"/>
            <ac:grpSpMk id="796" creationId="{F426812C-B2F4-63D9-CDCE-8AE6D2225D81}"/>
          </ac:grpSpMkLst>
        </pc:grpChg>
        <pc:grpChg chg="add">
          <ac:chgData name="Jared Carboy" userId="6125d4e8-06bb-44b1-a4ea-03dbade77421" providerId="ADAL" clId="{4B03D17A-3213-8B43-B2F3-684A06C04BF6}" dt="2022-11-06T21:28:25.757" v="2532" actId="164"/>
          <ac:grpSpMkLst>
            <pc:docMk/>
            <pc:sldMk cId="702841071" sldId="407"/>
            <ac:grpSpMk id="797" creationId="{BB7C6917-C642-D9BA-B7F0-20F7E54046A8}"/>
          </ac:grpSpMkLst>
        </pc:grpChg>
        <pc:grpChg chg="add">
          <ac:chgData name="Jared Carboy" userId="6125d4e8-06bb-44b1-a4ea-03dbade77421" providerId="ADAL" clId="{4B03D17A-3213-8B43-B2F3-684A06C04BF6}" dt="2022-11-06T21:28:33.069" v="2533" actId="164"/>
          <ac:grpSpMkLst>
            <pc:docMk/>
            <pc:sldMk cId="702841071" sldId="407"/>
            <ac:grpSpMk id="798" creationId="{2D3ABCD3-5F46-0A06-B65F-4C8530DAF841}"/>
          </ac:grpSpMkLst>
        </pc:grpChg>
        <pc:grpChg chg="add">
          <ac:chgData name="Jared Carboy" userId="6125d4e8-06bb-44b1-a4ea-03dbade77421" providerId="ADAL" clId="{4B03D17A-3213-8B43-B2F3-684A06C04BF6}" dt="2022-11-06T21:28:39.302" v="2534" actId="164"/>
          <ac:grpSpMkLst>
            <pc:docMk/>
            <pc:sldMk cId="702841071" sldId="407"/>
            <ac:grpSpMk id="799" creationId="{C82BFFC4-56E4-C8D5-25CF-67493BDE9CDA}"/>
          </ac:grpSpMkLst>
        </pc:grpChg>
        <pc:grpChg chg="add">
          <ac:chgData name="Jared Carboy" userId="6125d4e8-06bb-44b1-a4ea-03dbade77421" providerId="ADAL" clId="{4B03D17A-3213-8B43-B2F3-684A06C04BF6}" dt="2022-11-06T21:28:45.065" v="2535" actId="164"/>
          <ac:grpSpMkLst>
            <pc:docMk/>
            <pc:sldMk cId="702841071" sldId="407"/>
            <ac:grpSpMk id="800" creationId="{B004C644-20D0-CC08-6F76-E473948E9278}"/>
          </ac:grpSpMkLst>
        </pc:grpChg>
        <pc:cxnChg chg="mod">
          <ac:chgData name="Jared Carboy" userId="6125d4e8-06bb-44b1-a4ea-03dbade77421" providerId="ADAL" clId="{4B03D17A-3213-8B43-B2F3-684A06C04BF6}" dt="2022-11-06T21:16:31.705" v="2423"/>
          <ac:cxnSpMkLst>
            <pc:docMk/>
            <pc:sldMk cId="702841071" sldId="407"/>
            <ac:cxnSpMk id="77" creationId="{5744E942-D77C-29C1-F3CE-9DFC9E91EC22}"/>
          </ac:cxnSpMkLst>
        </pc:cxnChg>
        <pc:cxnChg chg="mod">
          <ac:chgData name="Jared Carboy" userId="6125d4e8-06bb-44b1-a4ea-03dbade77421" providerId="ADAL" clId="{4B03D17A-3213-8B43-B2F3-684A06C04BF6}" dt="2022-11-06T21:16:31.705" v="2423"/>
          <ac:cxnSpMkLst>
            <pc:docMk/>
            <pc:sldMk cId="702841071" sldId="407"/>
            <ac:cxnSpMk id="78" creationId="{5A799C7C-1B13-EEF0-402B-CBBE2D563448}"/>
          </ac:cxnSpMkLst>
        </pc:cxnChg>
        <pc:cxnChg chg="mod">
          <ac:chgData name="Jared Carboy" userId="6125d4e8-06bb-44b1-a4ea-03dbade77421" providerId="ADAL" clId="{4B03D17A-3213-8B43-B2F3-684A06C04BF6}" dt="2022-11-06T21:17:21.939" v="2432"/>
          <ac:cxnSpMkLst>
            <pc:docMk/>
            <pc:sldMk cId="702841071" sldId="407"/>
            <ac:cxnSpMk id="108" creationId="{0F2732F2-3FB3-2D53-2A88-9CBD853065F4}"/>
          </ac:cxnSpMkLst>
        </pc:cxnChg>
        <pc:cxnChg chg="mod">
          <ac:chgData name="Jared Carboy" userId="6125d4e8-06bb-44b1-a4ea-03dbade77421" providerId="ADAL" clId="{4B03D17A-3213-8B43-B2F3-684A06C04BF6}" dt="2022-11-06T21:17:21.939" v="2432"/>
          <ac:cxnSpMkLst>
            <pc:docMk/>
            <pc:sldMk cId="702841071" sldId="407"/>
            <ac:cxnSpMk id="109" creationId="{353D2965-E208-4DEC-C185-5FD5C81B52A4}"/>
          </ac:cxnSpMkLst>
        </pc:cxnChg>
        <pc:cxnChg chg="mod">
          <ac:chgData name="Jared Carboy" userId="6125d4e8-06bb-44b1-a4ea-03dbade77421" providerId="ADAL" clId="{4B03D17A-3213-8B43-B2F3-684A06C04BF6}" dt="2022-11-06T21:17:30.273" v="2436"/>
          <ac:cxnSpMkLst>
            <pc:docMk/>
            <pc:sldMk cId="702841071" sldId="407"/>
            <ac:cxnSpMk id="130" creationId="{B225D707-919C-65A8-3366-2C83CBA93C9C}"/>
          </ac:cxnSpMkLst>
        </pc:cxnChg>
        <pc:cxnChg chg="mod">
          <ac:chgData name="Jared Carboy" userId="6125d4e8-06bb-44b1-a4ea-03dbade77421" providerId="ADAL" clId="{4B03D17A-3213-8B43-B2F3-684A06C04BF6}" dt="2022-11-06T21:17:30.273" v="2436"/>
          <ac:cxnSpMkLst>
            <pc:docMk/>
            <pc:sldMk cId="702841071" sldId="407"/>
            <ac:cxnSpMk id="131" creationId="{A38848BB-15AA-893C-CBF3-1A8B7A71E26E}"/>
          </ac:cxnSpMkLst>
        </pc:cxnChg>
        <pc:cxnChg chg="mod">
          <ac:chgData name="Jared Carboy" userId="6125d4e8-06bb-44b1-a4ea-03dbade77421" providerId="ADAL" clId="{4B03D17A-3213-8B43-B2F3-684A06C04BF6}" dt="2022-11-06T21:17:35.246" v="2438"/>
          <ac:cxnSpMkLst>
            <pc:docMk/>
            <pc:sldMk cId="702841071" sldId="407"/>
            <ac:cxnSpMk id="152" creationId="{69AB8229-F50D-DFD9-B34F-9F6EBB9676EC}"/>
          </ac:cxnSpMkLst>
        </pc:cxnChg>
        <pc:cxnChg chg="mod">
          <ac:chgData name="Jared Carboy" userId="6125d4e8-06bb-44b1-a4ea-03dbade77421" providerId="ADAL" clId="{4B03D17A-3213-8B43-B2F3-684A06C04BF6}" dt="2022-11-06T21:17:35.246" v="2438"/>
          <ac:cxnSpMkLst>
            <pc:docMk/>
            <pc:sldMk cId="702841071" sldId="407"/>
            <ac:cxnSpMk id="153" creationId="{39DE6F5F-2323-D33D-DA96-150ABD20DBAC}"/>
          </ac:cxnSpMkLst>
        </pc:cxnChg>
        <pc:cxnChg chg="mod">
          <ac:chgData name="Jared Carboy" userId="6125d4e8-06bb-44b1-a4ea-03dbade77421" providerId="ADAL" clId="{4B03D17A-3213-8B43-B2F3-684A06C04BF6}" dt="2022-11-06T21:18:09.041" v="2443"/>
          <ac:cxnSpMkLst>
            <pc:docMk/>
            <pc:sldMk cId="702841071" sldId="407"/>
            <ac:cxnSpMk id="178" creationId="{E9B4107C-2336-EB6D-8444-20ECD545A26E}"/>
          </ac:cxnSpMkLst>
        </pc:cxnChg>
        <pc:cxnChg chg="mod">
          <ac:chgData name="Jared Carboy" userId="6125d4e8-06bb-44b1-a4ea-03dbade77421" providerId="ADAL" clId="{4B03D17A-3213-8B43-B2F3-684A06C04BF6}" dt="2022-11-06T21:18:09.041" v="2443"/>
          <ac:cxnSpMkLst>
            <pc:docMk/>
            <pc:sldMk cId="702841071" sldId="407"/>
            <ac:cxnSpMk id="179" creationId="{319E9659-614D-F01A-4316-FA0F4D92BCF9}"/>
          </ac:cxnSpMkLst>
        </pc:cxnChg>
        <pc:cxnChg chg="mod">
          <ac:chgData name="Jared Carboy" userId="6125d4e8-06bb-44b1-a4ea-03dbade77421" providerId="ADAL" clId="{4B03D17A-3213-8B43-B2F3-684A06C04BF6}" dt="2022-11-06T21:18:09.041" v="2443"/>
          <ac:cxnSpMkLst>
            <pc:docMk/>
            <pc:sldMk cId="702841071" sldId="407"/>
            <ac:cxnSpMk id="196" creationId="{B436250C-317C-1BBD-66DE-43893FE45387}"/>
          </ac:cxnSpMkLst>
        </pc:cxnChg>
        <pc:cxnChg chg="mod">
          <ac:chgData name="Jared Carboy" userId="6125d4e8-06bb-44b1-a4ea-03dbade77421" providerId="ADAL" clId="{4B03D17A-3213-8B43-B2F3-684A06C04BF6}" dt="2022-11-06T21:18:09.041" v="2443"/>
          <ac:cxnSpMkLst>
            <pc:docMk/>
            <pc:sldMk cId="702841071" sldId="407"/>
            <ac:cxnSpMk id="197" creationId="{15E27DCE-D982-04A4-CC54-4C7E5F2C36F1}"/>
          </ac:cxnSpMkLst>
        </pc:cxnChg>
        <pc:cxnChg chg="mod">
          <ac:chgData name="Jared Carboy" userId="6125d4e8-06bb-44b1-a4ea-03dbade77421" providerId="ADAL" clId="{4B03D17A-3213-8B43-B2F3-684A06C04BF6}" dt="2022-11-06T21:20:26.906" v="2456"/>
          <ac:cxnSpMkLst>
            <pc:docMk/>
            <pc:sldMk cId="702841071" sldId="407"/>
            <ac:cxnSpMk id="225" creationId="{8452C73C-2245-B8AE-554B-55EF9BC16930}"/>
          </ac:cxnSpMkLst>
        </pc:cxnChg>
        <pc:cxnChg chg="mod">
          <ac:chgData name="Jared Carboy" userId="6125d4e8-06bb-44b1-a4ea-03dbade77421" providerId="ADAL" clId="{4B03D17A-3213-8B43-B2F3-684A06C04BF6}" dt="2022-11-06T21:20:26.906" v="2456"/>
          <ac:cxnSpMkLst>
            <pc:docMk/>
            <pc:sldMk cId="702841071" sldId="407"/>
            <ac:cxnSpMk id="226" creationId="{0A3A5842-45AD-5047-EE24-5CEAC920FC24}"/>
          </ac:cxnSpMkLst>
        </pc:cxnChg>
        <pc:cxnChg chg="mod">
          <ac:chgData name="Jared Carboy" userId="6125d4e8-06bb-44b1-a4ea-03dbade77421" providerId="ADAL" clId="{4B03D17A-3213-8B43-B2F3-684A06C04BF6}" dt="2022-11-06T21:20:26.906" v="2456"/>
          <ac:cxnSpMkLst>
            <pc:docMk/>
            <pc:sldMk cId="702841071" sldId="407"/>
            <ac:cxnSpMk id="250" creationId="{B258BB4A-7EAC-0312-701A-CCA990B3C0EF}"/>
          </ac:cxnSpMkLst>
        </pc:cxnChg>
        <pc:cxnChg chg="mod">
          <ac:chgData name="Jared Carboy" userId="6125d4e8-06bb-44b1-a4ea-03dbade77421" providerId="ADAL" clId="{4B03D17A-3213-8B43-B2F3-684A06C04BF6}" dt="2022-11-06T21:20:26.906" v="2456"/>
          <ac:cxnSpMkLst>
            <pc:docMk/>
            <pc:sldMk cId="702841071" sldId="407"/>
            <ac:cxnSpMk id="251" creationId="{A46F8581-136C-2B47-33E2-72C31963C64D}"/>
          </ac:cxnSpMkLst>
        </pc:cxnChg>
        <pc:cxnChg chg="mod">
          <ac:chgData name="Jared Carboy" userId="6125d4e8-06bb-44b1-a4ea-03dbade77421" providerId="ADAL" clId="{4B03D17A-3213-8B43-B2F3-684A06C04BF6}" dt="2022-11-06T21:20:32.161" v="2459"/>
          <ac:cxnSpMkLst>
            <pc:docMk/>
            <pc:sldMk cId="702841071" sldId="407"/>
            <ac:cxnSpMk id="278" creationId="{CE371F5F-172F-0D8A-3D42-286DF914ADD0}"/>
          </ac:cxnSpMkLst>
        </pc:cxnChg>
        <pc:cxnChg chg="mod">
          <ac:chgData name="Jared Carboy" userId="6125d4e8-06bb-44b1-a4ea-03dbade77421" providerId="ADAL" clId="{4B03D17A-3213-8B43-B2F3-684A06C04BF6}" dt="2022-11-06T21:20:32.161" v="2459"/>
          <ac:cxnSpMkLst>
            <pc:docMk/>
            <pc:sldMk cId="702841071" sldId="407"/>
            <ac:cxnSpMk id="279" creationId="{ADD9B616-6CD5-CCD8-67FD-69F2D235A67D}"/>
          </ac:cxnSpMkLst>
        </pc:cxnChg>
        <pc:cxnChg chg="mod">
          <ac:chgData name="Jared Carboy" userId="6125d4e8-06bb-44b1-a4ea-03dbade77421" providerId="ADAL" clId="{4B03D17A-3213-8B43-B2F3-684A06C04BF6}" dt="2022-11-06T21:20:32.161" v="2459"/>
          <ac:cxnSpMkLst>
            <pc:docMk/>
            <pc:sldMk cId="702841071" sldId="407"/>
            <ac:cxnSpMk id="303" creationId="{2762B5AE-812F-64A8-8C69-04B749861FE9}"/>
          </ac:cxnSpMkLst>
        </pc:cxnChg>
        <pc:cxnChg chg="mod">
          <ac:chgData name="Jared Carboy" userId="6125d4e8-06bb-44b1-a4ea-03dbade77421" providerId="ADAL" clId="{4B03D17A-3213-8B43-B2F3-684A06C04BF6}" dt="2022-11-06T21:20:32.161" v="2459"/>
          <ac:cxnSpMkLst>
            <pc:docMk/>
            <pc:sldMk cId="702841071" sldId="407"/>
            <ac:cxnSpMk id="304" creationId="{8CB3922F-F742-7373-6DEF-4DF7435FFB54}"/>
          </ac:cxnSpMkLst>
        </pc:cxnChg>
        <pc:cxnChg chg="mod">
          <ac:chgData name="Jared Carboy" userId="6125d4e8-06bb-44b1-a4ea-03dbade77421" providerId="ADAL" clId="{4B03D17A-3213-8B43-B2F3-684A06C04BF6}" dt="2022-11-06T21:20:51.051" v="2464"/>
          <ac:cxnSpMkLst>
            <pc:docMk/>
            <pc:sldMk cId="702841071" sldId="407"/>
            <ac:cxnSpMk id="331" creationId="{90D8951F-6388-0432-3ABE-FC32B971F256}"/>
          </ac:cxnSpMkLst>
        </pc:cxnChg>
        <pc:cxnChg chg="mod">
          <ac:chgData name="Jared Carboy" userId="6125d4e8-06bb-44b1-a4ea-03dbade77421" providerId="ADAL" clId="{4B03D17A-3213-8B43-B2F3-684A06C04BF6}" dt="2022-11-06T21:20:51.051" v="2464"/>
          <ac:cxnSpMkLst>
            <pc:docMk/>
            <pc:sldMk cId="702841071" sldId="407"/>
            <ac:cxnSpMk id="332" creationId="{FA7A199B-D461-7620-51D5-1180B5BA4175}"/>
          </ac:cxnSpMkLst>
        </pc:cxnChg>
        <pc:cxnChg chg="mod">
          <ac:chgData name="Jared Carboy" userId="6125d4e8-06bb-44b1-a4ea-03dbade77421" providerId="ADAL" clId="{4B03D17A-3213-8B43-B2F3-684A06C04BF6}" dt="2022-11-06T21:20:51.051" v="2464"/>
          <ac:cxnSpMkLst>
            <pc:docMk/>
            <pc:sldMk cId="702841071" sldId="407"/>
            <ac:cxnSpMk id="356" creationId="{4AB3EE69-0462-E77A-359A-5380D973D98E}"/>
          </ac:cxnSpMkLst>
        </pc:cxnChg>
        <pc:cxnChg chg="mod">
          <ac:chgData name="Jared Carboy" userId="6125d4e8-06bb-44b1-a4ea-03dbade77421" providerId="ADAL" clId="{4B03D17A-3213-8B43-B2F3-684A06C04BF6}" dt="2022-11-06T21:20:51.051" v="2464"/>
          <ac:cxnSpMkLst>
            <pc:docMk/>
            <pc:sldMk cId="702841071" sldId="407"/>
            <ac:cxnSpMk id="357" creationId="{1854B0E6-01B4-F2D4-70FD-80FA6CD40ECE}"/>
          </ac:cxnSpMkLst>
        </pc:cxnChg>
        <pc:cxnChg chg="mod">
          <ac:chgData name="Jared Carboy" userId="6125d4e8-06bb-44b1-a4ea-03dbade77421" providerId="ADAL" clId="{4B03D17A-3213-8B43-B2F3-684A06C04BF6}" dt="2022-11-06T21:21:13.486" v="2468"/>
          <ac:cxnSpMkLst>
            <pc:docMk/>
            <pc:sldMk cId="702841071" sldId="407"/>
            <ac:cxnSpMk id="384" creationId="{36813F14-FEA9-28B2-001A-8999D45D1F5D}"/>
          </ac:cxnSpMkLst>
        </pc:cxnChg>
        <pc:cxnChg chg="mod">
          <ac:chgData name="Jared Carboy" userId="6125d4e8-06bb-44b1-a4ea-03dbade77421" providerId="ADAL" clId="{4B03D17A-3213-8B43-B2F3-684A06C04BF6}" dt="2022-11-06T21:21:13.486" v="2468"/>
          <ac:cxnSpMkLst>
            <pc:docMk/>
            <pc:sldMk cId="702841071" sldId="407"/>
            <ac:cxnSpMk id="385" creationId="{5ABB97ED-9EA0-AC6D-CBEF-405F2F11717F}"/>
          </ac:cxnSpMkLst>
        </pc:cxnChg>
        <pc:cxnChg chg="mod">
          <ac:chgData name="Jared Carboy" userId="6125d4e8-06bb-44b1-a4ea-03dbade77421" providerId="ADAL" clId="{4B03D17A-3213-8B43-B2F3-684A06C04BF6}" dt="2022-11-06T21:21:13.486" v="2468"/>
          <ac:cxnSpMkLst>
            <pc:docMk/>
            <pc:sldMk cId="702841071" sldId="407"/>
            <ac:cxnSpMk id="409" creationId="{C350069C-74FC-005F-ED12-2B1F6E9EBFB5}"/>
          </ac:cxnSpMkLst>
        </pc:cxnChg>
        <pc:cxnChg chg="mod">
          <ac:chgData name="Jared Carboy" userId="6125d4e8-06bb-44b1-a4ea-03dbade77421" providerId="ADAL" clId="{4B03D17A-3213-8B43-B2F3-684A06C04BF6}" dt="2022-11-06T21:21:13.486" v="2468"/>
          <ac:cxnSpMkLst>
            <pc:docMk/>
            <pc:sldMk cId="702841071" sldId="407"/>
            <ac:cxnSpMk id="410" creationId="{5598BE25-345D-F5E4-32D9-306A8AD9EE67}"/>
          </ac:cxnSpMkLst>
        </pc:cxnChg>
        <pc:cxnChg chg="mod">
          <ac:chgData name="Jared Carboy" userId="6125d4e8-06bb-44b1-a4ea-03dbade77421" providerId="ADAL" clId="{4B03D17A-3213-8B43-B2F3-684A06C04BF6}" dt="2022-11-06T21:21:51.398" v="2472"/>
          <ac:cxnSpMkLst>
            <pc:docMk/>
            <pc:sldMk cId="702841071" sldId="407"/>
            <ac:cxnSpMk id="442" creationId="{5F13FDED-7240-64CA-21E7-40655E892160}"/>
          </ac:cxnSpMkLst>
        </pc:cxnChg>
        <pc:cxnChg chg="mod">
          <ac:chgData name="Jared Carboy" userId="6125d4e8-06bb-44b1-a4ea-03dbade77421" providerId="ADAL" clId="{4B03D17A-3213-8B43-B2F3-684A06C04BF6}" dt="2022-11-06T21:21:51.398" v="2472"/>
          <ac:cxnSpMkLst>
            <pc:docMk/>
            <pc:sldMk cId="702841071" sldId="407"/>
            <ac:cxnSpMk id="443" creationId="{3A336F16-6821-5AFB-738F-B2EBF73CF339}"/>
          </ac:cxnSpMkLst>
        </pc:cxnChg>
        <pc:cxnChg chg="add del mod">
          <ac:chgData name="Jared Carboy" userId="6125d4e8-06bb-44b1-a4ea-03dbade77421" providerId="ADAL" clId="{4B03D17A-3213-8B43-B2F3-684A06C04BF6}" dt="2022-11-06T21:24:05.167" v="2482"/>
          <ac:cxnSpMkLst>
            <pc:docMk/>
            <pc:sldMk cId="702841071" sldId="407"/>
            <ac:cxnSpMk id="484" creationId="{057C84E6-C687-BCB1-C671-D0011500EA60}"/>
          </ac:cxnSpMkLst>
        </pc:cxnChg>
        <pc:cxnChg chg="add del mod">
          <ac:chgData name="Jared Carboy" userId="6125d4e8-06bb-44b1-a4ea-03dbade77421" providerId="ADAL" clId="{4B03D17A-3213-8B43-B2F3-684A06C04BF6}" dt="2022-11-06T21:24:05.167" v="2482"/>
          <ac:cxnSpMkLst>
            <pc:docMk/>
            <pc:sldMk cId="702841071" sldId="407"/>
            <ac:cxnSpMk id="485" creationId="{77CD083F-46AA-D74A-3841-A008B6210B6D}"/>
          </ac:cxnSpMkLst>
        </pc:cxnChg>
        <pc:cxnChg chg="mod">
          <ac:chgData name="Jared Carboy" userId="6125d4e8-06bb-44b1-a4ea-03dbade77421" providerId="ADAL" clId="{4B03D17A-3213-8B43-B2F3-684A06C04BF6}" dt="2022-11-06T21:24:54.438" v="2492"/>
          <ac:cxnSpMkLst>
            <pc:docMk/>
            <pc:sldMk cId="702841071" sldId="407"/>
            <ac:cxnSpMk id="511" creationId="{39A7EC4A-CD56-1D19-0493-5912B9A2A8E2}"/>
          </ac:cxnSpMkLst>
        </pc:cxnChg>
        <pc:cxnChg chg="mod">
          <ac:chgData name="Jared Carboy" userId="6125d4e8-06bb-44b1-a4ea-03dbade77421" providerId="ADAL" clId="{4B03D17A-3213-8B43-B2F3-684A06C04BF6}" dt="2022-11-06T21:24:54.438" v="2492"/>
          <ac:cxnSpMkLst>
            <pc:docMk/>
            <pc:sldMk cId="702841071" sldId="407"/>
            <ac:cxnSpMk id="512" creationId="{658A68EA-2934-547B-B90C-2B50225FBD1C}"/>
          </ac:cxnSpMkLst>
        </pc:cxnChg>
        <pc:cxnChg chg="mod">
          <ac:chgData name="Jared Carboy" userId="6125d4e8-06bb-44b1-a4ea-03dbade77421" providerId="ADAL" clId="{4B03D17A-3213-8B43-B2F3-684A06C04BF6}" dt="2022-11-06T21:26:09.074" v="2511"/>
          <ac:cxnSpMkLst>
            <pc:docMk/>
            <pc:sldMk cId="702841071" sldId="407"/>
            <ac:cxnSpMk id="560" creationId="{2DF73F4B-0927-AC74-934E-F2C3527E3BB4}"/>
          </ac:cxnSpMkLst>
        </pc:cxnChg>
        <pc:cxnChg chg="mod">
          <ac:chgData name="Jared Carboy" userId="6125d4e8-06bb-44b1-a4ea-03dbade77421" providerId="ADAL" clId="{4B03D17A-3213-8B43-B2F3-684A06C04BF6}" dt="2022-11-06T21:26:09.074" v="2511"/>
          <ac:cxnSpMkLst>
            <pc:docMk/>
            <pc:sldMk cId="702841071" sldId="407"/>
            <ac:cxnSpMk id="561" creationId="{84A6C55C-934E-DD5B-E575-C4AFB704BA35}"/>
          </ac:cxnSpMkLst>
        </pc:cxnChg>
        <pc:cxnChg chg="mod">
          <ac:chgData name="Jared Carboy" userId="6125d4e8-06bb-44b1-a4ea-03dbade77421" providerId="ADAL" clId="{4B03D17A-3213-8B43-B2F3-684A06C04BF6}" dt="2022-11-06T21:26:47.764" v="2515"/>
          <ac:cxnSpMkLst>
            <pc:docMk/>
            <pc:sldMk cId="702841071" sldId="407"/>
            <ac:cxnSpMk id="600" creationId="{588D4310-F9CA-B4D8-1373-E776D109C917}"/>
          </ac:cxnSpMkLst>
        </pc:cxnChg>
        <pc:cxnChg chg="mod">
          <ac:chgData name="Jared Carboy" userId="6125d4e8-06bb-44b1-a4ea-03dbade77421" providerId="ADAL" clId="{4B03D17A-3213-8B43-B2F3-684A06C04BF6}" dt="2022-11-06T21:26:47.764" v="2515"/>
          <ac:cxnSpMkLst>
            <pc:docMk/>
            <pc:sldMk cId="702841071" sldId="407"/>
            <ac:cxnSpMk id="601" creationId="{6C86FBA0-571B-CFFF-82C8-4C4FDD98280C}"/>
          </ac:cxnSpMkLst>
        </pc:cxnChg>
        <pc:cxnChg chg="mod">
          <ac:chgData name="Jared Carboy" userId="6125d4e8-06bb-44b1-a4ea-03dbade77421" providerId="ADAL" clId="{4B03D17A-3213-8B43-B2F3-684A06C04BF6}" dt="2022-11-06T21:26:47.764" v="2515"/>
          <ac:cxnSpMkLst>
            <pc:docMk/>
            <pc:sldMk cId="702841071" sldId="407"/>
            <ac:cxnSpMk id="635" creationId="{D0E21CFE-2219-100C-774C-247833558E39}"/>
          </ac:cxnSpMkLst>
        </pc:cxnChg>
        <pc:cxnChg chg="mod">
          <ac:chgData name="Jared Carboy" userId="6125d4e8-06bb-44b1-a4ea-03dbade77421" providerId="ADAL" clId="{4B03D17A-3213-8B43-B2F3-684A06C04BF6}" dt="2022-11-06T21:26:47.764" v="2515"/>
          <ac:cxnSpMkLst>
            <pc:docMk/>
            <pc:sldMk cId="702841071" sldId="407"/>
            <ac:cxnSpMk id="636" creationId="{A1D818D7-F17B-59FF-3AC6-E882C600F668}"/>
          </ac:cxnSpMkLst>
        </pc:cxnChg>
        <pc:cxnChg chg="mod">
          <ac:chgData name="Jared Carboy" userId="6125d4e8-06bb-44b1-a4ea-03dbade77421" providerId="ADAL" clId="{4B03D17A-3213-8B43-B2F3-684A06C04BF6}" dt="2022-11-06T21:27:02.252" v="2517"/>
          <ac:cxnSpMkLst>
            <pc:docMk/>
            <pc:sldMk cId="702841071" sldId="407"/>
            <ac:cxnSpMk id="663" creationId="{E657B142-C336-D9BD-BF20-917811AAA9C3}"/>
          </ac:cxnSpMkLst>
        </pc:cxnChg>
        <pc:cxnChg chg="mod">
          <ac:chgData name="Jared Carboy" userId="6125d4e8-06bb-44b1-a4ea-03dbade77421" providerId="ADAL" clId="{4B03D17A-3213-8B43-B2F3-684A06C04BF6}" dt="2022-11-06T21:27:02.252" v="2517"/>
          <ac:cxnSpMkLst>
            <pc:docMk/>
            <pc:sldMk cId="702841071" sldId="407"/>
            <ac:cxnSpMk id="664" creationId="{9D3C2A58-EDF8-BD07-CB07-C19AACBE08EC}"/>
          </ac:cxnSpMkLst>
        </pc:cxnChg>
        <pc:cxnChg chg="mod">
          <ac:chgData name="Jared Carboy" userId="6125d4e8-06bb-44b1-a4ea-03dbade77421" providerId="ADAL" clId="{4B03D17A-3213-8B43-B2F3-684A06C04BF6}" dt="2022-11-06T21:27:02.252" v="2517"/>
          <ac:cxnSpMkLst>
            <pc:docMk/>
            <pc:sldMk cId="702841071" sldId="407"/>
            <ac:cxnSpMk id="698" creationId="{35C1EC7A-C565-6B53-F718-7D1F68B807AF}"/>
          </ac:cxnSpMkLst>
        </pc:cxnChg>
        <pc:cxnChg chg="mod">
          <ac:chgData name="Jared Carboy" userId="6125d4e8-06bb-44b1-a4ea-03dbade77421" providerId="ADAL" clId="{4B03D17A-3213-8B43-B2F3-684A06C04BF6}" dt="2022-11-06T21:27:02.252" v="2517"/>
          <ac:cxnSpMkLst>
            <pc:docMk/>
            <pc:sldMk cId="702841071" sldId="407"/>
            <ac:cxnSpMk id="699" creationId="{F88348E2-E5D6-4072-A22C-BF406E2F44C8}"/>
          </ac:cxnSpMkLst>
        </pc:cxnChg>
        <pc:cxnChg chg="mod">
          <ac:chgData name="Jared Carboy" userId="6125d4e8-06bb-44b1-a4ea-03dbade77421" providerId="ADAL" clId="{4B03D17A-3213-8B43-B2F3-684A06C04BF6}" dt="2022-11-06T21:27:53.643" v="2526"/>
          <ac:cxnSpMkLst>
            <pc:docMk/>
            <pc:sldMk cId="702841071" sldId="407"/>
            <ac:cxnSpMk id="729" creationId="{D075D583-9E4D-C509-2C69-55DDBD9E8502}"/>
          </ac:cxnSpMkLst>
        </pc:cxnChg>
        <pc:cxnChg chg="mod">
          <ac:chgData name="Jared Carboy" userId="6125d4e8-06bb-44b1-a4ea-03dbade77421" providerId="ADAL" clId="{4B03D17A-3213-8B43-B2F3-684A06C04BF6}" dt="2022-11-06T21:27:53.643" v="2526"/>
          <ac:cxnSpMkLst>
            <pc:docMk/>
            <pc:sldMk cId="702841071" sldId="407"/>
            <ac:cxnSpMk id="730" creationId="{94FBE9A9-E255-2EF5-E5CE-68BAA5CF59BA}"/>
          </ac:cxnSpMkLst>
        </pc:cxnChg>
        <pc:cxnChg chg="mod">
          <ac:chgData name="Jared Carboy" userId="6125d4e8-06bb-44b1-a4ea-03dbade77421" providerId="ADAL" clId="{4B03D17A-3213-8B43-B2F3-684A06C04BF6}" dt="2022-11-06T21:28:01.018" v="2528"/>
          <ac:cxnSpMkLst>
            <pc:docMk/>
            <pc:sldMk cId="702841071" sldId="407"/>
            <ac:cxnSpMk id="768" creationId="{A816C9F3-B128-0ACA-1BEA-DF72E78AB575}"/>
          </ac:cxnSpMkLst>
        </pc:cxnChg>
        <pc:cxnChg chg="mod">
          <ac:chgData name="Jared Carboy" userId="6125d4e8-06bb-44b1-a4ea-03dbade77421" providerId="ADAL" clId="{4B03D17A-3213-8B43-B2F3-684A06C04BF6}" dt="2022-11-06T21:28:01.018" v="2528"/>
          <ac:cxnSpMkLst>
            <pc:docMk/>
            <pc:sldMk cId="702841071" sldId="407"/>
            <ac:cxnSpMk id="769" creationId="{E5D8CCA9-98CC-2CE9-C572-126DF28FA8EA}"/>
          </ac:cxnSpMkLst>
        </pc:cxnChg>
      </pc:sldChg>
      <pc:sldChg chg="modSp mod">
        <pc:chgData name="Jared Carboy" userId="6125d4e8-06bb-44b1-a4ea-03dbade77421" providerId="ADAL" clId="{4B03D17A-3213-8B43-B2F3-684A06C04BF6}" dt="2022-11-06T21:06:21.007" v="2328" actId="313"/>
        <pc:sldMkLst>
          <pc:docMk/>
          <pc:sldMk cId="3203390804" sldId="408"/>
        </pc:sldMkLst>
        <pc:spChg chg="mod">
          <ac:chgData name="Jared Carboy" userId="6125d4e8-06bb-44b1-a4ea-03dbade77421" providerId="ADAL" clId="{4B03D17A-3213-8B43-B2F3-684A06C04BF6}" dt="2022-11-06T21:06:21.007" v="2328" actId="313"/>
          <ac:spMkLst>
            <pc:docMk/>
            <pc:sldMk cId="3203390804" sldId="408"/>
            <ac:spMk id="58" creationId="{4919553D-D27F-49C4-878A-4185295A8688}"/>
          </ac:spMkLst>
        </pc:spChg>
      </pc:sldChg>
      <pc:sldChg chg="delSp modSp add mod modTransition">
        <pc:chgData name="Jared Carboy" userId="6125d4e8-06bb-44b1-a4ea-03dbade77421" providerId="ADAL" clId="{4B03D17A-3213-8B43-B2F3-684A06C04BF6}" dt="2022-11-06T21:35:44.253" v="2584"/>
        <pc:sldMkLst>
          <pc:docMk/>
          <pc:sldMk cId="3428605372" sldId="414"/>
        </pc:sldMkLst>
        <pc:spChg chg="del">
          <ac:chgData name="Jared Carboy" userId="6125d4e8-06bb-44b1-a4ea-03dbade77421" providerId="ADAL" clId="{4B03D17A-3213-8B43-B2F3-684A06C04BF6}" dt="2022-11-06T21:29:17.013" v="2537" actId="478"/>
          <ac:spMkLst>
            <pc:docMk/>
            <pc:sldMk cId="3428605372" sldId="414"/>
            <ac:spMk id="36" creationId="{97418437-451C-B7FF-0A89-885B1D817AB3}"/>
          </ac:spMkLst>
        </pc:spChg>
        <pc:grpChg chg="mod">
          <ac:chgData name="Jared Carboy" userId="6125d4e8-06bb-44b1-a4ea-03dbade77421" providerId="ADAL" clId="{4B03D17A-3213-8B43-B2F3-684A06C04BF6}" dt="2022-11-06T21:33:37.889" v="2574" actId="1076"/>
          <ac:grpSpMkLst>
            <pc:docMk/>
            <pc:sldMk cId="3428605372" sldId="414"/>
            <ac:grpSpMk id="96" creationId="{3C7A72C3-B556-BAAD-12C5-40DDB2688F38}"/>
          </ac:grpSpMkLst>
        </pc:grpChg>
        <pc:grpChg chg="del">
          <ac:chgData name="Jared Carboy" userId="6125d4e8-06bb-44b1-a4ea-03dbade77421" providerId="ADAL" clId="{4B03D17A-3213-8B43-B2F3-684A06C04BF6}" dt="2022-11-06T21:29:17.013" v="2537" actId="478"/>
          <ac:grpSpMkLst>
            <pc:docMk/>
            <pc:sldMk cId="3428605372" sldId="414"/>
            <ac:grpSpMk id="97" creationId="{EE636C2B-E9C7-FD6A-0091-6E61C9860C49}"/>
          </ac:grpSpMkLst>
        </pc:grpChg>
        <pc:grpChg chg="del">
          <ac:chgData name="Jared Carboy" userId="6125d4e8-06bb-44b1-a4ea-03dbade77421" providerId="ADAL" clId="{4B03D17A-3213-8B43-B2F3-684A06C04BF6}" dt="2022-11-06T21:29:17.013" v="2537" actId="478"/>
          <ac:grpSpMkLst>
            <pc:docMk/>
            <pc:sldMk cId="3428605372" sldId="414"/>
            <ac:grpSpMk id="119" creationId="{AD2CDA2F-B111-15CE-4355-9548A77DB8F8}"/>
          </ac:grpSpMkLst>
        </pc:grpChg>
        <pc:grpChg chg="del">
          <ac:chgData name="Jared Carboy" userId="6125d4e8-06bb-44b1-a4ea-03dbade77421" providerId="ADAL" clId="{4B03D17A-3213-8B43-B2F3-684A06C04BF6}" dt="2022-11-06T21:29:17.013" v="2537" actId="478"/>
          <ac:grpSpMkLst>
            <pc:docMk/>
            <pc:sldMk cId="3428605372" sldId="414"/>
            <ac:grpSpMk id="141" creationId="{F535EAD9-02E6-6277-A76D-90267AB0C0A5}"/>
          </ac:grpSpMkLst>
        </pc:grpChg>
        <pc:grpChg chg="mod">
          <ac:chgData name="Jared Carboy" userId="6125d4e8-06bb-44b1-a4ea-03dbade77421" providerId="ADAL" clId="{4B03D17A-3213-8B43-B2F3-684A06C04BF6}" dt="2022-11-06T21:32:41.028" v="2567" actId="1076"/>
          <ac:grpSpMkLst>
            <pc:docMk/>
            <pc:sldMk cId="3428605372" sldId="414"/>
            <ac:grpSpMk id="207" creationId="{240B6D6A-C247-F0A5-8D5A-DECC6C42E730}"/>
          </ac:grpSpMkLst>
        </pc:grpChg>
        <pc:grpChg chg="mod">
          <ac:chgData name="Jared Carboy" userId="6125d4e8-06bb-44b1-a4ea-03dbade77421" providerId="ADAL" clId="{4B03D17A-3213-8B43-B2F3-684A06C04BF6}" dt="2022-11-06T21:32:26.952" v="2565" actId="1076"/>
          <ac:grpSpMkLst>
            <pc:docMk/>
            <pc:sldMk cId="3428605372" sldId="414"/>
            <ac:grpSpMk id="420" creationId="{C0226458-60C5-0840-FB1F-E349A1F05ABE}"/>
          </ac:grpSpMkLst>
        </pc:grpChg>
        <pc:grpChg chg="mod">
          <ac:chgData name="Jared Carboy" userId="6125d4e8-06bb-44b1-a4ea-03dbade77421" providerId="ADAL" clId="{4B03D17A-3213-8B43-B2F3-684A06C04BF6}" dt="2022-11-06T21:35:18.896" v="2581" actId="14100"/>
          <ac:grpSpMkLst>
            <pc:docMk/>
            <pc:sldMk cId="3428605372" sldId="414"/>
            <ac:grpSpMk id="797" creationId="{BB7C6917-C642-D9BA-B7F0-20F7E54046A8}"/>
          </ac:grpSpMkLst>
        </pc:grpChg>
        <pc:grpChg chg="mod">
          <ac:chgData name="Jared Carboy" userId="6125d4e8-06bb-44b1-a4ea-03dbade77421" providerId="ADAL" clId="{4B03D17A-3213-8B43-B2F3-684A06C04BF6}" dt="2022-11-06T21:34:58.775" v="2579" actId="1076"/>
          <ac:grpSpMkLst>
            <pc:docMk/>
            <pc:sldMk cId="3428605372" sldId="414"/>
            <ac:grpSpMk id="798" creationId="{2D3ABCD3-5F46-0A06-B65F-4C8530DAF841}"/>
          </ac:grpSpMkLst>
        </pc:grpChg>
        <pc:grpChg chg="mod">
          <ac:chgData name="Jared Carboy" userId="6125d4e8-06bb-44b1-a4ea-03dbade77421" providerId="ADAL" clId="{4B03D17A-3213-8B43-B2F3-684A06C04BF6}" dt="2022-11-06T21:32:35.483" v="2566" actId="1076"/>
          <ac:grpSpMkLst>
            <pc:docMk/>
            <pc:sldMk cId="3428605372" sldId="414"/>
            <ac:grpSpMk id="799" creationId="{C82BFFC4-56E4-C8D5-25CF-67493BDE9CDA}"/>
          </ac:grpSpMkLst>
        </pc:grpChg>
        <pc:grpChg chg="del">
          <ac:chgData name="Jared Carboy" userId="6125d4e8-06bb-44b1-a4ea-03dbade77421" providerId="ADAL" clId="{4B03D17A-3213-8B43-B2F3-684A06C04BF6}" dt="2022-11-06T21:29:36.411" v="2538" actId="478"/>
          <ac:grpSpMkLst>
            <pc:docMk/>
            <pc:sldMk cId="3428605372" sldId="414"/>
            <ac:grpSpMk id="800" creationId="{B004C644-20D0-CC08-6F76-E473948E9278}"/>
          </ac:grpSpMkLst>
        </pc:grpChg>
      </pc:sldChg>
      <pc:sldChg chg="add del">
        <pc:chgData name="Jared Carboy" userId="6125d4e8-06bb-44b1-a4ea-03dbade77421" providerId="ADAL" clId="{4B03D17A-3213-8B43-B2F3-684A06C04BF6}" dt="2022-11-06T21:45:12.101" v="2621" actId="2696"/>
        <pc:sldMkLst>
          <pc:docMk/>
          <pc:sldMk cId="401442319" sldId="415"/>
        </pc:sldMkLst>
      </pc:sldChg>
      <pc:sldChg chg="addSp delSp modSp add mod">
        <pc:chgData name="Jared Carboy" userId="6125d4e8-06bb-44b1-a4ea-03dbade77421" providerId="ADAL" clId="{4B03D17A-3213-8B43-B2F3-684A06C04BF6}" dt="2022-11-06T21:39:42.969" v="2599" actId="1076"/>
        <pc:sldMkLst>
          <pc:docMk/>
          <pc:sldMk cId="3917223533" sldId="416"/>
        </pc:sldMkLst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4" creationId="{2067D357-D0BE-1F20-0B49-D5736CC13A5A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8" creationId="{C181DA4E-A1B7-161D-D3B6-2E827810EFEA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1" creationId="{364F470D-32AA-A68B-D817-C0A09448E435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2" creationId="{362B6CAE-06FB-6648-B92D-C32DBA6503D6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4" creationId="{FD26A52E-21E1-33AE-9FE4-792D0A92C0FC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5" creationId="{4AF9F2A0-AF75-1BC1-674A-53EB27C8A891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6" creationId="{41F0FA64-B879-85A4-7118-94024A084688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7" creationId="{DF780623-5CD0-507E-C787-3CD13DAB31AF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8" creationId="{50B996DE-4BC8-C56A-8B00-DBD9CC9192D4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19" creationId="{421A2AA5-17C8-A64D-E5AA-EF16F4D2C30D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20" creationId="{DB66C011-422C-A3D8-F52B-FC2DFCFF2E03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23" creationId="{DD80D828-3343-A3AB-EFFB-D45E55BC46EF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24" creationId="{AE0A91DE-84DF-7B95-0A3A-8C4703D5696F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25" creationId="{A4437EE1-4E4C-E42F-4586-597EA7488026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26" creationId="{57E574E8-9889-5C79-3999-4AEC1DBFC9CA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31" creationId="{D93A31D9-6908-9451-B98F-890235A0C6B6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32" creationId="{9473461E-C324-FEB1-A02A-660801EDB830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33" creationId="{666C3CE2-6F9F-8BD2-D0DE-39B749D89239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35" creationId="{A67CB0F3-ED1D-039E-1385-390301C28481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36" creationId="{9C2E5BFB-D158-D913-1951-5D3749827C23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40" creationId="{42D050AC-5091-9CF5-A267-4FAC111C5A29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41" creationId="{E8474E6F-B879-71ED-D12B-A721139D1D08}"/>
          </ac:spMkLst>
        </pc:spChg>
        <pc:spChg chg="mod">
          <ac:chgData name="Jared Carboy" userId="6125d4e8-06bb-44b1-a4ea-03dbade77421" providerId="ADAL" clId="{4B03D17A-3213-8B43-B2F3-684A06C04BF6}" dt="2022-11-06T21:38:27.767" v="2588"/>
          <ac:spMkLst>
            <pc:docMk/>
            <pc:sldMk cId="3917223533" sldId="416"/>
            <ac:spMk id="42" creationId="{2D1C37E2-DA2A-7EE4-8E6D-8B07A64E7C46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44" creationId="{E1EBA981-1633-23C6-92D5-0E301926B811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46" creationId="{E0E176AA-C135-92A5-DBA4-7E453A777D55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49" creationId="{F7C65EEC-7DAE-83C5-A2E5-1CCDDD0652E1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50" creationId="{080358BB-F9FD-7CA8-E8A5-1E80682A1423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55" creationId="{39DAC324-B01B-E44F-0A87-94E0DFE06BDB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65" creationId="{8A2BE15D-F0A4-FAE2-CF0A-5B27A821B393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67" creationId="{414FB167-83DC-177F-3E93-E3AB7C765020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68" creationId="{2EE5EB35-BA4A-9742-A4D8-B555CFC1EB08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69" creationId="{FE226ACC-C1AE-3EA5-B7D9-2EAC6107C57F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79" creationId="{86B70242-C8E0-2BE0-9E02-BF198E91673A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84" creationId="{6021018D-9A11-F92A-2378-A2CDC81B144B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85" creationId="{834FE198-350F-F4D7-5CD6-EC09804ECBBD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86" creationId="{D235D9C2-B678-C920-92F0-02298B3B75A4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98" creationId="{2C38E1F5-FBB2-7A84-6000-A5F8510A650B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99" creationId="{E389CFE9-A78F-F94B-74E5-2F54FF25859C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0" creationId="{8F347396-0842-7578-8D6C-0B6BCF8E8267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1" creationId="{E33ADCD5-4809-00C4-B3D6-ECBA3CF8DEC8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2" creationId="{1390405A-0268-CF12-18B8-CB5370EE1BAD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3" creationId="{C5AB7158-A087-8B64-E946-D61EFADE8F98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4" creationId="{C8B103BD-0AFA-9D27-E660-0AC0133D5649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5" creationId="{684903A0-E1E0-EBE7-9744-5C0C02DDEDDF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6" creationId="{1612F7E7-99B0-982E-8CB4-211230F98221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7" creationId="{A4C6CD95-9577-0380-A520-814747ECE941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8" creationId="{DD1E4B07-2E24-7624-051F-C51044FCB591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09" creationId="{67F981C4-77E2-FC14-5817-0468A59FDADD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0" creationId="{E8D46262-9D05-3E01-5BD9-39C5B253A0CC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1" creationId="{1551F4E1-4824-3772-92FB-74D5BC68D120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2" creationId="{2862749A-3B7D-A7D8-9134-3FBD9F1EF50A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3" creationId="{178D42A7-381F-2D9C-54FE-9FA62B349899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4" creationId="{64820AA1-9E06-AF1F-D20D-01A0DEA8740E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5" creationId="{4C0D73CA-C7C3-6072-0899-0C6805C5A6CE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6" creationId="{5B737DA8-AEA2-F065-A5B3-1A5E14143CF3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7" creationId="{D0C950B4-B98E-DF1C-CA5D-60FC59C4BB1B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8" creationId="{484EB4D5-D02A-CA74-11A0-37DED4E720A1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19" creationId="{E2F994C0-F612-5B30-8221-4FFE2AEEF103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20" creationId="{10547E50-27D3-43CF-E398-E45A724BD402}"/>
          </ac:spMkLst>
        </pc:spChg>
        <pc:spChg chg="mod">
          <ac:chgData name="Jared Carboy" userId="6125d4e8-06bb-44b1-a4ea-03dbade77421" providerId="ADAL" clId="{4B03D17A-3213-8B43-B2F3-684A06C04BF6}" dt="2022-11-06T21:39:03.696" v="2593"/>
          <ac:spMkLst>
            <pc:docMk/>
            <pc:sldMk cId="3917223533" sldId="416"/>
            <ac:spMk id="121" creationId="{1CC1C8F3-D6D3-006C-4D06-7A7F22791EF1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123" creationId="{4A3D86B7-E409-1F37-F4FB-53163C113FA9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125" creationId="{8E511C26-1B9B-5198-29BE-484B6F88501A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126" creationId="{307023EE-74F6-21B1-A435-94DB8EF9E1D4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127" creationId="{C2953B5C-891D-E306-F2D2-AAD1049DA0A8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13" creationId="{AAE6273D-43FA-B926-D9EB-7189AA0839EF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14" creationId="{9F33DC8D-7B27-CCAB-0F96-32F19522B76A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15" creationId="{58B7E024-9753-F9F0-0AFD-7AE344EECC61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16" creationId="{A3B43D63-012D-9ECB-1A35-7800D8256289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18" creationId="{BE74C08F-B292-FE41-7192-6A9A34104FB3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19" creationId="{CA3AF41E-8542-5FDC-598C-C7749F6B21AA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1" creationId="{11A3219B-9B8E-A0A6-7233-C6CF0B021D0D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2" creationId="{F52F5D88-EEF3-157E-9D9C-F0F0E75E554B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3" creationId="{6088EE38-0D0A-05C9-3138-2767BB36491B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4" creationId="{67FB1431-2A8F-9539-BF9E-1EC0128986D5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5" creationId="{0B90548C-5883-5317-1E87-3F2F7EF23837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6" creationId="{9A162854-767D-7428-3D94-C6102EF26BFC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7" creationId="{DFA0B8EE-0EB5-4D1F-710C-CF3AA44A0E97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8" creationId="{1D0B4FA4-FF32-C3C0-BA32-DDF11ED4AC27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29" creationId="{37FD21B8-9881-65A0-8A25-869F867B4671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32" creationId="{86C6AF36-C8B8-472A-4B20-CEB001E7ED31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33" creationId="{88DD0762-2ECC-496B-FDCB-2C1FE3585035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34" creationId="{75D46A68-23AE-ABF0-F9E6-A50FCE924582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35" creationId="{1D5E9FB3-ED7F-F052-996E-7BAA899376EB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40" creationId="{1ADCD458-DBA8-A598-5323-D0768342DD00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41" creationId="{9E8CD893-0AFD-E7DF-6955-CF0B9AEACCF4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91" creationId="{67B55FE8-0BC5-43BB-899A-D32912005748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92" creationId="{F691AC9D-90D7-119F-CBC8-5C0A952B1C80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93" creationId="{1F07FF97-515E-05BE-B393-970B94315D15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94" creationId="{E7516A87-CC54-C018-B0AD-5032E47614E3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95" creationId="{DA383080-B8D6-1A9C-DE06-2BA63EA2C607}"/>
          </ac:spMkLst>
        </pc:spChg>
        <pc:spChg chg="mod">
          <ac:chgData name="Jared Carboy" userId="6125d4e8-06bb-44b1-a4ea-03dbade77421" providerId="ADAL" clId="{4B03D17A-3213-8B43-B2F3-684A06C04BF6}" dt="2022-11-06T21:39:24.285" v="2597"/>
          <ac:spMkLst>
            <pc:docMk/>
            <pc:sldMk cId="3917223533" sldId="416"/>
            <ac:spMk id="596" creationId="{16B89A23-D2F1-1376-578C-A08263A962E2}"/>
          </ac:spMkLst>
        </pc:spChg>
        <pc:grpChg chg="add mod">
          <ac:chgData name="Jared Carboy" userId="6125d4e8-06bb-44b1-a4ea-03dbade77421" providerId="ADAL" clId="{4B03D17A-3213-8B43-B2F3-684A06C04BF6}" dt="2022-11-06T21:38:56.943" v="2592" actId="1076"/>
          <ac:grpSpMkLst>
            <pc:docMk/>
            <pc:sldMk cId="3917223533" sldId="416"/>
            <ac:grpSpMk id="2" creationId="{B70FF195-C59F-67DD-BB16-E967EFB3CEDE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6" creationId="{87EFCC13-D321-820A-E135-02F4200D9B20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7" creationId="{A5ADADC0-822E-1E7F-4CE1-17DF73D72D4C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10" creationId="{C62D2941-4FC7-E180-C58B-301C30C785B3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13" creationId="{80D0AD7E-A2A3-A35D-4C7B-5F77BEF0540D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21" creationId="{62D1EFD5-C3C8-B372-5C4E-E0473D65F759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22" creationId="{3B998BD7-954E-3FFA-D3FC-574F509A5E85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27" creationId="{6DA88110-D347-63CD-ADE9-005960C7DC98}"/>
          </ac:grpSpMkLst>
        </pc:grpChg>
        <pc:grpChg chg="mod">
          <ac:chgData name="Jared Carboy" userId="6125d4e8-06bb-44b1-a4ea-03dbade77421" providerId="ADAL" clId="{4B03D17A-3213-8B43-B2F3-684A06C04BF6}" dt="2022-11-06T21:38:27.767" v="2588"/>
          <ac:grpSpMkLst>
            <pc:docMk/>
            <pc:sldMk cId="3917223533" sldId="416"/>
            <ac:grpSpMk id="30" creationId="{80DB5D11-8B55-3608-C9A6-4294704CE411}"/>
          </ac:grpSpMkLst>
        </pc:grpChg>
        <pc:grpChg chg="add mod">
          <ac:chgData name="Jared Carboy" userId="6125d4e8-06bb-44b1-a4ea-03dbade77421" providerId="ADAL" clId="{4B03D17A-3213-8B43-B2F3-684A06C04BF6}" dt="2022-11-06T21:39:12.228" v="2596" actId="1076"/>
          <ac:grpSpMkLst>
            <pc:docMk/>
            <pc:sldMk cId="3917223533" sldId="416"/>
            <ac:grpSpMk id="43" creationId="{7843AA3A-C734-E7D8-A664-A83083926046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45" creationId="{53DC0D28-4D86-E198-20F0-F45F2651AAD3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47" creationId="{A06D3A1B-13FC-D8FF-5B1E-F958B299A476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48" creationId="{E104B485-341A-8A24-E43F-D0FB1B5CA494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52" creationId="{52CE5D61-8C4F-C4CC-A9EC-9F2AF31C60C0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53" creationId="{BAFEC106-AF33-529F-62CF-7BF3A5A34AD8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54" creationId="{C2536CC0-3441-470B-5EBC-88E6198CE1F4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66" creationId="{16573457-1FBA-9E43-CDD0-C3CF4DB31929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70" creationId="{D4B78EE5-717B-DBB0-4296-F8E138A0E89D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80" creationId="{A5525E87-8AD2-CB56-BB0E-FB2DDEA05087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83" creationId="{B002B21C-68CB-4A87-670C-C860DDCDBAF6}"/>
          </ac:grpSpMkLst>
        </pc:grpChg>
        <pc:grpChg chg="del">
          <ac:chgData name="Jared Carboy" userId="6125d4e8-06bb-44b1-a4ea-03dbade77421" providerId="ADAL" clId="{4B03D17A-3213-8B43-B2F3-684A06C04BF6}" dt="2022-11-06T21:38:26.913" v="2587" actId="478"/>
          <ac:grpSpMkLst>
            <pc:docMk/>
            <pc:sldMk cId="3917223533" sldId="416"/>
            <ac:grpSpMk id="96" creationId="{3C7A72C3-B556-BAAD-12C5-40DDB2688F38}"/>
          </ac:grpSpMkLst>
        </pc:grpChg>
        <pc:grpChg chg="mod">
          <ac:chgData name="Jared Carboy" userId="6125d4e8-06bb-44b1-a4ea-03dbade77421" providerId="ADAL" clId="{4B03D17A-3213-8B43-B2F3-684A06C04BF6}" dt="2022-11-06T21:39:03.696" v="2593"/>
          <ac:grpSpMkLst>
            <pc:docMk/>
            <pc:sldMk cId="3917223533" sldId="416"/>
            <ac:grpSpMk id="97" creationId="{50F31ED9-B1B9-3083-4618-866CF46FC48E}"/>
          </ac:grpSpMkLst>
        </pc:grpChg>
        <pc:grpChg chg="add mod">
          <ac:chgData name="Jared Carboy" userId="6125d4e8-06bb-44b1-a4ea-03dbade77421" providerId="ADAL" clId="{4B03D17A-3213-8B43-B2F3-684A06C04BF6}" dt="2022-11-06T21:39:42.969" v="2599" actId="1076"/>
          <ac:grpSpMkLst>
            <pc:docMk/>
            <pc:sldMk cId="3917223533" sldId="416"/>
            <ac:grpSpMk id="122" creationId="{90BADBB5-4D4A-6F06-4F21-AD0794FB28DA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124" creationId="{988AF2E0-0ADA-86C5-D568-D3D099BCF0B0}"/>
          </ac:grpSpMkLst>
        </pc:grpChg>
        <pc:grpChg chg="del">
          <ac:chgData name="Jared Carboy" userId="6125d4e8-06bb-44b1-a4ea-03dbade77421" providerId="ADAL" clId="{4B03D17A-3213-8B43-B2F3-684A06C04BF6}" dt="2022-11-06T21:38:26.913" v="2587" actId="478"/>
          <ac:grpSpMkLst>
            <pc:docMk/>
            <pc:sldMk cId="3917223533" sldId="416"/>
            <ac:grpSpMk id="207" creationId="{240B6D6A-C247-F0A5-8D5A-DECC6C42E730}"/>
          </ac:grpSpMkLst>
        </pc:grpChg>
        <pc:grpChg chg="del">
          <ac:chgData name="Jared Carboy" userId="6125d4e8-06bb-44b1-a4ea-03dbade77421" providerId="ADAL" clId="{4B03D17A-3213-8B43-B2F3-684A06C04BF6}" dt="2022-11-06T21:38:26.913" v="2587" actId="478"/>
          <ac:grpSpMkLst>
            <pc:docMk/>
            <pc:sldMk cId="3917223533" sldId="416"/>
            <ac:grpSpMk id="420" creationId="{C0226458-60C5-0840-FB1F-E349A1F05ABE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12" creationId="{127F0053-39E7-6B74-6240-EA143A892ED7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17" creationId="{92909B14-9395-9533-F432-F638E8836E06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20" creationId="{065302E6-7529-CF3D-7936-8A8AC4F6B322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30" creationId="{079C89B4-300D-BBE6-1A73-5C9CF15647C2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31" creationId="{01123FFC-8A56-710A-3951-22040065B397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36" creationId="{76B10084-84C2-8377-D441-A3D0FEFFDA17}"/>
          </ac:grpSpMkLst>
        </pc:grpChg>
        <pc:grpChg chg="mod">
          <ac:chgData name="Jared Carboy" userId="6125d4e8-06bb-44b1-a4ea-03dbade77421" providerId="ADAL" clId="{4B03D17A-3213-8B43-B2F3-684A06C04BF6}" dt="2022-11-06T21:39:24.285" v="2597"/>
          <ac:grpSpMkLst>
            <pc:docMk/>
            <pc:sldMk cId="3917223533" sldId="416"/>
            <ac:grpSpMk id="539" creationId="{64A9238D-E712-F305-DCA3-B9AAA5B5139A}"/>
          </ac:grpSpMkLst>
        </pc:grpChg>
        <pc:grpChg chg="del">
          <ac:chgData name="Jared Carboy" userId="6125d4e8-06bb-44b1-a4ea-03dbade77421" providerId="ADAL" clId="{4B03D17A-3213-8B43-B2F3-684A06C04BF6}" dt="2022-11-06T21:38:26.913" v="2587" actId="478"/>
          <ac:grpSpMkLst>
            <pc:docMk/>
            <pc:sldMk cId="3917223533" sldId="416"/>
            <ac:grpSpMk id="797" creationId="{BB7C6917-C642-D9BA-B7F0-20F7E54046A8}"/>
          </ac:grpSpMkLst>
        </pc:grpChg>
        <pc:grpChg chg="del">
          <ac:chgData name="Jared Carboy" userId="6125d4e8-06bb-44b1-a4ea-03dbade77421" providerId="ADAL" clId="{4B03D17A-3213-8B43-B2F3-684A06C04BF6}" dt="2022-11-06T21:38:26.913" v="2587" actId="478"/>
          <ac:grpSpMkLst>
            <pc:docMk/>
            <pc:sldMk cId="3917223533" sldId="416"/>
            <ac:grpSpMk id="798" creationId="{2D3ABCD3-5F46-0A06-B65F-4C8530DAF841}"/>
          </ac:grpSpMkLst>
        </pc:grpChg>
        <pc:grpChg chg="del">
          <ac:chgData name="Jared Carboy" userId="6125d4e8-06bb-44b1-a4ea-03dbade77421" providerId="ADAL" clId="{4B03D17A-3213-8B43-B2F3-684A06C04BF6}" dt="2022-11-06T21:38:26.913" v="2587" actId="478"/>
          <ac:grpSpMkLst>
            <pc:docMk/>
            <pc:sldMk cId="3917223533" sldId="416"/>
            <ac:grpSpMk id="799" creationId="{C82BFFC4-56E4-C8D5-25CF-67493BDE9CDA}"/>
          </ac:grpSpMkLst>
        </pc:grpChg>
        <pc:cxnChg chg="mod">
          <ac:chgData name="Jared Carboy" userId="6125d4e8-06bb-44b1-a4ea-03dbade77421" providerId="ADAL" clId="{4B03D17A-3213-8B43-B2F3-684A06C04BF6}" dt="2022-11-06T21:38:27.767" v="2588"/>
          <ac:cxnSpMkLst>
            <pc:docMk/>
            <pc:sldMk cId="3917223533" sldId="416"/>
            <ac:cxnSpMk id="28" creationId="{A720C722-A4F1-73CE-A083-DFD9D9DE08CA}"/>
          </ac:cxnSpMkLst>
        </pc:cxnChg>
        <pc:cxnChg chg="mod">
          <ac:chgData name="Jared Carboy" userId="6125d4e8-06bb-44b1-a4ea-03dbade77421" providerId="ADAL" clId="{4B03D17A-3213-8B43-B2F3-684A06C04BF6}" dt="2022-11-06T21:38:27.767" v="2588"/>
          <ac:cxnSpMkLst>
            <pc:docMk/>
            <pc:sldMk cId="3917223533" sldId="416"/>
            <ac:cxnSpMk id="29" creationId="{66939C29-116B-E331-E42D-C9C467360C33}"/>
          </ac:cxnSpMkLst>
        </pc:cxnChg>
        <pc:cxnChg chg="mod">
          <ac:chgData name="Jared Carboy" userId="6125d4e8-06bb-44b1-a4ea-03dbade77421" providerId="ADAL" clId="{4B03D17A-3213-8B43-B2F3-684A06C04BF6}" dt="2022-11-06T21:39:03.696" v="2593"/>
          <ac:cxnSpMkLst>
            <pc:docMk/>
            <pc:sldMk cId="3917223533" sldId="416"/>
            <ac:cxnSpMk id="81" creationId="{1CAA51BF-5CD7-3597-FE7A-A3FA370F0329}"/>
          </ac:cxnSpMkLst>
        </pc:cxnChg>
        <pc:cxnChg chg="mod">
          <ac:chgData name="Jared Carboy" userId="6125d4e8-06bb-44b1-a4ea-03dbade77421" providerId="ADAL" clId="{4B03D17A-3213-8B43-B2F3-684A06C04BF6}" dt="2022-11-06T21:39:03.696" v="2593"/>
          <ac:cxnSpMkLst>
            <pc:docMk/>
            <pc:sldMk cId="3917223533" sldId="416"/>
            <ac:cxnSpMk id="82" creationId="{763B72AC-2610-51B8-8AFD-D3386F32007E}"/>
          </ac:cxnSpMkLst>
        </pc:cxnChg>
        <pc:cxnChg chg="mod">
          <ac:chgData name="Jared Carboy" userId="6125d4e8-06bb-44b1-a4ea-03dbade77421" providerId="ADAL" clId="{4B03D17A-3213-8B43-B2F3-684A06C04BF6}" dt="2022-11-06T21:39:24.285" v="2597"/>
          <ac:cxnSpMkLst>
            <pc:docMk/>
            <pc:sldMk cId="3917223533" sldId="416"/>
            <ac:cxnSpMk id="537" creationId="{0A72778D-CB2B-EC27-88F1-429B2722AC76}"/>
          </ac:cxnSpMkLst>
        </pc:cxnChg>
        <pc:cxnChg chg="mod">
          <ac:chgData name="Jared Carboy" userId="6125d4e8-06bb-44b1-a4ea-03dbade77421" providerId="ADAL" clId="{4B03D17A-3213-8B43-B2F3-684A06C04BF6}" dt="2022-11-06T21:39:24.285" v="2597"/>
          <ac:cxnSpMkLst>
            <pc:docMk/>
            <pc:sldMk cId="3917223533" sldId="416"/>
            <ac:cxnSpMk id="538" creationId="{C50031AE-3066-EF43-559A-BD8FF503FEE2}"/>
          </ac:cxnSpMkLst>
        </pc:cxnChg>
      </pc:sldChg>
      <pc:sldChg chg="addSp delSp modSp mod">
        <pc:chgData name="Jared Carboy" userId="6125d4e8-06bb-44b1-a4ea-03dbade77421" providerId="ADAL" clId="{4B03D17A-3213-8B43-B2F3-684A06C04BF6}" dt="2022-11-06T21:54:32.330" v="2970" actId="207"/>
        <pc:sldMkLst>
          <pc:docMk/>
          <pc:sldMk cId="3720049209" sldId="417"/>
        </pc:sldMkLst>
        <pc:spChg chg="mod">
          <ac:chgData name="Jared Carboy" userId="6125d4e8-06bb-44b1-a4ea-03dbade77421" providerId="ADAL" clId="{4B03D17A-3213-8B43-B2F3-684A06C04BF6}" dt="2022-11-06T21:51:41.609" v="2951" actId="20577"/>
          <ac:spMkLst>
            <pc:docMk/>
            <pc:sldMk cId="3720049209" sldId="417"/>
            <ac:spMk id="7" creationId="{45EE2706-E2D8-F6D1-84ED-A40B992468EF}"/>
          </ac:spMkLst>
        </pc:spChg>
        <pc:spChg chg="mod">
          <ac:chgData name="Jared Carboy" userId="6125d4e8-06bb-44b1-a4ea-03dbade77421" providerId="ADAL" clId="{4B03D17A-3213-8B43-B2F3-684A06C04BF6}" dt="2022-11-06T21:51:11.110" v="2887" actId="20577"/>
          <ac:spMkLst>
            <pc:docMk/>
            <pc:sldMk cId="3720049209" sldId="417"/>
            <ac:spMk id="9" creationId="{1433797B-C9E1-533A-67BE-65D39CE6FDF4}"/>
          </ac:spMkLst>
        </pc:spChg>
        <pc:spChg chg="mod">
          <ac:chgData name="Jared Carboy" userId="6125d4e8-06bb-44b1-a4ea-03dbade77421" providerId="ADAL" clId="{4B03D17A-3213-8B43-B2F3-684A06C04BF6}" dt="2022-11-06T21:51:18.808" v="2908" actId="20577"/>
          <ac:spMkLst>
            <pc:docMk/>
            <pc:sldMk cId="3720049209" sldId="417"/>
            <ac:spMk id="11" creationId="{25BB3BCC-CCB2-D5E4-29EE-6E04254C20E9}"/>
          </ac:spMkLst>
        </pc:spChg>
        <pc:spChg chg="mod">
          <ac:chgData name="Jared Carboy" userId="6125d4e8-06bb-44b1-a4ea-03dbade77421" providerId="ADAL" clId="{4B03D17A-3213-8B43-B2F3-684A06C04BF6}" dt="2022-11-06T21:51:44.436" v="2952" actId="20577"/>
          <ac:spMkLst>
            <pc:docMk/>
            <pc:sldMk cId="3720049209" sldId="417"/>
            <ac:spMk id="13" creationId="{21AF875F-38A9-B8F3-4F2F-52BF01838023}"/>
          </ac:spMkLst>
        </pc:spChg>
        <pc:picChg chg="add mod">
          <ac:chgData name="Jared Carboy" userId="6125d4e8-06bb-44b1-a4ea-03dbade77421" providerId="ADAL" clId="{4B03D17A-3213-8B43-B2F3-684A06C04BF6}" dt="2022-11-06T21:52:30.427" v="2961" actId="1076"/>
          <ac:picMkLst>
            <pc:docMk/>
            <pc:sldMk cId="3720049209" sldId="417"/>
            <ac:picMk id="6" creationId="{0F4DA414-70C4-4EA8-377C-9ADC3B72B649}"/>
          </ac:picMkLst>
        </pc:picChg>
        <pc:picChg chg="add mod">
          <ac:chgData name="Jared Carboy" userId="6125d4e8-06bb-44b1-a4ea-03dbade77421" providerId="ADAL" clId="{4B03D17A-3213-8B43-B2F3-684A06C04BF6}" dt="2022-11-06T21:54:32.330" v="2970" actId="207"/>
          <ac:picMkLst>
            <pc:docMk/>
            <pc:sldMk cId="3720049209" sldId="417"/>
            <ac:picMk id="10" creationId="{BEA6A5A7-5551-5A8F-F5FA-ECA387E0EDB3}"/>
          </ac:picMkLst>
        </pc:picChg>
        <pc:picChg chg="mod">
          <ac:chgData name="Jared Carboy" userId="6125d4e8-06bb-44b1-a4ea-03dbade77421" providerId="ADAL" clId="{4B03D17A-3213-8B43-B2F3-684A06C04BF6}" dt="2022-11-06T21:50:59.586" v="2872" actId="1076"/>
          <ac:picMkLst>
            <pc:docMk/>
            <pc:sldMk cId="3720049209" sldId="417"/>
            <ac:picMk id="17" creationId="{E1927C45-C71F-CBC0-2112-2D98F40B7DFC}"/>
          </ac:picMkLst>
        </pc:picChg>
        <pc:picChg chg="mod">
          <ac:chgData name="Jared Carboy" userId="6125d4e8-06bb-44b1-a4ea-03dbade77421" providerId="ADAL" clId="{4B03D17A-3213-8B43-B2F3-684A06C04BF6}" dt="2022-11-06T21:50:56.120" v="2871" actId="1076"/>
          <ac:picMkLst>
            <pc:docMk/>
            <pc:sldMk cId="3720049209" sldId="417"/>
            <ac:picMk id="19" creationId="{063E3F1B-DD55-2866-EC25-997BEE25F5E5}"/>
          </ac:picMkLst>
        </pc:picChg>
        <pc:picChg chg="del mod">
          <ac:chgData name="Jared Carboy" userId="6125d4e8-06bb-44b1-a4ea-03dbade77421" providerId="ADAL" clId="{4B03D17A-3213-8B43-B2F3-684A06C04BF6}" dt="2022-11-06T21:51:52.505" v="2953" actId="478"/>
          <ac:picMkLst>
            <pc:docMk/>
            <pc:sldMk cId="3720049209" sldId="417"/>
            <ac:picMk id="20" creationId="{74EDC058-BE90-9961-4529-50B26DB84219}"/>
          </ac:picMkLst>
        </pc:picChg>
        <pc:picChg chg="del">
          <ac:chgData name="Jared Carboy" userId="6125d4e8-06bb-44b1-a4ea-03dbade77421" providerId="ADAL" clId="{4B03D17A-3213-8B43-B2F3-684A06C04BF6}" dt="2022-11-06T21:50:46.625" v="2869" actId="478"/>
          <ac:picMkLst>
            <pc:docMk/>
            <pc:sldMk cId="3720049209" sldId="417"/>
            <ac:picMk id="21" creationId="{4F958B5A-8B6D-3FEF-AD09-DF9801580EAF}"/>
          </ac:picMkLst>
        </pc:picChg>
        <pc:picChg chg="add del">
          <ac:chgData name="Jared Carboy" userId="6125d4e8-06bb-44b1-a4ea-03dbade77421" providerId="ADAL" clId="{4B03D17A-3213-8B43-B2F3-684A06C04BF6}" dt="2022-11-06T21:53:26.539" v="2963" actId="478"/>
          <ac:picMkLst>
            <pc:docMk/>
            <pc:sldMk cId="3720049209" sldId="417"/>
            <ac:picMk id="1026" creationId="{8FE5B866-C346-9265-7B7C-AEE22A2826BF}"/>
          </ac:picMkLst>
        </pc:picChg>
      </pc:sldChg>
      <pc:sldChg chg="delSp modSp add mod">
        <pc:chgData name="Jared Carboy" userId="6125d4e8-06bb-44b1-a4ea-03dbade77421" providerId="ADAL" clId="{4B03D17A-3213-8B43-B2F3-684A06C04BF6}" dt="2022-11-06T21:41:55.809" v="2604" actId="20577"/>
        <pc:sldMkLst>
          <pc:docMk/>
          <pc:sldMk cId="3230825787" sldId="419"/>
        </pc:sldMkLst>
        <pc:spChg chg="mod">
          <ac:chgData name="Jared Carboy" userId="6125d4e8-06bb-44b1-a4ea-03dbade77421" providerId="ADAL" clId="{4B03D17A-3213-8B43-B2F3-684A06C04BF6}" dt="2022-11-06T21:41:55.809" v="2604" actId="20577"/>
          <ac:spMkLst>
            <pc:docMk/>
            <pc:sldMk cId="3230825787" sldId="419"/>
            <ac:spMk id="9" creationId="{4A3FB97B-0C98-985F-3E27-BFAEC0BB4D29}"/>
          </ac:spMkLst>
        </pc:spChg>
        <pc:spChg chg="del">
          <ac:chgData name="Jared Carboy" userId="6125d4e8-06bb-44b1-a4ea-03dbade77421" providerId="ADAL" clId="{4B03D17A-3213-8B43-B2F3-684A06C04BF6}" dt="2022-11-06T21:41:51" v="2601" actId="478"/>
          <ac:spMkLst>
            <pc:docMk/>
            <pc:sldMk cId="3230825787" sldId="419"/>
            <ac:spMk id="36" creationId="{97418437-451C-B7FF-0A89-885B1D817AB3}"/>
          </ac:spMkLst>
        </pc:s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96" creationId="{3C7A72C3-B556-BAAD-12C5-40DDB2688F38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97" creationId="{EE636C2B-E9C7-FD6A-0091-6E61C9860C49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119" creationId="{AD2CDA2F-B111-15CE-4355-9548A77DB8F8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141" creationId="{F535EAD9-02E6-6277-A76D-90267AB0C0A5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207" creationId="{240B6D6A-C247-F0A5-8D5A-DECC6C42E730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420" creationId="{C0226458-60C5-0840-FB1F-E349A1F05ABE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797" creationId="{BB7C6917-C642-D9BA-B7F0-20F7E54046A8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798" creationId="{2D3ABCD3-5F46-0A06-B65F-4C8530DAF841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799" creationId="{C82BFFC4-56E4-C8D5-25CF-67493BDE9CDA}"/>
          </ac:grpSpMkLst>
        </pc:grpChg>
        <pc:grpChg chg="del">
          <ac:chgData name="Jared Carboy" userId="6125d4e8-06bb-44b1-a4ea-03dbade77421" providerId="ADAL" clId="{4B03D17A-3213-8B43-B2F3-684A06C04BF6}" dt="2022-11-06T21:41:51" v="2601" actId="478"/>
          <ac:grpSpMkLst>
            <pc:docMk/>
            <pc:sldMk cId="3230825787" sldId="419"/>
            <ac:grpSpMk id="800" creationId="{B004C644-20D0-CC08-6F76-E473948E9278}"/>
          </ac:grpSpMkLst>
        </pc:grpChg>
      </pc:sldChg>
      <pc:sldChg chg="delSp modSp add mod modTransition">
        <pc:chgData name="Jared Carboy" userId="6125d4e8-06bb-44b1-a4ea-03dbade77421" providerId="ADAL" clId="{4B03D17A-3213-8B43-B2F3-684A06C04BF6}" dt="2022-11-06T21:54:10.731" v="2966"/>
        <pc:sldMkLst>
          <pc:docMk/>
          <pc:sldMk cId="846270945" sldId="421"/>
        </pc:sldMkLst>
        <pc:spChg chg="del mod">
          <ac:chgData name="Jared Carboy" userId="6125d4e8-06bb-44b1-a4ea-03dbade77421" providerId="ADAL" clId="{4B03D17A-3213-8B43-B2F3-684A06C04BF6}" dt="2022-11-06T21:50:21.862" v="2866" actId="478"/>
          <ac:spMkLst>
            <pc:docMk/>
            <pc:sldMk cId="846270945" sldId="421"/>
            <ac:spMk id="3" creationId="{F0EE5535-4B82-7105-8BCC-D972B74FFC3B}"/>
          </ac:spMkLst>
        </pc:spChg>
        <pc:spChg chg="mod">
          <ac:chgData name="Jared Carboy" userId="6125d4e8-06bb-44b1-a4ea-03dbade77421" providerId="ADAL" clId="{4B03D17A-3213-8B43-B2F3-684A06C04BF6}" dt="2022-11-06T21:50:28.378" v="2867" actId="14100"/>
          <ac:spMkLst>
            <pc:docMk/>
            <pc:sldMk cId="846270945" sldId="421"/>
            <ac:spMk id="4" creationId="{CFDF6D72-11B0-5785-DD6D-45C04EE9DFD8}"/>
          </ac:spMkLst>
        </pc:spChg>
        <pc:picChg chg="mod">
          <ac:chgData name="Jared Carboy" userId="6125d4e8-06bb-44b1-a4ea-03dbade77421" providerId="ADAL" clId="{4B03D17A-3213-8B43-B2F3-684A06C04BF6}" dt="2022-11-06T21:54:04.753" v="2965" actId="1076"/>
          <ac:picMkLst>
            <pc:docMk/>
            <pc:sldMk cId="846270945" sldId="421"/>
            <ac:picMk id="2" creationId="{7AE4D3CC-AD52-41EC-8C69-30C27A39E8F7}"/>
          </ac:picMkLst>
        </pc:picChg>
      </pc:sldChg>
    </pc:docChg>
  </pc:docChgLst>
  <pc:docChgLst>
    <pc:chgData name="Axcell Vargas" userId="S::ajv19@fsu.edu::d3e20673-b461-4605-87a8-187574c0db93" providerId="AD" clId="Web-{5F226602-1AC5-45A4-B3D4-0309D0F2AA12}"/>
    <pc:docChg chg="modSld">
      <pc:chgData name="Axcell Vargas" userId="S::ajv19@fsu.edu::d3e20673-b461-4605-87a8-187574c0db93" providerId="AD" clId="Web-{5F226602-1AC5-45A4-B3D4-0309D0F2AA12}" dt="2023-01-24T23:00:40.233" v="18"/>
      <pc:docMkLst>
        <pc:docMk/>
      </pc:docMkLst>
      <pc:sldChg chg="addSp delSp modSp">
        <pc:chgData name="Axcell Vargas" userId="S::ajv19@fsu.edu::d3e20673-b461-4605-87a8-187574c0db93" providerId="AD" clId="Web-{5F226602-1AC5-45A4-B3D4-0309D0F2AA12}" dt="2023-01-24T23:00:40.233" v="18"/>
        <pc:sldMkLst>
          <pc:docMk/>
          <pc:sldMk cId="436376153" sldId="425"/>
        </pc:sldMkLst>
        <pc:spChg chg="add del mod">
          <ac:chgData name="Axcell Vargas" userId="S::ajv19@fsu.edu::d3e20673-b461-4605-87a8-187574c0db93" providerId="AD" clId="Web-{5F226602-1AC5-45A4-B3D4-0309D0F2AA12}" dt="2023-01-24T22:59:40.682" v="2"/>
          <ac:spMkLst>
            <pc:docMk/>
            <pc:sldMk cId="436376153" sldId="425"/>
            <ac:spMk id="3" creationId="{EE9AE9D4-3424-6CB1-DD36-0D4A7B99B0AB}"/>
          </ac:spMkLst>
        </pc:spChg>
        <pc:spChg chg="add del mod">
          <ac:chgData name="Axcell Vargas" userId="S::ajv19@fsu.edu::d3e20673-b461-4605-87a8-187574c0db93" providerId="AD" clId="Web-{5F226602-1AC5-45A4-B3D4-0309D0F2AA12}" dt="2023-01-24T23:00:25.514" v="10"/>
          <ac:spMkLst>
            <pc:docMk/>
            <pc:sldMk cId="436376153" sldId="425"/>
            <ac:spMk id="5" creationId="{ECE1B7E1-6789-ED34-9354-7B7D5DCB6FCF}"/>
          </ac:spMkLst>
        </pc:spChg>
        <pc:spChg chg="add del mod">
          <ac:chgData name="Axcell Vargas" userId="S::ajv19@fsu.edu::d3e20673-b461-4605-87a8-187574c0db93" providerId="AD" clId="Web-{5F226602-1AC5-45A4-B3D4-0309D0F2AA12}" dt="2023-01-24T23:00:24.357" v="9"/>
          <ac:spMkLst>
            <pc:docMk/>
            <pc:sldMk cId="436376153" sldId="425"/>
            <ac:spMk id="6" creationId="{AA775404-3CE7-20CE-5631-875E3EDD1C19}"/>
          </ac:spMkLst>
        </pc:spChg>
        <pc:spChg chg="add del mod">
          <ac:chgData name="Axcell Vargas" userId="S::ajv19@fsu.edu::d3e20673-b461-4605-87a8-187574c0db93" providerId="AD" clId="Web-{5F226602-1AC5-45A4-B3D4-0309D0F2AA12}" dt="2023-01-24T23:00:40.233" v="18"/>
          <ac:spMkLst>
            <pc:docMk/>
            <pc:sldMk cId="436376153" sldId="425"/>
            <ac:spMk id="7" creationId="{E9F41052-EABA-9D78-8834-284E46083FE0}"/>
          </ac:spMkLst>
        </pc:spChg>
        <pc:spChg chg="add del mod">
          <ac:chgData name="Axcell Vargas" userId="S::ajv19@fsu.edu::d3e20673-b461-4605-87a8-187574c0db93" providerId="AD" clId="Web-{5F226602-1AC5-45A4-B3D4-0309D0F2AA12}" dt="2023-01-24T23:00:40.233" v="17"/>
          <ac:spMkLst>
            <pc:docMk/>
            <pc:sldMk cId="436376153" sldId="425"/>
            <ac:spMk id="8" creationId="{5BC63C90-0488-05B2-285A-681E169EA9D6}"/>
          </ac:spMkLst>
        </pc:spChg>
      </pc:sldChg>
    </pc:docChg>
  </pc:docChgLst>
  <pc:docChgLst>
    <pc:chgData name="Jared Carboy" userId="S::jwc19d@fsu.edu::e73f724c-fac7-45ae-8fd4-50a5bbbfbc28" providerId="AD" clId="Web-{F31C1F0E-EBBD-4EF0-952A-8015437A3150}"/>
    <pc:docChg chg="addSld delSld modSld modSection">
      <pc:chgData name="Jared Carboy" userId="S::jwc19d@fsu.edu::e73f724c-fac7-45ae-8fd4-50a5bbbfbc28" providerId="AD" clId="Web-{F31C1F0E-EBBD-4EF0-952A-8015437A3150}" dt="2022-10-06T20:22:54.080" v="41"/>
      <pc:docMkLst>
        <pc:docMk/>
      </pc:docMkLst>
      <pc:sldChg chg="modSp">
        <pc:chgData name="Jared Carboy" userId="S::jwc19d@fsu.edu::e73f724c-fac7-45ae-8fd4-50a5bbbfbc28" providerId="AD" clId="Web-{F31C1F0E-EBBD-4EF0-952A-8015437A3150}" dt="2022-10-06T20:17:07.478" v="33" actId="20577"/>
        <pc:sldMkLst>
          <pc:docMk/>
          <pc:sldMk cId="2432666788" sldId="270"/>
        </pc:sldMkLst>
        <pc:spChg chg="mod">
          <ac:chgData name="Jared Carboy" userId="S::jwc19d@fsu.edu::e73f724c-fac7-45ae-8fd4-50a5bbbfbc28" providerId="AD" clId="Web-{F31C1F0E-EBBD-4EF0-952A-8015437A3150}" dt="2022-10-06T20:16:42.915" v="21" actId="20577"/>
          <ac:spMkLst>
            <pc:docMk/>
            <pc:sldMk cId="2432666788" sldId="270"/>
            <ac:spMk id="72" creationId="{00000000-0000-0000-0000-000000000000}"/>
          </ac:spMkLst>
        </pc:spChg>
        <pc:spChg chg="mod">
          <ac:chgData name="Jared Carboy" userId="S::jwc19d@fsu.edu::e73f724c-fac7-45ae-8fd4-50a5bbbfbc28" providerId="AD" clId="Web-{F31C1F0E-EBBD-4EF0-952A-8015437A3150}" dt="2022-10-06T20:17:07.478" v="33" actId="20577"/>
          <ac:spMkLst>
            <pc:docMk/>
            <pc:sldMk cId="2432666788" sldId="270"/>
            <ac:spMk id="76" creationId="{00000000-0000-0000-0000-000000000000}"/>
          </ac:spMkLst>
        </pc:spChg>
        <pc:picChg chg="mod">
          <ac:chgData name="Jared Carboy" userId="S::jwc19d@fsu.edu::e73f724c-fac7-45ae-8fd4-50a5bbbfbc28" providerId="AD" clId="Web-{F31C1F0E-EBBD-4EF0-952A-8015437A3150}" dt="2022-10-06T20:16:52.478" v="23" actId="1076"/>
          <ac:picMkLst>
            <pc:docMk/>
            <pc:sldMk cId="2432666788" sldId="270"/>
            <ac:picMk id="6" creationId="{00000000-0000-0000-0000-000000000000}"/>
          </ac:picMkLst>
        </pc:picChg>
      </pc:sldChg>
      <pc:sldChg chg="addSp delSp new del">
        <pc:chgData name="Jared Carboy" userId="S::jwc19d@fsu.edu::e73f724c-fac7-45ae-8fd4-50a5bbbfbc28" providerId="AD" clId="Web-{F31C1F0E-EBBD-4EF0-952A-8015437A3150}" dt="2022-10-06T20:22:53.252" v="40"/>
        <pc:sldMkLst>
          <pc:docMk/>
          <pc:sldMk cId="3074932440" sldId="287"/>
        </pc:sldMkLst>
        <pc:spChg chg="add del">
          <ac:chgData name="Jared Carboy" userId="S::jwc19d@fsu.edu::e73f724c-fac7-45ae-8fd4-50a5bbbfbc28" providerId="AD" clId="Web-{F31C1F0E-EBBD-4EF0-952A-8015437A3150}" dt="2022-10-06T20:22:44.643" v="37"/>
          <ac:spMkLst>
            <pc:docMk/>
            <pc:sldMk cId="3074932440" sldId="287"/>
            <ac:spMk id="5" creationId="{9081FFDF-82D3-5297-C694-F5348862E72E}"/>
          </ac:spMkLst>
        </pc:spChg>
      </pc:sldChg>
      <pc:sldChg chg="new del">
        <pc:chgData name="Jared Carboy" userId="S::jwc19d@fsu.edu::e73f724c-fac7-45ae-8fd4-50a5bbbfbc28" providerId="AD" clId="Web-{F31C1F0E-EBBD-4EF0-952A-8015437A3150}" dt="2022-10-06T20:22:54.080" v="41"/>
        <pc:sldMkLst>
          <pc:docMk/>
          <pc:sldMk cId="206163008" sldId="288"/>
        </pc:sldMkLst>
      </pc:sldChg>
      <pc:sldChg chg="add replId">
        <pc:chgData name="Jared Carboy" userId="S::jwc19d@fsu.edu::e73f724c-fac7-45ae-8fd4-50a5bbbfbc28" providerId="AD" clId="Web-{F31C1F0E-EBBD-4EF0-952A-8015437A3150}" dt="2022-10-06T20:22:48.565" v="38"/>
        <pc:sldMkLst>
          <pc:docMk/>
          <pc:sldMk cId="2032602360" sldId="289"/>
        </pc:sldMkLst>
      </pc:sldChg>
      <pc:sldChg chg="add replId">
        <pc:chgData name="Jared Carboy" userId="S::jwc19d@fsu.edu::e73f724c-fac7-45ae-8fd4-50a5bbbfbc28" providerId="AD" clId="Web-{F31C1F0E-EBBD-4EF0-952A-8015437A3150}" dt="2022-10-06T20:22:51.627" v="39"/>
        <pc:sldMkLst>
          <pc:docMk/>
          <pc:sldMk cId="2757396917" sldId="290"/>
        </pc:sldMkLst>
      </pc:sldChg>
    </pc:docChg>
  </pc:docChgLst>
  <pc:docChgLst>
    <pc:chgData name="Axcell Vargas" userId="S::ajv19@fsu.edu::d3e20673-b461-4605-87a8-187574c0db93" providerId="AD" clId="Web-{702E7371-6685-4DA5-9BB6-B85BD897529A}"/>
    <pc:docChg chg="modSld">
      <pc:chgData name="Axcell Vargas" userId="S::ajv19@fsu.edu::d3e20673-b461-4605-87a8-187574c0db93" providerId="AD" clId="Web-{702E7371-6685-4DA5-9BB6-B85BD897529A}" dt="2022-10-04T19:11:15.620" v="0"/>
      <pc:docMkLst>
        <pc:docMk/>
      </pc:docMkLst>
      <pc:sldChg chg="modSp">
        <pc:chgData name="Axcell Vargas" userId="S::ajv19@fsu.edu::d3e20673-b461-4605-87a8-187574c0db93" providerId="AD" clId="Web-{702E7371-6685-4DA5-9BB6-B85BD897529A}" dt="2022-10-04T19:11:15.620" v="0"/>
        <pc:sldMkLst>
          <pc:docMk/>
          <pc:sldMk cId="3956933917" sldId="259"/>
        </pc:sldMkLst>
        <pc:picChg chg="mod">
          <ac:chgData name="Axcell Vargas" userId="S::ajv19@fsu.edu::d3e20673-b461-4605-87a8-187574c0db93" providerId="AD" clId="Web-{702E7371-6685-4DA5-9BB6-B85BD897529A}" dt="2022-10-04T19:11:15.620" v="0"/>
          <ac:picMkLst>
            <pc:docMk/>
            <pc:sldMk cId="3956933917" sldId="259"/>
            <ac:picMk id="62" creationId="{00000000-0000-0000-0000-000000000000}"/>
          </ac:picMkLst>
        </pc:picChg>
      </pc:sldChg>
    </pc:docChg>
  </pc:docChgLst>
  <pc:docChgLst>
    <pc:chgData name="Jared Carboy" userId="6125d4e8-06bb-44b1-a4ea-03dbade77421" providerId="ADAL" clId="{F6EC7AFA-7F7E-874E-9D7C-126EB5B82354}"/>
    <pc:docChg chg="undo custSel addSld delSld modSld sldOrd modSection">
      <pc:chgData name="Jared Carboy" userId="6125d4e8-06bb-44b1-a4ea-03dbade77421" providerId="ADAL" clId="{F6EC7AFA-7F7E-874E-9D7C-126EB5B82354}" dt="2022-10-11T11:48:19.337" v="615"/>
      <pc:docMkLst>
        <pc:docMk/>
      </pc:docMkLst>
      <pc:sldChg chg="ord">
        <pc:chgData name="Jared Carboy" userId="6125d4e8-06bb-44b1-a4ea-03dbade77421" providerId="ADAL" clId="{F6EC7AFA-7F7E-874E-9D7C-126EB5B82354}" dt="2022-10-11T11:42:23.827" v="563" actId="20578"/>
        <pc:sldMkLst>
          <pc:docMk/>
          <pc:sldMk cId="1165564811" sldId="308"/>
        </pc:sldMkLst>
      </pc:sldChg>
      <pc:sldChg chg="ord">
        <pc:chgData name="Jared Carboy" userId="6125d4e8-06bb-44b1-a4ea-03dbade77421" providerId="ADAL" clId="{F6EC7AFA-7F7E-874E-9D7C-126EB5B82354}" dt="2022-10-11T11:21:11.586" v="289" actId="20578"/>
        <pc:sldMkLst>
          <pc:docMk/>
          <pc:sldMk cId="1739364793" sldId="312"/>
        </pc:sldMkLst>
      </pc:sldChg>
      <pc:sldChg chg="del">
        <pc:chgData name="Jared Carboy" userId="6125d4e8-06bb-44b1-a4ea-03dbade77421" providerId="ADAL" clId="{F6EC7AFA-7F7E-874E-9D7C-126EB5B82354}" dt="2022-10-11T11:47:57.020" v="612" actId="2696"/>
        <pc:sldMkLst>
          <pc:docMk/>
          <pc:sldMk cId="902081019" sldId="321"/>
        </pc:sldMkLst>
      </pc:sldChg>
      <pc:sldChg chg="del">
        <pc:chgData name="Jared Carboy" userId="6125d4e8-06bb-44b1-a4ea-03dbade77421" providerId="ADAL" clId="{F6EC7AFA-7F7E-874E-9D7C-126EB5B82354}" dt="2022-10-11T11:47:58.768" v="614" actId="2696"/>
        <pc:sldMkLst>
          <pc:docMk/>
          <pc:sldMk cId="2068034361" sldId="323"/>
        </pc:sldMkLst>
      </pc:sldChg>
      <pc:sldChg chg="modTransition">
        <pc:chgData name="Jared Carboy" userId="6125d4e8-06bb-44b1-a4ea-03dbade77421" providerId="ADAL" clId="{F6EC7AFA-7F7E-874E-9D7C-126EB5B82354}" dt="2022-10-11T11:48:19.337" v="615"/>
        <pc:sldMkLst>
          <pc:docMk/>
          <pc:sldMk cId="1024624643" sldId="324"/>
        </pc:sldMkLst>
      </pc:sldChg>
      <pc:sldChg chg="modSp del mod">
        <pc:chgData name="Jared Carboy" userId="6125d4e8-06bb-44b1-a4ea-03dbade77421" providerId="ADAL" clId="{F6EC7AFA-7F7E-874E-9D7C-126EB5B82354}" dt="2022-10-11T11:45:40.777" v="570" actId="2696"/>
        <pc:sldMkLst>
          <pc:docMk/>
          <pc:sldMk cId="2988365393" sldId="325"/>
        </pc:sldMkLst>
        <pc:picChg chg="mod">
          <ac:chgData name="Jared Carboy" userId="6125d4e8-06bb-44b1-a4ea-03dbade77421" providerId="ADAL" clId="{F6EC7AFA-7F7E-874E-9D7C-126EB5B82354}" dt="2022-10-11T11:02:34.975" v="139" actId="1076"/>
          <ac:picMkLst>
            <pc:docMk/>
            <pc:sldMk cId="2988365393" sldId="325"/>
            <ac:picMk id="3" creationId="{00000000-0000-0000-0000-000000000000}"/>
          </ac:picMkLst>
        </pc:picChg>
      </pc:sldChg>
      <pc:sldChg chg="addSp delSp modSp del mod">
        <pc:chgData name="Jared Carboy" userId="6125d4e8-06bb-44b1-a4ea-03dbade77421" providerId="ADAL" clId="{F6EC7AFA-7F7E-874E-9D7C-126EB5B82354}" dt="2022-10-11T11:45:41.156" v="571" actId="2696"/>
        <pc:sldMkLst>
          <pc:docMk/>
          <pc:sldMk cId="1086118202" sldId="326"/>
        </pc:sldMkLst>
        <pc:picChg chg="del">
          <ac:chgData name="Jared Carboy" userId="6125d4e8-06bb-44b1-a4ea-03dbade77421" providerId="ADAL" clId="{F6EC7AFA-7F7E-874E-9D7C-126EB5B82354}" dt="2022-10-11T11:06:03.920" v="169" actId="478"/>
          <ac:picMkLst>
            <pc:docMk/>
            <pc:sldMk cId="1086118202" sldId="326"/>
            <ac:picMk id="2" creationId="{00000000-0000-0000-0000-000000000000}"/>
          </ac:picMkLst>
        </pc:picChg>
        <pc:picChg chg="add mod">
          <ac:chgData name="Jared Carboy" userId="6125d4e8-06bb-44b1-a4ea-03dbade77421" providerId="ADAL" clId="{F6EC7AFA-7F7E-874E-9D7C-126EB5B82354}" dt="2022-10-11T11:06:09.255" v="173" actId="1076"/>
          <ac:picMkLst>
            <pc:docMk/>
            <pc:sldMk cId="1086118202" sldId="326"/>
            <ac:picMk id="3" creationId="{933B78AE-BBB5-2383-97C7-C5626823DF73}"/>
          </ac:picMkLst>
        </pc:picChg>
      </pc:sldChg>
      <pc:sldChg chg="ord">
        <pc:chgData name="Jared Carboy" userId="6125d4e8-06bb-44b1-a4ea-03dbade77421" providerId="ADAL" clId="{F6EC7AFA-7F7E-874E-9D7C-126EB5B82354}" dt="2022-10-11T10:53:10.886" v="26" actId="20578"/>
        <pc:sldMkLst>
          <pc:docMk/>
          <pc:sldMk cId="3286569532" sldId="327"/>
        </pc:sldMkLst>
      </pc:sldChg>
      <pc:sldChg chg="del">
        <pc:chgData name="Jared Carboy" userId="6125d4e8-06bb-44b1-a4ea-03dbade77421" providerId="ADAL" clId="{F6EC7AFA-7F7E-874E-9D7C-126EB5B82354}" dt="2022-10-11T11:45:40.076" v="569" actId="2696"/>
        <pc:sldMkLst>
          <pc:docMk/>
          <pc:sldMk cId="3444557752" sldId="328"/>
        </pc:sldMkLst>
      </pc:sldChg>
      <pc:sldChg chg="del">
        <pc:chgData name="Jared Carboy" userId="6125d4e8-06bb-44b1-a4ea-03dbade77421" providerId="ADAL" clId="{F6EC7AFA-7F7E-874E-9D7C-126EB5B82354}" dt="2022-10-11T11:45:38.249" v="568" actId="2696"/>
        <pc:sldMkLst>
          <pc:docMk/>
          <pc:sldMk cId="2103136576" sldId="329"/>
        </pc:sldMkLst>
      </pc:sldChg>
      <pc:sldChg chg="del">
        <pc:chgData name="Jared Carboy" userId="6125d4e8-06bb-44b1-a4ea-03dbade77421" providerId="ADAL" clId="{F6EC7AFA-7F7E-874E-9D7C-126EB5B82354}" dt="2022-10-11T11:45:37.643" v="567" actId="2696"/>
        <pc:sldMkLst>
          <pc:docMk/>
          <pc:sldMk cId="3765641116" sldId="330"/>
        </pc:sldMkLst>
      </pc:sldChg>
      <pc:sldChg chg="del">
        <pc:chgData name="Jared Carboy" userId="6125d4e8-06bb-44b1-a4ea-03dbade77421" providerId="ADAL" clId="{F6EC7AFA-7F7E-874E-9D7C-126EB5B82354}" dt="2022-10-11T11:45:37.157" v="566" actId="2696"/>
        <pc:sldMkLst>
          <pc:docMk/>
          <pc:sldMk cId="468748687" sldId="331"/>
        </pc:sldMkLst>
      </pc:sldChg>
      <pc:sldChg chg="del">
        <pc:chgData name="Jared Carboy" userId="6125d4e8-06bb-44b1-a4ea-03dbade77421" providerId="ADAL" clId="{F6EC7AFA-7F7E-874E-9D7C-126EB5B82354}" dt="2022-10-11T11:45:36.725" v="565" actId="2696"/>
        <pc:sldMkLst>
          <pc:docMk/>
          <pc:sldMk cId="2747693164" sldId="332"/>
        </pc:sldMkLst>
      </pc:sldChg>
      <pc:sldChg chg="del">
        <pc:chgData name="Jared Carboy" userId="6125d4e8-06bb-44b1-a4ea-03dbade77421" providerId="ADAL" clId="{F6EC7AFA-7F7E-874E-9D7C-126EB5B82354}" dt="2022-10-11T11:45:35.924" v="564" actId="2696"/>
        <pc:sldMkLst>
          <pc:docMk/>
          <pc:sldMk cId="3753270958" sldId="333"/>
        </pc:sldMkLst>
      </pc:sldChg>
      <pc:sldChg chg="addSp delSp modSp del mod modTransition">
        <pc:chgData name="Jared Carboy" userId="6125d4e8-06bb-44b1-a4ea-03dbade77421" providerId="ADAL" clId="{F6EC7AFA-7F7E-874E-9D7C-126EB5B82354}" dt="2022-10-11T11:08:18.665" v="209" actId="2696"/>
        <pc:sldMkLst>
          <pc:docMk/>
          <pc:sldMk cId="2709969722" sldId="334"/>
        </pc:sldMkLst>
        <pc:spChg chg="del mod">
          <ac:chgData name="Jared Carboy" userId="6125d4e8-06bb-44b1-a4ea-03dbade77421" providerId="ADAL" clId="{F6EC7AFA-7F7E-874E-9D7C-126EB5B82354}" dt="2022-10-11T10:54:31.513" v="33" actId="478"/>
          <ac:spMkLst>
            <pc:docMk/>
            <pc:sldMk cId="2709969722" sldId="334"/>
            <ac:spMk id="2" creationId="{BB92E38C-AD1D-8F96-DE04-55FE9CD01DC0}"/>
          </ac:spMkLst>
        </pc:spChg>
        <pc:spChg chg="del">
          <ac:chgData name="Jared Carboy" userId="6125d4e8-06bb-44b1-a4ea-03dbade77421" providerId="ADAL" clId="{F6EC7AFA-7F7E-874E-9D7C-126EB5B82354}" dt="2022-10-11T10:49:47.861" v="2" actId="478"/>
          <ac:spMkLst>
            <pc:docMk/>
            <pc:sldMk cId="2709969722" sldId="334"/>
            <ac:spMk id="82" creationId="{23AE3E55-2255-84E4-3ED2-B30A135CFD25}"/>
          </ac:spMkLst>
        </pc:spChg>
        <pc:graphicFrameChg chg="add del mod modGraphic">
          <ac:chgData name="Jared Carboy" userId="6125d4e8-06bb-44b1-a4ea-03dbade77421" providerId="ADAL" clId="{F6EC7AFA-7F7E-874E-9D7C-126EB5B82354}" dt="2022-10-11T11:02:27.768" v="138" actId="478"/>
          <ac:graphicFrameMkLst>
            <pc:docMk/>
            <pc:sldMk cId="2709969722" sldId="334"/>
            <ac:graphicFrameMk id="10" creationId="{CF43D450-99F6-CF53-BC58-28E67E5E7054}"/>
          </ac:graphicFrameMkLst>
        </pc:graphicFrameChg>
        <pc:cxnChg chg="add del mod">
          <ac:chgData name="Jared Carboy" userId="6125d4e8-06bb-44b1-a4ea-03dbade77421" providerId="ADAL" clId="{F6EC7AFA-7F7E-874E-9D7C-126EB5B82354}" dt="2022-10-11T10:54:33.411" v="35" actId="478"/>
          <ac:cxnSpMkLst>
            <pc:docMk/>
            <pc:sldMk cId="2709969722" sldId="334"/>
            <ac:cxnSpMk id="4" creationId="{1F3D7CEF-8CA3-27D9-209E-3D9BAABBA47D}"/>
          </ac:cxnSpMkLst>
        </pc:cxnChg>
        <pc:cxnChg chg="add del mod">
          <ac:chgData name="Jared Carboy" userId="6125d4e8-06bb-44b1-a4ea-03dbade77421" providerId="ADAL" clId="{F6EC7AFA-7F7E-874E-9D7C-126EB5B82354}" dt="2022-10-11T10:51:13.315" v="22" actId="478"/>
          <ac:cxnSpMkLst>
            <pc:docMk/>
            <pc:sldMk cId="2709969722" sldId="334"/>
            <ac:cxnSpMk id="6" creationId="{800643C0-ED1B-F9C1-4298-1534FDA0622F}"/>
          </ac:cxnSpMkLst>
        </pc:cxnChg>
        <pc:cxnChg chg="add del mod">
          <ac:chgData name="Jared Carboy" userId="6125d4e8-06bb-44b1-a4ea-03dbade77421" providerId="ADAL" clId="{F6EC7AFA-7F7E-874E-9D7C-126EB5B82354}" dt="2022-10-11T10:54:32.569" v="34" actId="478"/>
          <ac:cxnSpMkLst>
            <pc:docMk/>
            <pc:sldMk cId="2709969722" sldId="334"/>
            <ac:cxnSpMk id="8" creationId="{C2AF53AE-70C1-8670-E45C-EB0BAA440824}"/>
          </ac:cxnSpMkLst>
        </pc:cxnChg>
      </pc:sldChg>
      <pc:sldChg chg="del">
        <pc:chgData name="Jared Carboy" userId="6125d4e8-06bb-44b1-a4ea-03dbade77421" providerId="ADAL" clId="{F6EC7AFA-7F7E-874E-9D7C-126EB5B82354}" dt="2022-10-11T11:47:58.337" v="613" actId="2696"/>
        <pc:sldMkLst>
          <pc:docMk/>
          <pc:sldMk cId="1882947038" sldId="336"/>
        </pc:sldMkLst>
      </pc:sldChg>
      <pc:sldChg chg="addSp delSp modSp mod">
        <pc:chgData name="Jared Carboy" userId="6125d4e8-06bb-44b1-a4ea-03dbade77421" providerId="ADAL" clId="{F6EC7AFA-7F7E-874E-9D7C-126EB5B82354}" dt="2022-10-11T11:46:25.503" v="609" actId="20577"/>
        <pc:sldMkLst>
          <pc:docMk/>
          <pc:sldMk cId="140464026" sldId="342"/>
        </pc:sldMkLst>
        <pc:spChg chg="add mod">
          <ac:chgData name="Jared Carboy" userId="6125d4e8-06bb-44b1-a4ea-03dbade77421" providerId="ADAL" clId="{F6EC7AFA-7F7E-874E-9D7C-126EB5B82354}" dt="2022-10-11T11:46:25.503" v="609" actId="20577"/>
          <ac:spMkLst>
            <pc:docMk/>
            <pc:sldMk cId="140464026" sldId="342"/>
            <ac:spMk id="3" creationId="{5BFC4EE0-A489-50CE-860A-90ACB54CAA20}"/>
          </ac:spMkLst>
        </pc:spChg>
        <pc:spChg chg="mod">
          <ac:chgData name="Jared Carboy" userId="6125d4e8-06bb-44b1-a4ea-03dbade77421" providerId="ADAL" clId="{F6EC7AFA-7F7E-874E-9D7C-126EB5B82354}" dt="2022-10-11T11:24:18.638" v="315" actId="20577"/>
          <ac:spMkLst>
            <pc:docMk/>
            <pc:sldMk cId="140464026" sldId="342"/>
            <ac:spMk id="65" creationId="{00000000-0000-0000-0000-000000000000}"/>
          </ac:spMkLst>
        </pc:spChg>
        <pc:spChg chg="del mod">
          <ac:chgData name="Jared Carboy" userId="6125d4e8-06bb-44b1-a4ea-03dbade77421" providerId="ADAL" clId="{F6EC7AFA-7F7E-874E-9D7C-126EB5B82354}" dt="2022-10-11T11:22:43.984" v="291" actId="478"/>
          <ac:spMkLst>
            <pc:docMk/>
            <pc:sldMk cId="140464026" sldId="342"/>
            <ac:spMk id="66" creationId="{00000000-0000-0000-0000-000000000000}"/>
          </ac:spMkLst>
        </pc:spChg>
        <pc:grpChg chg="mod">
          <ac:chgData name="Jared Carboy" userId="6125d4e8-06bb-44b1-a4ea-03dbade77421" providerId="ADAL" clId="{F6EC7AFA-7F7E-874E-9D7C-126EB5B82354}" dt="2022-10-11T11:28:50.090" v="513" actId="1076"/>
          <ac:grpSpMkLst>
            <pc:docMk/>
            <pc:sldMk cId="140464026" sldId="342"/>
            <ac:grpSpMk id="93" creationId="{00000000-0000-0000-0000-000000000000}"/>
          </ac:grpSpMkLst>
        </pc:grpChg>
        <pc:grpChg chg="mod">
          <ac:chgData name="Jared Carboy" userId="6125d4e8-06bb-44b1-a4ea-03dbade77421" providerId="ADAL" clId="{F6EC7AFA-7F7E-874E-9D7C-126EB5B82354}" dt="2022-10-11T11:28:43.939" v="512" actId="1076"/>
          <ac:grpSpMkLst>
            <pc:docMk/>
            <pc:sldMk cId="140464026" sldId="342"/>
            <ac:grpSpMk id="107" creationId="{00000000-0000-0000-0000-000000000000}"/>
          </ac:grpSpMkLst>
        </pc:grpChg>
        <pc:grpChg chg="mod">
          <ac:chgData name="Jared Carboy" userId="6125d4e8-06bb-44b1-a4ea-03dbade77421" providerId="ADAL" clId="{F6EC7AFA-7F7E-874E-9D7C-126EB5B82354}" dt="2022-10-11T11:28:39.889" v="511" actId="1076"/>
          <ac:grpSpMkLst>
            <pc:docMk/>
            <pc:sldMk cId="140464026" sldId="342"/>
            <ac:grpSpMk id="121" creationId="{00000000-0000-0000-0000-000000000000}"/>
          </ac:grpSpMkLst>
        </pc:grpChg>
        <pc:grpChg chg="mod">
          <ac:chgData name="Jared Carboy" userId="6125d4e8-06bb-44b1-a4ea-03dbade77421" providerId="ADAL" clId="{F6EC7AFA-7F7E-874E-9D7C-126EB5B82354}" dt="2022-10-11T11:23:09.536" v="296" actId="1076"/>
          <ac:grpSpMkLst>
            <pc:docMk/>
            <pc:sldMk cId="140464026" sldId="342"/>
            <ac:grpSpMk id="135" creationId="{00000000-0000-0000-0000-000000000000}"/>
          </ac:grpSpMkLst>
        </pc:grpChg>
        <pc:picChg chg="add del mod">
          <ac:chgData name="Jared Carboy" userId="6125d4e8-06bb-44b1-a4ea-03dbade77421" providerId="ADAL" clId="{F6EC7AFA-7F7E-874E-9D7C-126EB5B82354}" dt="2022-10-11T11:28:27.323" v="507" actId="478"/>
          <ac:picMkLst>
            <pc:docMk/>
            <pc:sldMk cId="140464026" sldId="342"/>
            <ac:picMk id="2" creationId="{FD84900F-EA3C-4879-BBAF-043EE2F1DC0D}"/>
          </ac:picMkLst>
        </pc:picChg>
        <pc:picChg chg="add mod">
          <ac:chgData name="Jared Carboy" userId="6125d4e8-06bb-44b1-a4ea-03dbade77421" providerId="ADAL" clId="{F6EC7AFA-7F7E-874E-9D7C-126EB5B82354}" dt="2022-10-11T11:28:30.604" v="509" actId="1076"/>
          <ac:picMkLst>
            <pc:docMk/>
            <pc:sldMk cId="140464026" sldId="342"/>
            <ac:picMk id="4" creationId="{7DF0E8AC-FBA1-B180-3CB6-4133512B22CA}"/>
          </ac:picMkLst>
        </pc:picChg>
      </pc:sldChg>
      <pc:sldChg chg="addSp delSp modSp add mod ord">
        <pc:chgData name="Jared Carboy" userId="6125d4e8-06bb-44b1-a4ea-03dbade77421" providerId="ADAL" clId="{F6EC7AFA-7F7E-874E-9D7C-126EB5B82354}" dt="2022-10-11T11:46:59.438" v="611" actId="20578"/>
        <pc:sldMkLst>
          <pc:docMk/>
          <pc:sldMk cId="948899050" sldId="349"/>
        </pc:sldMkLst>
        <pc:spChg chg="mod topLvl">
          <ac:chgData name="Jared Carboy" userId="6125d4e8-06bb-44b1-a4ea-03dbade77421" providerId="ADAL" clId="{F6EC7AFA-7F7E-874E-9D7C-126EB5B82354}" dt="2022-10-11T11:03:21.292" v="149" actId="403"/>
          <ac:spMkLst>
            <pc:docMk/>
            <pc:sldMk cId="948899050" sldId="349"/>
            <ac:spMk id="82" creationId="{23AE3E55-2255-84E4-3ED2-B30A135CFD25}"/>
          </ac:spMkLst>
        </pc:spChg>
        <pc:spChg chg="del">
          <ac:chgData name="Jared Carboy" userId="6125d4e8-06bb-44b1-a4ea-03dbade77421" providerId="ADAL" clId="{F6EC7AFA-7F7E-874E-9D7C-126EB5B82354}" dt="2022-10-11T11:02:58.612" v="141" actId="478"/>
          <ac:spMkLst>
            <pc:docMk/>
            <pc:sldMk cId="948899050" sldId="349"/>
            <ac:spMk id="83" creationId="{41C5CEC0-DF15-D5B1-7DA0-A9B83900F4BC}"/>
          </ac:spMkLst>
        </pc:spChg>
        <pc:spChg chg="del topLvl">
          <ac:chgData name="Jared Carboy" userId="6125d4e8-06bb-44b1-a4ea-03dbade77421" providerId="ADAL" clId="{F6EC7AFA-7F7E-874E-9D7C-126EB5B82354}" dt="2022-10-11T11:03:01.847" v="142" actId="478"/>
          <ac:spMkLst>
            <pc:docMk/>
            <pc:sldMk cId="948899050" sldId="349"/>
            <ac:spMk id="84" creationId="{AD417546-5F44-86F1-B049-E78A91F14659}"/>
          </ac:spMkLst>
        </pc:spChg>
        <pc:grpChg chg="del">
          <ac:chgData name="Jared Carboy" userId="6125d4e8-06bb-44b1-a4ea-03dbade77421" providerId="ADAL" clId="{F6EC7AFA-7F7E-874E-9D7C-126EB5B82354}" dt="2022-10-11T11:03:01.847" v="142" actId="478"/>
          <ac:grpSpMkLst>
            <pc:docMk/>
            <pc:sldMk cId="948899050" sldId="349"/>
            <ac:grpSpMk id="81" creationId="{1C239CC9-DD7D-D462-0D7C-4A22493C10B3}"/>
          </ac:grpSpMkLst>
        </pc:grpChg>
        <pc:picChg chg="add mod modCrop">
          <ac:chgData name="Jared Carboy" userId="6125d4e8-06bb-44b1-a4ea-03dbade77421" providerId="ADAL" clId="{F6EC7AFA-7F7E-874E-9D7C-126EB5B82354}" dt="2022-10-11T11:17:01.929" v="283" actId="1076"/>
          <ac:picMkLst>
            <pc:docMk/>
            <pc:sldMk cId="948899050" sldId="349"/>
            <ac:picMk id="2" creationId="{C6EE27E6-57D3-0125-AEF8-EC9E164E551E}"/>
          </ac:picMkLst>
        </pc:picChg>
      </pc:sldChg>
      <pc:sldChg chg="addSp delSp modSp add mod">
        <pc:chgData name="Jared Carboy" userId="6125d4e8-06bb-44b1-a4ea-03dbade77421" providerId="ADAL" clId="{F6EC7AFA-7F7E-874E-9D7C-126EB5B82354}" dt="2022-10-11T11:16:32.928" v="279" actId="1076"/>
        <pc:sldMkLst>
          <pc:docMk/>
          <pc:sldMk cId="3384071746" sldId="350"/>
        </pc:sldMkLst>
        <pc:spChg chg="mod">
          <ac:chgData name="Jared Carboy" userId="6125d4e8-06bb-44b1-a4ea-03dbade77421" providerId="ADAL" clId="{F6EC7AFA-7F7E-874E-9D7C-126EB5B82354}" dt="2022-10-11T11:04:16.867" v="168" actId="207"/>
          <ac:spMkLst>
            <pc:docMk/>
            <pc:sldMk cId="3384071746" sldId="350"/>
            <ac:spMk id="82" creationId="{23AE3E55-2255-84E4-3ED2-B30A135CFD25}"/>
          </ac:spMkLst>
        </pc:spChg>
        <pc:picChg chg="del">
          <ac:chgData name="Jared Carboy" userId="6125d4e8-06bb-44b1-a4ea-03dbade77421" providerId="ADAL" clId="{F6EC7AFA-7F7E-874E-9D7C-126EB5B82354}" dt="2022-10-11T11:03:47.885" v="153" actId="478"/>
          <ac:picMkLst>
            <pc:docMk/>
            <pc:sldMk cId="3384071746" sldId="350"/>
            <ac:picMk id="2" creationId="{C6EE27E6-57D3-0125-AEF8-EC9E164E551E}"/>
          </ac:picMkLst>
        </pc:picChg>
        <pc:picChg chg="add del mod">
          <ac:chgData name="Jared Carboy" userId="6125d4e8-06bb-44b1-a4ea-03dbade77421" providerId="ADAL" clId="{F6EC7AFA-7F7E-874E-9D7C-126EB5B82354}" dt="2022-10-11T11:16:24.682" v="277" actId="478"/>
          <ac:picMkLst>
            <pc:docMk/>
            <pc:sldMk cId="3384071746" sldId="350"/>
            <ac:picMk id="3" creationId="{84292041-9698-269E-88F5-752B32844541}"/>
          </ac:picMkLst>
        </pc:picChg>
        <pc:picChg chg="add mod">
          <ac:chgData name="Jared Carboy" userId="6125d4e8-06bb-44b1-a4ea-03dbade77421" providerId="ADAL" clId="{F6EC7AFA-7F7E-874E-9D7C-126EB5B82354}" dt="2022-10-11T11:16:32.928" v="279" actId="1076"/>
          <ac:picMkLst>
            <pc:docMk/>
            <pc:sldMk cId="3384071746" sldId="350"/>
            <ac:picMk id="4" creationId="{6D6C4E3A-3D58-690D-0AB7-441592A8E07B}"/>
          </ac:picMkLst>
        </pc:picChg>
      </pc:sldChg>
      <pc:sldChg chg="addSp delSp modSp add mod">
        <pc:chgData name="Jared Carboy" userId="6125d4e8-06bb-44b1-a4ea-03dbade77421" providerId="ADAL" clId="{F6EC7AFA-7F7E-874E-9D7C-126EB5B82354}" dt="2022-10-11T11:17:22.579" v="287" actId="1076"/>
        <pc:sldMkLst>
          <pc:docMk/>
          <pc:sldMk cId="425557585" sldId="351"/>
        </pc:sldMkLst>
        <pc:spChg chg="mod">
          <ac:chgData name="Jared Carboy" userId="6125d4e8-06bb-44b1-a4ea-03dbade77421" providerId="ADAL" clId="{F6EC7AFA-7F7E-874E-9D7C-126EB5B82354}" dt="2022-10-11T11:07:02.370" v="200" actId="207"/>
          <ac:spMkLst>
            <pc:docMk/>
            <pc:sldMk cId="425557585" sldId="351"/>
            <ac:spMk id="82" creationId="{23AE3E55-2255-84E4-3ED2-B30A135CFD25}"/>
          </ac:spMkLst>
        </pc:spChg>
        <pc:picChg chg="add mod modCrop">
          <ac:chgData name="Jared Carboy" userId="6125d4e8-06bb-44b1-a4ea-03dbade77421" providerId="ADAL" clId="{F6EC7AFA-7F7E-874E-9D7C-126EB5B82354}" dt="2022-10-11T11:17:22.579" v="287" actId="1076"/>
          <ac:picMkLst>
            <pc:docMk/>
            <pc:sldMk cId="425557585" sldId="351"/>
            <ac:picMk id="2" creationId="{38769879-72D1-598A-5032-E58084C802A2}"/>
          </ac:picMkLst>
        </pc:picChg>
        <pc:picChg chg="del">
          <ac:chgData name="Jared Carboy" userId="6125d4e8-06bb-44b1-a4ea-03dbade77421" providerId="ADAL" clId="{F6EC7AFA-7F7E-874E-9D7C-126EB5B82354}" dt="2022-10-11T11:06:49.874" v="182" actId="478"/>
          <ac:picMkLst>
            <pc:docMk/>
            <pc:sldMk cId="425557585" sldId="351"/>
            <ac:picMk id="3" creationId="{84292041-9698-269E-88F5-752B32844541}"/>
          </ac:picMkLst>
        </pc:picChg>
      </pc:sldChg>
      <pc:sldChg chg="addSp delSp modSp add del mod">
        <pc:chgData name="Jared Carboy" userId="6125d4e8-06bb-44b1-a4ea-03dbade77421" providerId="ADAL" clId="{F6EC7AFA-7F7E-874E-9D7C-126EB5B82354}" dt="2022-10-11T11:33:45.723" v="560" actId="2696"/>
        <pc:sldMkLst>
          <pc:docMk/>
          <pc:sldMk cId="2701680232" sldId="352"/>
        </pc:sldMkLst>
        <pc:spChg chg="add del mod">
          <ac:chgData name="Jared Carboy" userId="6125d4e8-06bb-44b1-a4ea-03dbade77421" providerId="ADAL" clId="{F6EC7AFA-7F7E-874E-9D7C-126EB5B82354}" dt="2022-10-11T11:13:55.236" v="252" actId="478"/>
          <ac:spMkLst>
            <pc:docMk/>
            <pc:sldMk cId="2701680232" sldId="352"/>
            <ac:spMk id="2" creationId="{3AFCEAA4-4978-608B-3D7F-349979E4FB73}"/>
          </ac:spMkLst>
        </pc:spChg>
        <pc:spChg chg="add del mod">
          <ac:chgData name="Jared Carboy" userId="6125d4e8-06bb-44b1-a4ea-03dbade77421" providerId="ADAL" clId="{F6EC7AFA-7F7E-874E-9D7C-126EB5B82354}" dt="2022-10-11T11:33:05.009" v="554" actId="478"/>
          <ac:spMkLst>
            <pc:docMk/>
            <pc:sldMk cId="2701680232" sldId="352"/>
            <ac:spMk id="3" creationId="{3FF73B31-3E9B-22F1-619D-ED8309670476}"/>
          </ac:spMkLst>
        </pc:spChg>
        <pc:spChg chg="del">
          <ac:chgData name="Jared Carboy" userId="6125d4e8-06bb-44b1-a4ea-03dbade77421" providerId="ADAL" clId="{F6EC7AFA-7F7E-874E-9D7C-126EB5B82354}" dt="2022-10-11T11:10:12.674" v="218" actId="478"/>
          <ac:spMkLst>
            <pc:docMk/>
            <pc:sldMk cId="2701680232" sldId="352"/>
            <ac:spMk id="6" creationId="{00000000-0000-0000-0000-000000000000}"/>
          </ac:spMkLst>
        </pc:spChg>
        <pc:spChg chg="add del mod">
          <ac:chgData name="Jared Carboy" userId="6125d4e8-06bb-44b1-a4ea-03dbade77421" providerId="ADAL" clId="{F6EC7AFA-7F7E-874E-9D7C-126EB5B82354}" dt="2022-10-11T11:33:06.194" v="555" actId="478"/>
          <ac:spMkLst>
            <pc:docMk/>
            <pc:sldMk cId="2701680232" sldId="352"/>
            <ac:spMk id="7" creationId="{ED3132B0-4DA9-1400-FD3A-CE75B3516B8A}"/>
          </ac:spMkLst>
        </pc:spChg>
        <pc:spChg chg="mod">
          <ac:chgData name="Jared Carboy" userId="6125d4e8-06bb-44b1-a4ea-03dbade77421" providerId="ADAL" clId="{F6EC7AFA-7F7E-874E-9D7C-126EB5B82354}" dt="2022-10-11T11:10:35.723" v="222" actId="1076"/>
          <ac:spMkLst>
            <pc:docMk/>
            <pc:sldMk cId="2701680232" sldId="352"/>
            <ac:spMk id="9" creationId="{00000000-0000-0000-0000-000000000000}"/>
          </ac:spMkLst>
        </pc:spChg>
        <pc:spChg chg="del">
          <ac:chgData name="Jared Carboy" userId="6125d4e8-06bb-44b1-a4ea-03dbade77421" providerId="ADAL" clId="{F6EC7AFA-7F7E-874E-9D7C-126EB5B82354}" dt="2022-10-11T11:10:04.873" v="213" actId="478"/>
          <ac:spMkLst>
            <pc:docMk/>
            <pc:sldMk cId="2701680232" sldId="352"/>
            <ac:spMk id="10" creationId="{00000000-0000-0000-0000-000000000000}"/>
          </ac:spMkLst>
        </pc:spChg>
        <pc:spChg chg="mod">
          <ac:chgData name="Jared Carboy" userId="6125d4e8-06bb-44b1-a4ea-03dbade77421" providerId="ADAL" clId="{F6EC7AFA-7F7E-874E-9D7C-126EB5B82354}" dt="2022-10-11T11:10:11.273" v="217" actId="20577"/>
          <ac:spMkLst>
            <pc:docMk/>
            <pc:sldMk cId="2701680232" sldId="352"/>
            <ac:spMk id="59" creationId="{00000000-0000-0000-0000-000000000000}"/>
          </ac:spMkLst>
        </pc:spChg>
        <pc:spChg chg="del">
          <ac:chgData name="Jared Carboy" userId="6125d4e8-06bb-44b1-a4ea-03dbade77421" providerId="ADAL" clId="{F6EC7AFA-7F7E-874E-9D7C-126EB5B82354}" dt="2022-10-11T11:10:08.173" v="215" actId="478"/>
          <ac:spMkLst>
            <pc:docMk/>
            <pc:sldMk cId="2701680232" sldId="352"/>
            <ac:spMk id="60" creationId="{00000000-0000-0000-0000-000000000000}"/>
          </ac:spMkLst>
        </pc:spChg>
        <pc:spChg chg="mod">
          <ac:chgData name="Jared Carboy" userId="6125d4e8-06bb-44b1-a4ea-03dbade77421" providerId="ADAL" clId="{F6EC7AFA-7F7E-874E-9D7C-126EB5B82354}" dt="2022-10-11T11:10:31.131" v="221" actId="1076"/>
          <ac:spMkLst>
            <pc:docMk/>
            <pc:sldMk cId="2701680232" sldId="352"/>
            <ac:spMk id="61" creationId="{00000000-0000-0000-0000-000000000000}"/>
          </ac:spMkLst>
        </pc:spChg>
        <pc:spChg chg="del">
          <ac:chgData name="Jared Carboy" userId="6125d4e8-06bb-44b1-a4ea-03dbade77421" providerId="ADAL" clId="{F6EC7AFA-7F7E-874E-9D7C-126EB5B82354}" dt="2022-10-11T11:10:09.823" v="216" actId="478"/>
          <ac:spMkLst>
            <pc:docMk/>
            <pc:sldMk cId="2701680232" sldId="352"/>
            <ac:spMk id="62" creationId="{00000000-0000-0000-0000-000000000000}"/>
          </ac:spMkLst>
        </pc:spChg>
        <pc:picChg chg="add del mod">
          <ac:chgData name="Jared Carboy" userId="6125d4e8-06bb-44b1-a4ea-03dbade77421" providerId="ADAL" clId="{F6EC7AFA-7F7E-874E-9D7C-126EB5B82354}" dt="2022-10-11T11:33:44.104" v="559" actId="478"/>
          <ac:picMkLst>
            <pc:docMk/>
            <pc:sldMk cId="2701680232" sldId="352"/>
            <ac:picMk id="11" creationId="{852556A6-9409-0676-F74C-8A8DEAB3EEC6}"/>
          </ac:picMkLst>
        </pc:picChg>
        <pc:picChg chg="del">
          <ac:chgData name="Jared Carboy" userId="6125d4e8-06bb-44b1-a4ea-03dbade77421" providerId="ADAL" clId="{F6EC7AFA-7F7E-874E-9D7C-126EB5B82354}" dt="2022-10-11T11:10:06.173" v="214" actId="478"/>
          <ac:picMkLst>
            <pc:docMk/>
            <pc:sldMk cId="2701680232" sldId="352"/>
            <ac:picMk id="1028" creationId="{00000000-0000-0000-0000-000000000000}"/>
          </ac:picMkLst>
        </pc:picChg>
      </pc:sldChg>
      <pc:sldChg chg="new del">
        <pc:chgData name="Jared Carboy" userId="6125d4e8-06bb-44b1-a4ea-03dbade77421" providerId="ADAL" clId="{F6EC7AFA-7F7E-874E-9D7C-126EB5B82354}" dt="2022-10-11T11:09:58.184" v="211" actId="2696"/>
        <pc:sldMkLst>
          <pc:docMk/>
          <pc:sldMk cId="3097661259" sldId="352"/>
        </pc:sldMkLst>
      </pc:sldChg>
      <pc:sldChg chg="delSp modSp add del mod modTransition">
        <pc:chgData name="Jared Carboy" userId="6125d4e8-06bb-44b1-a4ea-03dbade77421" providerId="ADAL" clId="{F6EC7AFA-7F7E-874E-9D7C-126EB5B82354}" dt="2022-10-11T11:14:50.171" v="274" actId="2696"/>
        <pc:sldMkLst>
          <pc:docMk/>
          <pc:sldMk cId="1212790718" sldId="353"/>
        </pc:sldMkLst>
        <pc:spChg chg="mod">
          <ac:chgData name="Jared Carboy" userId="6125d4e8-06bb-44b1-a4ea-03dbade77421" providerId="ADAL" clId="{F6EC7AFA-7F7E-874E-9D7C-126EB5B82354}" dt="2022-10-11T11:14:36.904" v="272" actId="20577"/>
          <ac:spMkLst>
            <pc:docMk/>
            <pc:sldMk cId="1212790718" sldId="353"/>
            <ac:spMk id="82" creationId="{23AE3E55-2255-84E4-3ED2-B30A135CFD25}"/>
          </ac:spMkLst>
        </pc:spChg>
        <pc:picChg chg="del">
          <ac:chgData name="Jared Carboy" userId="6125d4e8-06bb-44b1-a4ea-03dbade77421" providerId="ADAL" clId="{F6EC7AFA-7F7E-874E-9D7C-126EB5B82354}" dt="2022-10-11T11:14:32.128" v="254" actId="478"/>
          <ac:picMkLst>
            <pc:docMk/>
            <pc:sldMk cId="1212790718" sldId="353"/>
            <ac:picMk id="88" creationId="{AF1E54A0-D79D-CCCB-232F-5F14982E11B9}"/>
          </ac:picMkLst>
        </pc:picChg>
      </pc:sldChg>
    </pc:docChg>
  </pc:docChgLst>
  <pc:docChgLst>
    <pc:chgData name="Carlos Sanchez-Sarmiento" userId="S::cas19w@fsu.edu::2326a0ff-7c8d-4f5b-b5b2-e1c852c29958" providerId="AD" clId="Web-{E1FF28C3-3798-4AD0-85CB-696E462E4DA5}"/>
    <pc:docChg chg="modSld">
      <pc:chgData name="Carlos Sanchez-Sarmiento" userId="S::cas19w@fsu.edu::2326a0ff-7c8d-4f5b-b5b2-e1c852c29958" providerId="AD" clId="Web-{E1FF28C3-3798-4AD0-85CB-696E462E4DA5}" dt="2022-10-07T11:57:20.894" v="3" actId="14100"/>
      <pc:docMkLst>
        <pc:docMk/>
      </pc:docMkLst>
      <pc:sldChg chg="modSp">
        <pc:chgData name="Carlos Sanchez-Sarmiento" userId="S::cas19w@fsu.edu::2326a0ff-7c8d-4f5b-b5b2-e1c852c29958" providerId="AD" clId="Web-{E1FF28C3-3798-4AD0-85CB-696E462E4DA5}" dt="2022-10-07T11:57:20.894" v="3" actId="14100"/>
        <pc:sldMkLst>
          <pc:docMk/>
          <pc:sldMk cId="3956933917" sldId="259"/>
        </pc:sldMkLst>
        <pc:picChg chg="mod">
          <ac:chgData name="Carlos Sanchez-Sarmiento" userId="S::cas19w@fsu.edu::2326a0ff-7c8d-4f5b-b5b2-e1c852c29958" providerId="AD" clId="Web-{E1FF28C3-3798-4AD0-85CB-696E462E4DA5}" dt="2022-10-07T11:57:20.894" v="3" actId="14100"/>
          <ac:picMkLst>
            <pc:docMk/>
            <pc:sldMk cId="3956933917" sldId="259"/>
            <ac:picMk id="6" creationId="{A59736CD-D452-240E-B1B3-AFEF438146C8}"/>
          </ac:picMkLst>
        </pc:picChg>
      </pc:sldChg>
    </pc:docChg>
  </pc:docChgLst>
  <pc:docChgLst>
    <pc:chgData name="Carlos Sanchez-Sarmiento" userId="2326a0ff-7c8d-4f5b-b5b2-e1c852c29958" providerId="ADAL" clId="{3360CA65-7602-4B8A-950E-F56828B8B97B}"/>
    <pc:docChg chg="undo redo custSel addSld delSld modSld sldOrd delSection modSection">
      <pc:chgData name="Carlos Sanchez-Sarmiento" userId="2326a0ff-7c8d-4f5b-b5b2-e1c852c29958" providerId="ADAL" clId="{3360CA65-7602-4B8A-950E-F56828B8B97B}" dt="2022-11-06T21:54:27.983" v="2653" actId="1076"/>
      <pc:docMkLst>
        <pc:docMk/>
      </pc:docMkLst>
      <pc:sldChg chg="modSp mod">
        <pc:chgData name="Carlos Sanchez-Sarmiento" userId="2326a0ff-7c8d-4f5b-b5b2-e1c852c29958" providerId="ADAL" clId="{3360CA65-7602-4B8A-950E-F56828B8B97B}" dt="2022-11-06T21:40:14.170" v="2324" actId="20577"/>
        <pc:sldMkLst>
          <pc:docMk/>
          <pc:sldMk cId="3956933917" sldId="259"/>
        </pc:sldMkLst>
        <pc:spChg chg="mod">
          <ac:chgData name="Carlos Sanchez-Sarmiento" userId="2326a0ff-7c8d-4f5b-b5b2-e1c852c29958" providerId="ADAL" clId="{3360CA65-7602-4B8A-950E-F56828B8B97B}" dt="2022-11-06T21:40:14.170" v="2324" actId="20577"/>
          <ac:spMkLst>
            <pc:docMk/>
            <pc:sldMk cId="3956933917" sldId="259"/>
            <ac:spMk id="4" creationId="{EC732BC4-B5E4-4FA4-8633-D91C8E94A81A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0:23.716" v="2326"/>
        <pc:sldMkLst>
          <pc:docMk/>
          <pc:sldMk cId="549954730" sldId="269"/>
        </pc:sldMkLst>
        <pc:spChg chg="mod">
          <ac:chgData name="Carlos Sanchez-Sarmiento" userId="2326a0ff-7c8d-4f5b-b5b2-e1c852c29958" providerId="ADAL" clId="{3360CA65-7602-4B8A-950E-F56828B8B97B}" dt="2022-11-06T21:40:23.716" v="2326"/>
          <ac:spMkLst>
            <pc:docMk/>
            <pc:sldMk cId="549954730" sldId="269"/>
            <ac:spMk id="4" creationId="{EC732BC4-B5E4-4FA4-8633-D91C8E94A81A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0:20.923" v="2325"/>
        <pc:sldMkLst>
          <pc:docMk/>
          <pc:sldMk cId="2432666788" sldId="270"/>
        </pc:sldMkLst>
        <pc:spChg chg="mod">
          <ac:chgData name="Carlos Sanchez-Sarmiento" userId="2326a0ff-7c8d-4f5b-b5b2-e1c852c29958" providerId="ADAL" clId="{3360CA65-7602-4B8A-950E-F56828B8B97B}" dt="2022-11-06T21:40:20.923" v="2325"/>
          <ac:spMkLst>
            <pc:docMk/>
            <pc:sldMk cId="2432666788" sldId="270"/>
            <ac:spMk id="4" creationId="{EC732BC4-B5E4-4FA4-8633-D91C8E94A81A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0:28.795" v="2327"/>
        <pc:sldMkLst>
          <pc:docMk/>
          <pc:sldMk cId="2775184045" sldId="276"/>
        </pc:sldMkLst>
        <pc:spChg chg="mod">
          <ac:chgData name="Carlos Sanchez-Sarmiento" userId="2326a0ff-7c8d-4f5b-b5b2-e1c852c29958" providerId="ADAL" clId="{3360CA65-7602-4B8A-950E-F56828B8B97B}" dt="2022-11-06T21:40:28.795" v="2327"/>
          <ac:spMkLst>
            <pc:docMk/>
            <pc:sldMk cId="2775184045" sldId="276"/>
            <ac:spMk id="4" creationId="{EC732BC4-B5E4-4FA4-8633-D91C8E94A81A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0:31.635" v="2328"/>
        <pc:sldMkLst>
          <pc:docMk/>
          <pc:sldMk cId="2308542275" sldId="282"/>
        </pc:sldMkLst>
        <pc:spChg chg="mod">
          <ac:chgData name="Carlos Sanchez-Sarmiento" userId="2326a0ff-7c8d-4f5b-b5b2-e1c852c29958" providerId="ADAL" clId="{3360CA65-7602-4B8A-950E-F56828B8B97B}" dt="2022-11-06T21:40:31.635" v="2328"/>
          <ac:spMkLst>
            <pc:docMk/>
            <pc:sldMk cId="2308542275" sldId="282"/>
            <ac:spMk id="4" creationId="{EC732BC4-B5E4-4FA4-8633-D91C8E94A81A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3:27.335" v="2389"/>
        <pc:sldMkLst>
          <pc:docMk/>
          <pc:sldMk cId="3642966151" sldId="286"/>
        </pc:sldMkLst>
        <pc:spChg chg="mod">
          <ac:chgData name="Carlos Sanchez-Sarmiento" userId="2326a0ff-7c8d-4f5b-b5b2-e1c852c29958" providerId="ADAL" clId="{3360CA65-7602-4B8A-950E-F56828B8B97B}" dt="2022-11-06T21:43:27.335" v="2389"/>
          <ac:spMkLst>
            <pc:docMk/>
            <pc:sldMk cId="3642966151" sldId="286"/>
            <ac:spMk id="4" creationId="{EC732BC4-B5E4-4FA4-8633-D91C8E94A81A}"/>
          </ac:spMkLst>
        </pc:spChg>
      </pc:sldChg>
      <pc:sldChg chg="del">
        <pc:chgData name="Carlos Sanchez-Sarmiento" userId="2326a0ff-7c8d-4f5b-b5b2-e1c852c29958" providerId="ADAL" clId="{3360CA65-7602-4B8A-950E-F56828B8B97B}" dt="2022-11-06T17:24:27.889" v="0" actId="47"/>
        <pc:sldMkLst>
          <pc:docMk/>
          <pc:sldMk cId="3324047381" sldId="316"/>
        </pc:sldMkLst>
      </pc:sldChg>
      <pc:sldChg chg="del">
        <pc:chgData name="Carlos Sanchez-Sarmiento" userId="2326a0ff-7c8d-4f5b-b5b2-e1c852c29958" providerId="ADAL" clId="{3360CA65-7602-4B8A-950E-F56828B8B97B}" dt="2022-11-06T17:24:27.889" v="0" actId="47"/>
        <pc:sldMkLst>
          <pc:docMk/>
          <pc:sldMk cId="3135349091" sldId="317"/>
        </pc:sldMkLst>
      </pc:sldChg>
      <pc:sldChg chg="del">
        <pc:chgData name="Carlos Sanchez-Sarmiento" userId="2326a0ff-7c8d-4f5b-b5b2-e1c852c29958" providerId="ADAL" clId="{3360CA65-7602-4B8A-950E-F56828B8B97B}" dt="2022-11-06T17:24:27.889" v="0" actId="47"/>
        <pc:sldMkLst>
          <pc:docMk/>
          <pc:sldMk cId="2727183825" sldId="318"/>
        </pc:sldMkLst>
      </pc:sldChg>
      <pc:sldChg chg="modSp add mod modShow">
        <pc:chgData name="Carlos Sanchez-Sarmiento" userId="2326a0ff-7c8d-4f5b-b5b2-e1c852c29958" providerId="ADAL" clId="{3360CA65-7602-4B8A-950E-F56828B8B97B}" dt="2022-11-06T19:29:19.458" v="936" actId="1076"/>
        <pc:sldMkLst>
          <pc:docMk/>
          <pc:sldMk cId="2257550096" sldId="339"/>
        </pc:sldMkLst>
        <pc:spChg chg="mod">
          <ac:chgData name="Carlos Sanchez-Sarmiento" userId="2326a0ff-7c8d-4f5b-b5b2-e1c852c29958" providerId="ADAL" clId="{3360CA65-7602-4B8A-950E-F56828B8B97B}" dt="2022-11-06T19:29:19.458" v="936" actId="1076"/>
          <ac:spMkLst>
            <pc:docMk/>
            <pc:sldMk cId="2257550096" sldId="339"/>
            <ac:spMk id="65" creationId="{00000000-0000-0000-0000-000000000000}"/>
          </ac:spMkLst>
        </pc:spChg>
        <pc:grpChg chg="mod">
          <ac:chgData name="Carlos Sanchez-Sarmiento" userId="2326a0ff-7c8d-4f5b-b5b2-e1c852c29958" providerId="ADAL" clId="{3360CA65-7602-4B8A-950E-F56828B8B97B}" dt="2022-11-06T19:29:19.458" v="936" actId="1076"/>
          <ac:grpSpMkLst>
            <pc:docMk/>
            <pc:sldMk cId="2257550096" sldId="339"/>
            <ac:grpSpMk id="151" creationId="{00000000-0000-0000-0000-000000000000}"/>
          </ac:grpSpMkLst>
        </pc:grpChg>
      </pc:sldChg>
      <pc:sldChg chg="modSp mod">
        <pc:chgData name="Carlos Sanchez-Sarmiento" userId="2326a0ff-7c8d-4f5b-b5b2-e1c852c29958" providerId="ADAL" clId="{3360CA65-7602-4B8A-950E-F56828B8B97B}" dt="2022-11-06T21:40:41.900" v="2330"/>
        <pc:sldMkLst>
          <pc:docMk/>
          <pc:sldMk cId="2947938922" sldId="347"/>
        </pc:sldMkLst>
        <pc:spChg chg="mod">
          <ac:chgData name="Carlos Sanchez-Sarmiento" userId="2326a0ff-7c8d-4f5b-b5b2-e1c852c29958" providerId="ADAL" clId="{3360CA65-7602-4B8A-950E-F56828B8B97B}" dt="2022-11-06T21:40:41.900" v="2330"/>
          <ac:spMkLst>
            <pc:docMk/>
            <pc:sldMk cId="2947938922" sldId="347"/>
            <ac:spMk id="159" creationId="{00000000-0000-0000-0000-000000000000}"/>
          </ac:spMkLst>
        </pc:spChg>
      </pc:sldChg>
      <pc:sldChg chg="add mod modShow">
        <pc:chgData name="Carlos Sanchez-Sarmiento" userId="2326a0ff-7c8d-4f5b-b5b2-e1c852c29958" providerId="ADAL" clId="{3360CA65-7602-4B8A-950E-F56828B8B97B}" dt="2022-11-06T19:27:29.268" v="916" actId="729"/>
        <pc:sldMkLst>
          <pc:docMk/>
          <pc:sldMk cId="2206615467" sldId="348"/>
        </pc:sldMkLst>
      </pc:sldChg>
      <pc:sldChg chg="delSp modSp mod">
        <pc:chgData name="Carlos Sanchez-Sarmiento" userId="2326a0ff-7c8d-4f5b-b5b2-e1c852c29958" providerId="ADAL" clId="{3360CA65-7602-4B8A-950E-F56828B8B97B}" dt="2022-11-06T21:40:34.682" v="2329"/>
        <pc:sldMkLst>
          <pc:docMk/>
          <pc:sldMk cId="918337671" sldId="354"/>
        </pc:sldMkLst>
        <pc:spChg chg="mod">
          <ac:chgData name="Carlos Sanchez-Sarmiento" userId="2326a0ff-7c8d-4f5b-b5b2-e1c852c29958" providerId="ADAL" clId="{3360CA65-7602-4B8A-950E-F56828B8B97B}" dt="2022-11-06T21:40:34.682" v="2329"/>
          <ac:spMkLst>
            <pc:docMk/>
            <pc:sldMk cId="918337671" sldId="354"/>
            <ac:spMk id="4" creationId="{EC732BC4-B5E4-4FA4-8633-D91C8E94A81A}"/>
          </ac:spMkLst>
        </pc:spChg>
        <pc:grpChg chg="del">
          <ac:chgData name="Carlos Sanchez-Sarmiento" userId="2326a0ff-7c8d-4f5b-b5b2-e1c852c29958" providerId="ADAL" clId="{3360CA65-7602-4B8A-950E-F56828B8B97B}" dt="2022-11-06T18:20:00.234" v="371" actId="478"/>
          <ac:grpSpMkLst>
            <pc:docMk/>
            <pc:sldMk cId="918337671" sldId="354"/>
            <ac:grpSpMk id="12" creationId="{00000000-0000-0000-0000-000000000000}"/>
          </ac:grpSpMkLst>
        </pc:grpChg>
      </pc:sldChg>
      <pc:sldChg chg="delSp modSp mod">
        <pc:chgData name="Carlos Sanchez-Sarmiento" userId="2326a0ff-7c8d-4f5b-b5b2-e1c852c29958" providerId="ADAL" clId="{3360CA65-7602-4B8A-950E-F56828B8B97B}" dt="2022-11-06T21:40:44.567" v="2331"/>
        <pc:sldMkLst>
          <pc:docMk/>
          <pc:sldMk cId="446138860" sldId="358"/>
        </pc:sldMkLst>
        <pc:spChg chg="mod">
          <ac:chgData name="Carlos Sanchez-Sarmiento" userId="2326a0ff-7c8d-4f5b-b5b2-e1c852c29958" providerId="ADAL" clId="{3360CA65-7602-4B8A-950E-F56828B8B97B}" dt="2022-11-06T21:40:44.567" v="2331"/>
          <ac:spMkLst>
            <pc:docMk/>
            <pc:sldMk cId="446138860" sldId="358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53:13.541" v="1714" actId="1076"/>
          <ac:spMkLst>
            <pc:docMk/>
            <pc:sldMk cId="446138860" sldId="358"/>
            <ac:spMk id="115" creationId="{C6D43AE3-03BB-4A8A-BEA6-C9CF175E91EC}"/>
          </ac:spMkLst>
        </pc:spChg>
        <pc:spChg chg="del">
          <ac:chgData name="Carlos Sanchez-Sarmiento" userId="2326a0ff-7c8d-4f5b-b5b2-e1c852c29958" providerId="ADAL" clId="{3360CA65-7602-4B8A-950E-F56828B8B97B}" dt="2022-11-06T20:53:10.173" v="1713" actId="478"/>
          <ac:spMkLst>
            <pc:docMk/>
            <pc:sldMk cId="446138860" sldId="358"/>
            <ac:spMk id="122" creationId="{E3E3BD51-05D1-4F99-A04F-8D51A83E398D}"/>
          </ac:spMkLst>
        </pc:spChg>
        <pc:grpChg chg="del">
          <ac:chgData name="Carlos Sanchez-Sarmiento" userId="2326a0ff-7c8d-4f5b-b5b2-e1c852c29958" providerId="ADAL" clId="{3360CA65-7602-4B8A-950E-F56828B8B97B}" dt="2022-11-06T18:20:07.250" v="372" actId="478"/>
          <ac:grpSpMkLst>
            <pc:docMk/>
            <pc:sldMk cId="446138860" sldId="358"/>
            <ac:grpSpMk id="12" creationId="{00000000-0000-0000-0000-000000000000}"/>
          </ac:grpSpMkLst>
        </pc:grpChg>
      </pc:sldChg>
      <pc:sldChg chg="modSp mod">
        <pc:chgData name="Carlos Sanchez-Sarmiento" userId="2326a0ff-7c8d-4f5b-b5b2-e1c852c29958" providerId="ADAL" clId="{3360CA65-7602-4B8A-950E-F56828B8B97B}" dt="2022-11-06T21:40:48.073" v="2332"/>
        <pc:sldMkLst>
          <pc:docMk/>
          <pc:sldMk cId="4276569241" sldId="361"/>
        </pc:sldMkLst>
        <pc:spChg chg="mod">
          <ac:chgData name="Carlos Sanchez-Sarmiento" userId="2326a0ff-7c8d-4f5b-b5b2-e1c852c29958" providerId="ADAL" clId="{3360CA65-7602-4B8A-950E-F56828B8B97B}" dt="2022-11-06T21:40:48.073" v="2332"/>
          <ac:spMkLst>
            <pc:docMk/>
            <pc:sldMk cId="4276569241" sldId="361"/>
            <ac:spMk id="59" creationId="{00000000-0000-0000-0000-000000000000}"/>
          </ac:spMkLst>
        </pc:spChg>
      </pc:sldChg>
      <pc:sldChg chg="addSp modSp mod">
        <pc:chgData name="Carlos Sanchez-Sarmiento" userId="2326a0ff-7c8d-4f5b-b5b2-e1c852c29958" providerId="ADAL" clId="{3360CA65-7602-4B8A-950E-F56828B8B97B}" dt="2022-11-06T21:40:51.409" v="2333"/>
        <pc:sldMkLst>
          <pc:docMk/>
          <pc:sldMk cId="2990488489" sldId="363"/>
        </pc:sldMkLst>
        <pc:spChg chg="mod ord">
          <ac:chgData name="Carlos Sanchez-Sarmiento" userId="2326a0ff-7c8d-4f5b-b5b2-e1c852c29958" providerId="ADAL" clId="{3360CA65-7602-4B8A-950E-F56828B8B97B}" dt="2022-11-06T20:35:26.427" v="1435" actId="167"/>
          <ac:spMkLst>
            <pc:docMk/>
            <pc:sldMk cId="2990488489" sldId="363"/>
            <ac:spMk id="40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32:22.382" v="1400" actId="207"/>
          <ac:spMkLst>
            <pc:docMk/>
            <pc:sldMk cId="2990488489" sldId="363"/>
            <ac:spMk id="41" creationId="{00000000-0000-0000-0000-000000000000}"/>
          </ac:spMkLst>
        </pc:spChg>
        <pc:spChg chg="mod ord">
          <ac:chgData name="Carlos Sanchez-Sarmiento" userId="2326a0ff-7c8d-4f5b-b5b2-e1c852c29958" providerId="ADAL" clId="{3360CA65-7602-4B8A-950E-F56828B8B97B}" dt="2022-11-06T20:35:17.924" v="1434" actId="167"/>
          <ac:spMkLst>
            <pc:docMk/>
            <pc:sldMk cId="2990488489" sldId="363"/>
            <ac:spMk id="42" creationId="{00000000-0000-0000-0000-000000000000}"/>
          </ac:spMkLst>
        </pc:spChg>
        <pc:spChg chg="mod ord">
          <ac:chgData name="Carlos Sanchez-Sarmiento" userId="2326a0ff-7c8d-4f5b-b5b2-e1c852c29958" providerId="ADAL" clId="{3360CA65-7602-4B8A-950E-F56828B8B97B}" dt="2022-11-06T20:35:32.573" v="1436" actId="167"/>
          <ac:spMkLst>
            <pc:docMk/>
            <pc:sldMk cId="2990488489" sldId="363"/>
            <ac:spMk id="46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31:58.520" v="1398" actId="20577"/>
          <ac:spMkLst>
            <pc:docMk/>
            <pc:sldMk cId="2990488489" sldId="363"/>
            <ac:spMk id="50" creationId="{00000000-0000-0000-0000-000000000000}"/>
          </ac:spMkLst>
        </pc:spChg>
        <pc:spChg chg="add mod ord">
          <ac:chgData name="Carlos Sanchez-Sarmiento" userId="2326a0ff-7c8d-4f5b-b5b2-e1c852c29958" providerId="ADAL" clId="{3360CA65-7602-4B8A-950E-F56828B8B97B}" dt="2022-11-06T21:00:20.287" v="1928" actId="20577"/>
          <ac:spMkLst>
            <pc:docMk/>
            <pc:sldMk cId="2990488489" sldId="363"/>
            <ac:spMk id="53" creationId="{93667470-EF17-4C21-9EAA-FFE8486D9AF8}"/>
          </ac:spMkLst>
        </pc:spChg>
        <pc:spChg chg="add mod ord">
          <ac:chgData name="Carlos Sanchez-Sarmiento" userId="2326a0ff-7c8d-4f5b-b5b2-e1c852c29958" providerId="ADAL" clId="{3360CA65-7602-4B8A-950E-F56828B8B97B}" dt="2022-11-06T20:35:32.573" v="1436" actId="167"/>
          <ac:spMkLst>
            <pc:docMk/>
            <pc:sldMk cId="2990488489" sldId="363"/>
            <ac:spMk id="54" creationId="{FAE3EB16-F779-49C7-968A-C4F5575E08B4}"/>
          </ac:spMkLst>
        </pc:spChg>
        <pc:spChg chg="add mod ord">
          <ac:chgData name="Carlos Sanchez-Sarmiento" userId="2326a0ff-7c8d-4f5b-b5b2-e1c852c29958" providerId="ADAL" clId="{3360CA65-7602-4B8A-950E-F56828B8B97B}" dt="2022-11-06T20:35:17.924" v="1434" actId="167"/>
          <ac:spMkLst>
            <pc:docMk/>
            <pc:sldMk cId="2990488489" sldId="363"/>
            <ac:spMk id="55" creationId="{5BDFD2FD-89E1-4D8A-BE75-D9677C23A93E}"/>
          </ac:spMkLst>
        </pc:spChg>
        <pc:spChg chg="add mod">
          <ac:chgData name="Carlos Sanchez-Sarmiento" userId="2326a0ff-7c8d-4f5b-b5b2-e1c852c29958" providerId="ADAL" clId="{3360CA65-7602-4B8A-950E-F56828B8B97B}" dt="2022-11-06T20:52:52.667" v="1712" actId="1076"/>
          <ac:spMkLst>
            <pc:docMk/>
            <pc:sldMk cId="2990488489" sldId="363"/>
            <ac:spMk id="56" creationId="{669F6155-89D3-4D07-AE0B-4CEE05001453}"/>
          </ac:spMkLst>
        </pc:spChg>
        <pc:spChg chg="mod">
          <ac:chgData name="Carlos Sanchez-Sarmiento" userId="2326a0ff-7c8d-4f5b-b5b2-e1c852c29958" providerId="ADAL" clId="{3360CA65-7602-4B8A-950E-F56828B8B97B}" dt="2022-11-06T21:40:51.409" v="2333"/>
          <ac:spMkLst>
            <pc:docMk/>
            <pc:sldMk cId="2990488489" sldId="363"/>
            <ac:spMk id="59" creationId="{00000000-0000-0000-0000-000000000000}"/>
          </ac:spMkLst>
        </pc:spChg>
        <pc:spChg chg="ord">
          <ac:chgData name="Carlos Sanchez-Sarmiento" userId="2326a0ff-7c8d-4f5b-b5b2-e1c852c29958" providerId="ADAL" clId="{3360CA65-7602-4B8A-950E-F56828B8B97B}" dt="2022-11-06T20:35:26.427" v="1435" actId="167"/>
          <ac:spMkLst>
            <pc:docMk/>
            <pc:sldMk cId="2990488489" sldId="363"/>
            <ac:spMk id="79" creationId="{362AD55A-8EC7-4D71-B564-5FA272D17916}"/>
          </ac:spMkLst>
        </pc:spChg>
        <pc:spChg chg="ord">
          <ac:chgData name="Carlos Sanchez-Sarmiento" userId="2326a0ff-7c8d-4f5b-b5b2-e1c852c29958" providerId="ADAL" clId="{3360CA65-7602-4B8A-950E-F56828B8B97B}" dt="2022-11-06T20:35:17.924" v="1434" actId="167"/>
          <ac:spMkLst>
            <pc:docMk/>
            <pc:sldMk cId="2990488489" sldId="363"/>
            <ac:spMk id="101" creationId="{00000000-0000-0000-0000-000000000000}"/>
          </ac:spMkLst>
        </pc:spChg>
        <pc:spChg chg="ord">
          <ac:chgData name="Carlos Sanchez-Sarmiento" userId="2326a0ff-7c8d-4f5b-b5b2-e1c852c29958" providerId="ADAL" clId="{3360CA65-7602-4B8A-950E-F56828B8B97B}" dt="2022-11-06T20:35:32.573" v="1436" actId="167"/>
          <ac:spMkLst>
            <pc:docMk/>
            <pc:sldMk cId="2990488489" sldId="363"/>
            <ac:spMk id="109" creationId="{2BA1050B-8165-4AE8-A105-C755B1123C6E}"/>
          </ac:spMkLst>
        </pc:spChg>
      </pc:sldChg>
      <pc:sldChg chg="addSp delSp modSp del mod">
        <pc:chgData name="Carlos Sanchez-Sarmiento" userId="2326a0ff-7c8d-4f5b-b5b2-e1c852c29958" providerId="ADAL" clId="{3360CA65-7602-4B8A-950E-F56828B8B97B}" dt="2022-11-06T20:42:49.183" v="1526" actId="47"/>
        <pc:sldMkLst>
          <pc:docMk/>
          <pc:sldMk cId="3450198486" sldId="364"/>
        </pc:sldMkLst>
        <pc:spChg chg="mod">
          <ac:chgData name="Carlos Sanchez-Sarmiento" userId="2326a0ff-7c8d-4f5b-b5b2-e1c852c29958" providerId="ADAL" clId="{3360CA65-7602-4B8A-950E-F56828B8B97B}" dt="2022-11-06T17:46:31.932" v="87" actId="164"/>
          <ac:spMkLst>
            <pc:docMk/>
            <pc:sldMk cId="3450198486" sldId="364"/>
            <ac:spMk id="12" creationId="{00000000-0000-0000-0000-000000000000}"/>
          </ac:spMkLst>
        </pc:spChg>
        <pc:spChg chg="add mod">
          <ac:chgData name="Carlos Sanchez-Sarmiento" userId="2326a0ff-7c8d-4f5b-b5b2-e1c852c29958" providerId="ADAL" clId="{3360CA65-7602-4B8A-950E-F56828B8B97B}" dt="2022-11-06T17:46:00.669" v="81"/>
          <ac:spMkLst>
            <pc:docMk/>
            <pc:sldMk cId="3450198486" sldId="364"/>
            <ac:spMk id="15" creationId="{C6B7BAE1-802F-4085-9C18-748CEB743A9D}"/>
          </ac:spMkLst>
        </pc:spChg>
        <pc:spChg chg="add mod">
          <ac:chgData name="Carlos Sanchez-Sarmiento" userId="2326a0ff-7c8d-4f5b-b5b2-e1c852c29958" providerId="ADAL" clId="{3360CA65-7602-4B8A-950E-F56828B8B97B}" dt="2022-11-06T17:46:00.669" v="81"/>
          <ac:spMkLst>
            <pc:docMk/>
            <pc:sldMk cId="3450198486" sldId="364"/>
            <ac:spMk id="16" creationId="{858F72B7-6FB0-46A0-A49A-AA6101EBEDF5}"/>
          </ac:spMkLst>
        </pc:spChg>
        <pc:spChg chg="add mod">
          <ac:chgData name="Carlos Sanchez-Sarmiento" userId="2326a0ff-7c8d-4f5b-b5b2-e1c852c29958" providerId="ADAL" clId="{3360CA65-7602-4B8A-950E-F56828B8B97B}" dt="2022-11-06T17:46:00.669" v="81"/>
          <ac:spMkLst>
            <pc:docMk/>
            <pc:sldMk cId="3450198486" sldId="364"/>
            <ac:spMk id="17" creationId="{9546ADE5-AA19-462B-932A-326A11E80A74}"/>
          </ac:spMkLst>
        </pc:spChg>
        <pc:spChg chg="mod">
          <ac:chgData name="Carlos Sanchez-Sarmiento" userId="2326a0ff-7c8d-4f5b-b5b2-e1c852c29958" providerId="ADAL" clId="{3360CA65-7602-4B8A-950E-F56828B8B97B}" dt="2022-11-06T19:24:35.043" v="859"/>
          <ac:spMkLst>
            <pc:docMk/>
            <pc:sldMk cId="3450198486" sldId="364"/>
            <ac:spMk id="21" creationId="{4F5121BD-56DC-4D82-A35A-EA2D881A8B3C}"/>
          </ac:spMkLst>
        </pc:spChg>
        <pc:spChg chg="mod">
          <ac:chgData name="Carlos Sanchez-Sarmiento" userId="2326a0ff-7c8d-4f5b-b5b2-e1c852c29958" providerId="ADAL" clId="{3360CA65-7602-4B8A-950E-F56828B8B97B}" dt="2022-11-06T19:24:35.043" v="859"/>
          <ac:spMkLst>
            <pc:docMk/>
            <pc:sldMk cId="3450198486" sldId="364"/>
            <ac:spMk id="22" creationId="{2C4E9293-7627-469B-A05F-971F77EF01F1}"/>
          </ac:spMkLst>
        </pc:spChg>
        <pc:spChg chg="mod">
          <ac:chgData name="Carlos Sanchez-Sarmiento" userId="2326a0ff-7c8d-4f5b-b5b2-e1c852c29958" providerId="ADAL" clId="{3360CA65-7602-4B8A-950E-F56828B8B97B}" dt="2022-11-06T19:24:35.043" v="859"/>
          <ac:spMkLst>
            <pc:docMk/>
            <pc:sldMk cId="3450198486" sldId="364"/>
            <ac:spMk id="23" creationId="{A26D64F1-D071-467E-9179-43340F4CCA0E}"/>
          </ac:spMkLst>
        </pc:spChg>
        <pc:spChg chg="add del mod">
          <ac:chgData name="Carlos Sanchez-Sarmiento" userId="2326a0ff-7c8d-4f5b-b5b2-e1c852c29958" providerId="ADAL" clId="{3360CA65-7602-4B8A-950E-F56828B8B97B}" dt="2022-11-06T17:47:00.354" v="95" actId="478"/>
          <ac:spMkLst>
            <pc:docMk/>
            <pc:sldMk cId="3450198486" sldId="364"/>
            <ac:spMk id="24" creationId="{E7A4AB9F-7B8C-4B9D-BDEA-2CB6E88EBB36}"/>
          </ac:spMkLst>
        </pc:spChg>
        <pc:spChg chg="add del mod">
          <ac:chgData name="Carlos Sanchez-Sarmiento" userId="2326a0ff-7c8d-4f5b-b5b2-e1c852c29958" providerId="ADAL" clId="{3360CA65-7602-4B8A-950E-F56828B8B97B}" dt="2022-11-06T17:47:00.354" v="95" actId="478"/>
          <ac:spMkLst>
            <pc:docMk/>
            <pc:sldMk cId="3450198486" sldId="364"/>
            <ac:spMk id="25" creationId="{C852A33B-DAE5-4847-8301-ADD460C6A0C9}"/>
          </ac:spMkLst>
        </pc:spChg>
        <pc:spChg chg="add del mod">
          <ac:chgData name="Carlos Sanchez-Sarmiento" userId="2326a0ff-7c8d-4f5b-b5b2-e1c852c29958" providerId="ADAL" clId="{3360CA65-7602-4B8A-950E-F56828B8B97B}" dt="2022-11-06T17:47:00.354" v="95" actId="478"/>
          <ac:spMkLst>
            <pc:docMk/>
            <pc:sldMk cId="3450198486" sldId="364"/>
            <ac:spMk id="26" creationId="{B2C9974D-1A27-4219-9F4B-E6981EC93E4A}"/>
          </ac:spMkLst>
        </pc:spChg>
        <pc:spChg chg="add del mod">
          <ac:chgData name="Carlos Sanchez-Sarmiento" userId="2326a0ff-7c8d-4f5b-b5b2-e1c852c29958" providerId="ADAL" clId="{3360CA65-7602-4B8A-950E-F56828B8B97B}" dt="2022-11-06T19:24:37.473" v="860" actId="478"/>
          <ac:spMkLst>
            <pc:docMk/>
            <pc:sldMk cId="3450198486" sldId="364"/>
            <ac:spMk id="27" creationId="{A9987571-F63E-45FE-A491-F39BAAE1AF97}"/>
          </ac:spMkLst>
        </pc:spChg>
        <pc:spChg chg="add del mod">
          <ac:chgData name="Carlos Sanchez-Sarmiento" userId="2326a0ff-7c8d-4f5b-b5b2-e1c852c29958" providerId="ADAL" clId="{3360CA65-7602-4B8A-950E-F56828B8B97B}" dt="2022-11-06T20:32:43.694" v="1405" actId="21"/>
          <ac:spMkLst>
            <pc:docMk/>
            <pc:sldMk cId="3450198486" sldId="364"/>
            <ac:spMk id="28" creationId="{994C3048-2675-4BB8-99BD-F3BE148D4C5A}"/>
          </ac:spMkLst>
        </pc:spChg>
        <pc:spChg chg="mod">
          <ac:chgData name="Carlos Sanchez-Sarmiento" userId="2326a0ff-7c8d-4f5b-b5b2-e1c852c29958" providerId="ADAL" clId="{3360CA65-7602-4B8A-950E-F56828B8B97B}" dt="2022-11-06T17:46:02.476" v="82" actId="164"/>
          <ac:spMkLst>
            <pc:docMk/>
            <pc:sldMk cId="3450198486" sldId="364"/>
            <ac:spMk id="40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46:31.932" v="87" actId="164"/>
          <ac:spMkLst>
            <pc:docMk/>
            <pc:sldMk cId="3450198486" sldId="364"/>
            <ac:spMk id="42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47:22.802" v="98" actId="1076"/>
          <ac:spMkLst>
            <pc:docMk/>
            <pc:sldMk cId="3450198486" sldId="364"/>
            <ac:spMk id="46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47:22.802" v="98" actId="1076"/>
          <ac:spMkLst>
            <pc:docMk/>
            <pc:sldMk cId="3450198486" sldId="364"/>
            <ac:spMk id="57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46:02.476" v="82" actId="164"/>
          <ac:spMkLst>
            <pc:docMk/>
            <pc:sldMk cId="3450198486" sldId="364"/>
            <ac:spMk id="58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46:02.476" v="82" actId="164"/>
          <ac:spMkLst>
            <pc:docMk/>
            <pc:sldMk cId="3450198486" sldId="364"/>
            <ac:spMk id="77" creationId="{5C08F747-8C33-4250-847D-A69DA6801E41}"/>
          </ac:spMkLst>
        </pc:spChg>
        <pc:spChg chg="mod">
          <ac:chgData name="Carlos Sanchez-Sarmiento" userId="2326a0ff-7c8d-4f5b-b5b2-e1c852c29958" providerId="ADAL" clId="{3360CA65-7602-4B8A-950E-F56828B8B97B}" dt="2022-11-06T17:46:31.932" v="87" actId="164"/>
          <ac:spMkLst>
            <pc:docMk/>
            <pc:sldMk cId="3450198486" sldId="364"/>
            <ac:spMk id="10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47:22.802" v="98" actId="1076"/>
          <ac:spMkLst>
            <pc:docMk/>
            <pc:sldMk cId="3450198486" sldId="364"/>
            <ac:spMk id="109" creationId="{2BA1050B-8165-4AE8-A105-C755B1123C6E}"/>
          </ac:spMkLst>
        </pc:spChg>
        <pc:grpChg chg="add mod">
          <ac:chgData name="Carlos Sanchez-Sarmiento" userId="2326a0ff-7c8d-4f5b-b5b2-e1c852c29958" providerId="ADAL" clId="{3360CA65-7602-4B8A-950E-F56828B8B97B}" dt="2022-11-06T17:46:19.711" v="86" actId="1076"/>
          <ac:grpSpMkLst>
            <pc:docMk/>
            <pc:sldMk cId="3450198486" sldId="364"/>
            <ac:grpSpMk id="2" creationId="{F57AAFF9-AF89-445D-AA48-5A2987B50F84}"/>
          </ac:grpSpMkLst>
        </pc:grpChg>
        <pc:grpChg chg="add del mod">
          <ac:chgData name="Carlos Sanchez-Sarmiento" userId="2326a0ff-7c8d-4f5b-b5b2-e1c852c29958" providerId="ADAL" clId="{3360CA65-7602-4B8A-950E-F56828B8B97B}" dt="2022-11-06T17:47:32.042" v="100" actId="478"/>
          <ac:grpSpMkLst>
            <pc:docMk/>
            <pc:sldMk cId="3450198486" sldId="364"/>
            <ac:grpSpMk id="3" creationId="{172EC6D7-7D9E-4082-9460-439119287F1F}"/>
          </ac:grpSpMkLst>
        </pc:grpChg>
        <pc:grpChg chg="add mod">
          <ac:chgData name="Carlos Sanchez-Sarmiento" userId="2326a0ff-7c8d-4f5b-b5b2-e1c852c29958" providerId="ADAL" clId="{3360CA65-7602-4B8A-950E-F56828B8B97B}" dt="2022-11-06T19:24:35.043" v="859"/>
          <ac:grpSpMkLst>
            <pc:docMk/>
            <pc:sldMk cId="3450198486" sldId="364"/>
            <ac:grpSpMk id="20" creationId="{4ED5E4B5-AE6A-483A-B241-FE8111A887A9}"/>
          </ac:grpSpMkLst>
        </pc:grpChg>
      </pc:sldChg>
      <pc:sldChg chg="addSp delSp modSp mod ord">
        <pc:chgData name="Carlos Sanchez-Sarmiento" userId="2326a0ff-7c8d-4f5b-b5b2-e1c852c29958" providerId="ADAL" clId="{3360CA65-7602-4B8A-950E-F56828B8B97B}" dt="2022-11-06T21:41:34.048" v="2362"/>
        <pc:sldMkLst>
          <pc:docMk/>
          <pc:sldMk cId="2005454819" sldId="365"/>
        </pc:sldMkLst>
        <pc:spChg chg="del">
          <ac:chgData name="Carlos Sanchez-Sarmiento" userId="2326a0ff-7c8d-4f5b-b5b2-e1c852c29958" providerId="ADAL" clId="{3360CA65-7602-4B8A-950E-F56828B8B97B}" dt="2022-11-06T18:09:24.314" v="288" actId="478"/>
          <ac:spMkLst>
            <pc:docMk/>
            <pc:sldMk cId="2005454819" sldId="365"/>
            <ac:spMk id="2" creationId="{00000000-0000-0000-0000-000000000000}"/>
          </ac:spMkLst>
        </pc:spChg>
        <pc:spChg chg="add del mod">
          <ac:chgData name="Carlos Sanchez-Sarmiento" userId="2326a0ff-7c8d-4f5b-b5b2-e1c852c29958" providerId="ADAL" clId="{3360CA65-7602-4B8A-950E-F56828B8B97B}" dt="2022-11-06T18:56:53.692" v="719" actId="478"/>
          <ac:spMkLst>
            <pc:docMk/>
            <pc:sldMk cId="2005454819" sldId="365"/>
            <ac:spMk id="6" creationId="{EF2565A5-7E08-412E-8436-4DF629334EC7}"/>
          </ac:spMkLst>
        </pc:spChg>
        <pc:spChg chg="add del mod">
          <ac:chgData name="Carlos Sanchez-Sarmiento" userId="2326a0ff-7c8d-4f5b-b5b2-e1c852c29958" providerId="ADAL" clId="{3360CA65-7602-4B8A-950E-F56828B8B97B}" dt="2022-11-06T18:19:42.958" v="370"/>
          <ac:spMkLst>
            <pc:docMk/>
            <pc:sldMk cId="2005454819" sldId="365"/>
            <ac:spMk id="7" creationId="{D3C82BBB-427B-42CE-B756-35968961F5B6}"/>
          </ac:spMkLst>
        </pc:spChg>
        <pc:spChg chg="add del mod">
          <ac:chgData name="Carlos Sanchez-Sarmiento" userId="2326a0ff-7c8d-4f5b-b5b2-e1c852c29958" providerId="ADAL" clId="{3360CA65-7602-4B8A-950E-F56828B8B97B}" dt="2022-11-06T18:56:18.480" v="707" actId="478"/>
          <ac:spMkLst>
            <pc:docMk/>
            <pc:sldMk cId="2005454819" sldId="365"/>
            <ac:spMk id="8" creationId="{140C7FB0-7222-41A6-AF09-A5F91503DA55}"/>
          </ac:spMkLst>
        </pc:spChg>
        <pc:spChg chg="add del mod">
          <ac:chgData name="Carlos Sanchez-Sarmiento" userId="2326a0ff-7c8d-4f5b-b5b2-e1c852c29958" providerId="ADAL" clId="{3360CA65-7602-4B8A-950E-F56828B8B97B}" dt="2022-11-06T18:56:38.328" v="713" actId="478"/>
          <ac:spMkLst>
            <pc:docMk/>
            <pc:sldMk cId="2005454819" sldId="365"/>
            <ac:spMk id="9" creationId="{69AD28B6-86CB-4D7B-95EF-EEFF72CE68BA}"/>
          </ac:spMkLst>
        </pc:spChg>
        <pc:spChg chg="add mod">
          <ac:chgData name="Carlos Sanchez-Sarmiento" userId="2326a0ff-7c8d-4f5b-b5b2-e1c852c29958" providerId="ADAL" clId="{3360CA65-7602-4B8A-950E-F56828B8B97B}" dt="2022-11-06T18:56:48.753" v="717" actId="20577"/>
          <ac:spMkLst>
            <pc:docMk/>
            <pc:sldMk cId="2005454819" sldId="365"/>
            <ac:spMk id="10" creationId="{BB4C960F-DA27-4E31-AFD5-42D3E395D09A}"/>
          </ac:spMkLst>
        </pc:spChg>
        <pc:spChg chg="add mod">
          <ac:chgData name="Carlos Sanchez-Sarmiento" userId="2326a0ff-7c8d-4f5b-b5b2-e1c852c29958" providerId="ADAL" clId="{3360CA65-7602-4B8A-950E-F56828B8B97B}" dt="2022-11-06T18:56:46.086" v="716" actId="1076"/>
          <ac:spMkLst>
            <pc:docMk/>
            <pc:sldMk cId="2005454819" sldId="365"/>
            <ac:spMk id="11" creationId="{F9F0B584-9BCA-4E1C-B78E-9D31BD0555CD}"/>
          </ac:spMkLst>
        </pc:spChg>
        <pc:spChg chg="add mod">
          <ac:chgData name="Carlos Sanchez-Sarmiento" userId="2326a0ff-7c8d-4f5b-b5b2-e1c852c29958" providerId="ADAL" clId="{3360CA65-7602-4B8A-950E-F56828B8B97B}" dt="2022-11-06T18:57:03.397" v="724" actId="1076"/>
          <ac:spMkLst>
            <pc:docMk/>
            <pc:sldMk cId="2005454819" sldId="365"/>
            <ac:spMk id="12" creationId="{1EDABD80-560C-450B-953F-A6B990988FAA}"/>
          </ac:spMkLst>
        </pc:spChg>
        <pc:spChg chg="add mod">
          <ac:chgData name="Carlos Sanchez-Sarmiento" userId="2326a0ff-7c8d-4f5b-b5b2-e1c852c29958" providerId="ADAL" clId="{3360CA65-7602-4B8A-950E-F56828B8B97B}" dt="2022-11-06T18:59:49.636" v="740"/>
          <ac:spMkLst>
            <pc:docMk/>
            <pc:sldMk cId="2005454819" sldId="365"/>
            <ac:spMk id="13" creationId="{96BE990A-F557-4082-8B39-CFD2CDC47FE6}"/>
          </ac:spMkLst>
        </pc:spChg>
        <pc:spChg chg="del mod">
          <ac:chgData name="Carlos Sanchez-Sarmiento" userId="2326a0ff-7c8d-4f5b-b5b2-e1c852c29958" providerId="ADAL" clId="{3360CA65-7602-4B8A-950E-F56828B8B97B}" dt="2022-11-06T18:59:44.778" v="739" actId="478"/>
          <ac:spMkLst>
            <pc:docMk/>
            <pc:sldMk cId="2005454819" sldId="365"/>
            <ac:spMk id="5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41:34.048" v="2362"/>
          <ac:spMkLst>
            <pc:docMk/>
            <pc:sldMk cId="2005454819" sldId="365"/>
            <ac:spMk id="59" creationId="{00000000-0000-0000-0000-000000000000}"/>
          </ac:spMkLst>
        </pc:spChg>
      </pc:sldChg>
      <pc:sldChg chg="addSp delSp modSp mod">
        <pc:chgData name="Carlos Sanchez-Sarmiento" userId="2326a0ff-7c8d-4f5b-b5b2-e1c852c29958" providerId="ADAL" clId="{3360CA65-7602-4B8A-950E-F56828B8B97B}" dt="2022-11-06T21:51:35.952" v="2594"/>
        <pc:sldMkLst>
          <pc:docMk/>
          <pc:sldMk cId="1781967620" sldId="367"/>
        </pc:sldMkLst>
        <pc:spChg chg="mod topLvl">
          <ac:chgData name="Carlos Sanchez-Sarmiento" userId="2326a0ff-7c8d-4f5b-b5b2-e1c852c29958" providerId="ADAL" clId="{3360CA65-7602-4B8A-950E-F56828B8B97B}" dt="2022-11-06T21:26:04.160" v="2175" actId="165"/>
          <ac:spMkLst>
            <pc:docMk/>
            <pc:sldMk cId="1781967620" sldId="367"/>
            <ac:spMk id="7" creationId="{0643D918-7CD3-4388-BC22-4EA504BF29B5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8" creationId="{0711E5B3-802E-446F-9037-83E613F5180F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12" creationId="{EB65FA41-02B3-47C8-A6CE-35712E9AD153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13" creationId="{8C0FE35C-CA70-429F-890A-4B7E789F9744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15" creationId="{0C1608B3-84AD-4F51-AC87-4E01B574BE9C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16" creationId="{FAF63F79-E817-4018-915C-1901D56D0EA0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17" creationId="{41DB93A0-8E32-4890-A850-E91F220CE8A2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19" creationId="{61A47B55-32EC-4B72-952C-32FFE0AF8818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24" creationId="{414437E0-DCAD-48B8-AFDA-EBC07BC36722}"/>
          </ac:spMkLst>
        </pc:spChg>
        <pc:spChg chg="mod topLvl">
          <ac:chgData name="Carlos Sanchez-Sarmiento" userId="2326a0ff-7c8d-4f5b-b5b2-e1c852c29958" providerId="ADAL" clId="{3360CA65-7602-4B8A-950E-F56828B8B97B}" dt="2022-11-06T21:26:08.034" v="2176" actId="165"/>
          <ac:spMkLst>
            <pc:docMk/>
            <pc:sldMk cId="1781967620" sldId="367"/>
            <ac:spMk id="25" creationId="{632FD85D-38D5-4072-9C39-21A37475E5B1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26" creationId="{986BF39C-F497-4D14-A24C-35C48A7ACD13}"/>
          </ac:spMkLst>
        </pc:spChg>
        <pc:spChg chg="mod topLvl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27" creationId="{588CBBA5-3FC0-45EF-BAFE-97C6F9B8D7B6}"/>
          </ac:spMkLst>
        </pc:spChg>
        <pc:spChg chg="del mod topLvl">
          <ac:chgData name="Carlos Sanchez-Sarmiento" userId="2326a0ff-7c8d-4f5b-b5b2-e1c852c29958" providerId="ADAL" clId="{3360CA65-7602-4B8A-950E-F56828B8B97B}" dt="2022-11-06T17:27:11.525" v="20" actId="478"/>
          <ac:spMkLst>
            <pc:docMk/>
            <pc:sldMk cId="1781967620" sldId="367"/>
            <ac:spMk id="28" creationId="{5922C2CF-E02B-44BF-9278-8FE142A15294}"/>
          </ac:spMkLst>
        </pc:spChg>
        <pc:spChg chg="del mod topLvl">
          <ac:chgData name="Carlos Sanchez-Sarmiento" userId="2326a0ff-7c8d-4f5b-b5b2-e1c852c29958" providerId="ADAL" clId="{3360CA65-7602-4B8A-950E-F56828B8B97B}" dt="2022-11-06T17:27:10.796" v="19" actId="478"/>
          <ac:spMkLst>
            <pc:docMk/>
            <pc:sldMk cId="1781967620" sldId="367"/>
            <ac:spMk id="29" creationId="{349DBEDE-66C4-4F65-AF15-B287E57FE4B0}"/>
          </ac:spMkLst>
        </pc:spChg>
        <pc:spChg chg="del mod topLvl">
          <ac:chgData name="Carlos Sanchez-Sarmiento" userId="2326a0ff-7c8d-4f5b-b5b2-e1c852c29958" providerId="ADAL" clId="{3360CA65-7602-4B8A-950E-F56828B8B97B}" dt="2022-11-06T17:27:09.972" v="18" actId="478"/>
          <ac:spMkLst>
            <pc:docMk/>
            <pc:sldMk cId="1781967620" sldId="367"/>
            <ac:spMk id="31" creationId="{367A56E2-D7B7-4CF3-895F-A6A635693C0B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2" creationId="{6DBB0DB5-06AC-4116-8B84-8132F39C6E72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3" creationId="{E777409D-3AB6-490C-96D7-E594323BFA8E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4" creationId="{03E00DDF-5AE0-4123-BB35-549156C9B5B8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5" creationId="{37793012-0B29-4F88-BC81-D31B00CFDF59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6" creationId="{BB62FF1E-1A4E-4663-A44E-DD6ABD58E419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7" creationId="{FB5235A1-C082-4487-8069-BE87027F5671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8" creationId="{449206C5-4181-4DC3-89A0-1351A2910935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39" creationId="{D17D07D2-CFC2-42DF-95CF-1B647D96C90E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0" creationId="{4980536B-87A3-4FF4-A3D0-2EDCB8B7D203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1" creationId="{2D2DB1A3-B6A4-487F-A1A0-47AD7EF52BA3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2" creationId="{8B8E8AA1-51BB-4604-9443-4E8BB1F5A990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3" creationId="{E28596E3-E9E1-428A-98FB-B1026775C921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4" creationId="{2F076600-7DB7-417C-B4BC-0DD7914E44A0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5" creationId="{0A6C29FD-162D-4B1D-BEAA-97D6D765DFE8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6" creationId="{F711255F-ADAC-491D-9156-CC1711E851CE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7" creationId="{944E0EAF-5DC9-44B1-93EA-7B795FE2D6BB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8" creationId="{CC31E0B6-1382-453C-AF60-412FEEAFA6EA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49" creationId="{A929EF67-FDC4-4A1B-B479-340C3210FC99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50" creationId="{AD4FD877-9FB1-4BAB-9C83-8513BCE291BF}"/>
          </ac:spMkLst>
        </pc:spChg>
        <pc:spChg chg="mod">
          <ac:chgData name="Carlos Sanchez-Sarmiento" userId="2326a0ff-7c8d-4f5b-b5b2-e1c852c29958" providerId="ADAL" clId="{3360CA65-7602-4B8A-950E-F56828B8B97B}" dt="2022-11-06T18:25:53.233" v="489" actId="20577"/>
          <ac:spMkLst>
            <pc:docMk/>
            <pc:sldMk cId="1781967620" sldId="367"/>
            <ac:spMk id="5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52" creationId="{8D7E8BA4-12F1-4FFC-85A8-5B49998556F4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53" creationId="{2B36B882-526F-419F-BDBB-F7792BF1702E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54" creationId="{74250A74-250F-439A-9FAC-62DF976A574F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55" creationId="{E0CEFBF5-B1A0-455B-BB21-86C7DEC666A0}"/>
          </ac:spMkLst>
        </pc:spChg>
        <pc:spChg chg="mod">
          <ac:chgData name="Carlos Sanchez-Sarmiento" userId="2326a0ff-7c8d-4f5b-b5b2-e1c852c29958" providerId="ADAL" clId="{3360CA65-7602-4B8A-950E-F56828B8B97B}" dt="2022-11-06T21:26:20.268" v="2177" actId="165"/>
          <ac:spMkLst>
            <pc:docMk/>
            <pc:sldMk cId="1781967620" sldId="367"/>
            <ac:spMk id="56" creationId="{67116752-656F-4234-9544-CA0F8391D5E3}"/>
          </ac:spMkLst>
        </pc:spChg>
        <pc:spChg chg="add del mod">
          <ac:chgData name="Carlos Sanchez-Sarmiento" userId="2326a0ff-7c8d-4f5b-b5b2-e1c852c29958" providerId="ADAL" clId="{3360CA65-7602-4B8A-950E-F56828B8B97B}" dt="2022-11-06T21:30:36.057" v="2235" actId="478"/>
          <ac:spMkLst>
            <pc:docMk/>
            <pc:sldMk cId="1781967620" sldId="367"/>
            <ac:spMk id="57" creationId="{7BB49F19-7E41-4760-845C-86BF1FF7C688}"/>
          </ac:spMkLst>
        </pc:spChg>
        <pc:spChg chg="mod">
          <ac:chgData name="Carlos Sanchez-Sarmiento" userId="2326a0ff-7c8d-4f5b-b5b2-e1c852c29958" providerId="ADAL" clId="{3360CA65-7602-4B8A-950E-F56828B8B97B}" dt="2022-11-06T21:42:18.954" v="2376"/>
          <ac:spMkLst>
            <pc:docMk/>
            <pc:sldMk cId="1781967620" sldId="367"/>
            <ac:spMk id="59" creationId="{00000000-0000-0000-0000-000000000000}"/>
          </ac:spMkLst>
        </pc:spChg>
        <pc:spChg chg="add del mod">
          <ac:chgData name="Carlos Sanchez-Sarmiento" userId="2326a0ff-7c8d-4f5b-b5b2-e1c852c29958" providerId="ADAL" clId="{3360CA65-7602-4B8A-950E-F56828B8B97B}" dt="2022-11-06T21:51:35.703" v="2593" actId="478"/>
          <ac:spMkLst>
            <pc:docMk/>
            <pc:sldMk cId="1781967620" sldId="367"/>
            <ac:spMk id="240" creationId="{B9B62CEF-A061-487F-B2CF-4517C1E54DEC}"/>
          </ac:spMkLst>
        </pc:spChg>
        <pc:spChg chg="add mod">
          <ac:chgData name="Carlos Sanchez-Sarmiento" userId="2326a0ff-7c8d-4f5b-b5b2-e1c852c29958" providerId="ADAL" clId="{3360CA65-7602-4B8A-950E-F56828B8B97B}" dt="2022-11-06T21:51:35.952" v="2594"/>
          <ac:spMkLst>
            <pc:docMk/>
            <pc:sldMk cId="1781967620" sldId="367"/>
            <ac:spMk id="241" creationId="{450F6667-EA10-42D4-832D-63037C5440AD}"/>
          </ac:spMkLst>
        </pc:spChg>
        <pc:grpChg chg="del 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2" creationId="{60F6C961-D788-2C97-F541-5F5AC751B125}"/>
          </ac:grpSpMkLst>
        </pc:grpChg>
        <pc:grpChg chg="add del mod">
          <ac:chgData name="Carlos Sanchez-Sarmiento" userId="2326a0ff-7c8d-4f5b-b5b2-e1c852c29958" providerId="ADAL" clId="{3360CA65-7602-4B8A-950E-F56828B8B97B}" dt="2022-11-06T17:27:04.511" v="16" actId="165"/>
          <ac:grpSpMkLst>
            <pc:docMk/>
            <pc:sldMk cId="1781967620" sldId="367"/>
            <ac:grpSpMk id="6" creationId="{59E7A6B6-1BB2-4ED0-AA71-764628178EC0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9" creationId="{AD3BAD88-3097-4AF4-99B7-F80C1BECC76A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10" creationId="{F018C4F8-D027-4FC9-9E91-13AF9ECC9E07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11" creationId="{97D2A15B-C6B8-43BF-A97A-F68A77134A39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14" creationId="{8330DA09-158B-4DDE-9848-10DA6A431924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18" creationId="{F9AF75F8-4966-4D80-9219-8422F2B6612D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20" creationId="{878ACF02-0C4E-4210-A8B4-CD1BE5E35C9D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23" creationId="{067F77F0-EF0A-46C0-9053-E1A0F11FD390}"/>
          </ac:grpSpMkLst>
        </pc:grpChg>
        <pc:grpChg chg="mod topLvl">
          <ac:chgData name="Carlos Sanchez-Sarmiento" userId="2326a0ff-7c8d-4f5b-b5b2-e1c852c29958" providerId="ADAL" clId="{3360CA65-7602-4B8A-950E-F56828B8B97B}" dt="2022-11-06T21:26:20.268" v="2177" actId="165"/>
          <ac:grpSpMkLst>
            <pc:docMk/>
            <pc:sldMk cId="1781967620" sldId="367"/>
            <ac:grpSpMk id="30" creationId="{52514CA1-B229-4075-9FB3-8D42C46A40D3}"/>
          </ac:grpSpMkLst>
        </pc:grpChg>
        <pc:grpChg chg="del mod topLvl">
          <ac:chgData name="Carlos Sanchez-Sarmiento" userId="2326a0ff-7c8d-4f5b-b5b2-e1c852c29958" providerId="ADAL" clId="{3360CA65-7602-4B8A-950E-F56828B8B97B}" dt="2022-11-06T21:26:08.034" v="2176" actId="165"/>
          <ac:grpSpMkLst>
            <pc:docMk/>
            <pc:sldMk cId="1781967620" sldId="367"/>
            <ac:grpSpMk id="142" creationId="{4C9F4367-D3AB-D30F-B140-C0EB6EAE313C}"/>
          </ac:grpSpMkLst>
        </pc:grpChg>
        <pc:grpChg chg="add del mod">
          <ac:chgData name="Carlos Sanchez-Sarmiento" userId="2326a0ff-7c8d-4f5b-b5b2-e1c852c29958" providerId="ADAL" clId="{3360CA65-7602-4B8A-950E-F56828B8B97B}" dt="2022-11-06T21:26:04.160" v="2175" actId="165"/>
          <ac:grpSpMkLst>
            <pc:docMk/>
            <pc:sldMk cId="1781967620" sldId="367"/>
            <ac:grpSpMk id="190" creationId="{23A04679-0BDF-4479-A586-42E7DC3C4450}"/>
          </ac:grpSpMkLst>
        </pc:grpChg>
        <pc:cxnChg chg="mod topLvl">
          <ac:chgData name="Carlos Sanchez-Sarmiento" userId="2326a0ff-7c8d-4f5b-b5b2-e1c852c29958" providerId="ADAL" clId="{3360CA65-7602-4B8A-950E-F56828B8B97B}" dt="2022-11-06T21:26:20.268" v="2177" actId="165"/>
          <ac:cxnSpMkLst>
            <pc:docMk/>
            <pc:sldMk cId="1781967620" sldId="367"/>
            <ac:cxnSpMk id="21" creationId="{75C69C8C-FD11-4CC4-8FDB-491FBD3A9259}"/>
          </ac:cxnSpMkLst>
        </pc:cxnChg>
        <pc:cxnChg chg="mod topLvl">
          <ac:chgData name="Carlos Sanchez-Sarmiento" userId="2326a0ff-7c8d-4f5b-b5b2-e1c852c29958" providerId="ADAL" clId="{3360CA65-7602-4B8A-950E-F56828B8B97B}" dt="2022-11-06T21:26:20.268" v="2177" actId="165"/>
          <ac:cxnSpMkLst>
            <pc:docMk/>
            <pc:sldMk cId="1781967620" sldId="367"/>
            <ac:cxnSpMk id="22" creationId="{4DF24890-8B32-4F12-8877-FFA96A441346}"/>
          </ac:cxnSpMkLst>
        </pc:cxnChg>
      </pc:sldChg>
      <pc:sldChg chg="addSp delSp modSp">
        <pc:chgData name="Carlos Sanchez-Sarmiento" userId="2326a0ff-7c8d-4f5b-b5b2-e1c852c29958" providerId="ADAL" clId="{3360CA65-7602-4B8A-950E-F56828B8B97B}" dt="2022-11-06T17:26:16.198" v="8" actId="164"/>
        <pc:sldMkLst>
          <pc:docMk/>
          <pc:sldMk cId="2067569518" sldId="369"/>
        </pc:sldMkLst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3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4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5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6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0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1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2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36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37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38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40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4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44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47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91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92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93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19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72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76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77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78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7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84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85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86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87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88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8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90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12.295" v="7" actId="165"/>
          <ac:spMkLst>
            <pc:docMk/>
            <pc:sldMk cId="2067569518" sldId="369"/>
            <ac:spMk id="191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2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3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4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5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6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8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199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200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202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205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206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208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7:26:16.198" v="8" actId="164"/>
          <ac:spMkLst>
            <pc:docMk/>
            <pc:sldMk cId="2067569518" sldId="369"/>
            <ac:spMk id="209" creationId="{00000000-0000-0000-0000-000000000000}"/>
          </ac:spMkLst>
        </pc:spChg>
        <pc:grpChg chg="mod topLvl">
          <ac:chgData name="Carlos Sanchez-Sarmiento" userId="2326a0ff-7c8d-4f5b-b5b2-e1c852c29958" providerId="ADAL" clId="{3360CA65-7602-4B8A-950E-F56828B8B97B}" dt="2022-11-06T17:26:16.198" v="8" actId="164"/>
          <ac:grpSpMkLst>
            <pc:docMk/>
            <pc:sldMk cId="2067569518" sldId="369"/>
            <ac:grpSpMk id="2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7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8" creationId="{00000000-0000-0000-0000-000000000000}"/>
          </ac:grpSpMkLst>
        </pc:grpChg>
        <pc:grpChg chg="add del 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13" creationId="{101966DC-0847-4F50-8309-B4F28FE60D8F}"/>
          </ac:grpSpMkLst>
        </pc:grpChg>
        <pc:grpChg chg="add mod">
          <ac:chgData name="Carlos Sanchez-Sarmiento" userId="2326a0ff-7c8d-4f5b-b5b2-e1c852c29958" providerId="ADAL" clId="{3360CA65-7602-4B8A-950E-F56828B8B97B}" dt="2022-11-06T17:26:16.198" v="8" actId="164"/>
          <ac:grpSpMkLst>
            <pc:docMk/>
            <pc:sldMk cId="2067569518" sldId="369"/>
            <ac:grpSpMk id="14" creationId="{63EF1774-5067-417B-957A-E6C26D5E02D3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35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39" creationId="{00000000-0000-0000-0000-000000000000}"/>
          </ac:grpSpMkLst>
        </pc:grpChg>
        <pc:grpChg chg="mod topLvl">
          <ac:chgData name="Carlos Sanchez-Sarmiento" userId="2326a0ff-7c8d-4f5b-b5b2-e1c852c29958" providerId="ADAL" clId="{3360CA65-7602-4B8A-950E-F56828B8B97B}" dt="2022-11-06T17:26:16.198" v="8" actId="164"/>
          <ac:grpSpMkLst>
            <pc:docMk/>
            <pc:sldMk cId="2067569518" sldId="369"/>
            <ac:grpSpMk id="173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174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175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180" creationId="{00000000-0000-0000-0000-000000000000}"/>
          </ac:grpSpMkLst>
        </pc:grpChg>
        <pc:grpChg chg="mod">
          <ac:chgData name="Carlos Sanchez-Sarmiento" userId="2326a0ff-7c8d-4f5b-b5b2-e1c852c29958" providerId="ADAL" clId="{3360CA65-7602-4B8A-950E-F56828B8B97B}" dt="2022-11-06T17:26:12.295" v="7" actId="165"/>
          <ac:grpSpMkLst>
            <pc:docMk/>
            <pc:sldMk cId="2067569518" sldId="369"/>
            <ac:grpSpMk id="183" creationId="{00000000-0000-0000-0000-000000000000}"/>
          </ac:grpSpMkLst>
        </pc:grpChg>
        <pc:cxnChg chg="mod">
          <ac:chgData name="Carlos Sanchez-Sarmiento" userId="2326a0ff-7c8d-4f5b-b5b2-e1c852c29958" providerId="ADAL" clId="{3360CA65-7602-4B8A-950E-F56828B8B97B}" dt="2022-11-06T17:26:12.295" v="7" actId="165"/>
          <ac:cxnSpMkLst>
            <pc:docMk/>
            <pc:sldMk cId="2067569518" sldId="369"/>
            <ac:cxnSpMk id="49" creationId="{00000000-0000-0000-0000-000000000000}"/>
          </ac:cxnSpMkLst>
        </pc:cxnChg>
        <pc:cxnChg chg="mod">
          <ac:chgData name="Carlos Sanchez-Sarmiento" userId="2326a0ff-7c8d-4f5b-b5b2-e1c852c29958" providerId="ADAL" clId="{3360CA65-7602-4B8A-950E-F56828B8B97B}" dt="2022-11-06T17:26:12.295" v="7" actId="165"/>
          <ac:cxnSpMkLst>
            <pc:docMk/>
            <pc:sldMk cId="2067569518" sldId="369"/>
            <ac:cxnSpMk id="51" creationId="{00000000-0000-0000-0000-000000000000}"/>
          </ac:cxnSpMkLst>
        </pc:cxnChg>
        <pc:cxnChg chg="mod">
          <ac:chgData name="Carlos Sanchez-Sarmiento" userId="2326a0ff-7c8d-4f5b-b5b2-e1c852c29958" providerId="ADAL" clId="{3360CA65-7602-4B8A-950E-F56828B8B97B}" dt="2022-11-06T17:26:12.295" v="7" actId="165"/>
          <ac:cxnSpMkLst>
            <pc:docMk/>
            <pc:sldMk cId="2067569518" sldId="369"/>
            <ac:cxnSpMk id="181" creationId="{00000000-0000-0000-0000-000000000000}"/>
          </ac:cxnSpMkLst>
        </pc:cxnChg>
        <pc:cxnChg chg="mod">
          <ac:chgData name="Carlos Sanchez-Sarmiento" userId="2326a0ff-7c8d-4f5b-b5b2-e1c852c29958" providerId="ADAL" clId="{3360CA65-7602-4B8A-950E-F56828B8B97B}" dt="2022-11-06T17:26:12.295" v="7" actId="165"/>
          <ac:cxnSpMkLst>
            <pc:docMk/>
            <pc:sldMk cId="2067569518" sldId="369"/>
            <ac:cxnSpMk id="182" creationId="{00000000-0000-0000-0000-000000000000}"/>
          </ac:cxnSpMkLst>
        </pc:cxnChg>
      </pc:sldChg>
      <pc:sldChg chg="addSp modSp mod">
        <pc:chgData name="Carlos Sanchez-Sarmiento" userId="2326a0ff-7c8d-4f5b-b5b2-e1c852c29958" providerId="ADAL" clId="{3360CA65-7602-4B8A-950E-F56828B8B97B}" dt="2022-11-06T19:33:21.750" v="982" actId="1076"/>
        <pc:sldMkLst>
          <pc:docMk/>
          <pc:sldMk cId="3250632087" sldId="370"/>
        </pc:sldMkLst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3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4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34" creationId="{186098D3-DD54-4D6F-A285-7B3137F70A15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42" creationId="{012CCF6D-6252-4070-B1B8-A97FFF590F5D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43" creationId="{7BE09C05-9B3C-4CAA-8FE5-2E87AF548421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45" creationId="{72559911-9CBC-4D43-B82F-9DE727458F69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3" creationId="{1616026C-15C0-4042-9A06-8F8318A22A7F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4" creationId="{316028A4-5A6A-4336-8F11-21F194E4F4E0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5" creationId="{AD7D0D7C-1B9B-4109-AA09-990438B2A4DF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6" creationId="{06269899-7499-489A-B5B8-56B1D953335A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7" creationId="{71D34A58-087B-47F4-AE70-837661DE3142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8" creationId="{F15044FF-F6C6-4A1B-8A63-DCAE8AFD50B3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59" creationId="{4B243E85-21DB-4899-9585-E712C8801944}"/>
          </ac:spMkLst>
        </pc:spChg>
        <pc:spChg chg="mod">
          <ac:chgData name="Carlos Sanchez-Sarmiento" userId="2326a0ff-7c8d-4f5b-b5b2-e1c852c29958" providerId="ADAL" clId="{3360CA65-7602-4B8A-950E-F56828B8B97B}" dt="2022-11-06T19:33:20.361" v="981"/>
          <ac:spMkLst>
            <pc:docMk/>
            <pc:sldMk cId="3250632087" sldId="370"/>
            <ac:spMk id="60" creationId="{384EF7D0-0FBF-4F21-822B-A7991E201C9F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6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62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63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64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9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92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7:26:38.325" v="12" actId="164"/>
          <ac:spMkLst>
            <pc:docMk/>
            <pc:sldMk cId="3250632087" sldId="370"/>
            <ac:spMk id="93" creationId="{00000000-0000-0000-0000-000000000000}"/>
          </ac:spMkLst>
        </pc:spChg>
        <pc:grpChg chg="mod">
          <ac:chgData name="Carlos Sanchez-Sarmiento" userId="2326a0ff-7c8d-4f5b-b5b2-e1c852c29958" providerId="ADAL" clId="{3360CA65-7602-4B8A-950E-F56828B8B97B}" dt="2022-11-06T17:26:38.325" v="12" actId="164"/>
          <ac:grpSpMkLst>
            <pc:docMk/>
            <pc:sldMk cId="3250632087" sldId="370"/>
            <ac:grpSpMk id="2" creationId="{00000000-0000-0000-0000-000000000000}"/>
          </ac:grpSpMkLst>
        </pc:grpChg>
        <pc:grpChg chg="add mod">
          <ac:chgData name="Carlos Sanchez-Sarmiento" userId="2326a0ff-7c8d-4f5b-b5b2-e1c852c29958" providerId="ADAL" clId="{3360CA65-7602-4B8A-950E-F56828B8B97B}" dt="2022-11-06T17:26:38.325" v="12" actId="164"/>
          <ac:grpSpMkLst>
            <pc:docMk/>
            <pc:sldMk cId="3250632087" sldId="370"/>
            <ac:grpSpMk id="12" creationId="{5281A35E-609A-46C0-AED2-8C27BC274FA9}"/>
          </ac:grpSpMkLst>
        </pc:grpChg>
        <pc:grpChg chg="add mod">
          <ac:chgData name="Carlos Sanchez-Sarmiento" userId="2326a0ff-7c8d-4f5b-b5b2-e1c852c29958" providerId="ADAL" clId="{3360CA65-7602-4B8A-950E-F56828B8B97B}" dt="2022-11-06T19:33:21.750" v="982" actId="1076"/>
          <ac:grpSpMkLst>
            <pc:docMk/>
            <pc:sldMk cId="3250632087" sldId="370"/>
            <ac:grpSpMk id="31" creationId="{7A9A4C49-9CA9-4A74-A2FF-02F64AC8A1E8}"/>
          </ac:grpSpMkLst>
        </pc:grpChg>
        <pc:grpChg chg="mod">
          <ac:chgData name="Carlos Sanchez-Sarmiento" userId="2326a0ff-7c8d-4f5b-b5b2-e1c852c29958" providerId="ADAL" clId="{3360CA65-7602-4B8A-950E-F56828B8B97B}" dt="2022-11-06T19:33:20.361" v="981"/>
          <ac:grpSpMkLst>
            <pc:docMk/>
            <pc:sldMk cId="3250632087" sldId="370"/>
            <ac:grpSpMk id="32" creationId="{DE107683-7E3F-482A-A72B-36F1FCFBDD7E}"/>
          </ac:grpSpMkLst>
        </pc:grpChg>
        <pc:grpChg chg="mod">
          <ac:chgData name="Carlos Sanchez-Sarmiento" userId="2326a0ff-7c8d-4f5b-b5b2-e1c852c29958" providerId="ADAL" clId="{3360CA65-7602-4B8A-950E-F56828B8B97B}" dt="2022-11-06T19:33:20.361" v="981"/>
          <ac:grpSpMkLst>
            <pc:docMk/>
            <pc:sldMk cId="3250632087" sldId="370"/>
            <ac:grpSpMk id="33" creationId="{BE2BECB5-6E46-4FFD-8A0E-5380F183B0C0}"/>
          </ac:grpSpMkLst>
        </pc:grpChg>
        <pc:grpChg chg="mod">
          <ac:chgData name="Carlos Sanchez-Sarmiento" userId="2326a0ff-7c8d-4f5b-b5b2-e1c852c29958" providerId="ADAL" clId="{3360CA65-7602-4B8A-950E-F56828B8B97B}" dt="2022-11-06T19:33:20.361" v="981"/>
          <ac:grpSpMkLst>
            <pc:docMk/>
            <pc:sldMk cId="3250632087" sldId="370"/>
            <ac:grpSpMk id="46" creationId="{8AF4BE3B-D4A0-403D-BCE3-42787F0689E7}"/>
          </ac:grpSpMkLst>
        </pc:grpChg>
        <pc:grpChg chg="mod">
          <ac:chgData name="Carlos Sanchez-Sarmiento" userId="2326a0ff-7c8d-4f5b-b5b2-e1c852c29958" providerId="ADAL" clId="{3360CA65-7602-4B8A-950E-F56828B8B97B}" dt="2022-11-06T19:33:20.361" v="981"/>
          <ac:grpSpMkLst>
            <pc:docMk/>
            <pc:sldMk cId="3250632087" sldId="370"/>
            <ac:grpSpMk id="52" creationId="{B2CE4586-D344-4551-8E36-BF209538BC81}"/>
          </ac:grpSpMkLst>
        </pc:grpChg>
        <pc:cxnChg chg="mod">
          <ac:chgData name="Carlos Sanchez-Sarmiento" userId="2326a0ff-7c8d-4f5b-b5b2-e1c852c29958" providerId="ADAL" clId="{3360CA65-7602-4B8A-950E-F56828B8B97B}" dt="2022-11-06T19:33:20.361" v="981"/>
          <ac:cxnSpMkLst>
            <pc:docMk/>
            <pc:sldMk cId="3250632087" sldId="370"/>
            <ac:cxnSpMk id="48" creationId="{BDF1037F-E6FA-468A-9916-B5389A9481A3}"/>
          </ac:cxnSpMkLst>
        </pc:cxnChg>
        <pc:cxnChg chg="mod">
          <ac:chgData name="Carlos Sanchez-Sarmiento" userId="2326a0ff-7c8d-4f5b-b5b2-e1c852c29958" providerId="ADAL" clId="{3360CA65-7602-4B8A-950E-F56828B8B97B}" dt="2022-11-06T19:33:20.361" v="981"/>
          <ac:cxnSpMkLst>
            <pc:docMk/>
            <pc:sldMk cId="3250632087" sldId="370"/>
            <ac:cxnSpMk id="50" creationId="{C72F36E8-3E30-4C06-8CD9-065E1200B780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50:23.059" v="2516" actId="20577"/>
        <pc:sldMkLst>
          <pc:docMk/>
          <pc:sldMk cId="2904924800" sldId="371"/>
        </pc:sldMkLst>
        <pc:spChg chg="del">
          <ac:chgData name="Carlos Sanchez-Sarmiento" userId="2326a0ff-7c8d-4f5b-b5b2-e1c852c29958" providerId="ADAL" clId="{3360CA65-7602-4B8A-950E-F56828B8B97B}" dt="2022-11-06T18:25:58.391" v="490" actId="478"/>
          <ac:spMkLst>
            <pc:docMk/>
            <pc:sldMk cId="2904924800" sldId="371"/>
            <ac:spMk id="51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58" creationId="{2A7D3827-DBC2-41E0-B9AD-2089CF431976}"/>
          </ac:spMkLst>
        </pc:spChg>
        <pc:spChg chg="mod">
          <ac:chgData name="Carlos Sanchez-Sarmiento" userId="2326a0ff-7c8d-4f5b-b5b2-e1c852c29958" providerId="ADAL" clId="{3360CA65-7602-4B8A-950E-F56828B8B97B}" dt="2022-11-06T21:42:25.719" v="2378"/>
          <ac:spMkLst>
            <pc:docMk/>
            <pc:sldMk cId="2904924800" sldId="371"/>
            <ac:spMk id="59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1" creationId="{D291C724-FAEC-4292-A3C7-97C497FEA582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2" creationId="{17E824FC-EF84-4B08-B761-ED7B96193201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3" creationId="{D4D44C82-2FD3-4500-BCC1-01A0B583EFBC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4" creationId="{1530BC9F-B3DF-4602-96AF-63DE9487CA2D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5" creationId="{4D480D7A-76E4-487A-B03B-2E17694CA1C6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6" creationId="{07294581-387B-40E8-8E7E-A1DB81878348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7" creationId="{CDA33F41-28BC-4993-B000-6D309CA580EE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8" creationId="{DEE5BD13-ADAA-4EA9-8C56-BED06A5B558E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69" creationId="{4C38E36C-CDC0-40F6-8A63-429B6ACC5B30}"/>
          </ac:spMkLst>
        </pc:spChg>
        <pc:spChg chg="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70" creationId="{BEF9DD5D-D4E8-43D2-87ED-20C46D415357}"/>
          </ac:spMkLst>
        </pc:spChg>
        <pc:spChg chg="mod topLvl">
          <ac:chgData name="Carlos Sanchez-Sarmiento" userId="2326a0ff-7c8d-4f5b-b5b2-e1c852c29958" providerId="ADAL" clId="{3360CA65-7602-4B8A-950E-F56828B8B97B}" dt="2022-11-06T18:03:55.501" v="207" actId="164"/>
          <ac:spMkLst>
            <pc:docMk/>
            <pc:sldMk cId="2904924800" sldId="371"/>
            <ac:spMk id="72" creationId="{8435FEC5-78E9-4C30-823C-5C4F0AF914EE}"/>
          </ac:spMkLst>
        </pc:spChg>
        <pc:spChg chg="mod topLvl">
          <ac:chgData name="Carlos Sanchez-Sarmiento" userId="2326a0ff-7c8d-4f5b-b5b2-e1c852c29958" providerId="ADAL" clId="{3360CA65-7602-4B8A-950E-F56828B8B97B}" dt="2022-11-06T18:03:55.501" v="207" actId="164"/>
          <ac:spMkLst>
            <pc:docMk/>
            <pc:sldMk cId="2904924800" sldId="371"/>
            <ac:spMk id="73" creationId="{E679E32D-C049-4067-AACC-31C865A381FA}"/>
          </ac:spMkLst>
        </pc:spChg>
        <pc:spChg chg="mod topLvl">
          <ac:chgData name="Carlos Sanchez-Sarmiento" userId="2326a0ff-7c8d-4f5b-b5b2-e1c852c29958" providerId="ADAL" clId="{3360CA65-7602-4B8A-950E-F56828B8B97B}" dt="2022-11-06T18:03:55.501" v="207" actId="164"/>
          <ac:spMkLst>
            <pc:docMk/>
            <pc:sldMk cId="2904924800" sldId="371"/>
            <ac:spMk id="74" creationId="{3BE8FC9E-E0E6-4E7B-92BB-3D920D5C5948}"/>
          </ac:spMkLst>
        </pc:spChg>
        <pc:spChg chg="mod topLvl">
          <ac:chgData name="Carlos Sanchez-Sarmiento" userId="2326a0ff-7c8d-4f5b-b5b2-e1c852c29958" providerId="ADAL" clId="{3360CA65-7602-4B8A-950E-F56828B8B97B}" dt="2022-11-06T18:03:55.501" v="207" actId="164"/>
          <ac:spMkLst>
            <pc:docMk/>
            <pc:sldMk cId="2904924800" sldId="371"/>
            <ac:spMk id="75" creationId="{FA0BA0AE-24AA-4C01-856C-E7723BD9F32D}"/>
          </ac:spMkLst>
        </pc:spChg>
        <pc:spChg chg="mod or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76" creationId="{3FA7E653-4FE0-4E7F-B81C-6C7A4637A865}"/>
          </ac:spMkLst>
        </pc:spChg>
        <pc:spChg chg="del mod topLvl">
          <ac:chgData name="Carlos Sanchez-Sarmiento" userId="2326a0ff-7c8d-4f5b-b5b2-e1c852c29958" providerId="ADAL" clId="{3360CA65-7602-4B8A-950E-F56828B8B97B}" dt="2022-11-06T17:58:27.619" v="154" actId="478"/>
          <ac:spMkLst>
            <pc:docMk/>
            <pc:sldMk cId="2904924800" sldId="371"/>
            <ac:spMk id="77" creationId="{9D1560F3-ABF6-4A1E-AC03-A7569FB34D3C}"/>
          </ac:spMkLst>
        </pc:spChg>
        <pc:spChg chg="mod or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78" creationId="{CAD59F18-DD32-4FFB-B7A6-86B135618162}"/>
          </ac:spMkLst>
        </pc:spChg>
        <pc:spChg chg="del mod ord topLvl">
          <ac:chgData name="Carlos Sanchez-Sarmiento" userId="2326a0ff-7c8d-4f5b-b5b2-e1c852c29958" providerId="ADAL" clId="{3360CA65-7602-4B8A-950E-F56828B8B97B}" dt="2022-11-06T18:00:27.973" v="167" actId="478"/>
          <ac:spMkLst>
            <pc:docMk/>
            <pc:sldMk cId="2904924800" sldId="371"/>
            <ac:spMk id="79" creationId="{0C8FF34C-411E-4581-A162-BF0E2B6F1BE4}"/>
          </ac:spMkLst>
        </pc:spChg>
        <pc:spChg chg="del mod ord topLvl">
          <ac:chgData name="Carlos Sanchez-Sarmiento" userId="2326a0ff-7c8d-4f5b-b5b2-e1c852c29958" providerId="ADAL" clId="{3360CA65-7602-4B8A-950E-F56828B8B97B}" dt="2022-11-06T18:00:27.973" v="167" actId="478"/>
          <ac:spMkLst>
            <pc:docMk/>
            <pc:sldMk cId="2904924800" sldId="371"/>
            <ac:spMk id="80" creationId="{994F7D4A-DE7D-4191-A4A3-A6E489EDDE11}"/>
          </ac:spMkLst>
        </pc:spChg>
        <pc:spChg chg="del mod ord topLvl">
          <ac:chgData name="Carlos Sanchez-Sarmiento" userId="2326a0ff-7c8d-4f5b-b5b2-e1c852c29958" providerId="ADAL" clId="{3360CA65-7602-4B8A-950E-F56828B8B97B}" dt="2022-11-06T18:00:27.973" v="167" actId="478"/>
          <ac:spMkLst>
            <pc:docMk/>
            <pc:sldMk cId="2904924800" sldId="371"/>
            <ac:spMk id="81" creationId="{B3A644DA-5A67-4922-A06F-464F4AA3F8ED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84" creationId="{76BAE784-0C2A-440D-95CD-E3AFF5754927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85" creationId="{0BC6A5E9-BB47-4B41-8C38-3B9BD7EF92E1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86" creationId="{56EDA059-71CA-4105-A5C1-EA4B15017126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87" creationId="{9B567BE4-FD92-4015-B158-E084054B7948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2" creationId="{50D51730-9D11-4533-8807-FC5A235AFB2F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3" creationId="{F2E42269-4042-49D6-9914-10F93C2BDD97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4" creationId="{EBE7E223-AFA7-4C01-9F7D-030F630FE0FD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5" creationId="{BCC458D9-FCD0-4498-918F-992E35B4E6D2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6" creationId="{12FCF4C8-7194-4B39-B9F7-F2E0D3F028E8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7" creationId="{894C7F39-23FD-4BBB-A388-7FAE158AC993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8" creationId="{A2942C73-4126-4948-A560-37EB6BFEAC8E}"/>
          </ac:spMkLst>
        </pc:spChg>
        <pc:spChg chg="mod">
          <ac:chgData name="Carlos Sanchez-Sarmiento" userId="2326a0ff-7c8d-4f5b-b5b2-e1c852c29958" providerId="ADAL" clId="{3360CA65-7602-4B8A-950E-F56828B8B97B}" dt="2022-11-06T18:03:48.334" v="206" actId="165"/>
          <ac:spMkLst>
            <pc:docMk/>
            <pc:sldMk cId="2904924800" sldId="371"/>
            <ac:spMk id="99" creationId="{D272D283-67C6-47EA-B4AC-3829BA3D3A0E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02" creationId="{6232558A-700A-4C98-BED8-C5FBBCF203B6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03" creationId="{83E4AB80-7D7F-406E-A54B-B7AE4F5897AE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04" creationId="{3AE07510-663A-42E0-932D-CF537B968C9D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05" creationId="{BD1CDD8B-FD0C-487C-A004-8BB38CB98920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10" creationId="{2C2F2DB4-C6E1-4AAB-A305-D4C85FF84533}"/>
          </ac:spMkLst>
        </pc:spChg>
        <pc:spChg chg="mod">
          <ac:chgData name="Carlos Sanchez-Sarmiento" userId="2326a0ff-7c8d-4f5b-b5b2-e1c852c29958" providerId="ADAL" clId="{3360CA65-7602-4B8A-950E-F56828B8B97B}" dt="2022-11-06T17:59:52.105" v="166" actId="207"/>
          <ac:spMkLst>
            <pc:docMk/>
            <pc:sldMk cId="2904924800" sldId="371"/>
            <ac:spMk id="111" creationId="{17A3B2C3-C37F-4678-9673-CCC8D85BA071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12" creationId="{C613896F-FF17-49A5-9699-08AC701052D2}"/>
          </ac:spMkLst>
        </pc:spChg>
        <pc:spChg chg="mod">
          <ac:chgData name="Carlos Sanchez-Sarmiento" userId="2326a0ff-7c8d-4f5b-b5b2-e1c852c29958" providerId="ADAL" clId="{3360CA65-7602-4B8A-950E-F56828B8B97B}" dt="2022-11-06T17:59:52.105" v="166" actId="207"/>
          <ac:spMkLst>
            <pc:docMk/>
            <pc:sldMk cId="2904924800" sldId="371"/>
            <ac:spMk id="113" creationId="{15CACA62-8DB1-4785-9601-2A5896F1828C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14" creationId="{574953FD-F026-4AA8-9F1F-E59434A1F1AA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15" creationId="{A2DEF581-0377-49D0-A523-ABD5D3957061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16" creationId="{9E6B64F6-B059-4388-B012-373454DD23C4}"/>
          </ac:spMkLst>
        </pc:spChg>
        <pc:spChg chg="mod">
          <ac:chgData name="Carlos Sanchez-Sarmiento" userId="2326a0ff-7c8d-4f5b-b5b2-e1c852c29958" providerId="ADAL" clId="{3360CA65-7602-4B8A-950E-F56828B8B97B}" dt="2022-11-06T17:38:34.011" v="68" actId="165"/>
          <ac:spMkLst>
            <pc:docMk/>
            <pc:sldMk cId="2904924800" sldId="371"/>
            <ac:spMk id="117" creationId="{D098B0EA-D1C3-4A4C-BBDB-E00097F0A6BD}"/>
          </ac:spMkLst>
        </pc:spChg>
        <pc:spChg chg="add mod or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18" creationId="{2102B0D1-B815-4022-BB9D-DBD9281508FD}"/>
          </ac:spMkLst>
        </pc:spChg>
        <pc:spChg chg="add mod or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19" creationId="{4F3A583A-E701-4D3E-BBFD-CDC22011EC01}"/>
          </ac:spMkLst>
        </pc:spChg>
        <pc:spChg chg="add 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0" creationId="{30026C88-55BC-42C3-82E0-4733AB482787}"/>
          </ac:spMkLst>
        </pc:spChg>
        <pc:spChg chg="add mod topLvl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1" creationId="{7C4E6F44-BD13-4F69-9B7D-DC7557EC1A09}"/>
          </ac:spMkLst>
        </pc:spChg>
        <pc:spChg chg="add mod ord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2" creationId="{5990C404-D199-411C-91C4-96E2C3ACB131}"/>
          </ac:spMkLst>
        </pc:spChg>
        <pc:spChg chg="add mod ord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3" creationId="{1835E50F-DED0-4065-8464-00E78D4B8141}"/>
          </ac:spMkLst>
        </pc:spChg>
        <pc:spChg chg="add mod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4" creationId="{73042B3B-FAD4-4627-9DB3-4573DB908A7F}"/>
          </ac:spMkLst>
        </pc:spChg>
        <pc:spChg chg="add mod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5" creationId="{546BCDE5-98AF-4481-87B9-5CEC0A56217F}"/>
          </ac:spMkLst>
        </pc:spChg>
        <pc:spChg chg="add mod">
          <ac:chgData name="Carlos Sanchez-Sarmiento" userId="2326a0ff-7c8d-4f5b-b5b2-e1c852c29958" providerId="ADAL" clId="{3360CA65-7602-4B8A-950E-F56828B8B97B}" dt="2022-11-06T18:24:45.757" v="426" actId="1076"/>
          <ac:spMkLst>
            <pc:docMk/>
            <pc:sldMk cId="2904924800" sldId="371"/>
            <ac:spMk id="126" creationId="{C844E245-FA11-4E05-8525-9781BFE1E4BE}"/>
          </ac:spMkLst>
        </pc:spChg>
        <pc:spChg chg="add mod">
          <ac:chgData name="Carlos Sanchez-Sarmiento" userId="2326a0ff-7c8d-4f5b-b5b2-e1c852c29958" providerId="ADAL" clId="{3360CA65-7602-4B8A-950E-F56828B8B97B}" dt="2022-11-06T21:50:23.059" v="2516" actId="20577"/>
          <ac:spMkLst>
            <pc:docMk/>
            <pc:sldMk cId="2904924800" sldId="371"/>
            <ac:spMk id="127" creationId="{486203FC-2833-4862-B074-4D7EC6098E19}"/>
          </ac:spMkLst>
        </pc:spChg>
        <pc:spChg chg="add mod">
          <ac:chgData name="Carlos Sanchez-Sarmiento" userId="2326a0ff-7c8d-4f5b-b5b2-e1c852c29958" providerId="ADAL" clId="{3360CA65-7602-4B8A-950E-F56828B8B97B}" dt="2022-11-06T18:26:08.258" v="493"/>
          <ac:spMkLst>
            <pc:docMk/>
            <pc:sldMk cId="2904924800" sldId="371"/>
            <ac:spMk id="128" creationId="{3EA0BC3F-1DF9-419C-8046-8CD6E0DF00F7}"/>
          </ac:spMkLst>
        </pc:spChg>
        <pc:grpChg chg="add del mod">
          <ac:chgData name="Carlos Sanchez-Sarmiento" userId="2326a0ff-7c8d-4f5b-b5b2-e1c852c29958" providerId="ADAL" clId="{3360CA65-7602-4B8A-950E-F56828B8B97B}" dt="2022-11-06T17:43:39.426" v="76" actId="165"/>
          <ac:grpSpMkLst>
            <pc:docMk/>
            <pc:sldMk cId="2904924800" sldId="371"/>
            <ac:grpSpMk id="2" creationId="{C50E9034-98D6-4B96-9CF0-52595DAD9A30}"/>
          </ac:grpSpMkLst>
        </pc:grpChg>
        <pc:grpChg chg="add del mod">
          <ac:chgData name="Carlos Sanchez-Sarmiento" userId="2326a0ff-7c8d-4f5b-b5b2-e1c852c29958" providerId="ADAL" clId="{3360CA65-7602-4B8A-950E-F56828B8B97B}" dt="2022-11-06T18:03:48.334" v="206" actId="165"/>
          <ac:grpSpMkLst>
            <pc:docMk/>
            <pc:sldMk cId="2904924800" sldId="371"/>
            <ac:grpSpMk id="3" creationId="{B9B33936-6B65-491D-BAC4-9EE8FD807668}"/>
          </ac:grpSpMkLst>
        </pc:grpChg>
        <pc:grpChg chg="add mod">
          <ac:chgData name="Carlos Sanchez-Sarmiento" userId="2326a0ff-7c8d-4f5b-b5b2-e1c852c29958" providerId="ADAL" clId="{3360CA65-7602-4B8A-950E-F56828B8B97B}" dt="2022-11-06T18:24:45.757" v="426" actId="1076"/>
          <ac:grpSpMkLst>
            <pc:docMk/>
            <pc:sldMk cId="2904924800" sldId="371"/>
            <ac:grpSpMk id="4" creationId="{C391D1FF-9AD1-466F-A5EB-AC01D7F46006}"/>
          </ac:grpSpMkLst>
        </pc:grpChg>
        <pc:grpChg chg="del">
          <ac:chgData name="Carlos Sanchez-Sarmiento" userId="2326a0ff-7c8d-4f5b-b5b2-e1c852c29958" providerId="ADAL" clId="{3360CA65-7602-4B8A-950E-F56828B8B97B}" dt="2022-11-06T17:26:25.989" v="9" actId="478"/>
          <ac:grpSpMkLst>
            <pc:docMk/>
            <pc:sldMk cId="2904924800" sldId="371"/>
            <ac:grpSpMk id="6" creationId="{59E7A6B6-1BB2-4ED0-AA71-764628178EC0}"/>
          </ac:grpSpMkLst>
        </pc:grpChg>
        <pc:grpChg chg="add del mod">
          <ac:chgData name="Carlos Sanchez-Sarmiento" userId="2326a0ff-7c8d-4f5b-b5b2-e1c852c29958" providerId="ADAL" clId="{3360CA65-7602-4B8A-950E-F56828B8B97B}" dt="2022-11-06T17:38:34.011" v="68" actId="165"/>
          <ac:grpSpMkLst>
            <pc:docMk/>
            <pc:sldMk cId="2904924800" sldId="371"/>
            <ac:grpSpMk id="57" creationId="{7DAC3659-09AE-465D-A407-B7D4CE05815C}"/>
          </ac:grpSpMkLst>
        </pc:grpChg>
        <pc:grpChg chg="mod topLvl">
          <ac:chgData name="Carlos Sanchez-Sarmiento" userId="2326a0ff-7c8d-4f5b-b5b2-e1c852c29958" providerId="ADAL" clId="{3360CA65-7602-4B8A-950E-F56828B8B97B}" dt="2022-11-06T18:24:45.757" v="426" actId="1076"/>
          <ac:grpSpMkLst>
            <pc:docMk/>
            <pc:sldMk cId="2904924800" sldId="371"/>
            <ac:grpSpMk id="60" creationId="{EC4BE25F-4623-4B07-BD70-8CAF48ADF297}"/>
          </ac:grpSpMkLst>
        </pc:grpChg>
        <pc:grpChg chg="mod topLvl">
          <ac:chgData name="Carlos Sanchez-Sarmiento" userId="2326a0ff-7c8d-4f5b-b5b2-e1c852c29958" providerId="ADAL" clId="{3360CA65-7602-4B8A-950E-F56828B8B97B}" dt="2022-11-06T18:03:55.501" v="207" actId="164"/>
          <ac:grpSpMkLst>
            <pc:docMk/>
            <pc:sldMk cId="2904924800" sldId="371"/>
            <ac:grpSpMk id="71" creationId="{75DCC8DA-3BDD-48A5-BFB1-1BD26922631C}"/>
          </ac:grpSpMkLst>
        </pc:grpChg>
        <pc:grpChg chg="mod">
          <ac:chgData name="Carlos Sanchez-Sarmiento" userId="2326a0ff-7c8d-4f5b-b5b2-e1c852c29958" providerId="ADAL" clId="{3360CA65-7602-4B8A-950E-F56828B8B97B}" dt="2022-11-06T18:03:48.334" v="206" actId="165"/>
          <ac:grpSpMkLst>
            <pc:docMk/>
            <pc:sldMk cId="2904924800" sldId="371"/>
            <ac:grpSpMk id="82" creationId="{48048412-594C-4946-B829-AB4812D10BD8}"/>
          </ac:grpSpMkLst>
        </pc:grpChg>
        <pc:grpChg chg="mod">
          <ac:chgData name="Carlos Sanchez-Sarmiento" userId="2326a0ff-7c8d-4f5b-b5b2-e1c852c29958" providerId="ADAL" clId="{3360CA65-7602-4B8A-950E-F56828B8B97B}" dt="2022-11-06T18:03:48.334" v="206" actId="165"/>
          <ac:grpSpMkLst>
            <pc:docMk/>
            <pc:sldMk cId="2904924800" sldId="371"/>
            <ac:grpSpMk id="83" creationId="{53C85B02-8A35-4A0C-AB67-9D19439A6320}"/>
          </ac:grpSpMkLst>
        </pc:grpChg>
        <pc:grpChg chg="mod">
          <ac:chgData name="Carlos Sanchez-Sarmiento" userId="2326a0ff-7c8d-4f5b-b5b2-e1c852c29958" providerId="ADAL" clId="{3360CA65-7602-4B8A-950E-F56828B8B97B}" dt="2022-11-06T18:03:48.334" v="206" actId="165"/>
          <ac:grpSpMkLst>
            <pc:docMk/>
            <pc:sldMk cId="2904924800" sldId="371"/>
            <ac:grpSpMk id="88" creationId="{603DD9DC-866D-44BF-A77E-0068DFD3D17F}"/>
          </ac:grpSpMkLst>
        </pc:grpChg>
        <pc:grpChg chg="mod">
          <ac:chgData name="Carlos Sanchez-Sarmiento" userId="2326a0ff-7c8d-4f5b-b5b2-e1c852c29958" providerId="ADAL" clId="{3360CA65-7602-4B8A-950E-F56828B8B97B}" dt="2022-11-06T18:03:48.334" v="206" actId="165"/>
          <ac:grpSpMkLst>
            <pc:docMk/>
            <pc:sldMk cId="2904924800" sldId="371"/>
            <ac:grpSpMk id="91" creationId="{FE4A2D1A-912B-4E38-BD05-3B8D7A7FF1F5}"/>
          </ac:grpSpMkLst>
        </pc:grpChg>
        <pc:grpChg chg="mod">
          <ac:chgData name="Carlos Sanchez-Sarmiento" userId="2326a0ff-7c8d-4f5b-b5b2-e1c852c29958" providerId="ADAL" clId="{3360CA65-7602-4B8A-950E-F56828B8B97B}" dt="2022-11-06T17:38:34.011" v="68" actId="165"/>
          <ac:grpSpMkLst>
            <pc:docMk/>
            <pc:sldMk cId="2904924800" sldId="371"/>
            <ac:grpSpMk id="100" creationId="{A3405097-412D-47EF-8A56-0813D3A62A3F}"/>
          </ac:grpSpMkLst>
        </pc:grpChg>
        <pc:grpChg chg="mod">
          <ac:chgData name="Carlos Sanchez-Sarmiento" userId="2326a0ff-7c8d-4f5b-b5b2-e1c852c29958" providerId="ADAL" clId="{3360CA65-7602-4B8A-950E-F56828B8B97B}" dt="2022-11-06T17:38:34.011" v="68" actId="165"/>
          <ac:grpSpMkLst>
            <pc:docMk/>
            <pc:sldMk cId="2904924800" sldId="371"/>
            <ac:grpSpMk id="101" creationId="{43AEF692-1B8A-44CB-999B-A583E6183404}"/>
          </ac:grpSpMkLst>
        </pc:grpChg>
        <pc:grpChg chg="mod">
          <ac:chgData name="Carlos Sanchez-Sarmiento" userId="2326a0ff-7c8d-4f5b-b5b2-e1c852c29958" providerId="ADAL" clId="{3360CA65-7602-4B8A-950E-F56828B8B97B}" dt="2022-11-06T17:38:34.011" v="68" actId="165"/>
          <ac:grpSpMkLst>
            <pc:docMk/>
            <pc:sldMk cId="2904924800" sldId="371"/>
            <ac:grpSpMk id="106" creationId="{6B3BD771-4D10-48AE-84F3-C9E6DE19D0AE}"/>
          </ac:grpSpMkLst>
        </pc:grpChg>
        <pc:grpChg chg="mod">
          <ac:chgData name="Carlos Sanchez-Sarmiento" userId="2326a0ff-7c8d-4f5b-b5b2-e1c852c29958" providerId="ADAL" clId="{3360CA65-7602-4B8A-950E-F56828B8B97B}" dt="2022-11-06T17:38:34.011" v="68" actId="165"/>
          <ac:grpSpMkLst>
            <pc:docMk/>
            <pc:sldMk cId="2904924800" sldId="371"/>
            <ac:grpSpMk id="109" creationId="{76B9A7F6-D693-4407-A899-052A3A94CD7F}"/>
          </ac:grpSpMkLst>
        </pc:grpChg>
        <pc:cxnChg chg="mod">
          <ac:chgData name="Carlos Sanchez-Sarmiento" userId="2326a0ff-7c8d-4f5b-b5b2-e1c852c29958" providerId="ADAL" clId="{3360CA65-7602-4B8A-950E-F56828B8B97B}" dt="2022-11-06T18:03:48.334" v="206" actId="165"/>
          <ac:cxnSpMkLst>
            <pc:docMk/>
            <pc:sldMk cId="2904924800" sldId="371"/>
            <ac:cxnSpMk id="89" creationId="{2A3B35B0-4266-4DDC-93E7-911DC05C7890}"/>
          </ac:cxnSpMkLst>
        </pc:cxnChg>
        <pc:cxnChg chg="mod">
          <ac:chgData name="Carlos Sanchez-Sarmiento" userId="2326a0ff-7c8d-4f5b-b5b2-e1c852c29958" providerId="ADAL" clId="{3360CA65-7602-4B8A-950E-F56828B8B97B}" dt="2022-11-06T18:03:48.334" v="206" actId="165"/>
          <ac:cxnSpMkLst>
            <pc:docMk/>
            <pc:sldMk cId="2904924800" sldId="371"/>
            <ac:cxnSpMk id="90" creationId="{1B6654B8-FD00-47BE-B1C8-437B483A08D5}"/>
          </ac:cxnSpMkLst>
        </pc:cxnChg>
        <pc:cxnChg chg="mod">
          <ac:chgData name="Carlos Sanchez-Sarmiento" userId="2326a0ff-7c8d-4f5b-b5b2-e1c852c29958" providerId="ADAL" clId="{3360CA65-7602-4B8A-950E-F56828B8B97B}" dt="2022-11-06T17:38:34.011" v="68" actId="165"/>
          <ac:cxnSpMkLst>
            <pc:docMk/>
            <pc:sldMk cId="2904924800" sldId="371"/>
            <ac:cxnSpMk id="107" creationId="{DD2EB546-BE05-469A-A9BE-B6CBF57679F0}"/>
          </ac:cxnSpMkLst>
        </pc:cxnChg>
        <pc:cxnChg chg="mod">
          <ac:chgData name="Carlos Sanchez-Sarmiento" userId="2326a0ff-7c8d-4f5b-b5b2-e1c852c29958" providerId="ADAL" clId="{3360CA65-7602-4B8A-950E-F56828B8B97B}" dt="2022-11-06T17:38:34.011" v="68" actId="165"/>
          <ac:cxnSpMkLst>
            <pc:docMk/>
            <pc:sldMk cId="2904924800" sldId="371"/>
            <ac:cxnSpMk id="108" creationId="{C0B0BA68-D04C-4396-ACB4-BE4E26BB7E74}"/>
          </ac:cxnSpMkLst>
        </pc:cxnChg>
      </pc:sldChg>
      <pc:sldChg chg="addSp delSp modSp add del mod">
        <pc:chgData name="Carlos Sanchez-Sarmiento" userId="2326a0ff-7c8d-4f5b-b5b2-e1c852c29958" providerId="ADAL" clId="{3360CA65-7602-4B8A-950E-F56828B8B97B}" dt="2022-11-06T21:51:52.487" v="2595" actId="20577"/>
        <pc:sldMkLst>
          <pc:docMk/>
          <pc:sldMk cId="3002351473" sldId="372"/>
        </pc:sldMkLst>
        <pc:spChg chg="del">
          <ac:chgData name="Carlos Sanchez-Sarmiento" userId="2326a0ff-7c8d-4f5b-b5b2-e1c852c29958" providerId="ADAL" clId="{3360CA65-7602-4B8A-950E-F56828B8B97B}" dt="2022-11-06T18:26:00.916" v="491" actId="478"/>
          <ac:spMkLst>
            <pc:docMk/>
            <pc:sldMk cId="3002351473" sldId="372"/>
            <ac:spMk id="51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18:14:18.779" v="345" actId="164"/>
          <ac:spMkLst>
            <pc:docMk/>
            <pc:sldMk cId="3002351473" sldId="372"/>
            <ac:spMk id="58" creationId="{DED8F148-4CF8-467E-949F-BB34E5BFA1AF}"/>
          </ac:spMkLst>
        </pc:spChg>
        <pc:spChg chg="mod">
          <ac:chgData name="Carlos Sanchez-Sarmiento" userId="2326a0ff-7c8d-4f5b-b5b2-e1c852c29958" providerId="ADAL" clId="{3360CA65-7602-4B8A-950E-F56828B8B97B}" dt="2022-11-06T21:42:54.477" v="2380"/>
          <ac:spMkLst>
            <pc:docMk/>
            <pc:sldMk cId="3002351473" sldId="372"/>
            <ac:spMk id="59" creationId="{00000000-0000-0000-0000-000000000000}"/>
          </ac:spMkLst>
        </pc:spChg>
        <pc:spChg chg="del mod topLvl">
          <ac:chgData name="Carlos Sanchez-Sarmiento" userId="2326a0ff-7c8d-4f5b-b5b2-e1c852c29958" providerId="ADAL" clId="{3360CA65-7602-4B8A-950E-F56828B8B97B}" dt="2022-11-06T17:53:53.769" v="147" actId="478"/>
          <ac:spMkLst>
            <pc:docMk/>
            <pc:sldMk cId="3002351473" sldId="372"/>
            <ac:spMk id="60" creationId="{973E0D1E-98ED-46C6-83FD-A7185D5068C2}"/>
          </ac:spMkLst>
        </pc:spChg>
        <pc:spChg chg="mod topLvl">
          <ac:chgData name="Carlos Sanchez-Sarmiento" userId="2326a0ff-7c8d-4f5b-b5b2-e1c852c29958" providerId="ADAL" clId="{3360CA65-7602-4B8A-950E-F56828B8B97B}" dt="2022-11-06T17:53:27.444" v="143" actId="1076"/>
          <ac:spMkLst>
            <pc:docMk/>
            <pc:sldMk cId="3002351473" sldId="372"/>
            <ac:spMk id="62" creationId="{2CC76391-15E4-42AC-A35F-E55DC8A55DE6}"/>
          </ac:spMkLst>
        </pc:spChg>
        <pc:spChg chg="del mod topLvl">
          <ac:chgData name="Carlos Sanchez-Sarmiento" userId="2326a0ff-7c8d-4f5b-b5b2-e1c852c29958" providerId="ADAL" clId="{3360CA65-7602-4B8A-950E-F56828B8B97B}" dt="2022-11-06T21:10:29.093" v="2025" actId="478"/>
          <ac:spMkLst>
            <pc:docMk/>
            <pc:sldMk cId="3002351473" sldId="372"/>
            <ac:spMk id="63" creationId="{F97AB852-5EF5-4FDB-9838-E25EFC34C3EB}"/>
          </ac:spMkLst>
        </pc:spChg>
        <pc:spChg chg="del mod topLvl">
          <ac:chgData name="Carlos Sanchez-Sarmiento" userId="2326a0ff-7c8d-4f5b-b5b2-e1c852c29958" providerId="ADAL" clId="{3360CA65-7602-4B8A-950E-F56828B8B97B}" dt="2022-11-06T21:10:30.211" v="2026" actId="478"/>
          <ac:spMkLst>
            <pc:docMk/>
            <pc:sldMk cId="3002351473" sldId="372"/>
            <ac:spMk id="64" creationId="{BB568F7E-425D-4687-BA91-08EFA6BF6788}"/>
          </ac:spMkLst>
        </pc:spChg>
        <pc:spChg chg="del mod topLvl">
          <ac:chgData name="Carlos Sanchez-Sarmiento" userId="2326a0ff-7c8d-4f5b-b5b2-e1c852c29958" providerId="ADAL" clId="{3360CA65-7602-4B8A-950E-F56828B8B97B}" dt="2022-11-06T21:10:30.664" v="2027" actId="478"/>
          <ac:spMkLst>
            <pc:docMk/>
            <pc:sldMk cId="3002351473" sldId="372"/>
            <ac:spMk id="65" creationId="{6D504F34-E9A4-4406-A6E1-3A03F1FCC40D}"/>
          </ac:spMkLst>
        </pc:spChg>
        <pc:spChg chg="del mod topLvl">
          <ac:chgData name="Carlos Sanchez-Sarmiento" userId="2326a0ff-7c8d-4f5b-b5b2-e1c852c29958" providerId="ADAL" clId="{3360CA65-7602-4B8A-950E-F56828B8B97B}" dt="2022-11-06T21:10:20.472" v="2023" actId="478"/>
          <ac:spMkLst>
            <pc:docMk/>
            <pc:sldMk cId="3002351473" sldId="372"/>
            <ac:spMk id="66" creationId="{C9E18383-74FC-4410-9E72-FA0F1DFD12C7}"/>
          </ac:spMkLst>
        </pc:spChg>
        <pc:spChg chg="del mod topLvl">
          <ac:chgData name="Carlos Sanchez-Sarmiento" userId="2326a0ff-7c8d-4f5b-b5b2-e1c852c29958" providerId="ADAL" clId="{3360CA65-7602-4B8A-950E-F56828B8B97B}" dt="2022-11-06T21:10:19.872" v="2022" actId="478"/>
          <ac:spMkLst>
            <pc:docMk/>
            <pc:sldMk cId="3002351473" sldId="372"/>
            <ac:spMk id="67" creationId="{2884B2B9-8B6F-47C5-B43C-B1076A73E209}"/>
          </ac:spMkLst>
        </pc:spChg>
        <pc:spChg chg="mod ord topLvl">
          <ac:chgData name="Carlos Sanchez-Sarmiento" userId="2326a0ff-7c8d-4f5b-b5b2-e1c852c29958" providerId="ADAL" clId="{3360CA65-7602-4B8A-950E-F56828B8B97B}" dt="2022-11-06T18:14:18.779" v="345" actId="164"/>
          <ac:spMkLst>
            <pc:docMk/>
            <pc:sldMk cId="3002351473" sldId="372"/>
            <ac:spMk id="68" creationId="{1D9C03B9-2A26-41D7-A8B5-A1DE6C19444F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71" creationId="{1EA05CD3-F2F0-465C-82D0-B3CA70FFA899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72" creationId="{E048289E-5D98-4F66-B05F-25E9B70A9E93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73" creationId="{C4E68214-EE53-49A1-B3CD-FE49CD3E91C1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74" creationId="{B34A2DBF-8EAD-4081-91E2-3AB693AE0DA5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79" creationId="{38311DA7-4767-46F7-9F2A-B6F10A67799F}"/>
          </ac:spMkLst>
        </pc:spChg>
        <pc:spChg chg="mod">
          <ac:chgData name="Carlos Sanchez-Sarmiento" userId="2326a0ff-7c8d-4f5b-b5b2-e1c852c29958" providerId="ADAL" clId="{3360CA65-7602-4B8A-950E-F56828B8B97B}" dt="2022-11-06T17:53:40.594" v="144" actId="207"/>
          <ac:spMkLst>
            <pc:docMk/>
            <pc:sldMk cId="3002351473" sldId="372"/>
            <ac:spMk id="80" creationId="{FCFE4A1D-832B-4F22-B983-29D930454DB7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81" creationId="{99752611-CAB0-4E39-9613-006D9D181803}"/>
          </ac:spMkLst>
        </pc:spChg>
        <pc:spChg chg="mod">
          <ac:chgData name="Carlos Sanchez-Sarmiento" userId="2326a0ff-7c8d-4f5b-b5b2-e1c852c29958" providerId="ADAL" clId="{3360CA65-7602-4B8A-950E-F56828B8B97B}" dt="2022-11-06T17:53:40.594" v="144" actId="207"/>
          <ac:spMkLst>
            <pc:docMk/>
            <pc:sldMk cId="3002351473" sldId="372"/>
            <ac:spMk id="82" creationId="{CA3ABB52-3BB8-4B8F-877C-7ED3D059211A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83" creationId="{162A4DA4-6946-44CA-BA5E-B3951EDD1B3B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84" creationId="{FDCC0067-35C0-4299-BD9C-463D59F6957F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85" creationId="{14491EB2-2BBB-4251-8DB6-C71F56499A50}"/>
          </ac:spMkLst>
        </pc:spChg>
        <pc:spChg chg="mod">
          <ac:chgData name="Carlos Sanchez-Sarmiento" userId="2326a0ff-7c8d-4f5b-b5b2-e1c852c29958" providerId="ADAL" clId="{3360CA65-7602-4B8A-950E-F56828B8B97B}" dt="2022-11-06T17:48:56.916" v="101" actId="165"/>
          <ac:spMkLst>
            <pc:docMk/>
            <pc:sldMk cId="3002351473" sldId="372"/>
            <ac:spMk id="86" creationId="{A14C5AB0-897C-4BB5-8ADD-61C733F84197}"/>
          </ac:spMkLst>
        </pc:spChg>
        <pc:spChg chg="add del mod">
          <ac:chgData name="Carlos Sanchez-Sarmiento" userId="2326a0ff-7c8d-4f5b-b5b2-e1c852c29958" providerId="ADAL" clId="{3360CA65-7602-4B8A-950E-F56828B8B97B}" dt="2022-11-06T21:10:20.856" v="2024" actId="478"/>
          <ac:spMkLst>
            <pc:docMk/>
            <pc:sldMk cId="3002351473" sldId="372"/>
            <ac:spMk id="87" creationId="{DFBA8C76-6A47-4B4C-871B-616802F21E97}"/>
          </ac:spMkLst>
        </pc:spChg>
        <pc:spChg chg="add mod">
          <ac:chgData name="Carlos Sanchez-Sarmiento" userId="2326a0ff-7c8d-4f5b-b5b2-e1c852c29958" providerId="ADAL" clId="{3360CA65-7602-4B8A-950E-F56828B8B97B}" dt="2022-11-06T18:14:18.779" v="345" actId="164"/>
          <ac:spMkLst>
            <pc:docMk/>
            <pc:sldMk cId="3002351473" sldId="372"/>
            <ac:spMk id="88" creationId="{B7581F32-62C0-4D25-8BF1-48AFF3612021}"/>
          </ac:spMkLst>
        </pc:spChg>
        <pc:spChg chg="add mod">
          <ac:chgData name="Carlos Sanchez-Sarmiento" userId="2326a0ff-7c8d-4f5b-b5b2-e1c852c29958" providerId="ADAL" clId="{3360CA65-7602-4B8A-950E-F56828B8B97B}" dt="2022-11-06T18:14:18.779" v="345" actId="164"/>
          <ac:spMkLst>
            <pc:docMk/>
            <pc:sldMk cId="3002351473" sldId="372"/>
            <ac:spMk id="89" creationId="{AB1F8696-C22C-464D-BB68-3F6DC821502B}"/>
          </ac:spMkLst>
        </pc:spChg>
        <pc:spChg chg="add mod">
          <ac:chgData name="Carlos Sanchez-Sarmiento" userId="2326a0ff-7c8d-4f5b-b5b2-e1c852c29958" providerId="ADAL" clId="{3360CA65-7602-4B8A-950E-F56828B8B97B}" dt="2022-11-06T18:14:17.547" v="344"/>
          <ac:spMkLst>
            <pc:docMk/>
            <pc:sldMk cId="3002351473" sldId="372"/>
            <ac:spMk id="90" creationId="{1BA01F7C-4682-4184-B8AD-97C62AAFA589}"/>
          </ac:spMkLst>
        </pc:spChg>
        <pc:spChg chg="add mod">
          <ac:chgData name="Carlos Sanchez-Sarmiento" userId="2326a0ff-7c8d-4f5b-b5b2-e1c852c29958" providerId="ADAL" clId="{3360CA65-7602-4B8A-950E-F56828B8B97B}" dt="2022-11-06T18:14:17.547" v="344"/>
          <ac:spMkLst>
            <pc:docMk/>
            <pc:sldMk cId="3002351473" sldId="372"/>
            <ac:spMk id="91" creationId="{8DD3C977-02AA-42CD-A67D-13BEC37F9A79}"/>
          </ac:spMkLst>
        </pc:spChg>
        <pc:spChg chg="add mod">
          <ac:chgData name="Carlos Sanchez-Sarmiento" userId="2326a0ff-7c8d-4f5b-b5b2-e1c852c29958" providerId="ADAL" clId="{3360CA65-7602-4B8A-950E-F56828B8B97B}" dt="2022-11-06T18:14:17.547" v="344"/>
          <ac:spMkLst>
            <pc:docMk/>
            <pc:sldMk cId="3002351473" sldId="372"/>
            <ac:spMk id="92" creationId="{A7D0F0B3-0C2B-494F-9603-7E8283D06B72}"/>
          </ac:spMkLst>
        </pc:spChg>
        <pc:spChg chg="add mod">
          <ac:chgData name="Carlos Sanchez-Sarmiento" userId="2326a0ff-7c8d-4f5b-b5b2-e1c852c29958" providerId="ADAL" clId="{3360CA65-7602-4B8A-950E-F56828B8B97B}" dt="2022-11-06T18:14:17.547" v="344"/>
          <ac:spMkLst>
            <pc:docMk/>
            <pc:sldMk cId="3002351473" sldId="372"/>
            <ac:spMk id="93" creationId="{D2E71EED-E202-4069-8647-BBE24D2FC0AF}"/>
          </ac:spMkLst>
        </pc:spChg>
        <pc:spChg chg="add mod">
          <ac:chgData name="Carlos Sanchez-Sarmiento" userId="2326a0ff-7c8d-4f5b-b5b2-e1c852c29958" providerId="ADAL" clId="{3360CA65-7602-4B8A-950E-F56828B8B97B}" dt="2022-11-06T21:51:52.487" v="2595" actId="20577"/>
          <ac:spMkLst>
            <pc:docMk/>
            <pc:sldMk cId="3002351473" sldId="372"/>
            <ac:spMk id="94" creationId="{A62D29AD-A08B-4E40-A0C4-FDC753A71E13}"/>
          </ac:spMkLst>
        </pc:spChg>
        <pc:spChg chg="add mod">
          <ac:chgData name="Carlos Sanchez-Sarmiento" userId="2326a0ff-7c8d-4f5b-b5b2-e1c852c29958" providerId="ADAL" clId="{3360CA65-7602-4B8A-950E-F56828B8B97B}" dt="2022-11-06T18:26:08.827" v="494"/>
          <ac:spMkLst>
            <pc:docMk/>
            <pc:sldMk cId="3002351473" sldId="372"/>
            <ac:spMk id="95" creationId="{982A3376-9BDA-46ED-BF93-D8F475B8D095}"/>
          </ac:spMkLst>
        </pc:spChg>
        <pc:spChg chg="add mod ord">
          <ac:chgData name="Carlos Sanchez-Sarmiento" userId="2326a0ff-7c8d-4f5b-b5b2-e1c852c29958" providerId="ADAL" clId="{3360CA65-7602-4B8A-950E-F56828B8B97B}" dt="2022-11-06T21:10:58.730" v="2033" actId="1076"/>
          <ac:spMkLst>
            <pc:docMk/>
            <pc:sldMk cId="3002351473" sldId="372"/>
            <ac:spMk id="96" creationId="{198B0E37-5FD8-425E-81AB-690CBCDDB399}"/>
          </ac:spMkLst>
        </pc:spChg>
        <pc:spChg chg="add mod ord">
          <ac:chgData name="Carlos Sanchez-Sarmiento" userId="2326a0ff-7c8d-4f5b-b5b2-e1c852c29958" providerId="ADAL" clId="{3360CA65-7602-4B8A-950E-F56828B8B97B}" dt="2022-11-06T21:15:40.570" v="2090" actId="166"/>
          <ac:spMkLst>
            <pc:docMk/>
            <pc:sldMk cId="3002351473" sldId="372"/>
            <ac:spMk id="97" creationId="{AFDAA60C-09A1-4A12-8BFA-835F867BCCC4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99" creationId="{85BF5E67-5D76-4A1D-904D-F541FEC1D7CF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0" creationId="{04B52CFD-1204-4016-B158-A850E49B24D9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1" creationId="{3B83F832-54E1-47B2-95BE-B158F12C958B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2" creationId="{61D32BD8-5F8F-4703-8B59-794D3CA69FAD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4" creationId="{7CF2BABF-9D76-4E93-A426-163952F41D34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5" creationId="{26547701-CA1C-485C-8B34-07E356432711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6" creationId="{AD514D5D-D65F-4C29-9431-7539259FE3DB}"/>
          </ac:spMkLst>
        </pc:spChg>
        <pc:spChg chg="mod">
          <ac:chgData name="Carlos Sanchez-Sarmiento" userId="2326a0ff-7c8d-4f5b-b5b2-e1c852c29958" providerId="ADAL" clId="{3360CA65-7602-4B8A-950E-F56828B8B97B}" dt="2022-11-06T21:12:39.115" v="2038"/>
          <ac:spMkLst>
            <pc:docMk/>
            <pc:sldMk cId="3002351473" sldId="372"/>
            <ac:spMk id="107" creationId="{EBE7A077-0BF4-437B-A932-9F982F1D0FE0}"/>
          </ac:spMkLst>
        </pc:spChg>
        <pc:spChg chg="add mod">
          <ac:chgData name="Carlos Sanchez-Sarmiento" userId="2326a0ff-7c8d-4f5b-b5b2-e1c852c29958" providerId="ADAL" clId="{3360CA65-7602-4B8A-950E-F56828B8B97B}" dt="2022-11-06T21:15:09.827" v="2081" actId="1076"/>
          <ac:spMkLst>
            <pc:docMk/>
            <pc:sldMk cId="3002351473" sldId="372"/>
            <ac:spMk id="108" creationId="{6D2EBEC8-F70C-4193-93CC-DD69305CA741}"/>
          </ac:spMkLst>
        </pc:spChg>
        <pc:spChg chg="add del mod">
          <ac:chgData name="Carlos Sanchez-Sarmiento" userId="2326a0ff-7c8d-4f5b-b5b2-e1c852c29958" providerId="ADAL" clId="{3360CA65-7602-4B8A-950E-F56828B8B97B}" dt="2022-11-06T21:14:44.970" v="2074" actId="478"/>
          <ac:spMkLst>
            <pc:docMk/>
            <pc:sldMk cId="3002351473" sldId="372"/>
            <ac:spMk id="109" creationId="{09480FBC-E517-42F3-85A1-35E8DD290659}"/>
          </ac:spMkLst>
        </pc:spChg>
        <pc:spChg chg="add mod ord">
          <ac:chgData name="Carlos Sanchez-Sarmiento" userId="2326a0ff-7c8d-4f5b-b5b2-e1c852c29958" providerId="ADAL" clId="{3360CA65-7602-4B8A-950E-F56828B8B97B}" dt="2022-11-06T21:16:11.147" v="2096" actId="1076"/>
          <ac:spMkLst>
            <pc:docMk/>
            <pc:sldMk cId="3002351473" sldId="372"/>
            <ac:spMk id="110" creationId="{2AA011BD-A15C-42B9-BBB2-6C371CA06CE1}"/>
          </ac:spMkLst>
        </pc:spChg>
        <pc:spChg chg="add mod ord">
          <ac:chgData name="Carlos Sanchez-Sarmiento" userId="2326a0ff-7c8d-4f5b-b5b2-e1c852c29958" providerId="ADAL" clId="{3360CA65-7602-4B8A-950E-F56828B8B97B}" dt="2022-11-06T21:20:39.931" v="2144" actId="166"/>
          <ac:spMkLst>
            <pc:docMk/>
            <pc:sldMk cId="3002351473" sldId="372"/>
            <ac:spMk id="111" creationId="{EE226071-C964-4D31-B00D-471011831A74}"/>
          </ac:spMkLst>
        </pc:spChg>
        <pc:spChg chg="add mod ord">
          <ac:chgData name="Carlos Sanchez-Sarmiento" userId="2326a0ff-7c8d-4f5b-b5b2-e1c852c29958" providerId="ADAL" clId="{3360CA65-7602-4B8A-950E-F56828B8B97B}" dt="2022-11-06T21:20:51.908" v="2145" actId="207"/>
          <ac:spMkLst>
            <pc:docMk/>
            <pc:sldMk cId="3002351473" sldId="372"/>
            <ac:spMk id="112" creationId="{483F657D-E8AD-49A5-BB9F-6C9A4693D802}"/>
          </ac:spMkLst>
        </pc:spChg>
        <pc:spChg chg="add mod ord">
          <ac:chgData name="Carlos Sanchez-Sarmiento" userId="2326a0ff-7c8d-4f5b-b5b2-e1c852c29958" providerId="ADAL" clId="{3360CA65-7602-4B8A-950E-F56828B8B97B}" dt="2022-11-06T21:20:51.908" v="2145" actId="207"/>
          <ac:spMkLst>
            <pc:docMk/>
            <pc:sldMk cId="3002351473" sldId="372"/>
            <ac:spMk id="113" creationId="{DF594BE0-C735-4FDD-9E7F-1576FCF4AD48}"/>
          </ac:spMkLst>
        </pc:spChg>
        <pc:spChg chg="add del mod">
          <ac:chgData name="Carlos Sanchez-Sarmiento" userId="2326a0ff-7c8d-4f5b-b5b2-e1c852c29958" providerId="ADAL" clId="{3360CA65-7602-4B8A-950E-F56828B8B97B}" dt="2022-11-06T21:14:52.308" v="2076" actId="478"/>
          <ac:spMkLst>
            <pc:docMk/>
            <pc:sldMk cId="3002351473" sldId="372"/>
            <ac:spMk id="114" creationId="{E3259A92-A3D1-4477-AFD2-14C8E0A7F0C0}"/>
          </ac:spMkLst>
        </pc:spChg>
        <pc:spChg chg="add del mod">
          <ac:chgData name="Carlos Sanchez-Sarmiento" userId="2326a0ff-7c8d-4f5b-b5b2-e1c852c29958" providerId="ADAL" clId="{3360CA65-7602-4B8A-950E-F56828B8B97B}" dt="2022-11-06T21:14:52.772" v="2077" actId="478"/>
          <ac:spMkLst>
            <pc:docMk/>
            <pc:sldMk cId="3002351473" sldId="372"/>
            <ac:spMk id="115" creationId="{B42E6F61-4E2E-41D0-9A97-C2D056BA9749}"/>
          </ac:spMkLst>
        </pc:spChg>
        <pc:spChg chg="add mod">
          <ac:chgData name="Carlos Sanchez-Sarmiento" userId="2326a0ff-7c8d-4f5b-b5b2-e1c852c29958" providerId="ADAL" clId="{3360CA65-7602-4B8A-950E-F56828B8B97B}" dt="2022-11-06T21:15:42.034" v="2091" actId="1076"/>
          <ac:spMkLst>
            <pc:docMk/>
            <pc:sldMk cId="3002351473" sldId="372"/>
            <ac:spMk id="116" creationId="{17885015-C150-451C-9725-B5ED78210772}"/>
          </ac:spMkLst>
        </pc:spChg>
        <pc:spChg chg="add mod ord">
          <ac:chgData name="Carlos Sanchez-Sarmiento" userId="2326a0ff-7c8d-4f5b-b5b2-e1c852c29958" providerId="ADAL" clId="{3360CA65-7602-4B8A-950E-F56828B8B97B}" dt="2022-11-06T21:21:12.694" v="2147" actId="13244"/>
          <ac:spMkLst>
            <pc:docMk/>
            <pc:sldMk cId="3002351473" sldId="372"/>
            <ac:spMk id="117" creationId="{31D791E0-FBBB-4923-9772-8DA2E07C27DF}"/>
          </ac:spMkLst>
        </pc:spChg>
        <pc:spChg chg="add mod">
          <ac:chgData name="Carlos Sanchez-Sarmiento" userId="2326a0ff-7c8d-4f5b-b5b2-e1c852c29958" providerId="ADAL" clId="{3360CA65-7602-4B8A-950E-F56828B8B97B}" dt="2022-11-06T21:16:25.723" v="2100" actId="1076"/>
          <ac:spMkLst>
            <pc:docMk/>
            <pc:sldMk cId="3002351473" sldId="372"/>
            <ac:spMk id="118" creationId="{A9F8FC79-26CE-4D73-9979-7F813D2C7CD2}"/>
          </ac:spMkLst>
        </pc:spChg>
        <pc:spChg chg="mod">
          <ac:chgData name="Carlos Sanchez-Sarmiento" userId="2326a0ff-7c8d-4f5b-b5b2-e1c852c29958" providerId="ADAL" clId="{3360CA65-7602-4B8A-950E-F56828B8B97B}" dt="2022-11-06T21:17:04.668" v="2109" actId="207"/>
          <ac:spMkLst>
            <pc:docMk/>
            <pc:sldMk cId="3002351473" sldId="372"/>
            <ac:spMk id="120" creationId="{C50A67B0-5ACB-421F-B2B8-70817C16A02D}"/>
          </ac:spMkLst>
        </pc:spChg>
        <pc:spChg chg="mod">
          <ac:chgData name="Carlos Sanchez-Sarmiento" userId="2326a0ff-7c8d-4f5b-b5b2-e1c852c29958" providerId="ADAL" clId="{3360CA65-7602-4B8A-950E-F56828B8B97B}" dt="2022-11-06T21:17:04.668" v="2109" actId="207"/>
          <ac:spMkLst>
            <pc:docMk/>
            <pc:sldMk cId="3002351473" sldId="372"/>
            <ac:spMk id="121" creationId="{343D713D-EA9C-43C1-B63A-02CE63B51251}"/>
          </ac:spMkLst>
        </pc:spChg>
        <pc:spChg chg="mod">
          <ac:chgData name="Carlos Sanchez-Sarmiento" userId="2326a0ff-7c8d-4f5b-b5b2-e1c852c29958" providerId="ADAL" clId="{3360CA65-7602-4B8A-950E-F56828B8B97B}" dt="2022-11-06T21:17:04.668" v="2109" actId="207"/>
          <ac:spMkLst>
            <pc:docMk/>
            <pc:sldMk cId="3002351473" sldId="372"/>
            <ac:spMk id="122" creationId="{238F300B-9DB1-4D10-8449-37383CDF4051}"/>
          </ac:spMkLst>
        </pc:spChg>
        <pc:spChg chg="mod">
          <ac:chgData name="Carlos Sanchez-Sarmiento" userId="2326a0ff-7c8d-4f5b-b5b2-e1c852c29958" providerId="ADAL" clId="{3360CA65-7602-4B8A-950E-F56828B8B97B}" dt="2022-11-06T21:17:04.668" v="2109" actId="207"/>
          <ac:spMkLst>
            <pc:docMk/>
            <pc:sldMk cId="3002351473" sldId="372"/>
            <ac:spMk id="123" creationId="{87D3E7F4-099D-4B2E-ACB4-20E2A9A280BF}"/>
          </ac:spMkLst>
        </pc:spChg>
        <pc:spChg chg="add del mod">
          <ac:chgData name="Carlos Sanchez-Sarmiento" userId="2326a0ff-7c8d-4f5b-b5b2-e1c852c29958" providerId="ADAL" clId="{3360CA65-7602-4B8A-950E-F56828B8B97B}" dt="2022-11-06T21:17:06.061" v="2110" actId="478"/>
          <ac:spMkLst>
            <pc:docMk/>
            <pc:sldMk cId="3002351473" sldId="372"/>
            <ac:spMk id="124" creationId="{2B3A52CA-ECC8-4207-88F9-6AA6BB2367AA}"/>
          </ac:spMkLst>
        </pc:spChg>
        <pc:spChg chg="add del mod">
          <ac:chgData name="Carlos Sanchez-Sarmiento" userId="2326a0ff-7c8d-4f5b-b5b2-e1c852c29958" providerId="ADAL" clId="{3360CA65-7602-4B8A-950E-F56828B8B97B}" dt="2022-11-06T21:18:06.724" v="2115" actId="478"/>
          <ac:spMkLst>
            <pc:docMk/>
            <pc:sldMk cId="3002351473" sldId="372"/>
            <ac:spMk id="125" creationId="{91257ABD-1305-4937-9370-6081E9E31695}"/>
          </ac:spMkLst>
        </pc:spChg>
        <pc:spChg chg="add del mod">
          <ac:chgData name="Carlos Sanchez-Sarmiento" userId="2326a0ff-7c8d-4f5b-b5b2-e1c852c29958" providerId="ADAL" clId="{3360CA65-7602-4B8A-950E-F56828B8B97B}" dt="2022-11-06T21:18:06.724" v="2115" actId="478"/>
          <ac:spMkLst>
            <pc:docMk/>
            <pc:sldMk cId="3002351473" sldId="372"/>
            <ac:spMk id="126" creationId="{7204E1D5-00F6-4700-AFA1-5DC349A96F61}"/>
          </ac:spMkLst>
        </pc:spChg>
        <pc:spChg chg="add del mod">
          <ac:chgData name="Carlos Sanchez-Sarmiento" userId="2326a0ff-7c8d-4f5b-b5b2-e1c852c29958" providerId="ADAL" clId="{3360CA65-7602-4B8A-950E-F56828B8B97B}" dt="2022-11-06T21:18:06.724" v="2115" actId="478"/>
          <ac:spMkLst>
            <pc:docMk/>
            <pc:sldMk cId="3002351473" sldId="372"/>
            <ac:spMk id="127" creationId="{E97F8AF6-5044-490C-9E32-CD450F260A03}"/>
          </ac:spMkLst>
        </pc:spChg>
        <pc:spChg chg="add mod topLvl">
          <ac:chgData name="Carlos Sanchez-Sarmiento" userId="2326a0ff-7c8d-4f5b-b5b2-e1c852c29958" providerId="ADAL" clId="{3360CA65-7602-4B8A-950E-F56828B8B97B}" dt="2022-11-06T21:20:26.565" v="2142" actId="206"/>
          <ac:spMkLst>
            <pc:docMk/>
            <pc:sldMk cId="3002351473" sldId="372"/>
            <ac:spMk id="128" creationId="{35E2DFD8-F998-4D09-AE3D-4457B647F263}"/>
          </ac:spMkLst>
        </pc:spChg>
        <pc:spChg chg="add mod topLvl">
          <ac:chgData name="Carlos Sanchez-Sarmiento" userId="2326a0ff-7c8d-4f5b-b5b2-e1c852c29958" providerId="ADAL" clId="{3360CA65-7602-4B8A-950E-F56828B8B97B}" dt="2022-11-06T21:20:26.565" v="2142" actId="206"/>
          <ac:spMkLst>
            <pc:docMk/>
            <pc:sldMk cId="3002351473" sldId="372"/>
            <ac:spMk id="129" creationId="{4FBEA326-6698-439A-81CF-D1A85F07A887}"/>
          </ac:spMkLst>
        </pc:spChg>
        <pc:spChg chg="add mod topLvl">
          <ac:chgData name="Carlos Sanchez-Sarmiento" userId="2326a0ff-7c8d-4f5b-b5b2-e1c852c29958" providerId="ADAL" clId="{3360CA65-7602-4B8A-950E-F56828B8B97B}" dt="2022-11-06T21:20:26.565" v="2142" actId="206"/>
          <ac:spMkLst>
            <pc:docMk/>
            <pc:sldMk cId="3002351473" sldId="372"/>
            <ac:spMk id="130" creationId="{6A987202-5A48-4CD2-9EDC-C9398C087721}"/>
          </ac:spMkLst>
        </pc:spChg>
        <pc:grpChg chg="add del mod">
          <ac:chgData name="Carlos Sanchez-Sarmiento" userId="2326a0ff-7c8d-4f5b-b5b2-e1c852c29958" providerId="ADAL" clId="{3360CA65-7602-4B8A-950E-F56828B8B97B}" dt="2022-11-06T21:10:19.284" v="2021" actId="478"/>
          <ac:grpSpMkLst>
            <pc:docMk/>
            <pc:sldMk cId="3002351473" sldId="372"/>
            <ac:grpSpMk id="2" creationId="{547F72E5-9343-4929-92E5-CB9CEFEF2ABC}"/>
          </ac:grpSpMkLst>
        </pc:grpChg>
        <pc:grpChg chg="add del mod">
          <ac:chgData name="Carlos Sanchez-Sarmiento" userId="2326a0ff-7c8d-4f5b-b5b2-e1c852c29958" providerId="ADAL" clId="{3360CA65-7602-4B8A-950E-F56828B8B97B}" dt="2022-11-06T21:18:59.487" v="2131" actId="165"/>
          <ac:grpSpMkLst>
            <pc:docMk/>
            <pc:sldMk cId="3002351473" sldId="372"/>
            <ac:grpSpMk id="3" creationId="{77A00C29-C42F-4300-A8DA-7528F4D2A9BE}"/>
          </ac:grpSpMkLst>
        </pc:grpChg>
        <pc:grpChg chg="add mod ord">
          <ac:chgData name="Carlos Sanchez-Sarmiento" userId="2326a0ff-7c8d-4f5b-b5b2-e1c852c29958" providerId="ADAL" clId="{3360CA65-7602-4B8A-950E-F56828B8B97B}" dt="2022-11-06T21:21:15.742" v="2148" actId="13244"/>
          <ac:grpSpMkLst>
            <pc:docMk/>
            <pc:sldMk cId="3002351473" sldId="372"/>
            <ac:grpSpMk id="4" creationId="{02908CA8-ABCE-4D99-BBDA-08327599C285}"/>
          </ac:grpSpMkLst>
        </pc:grpChg>
        <pc:grpChg chg="del">
          <ac:chgData name="Carlos Sanchez-Sarmiento" userId="2326a0ff-7c8d-4f5b-b5b2-e1c852c29958" providerId="ADAL" clId="{3360CA65-7602-4B8A-950E-F56828B8B97B}" dt="2022-11-06T17:26:43.540" v="13" actId="478"/>
          <ac:grpSpMkLst>
            <pc:docMk/>
            <pc:sldMk cId="3002351473" sldId="372"/>
            <ac:grpSpMk id="6" creationId="{59E7A6B6-1BB2-4ED0-AA71-764628178EC0}"/>
          </ac:grpSpMkLst>
        </pc:grpChg>
        <pc:grpChg chg="add del mod">
          <ac:chgData name="Carlos Sanchez-Sarmiento" userId="2326a0ff-7c8d-4f5b-b5b2-e1c852c29958" providerId="ADAL" clId="{3360CA65-7602-4B8A-950E-F56828B8B97B}" dt="2022-11-06T17:48:56.916" v="101" actId="165"/>
          <ac:grpSpMkLst>
            <pc:docMk/>
            <pc:sldMk cId="3002351473" sldId="372"/>
            <ac:grpSpMk id="57" creationId="{C1CAEB98-B41A-4836-AB6E-74EFFEAEFE16}"/>
          </ac:grpSpMkLst>
        </pc:grpChg>
        <pc:grpChg chg="mod topLvl">
          <ac:chgData name="Carlos Sanchez-Sarmiento" userId="2326a0ff-7c8d-4f5b-b5b2-e1c852c29958" providerId="ADAL" clId="{3360CA65-7602-4B8A-950E-F56828B8B97B}" dt="2022-11-06T17:53:27.444" v="143" actId="1076"/>
          <ac:grpSpMkLst>
            <pc:docMk/>
            <pc:sldMk cId="3002351473" sldId="372"/>
            <ac:grpSpMk id="61" creationId="{C7507AF2-78FF-482F-A993-D369CBA1AB6F}"/>
          </ac:grpSpMkLst>
        </pc:grpChg>
        <pc:grpChg chg="mod">
          <ac:chgData name="Carlos Sanchez-Sarmiento" userId="2326a0ff-7c8d-4f5b-b5b2-e1c852c29958" providerId="ADAL" clId="{3360CA65-7602-4B8A-950E-F56828B8B97B}" dt="2022-11-06T17:48:56.916" v="101" actId="165"/>
          <ac:grpSpMkLst>
            <pc:docMk/>
            <pc:sldMk cId="3002351473" sldId="372"/>
            <ac:grpSpMk id="69" creationId="{00E8E0AF-CF8B-4221-AA1D-8BBE9E81F178}"/>
          </ac:grpSpMkLst>
        </pc:grpChg>
        <pc:grpChg chg="mod">
          <ac:chgData name="Carlos Sanchez-Sarmiento" userId="2326a0ff-7c8d-4f5b-b5b2-e1c852c29958" providerId="ADAL" clId="{3360CA65-7602-4B8A-950E-F56828B8B97B}" dt="2022-11-06T17:48:56.916" v="101" actId="165"/>
          <ac:grpSpMkLst>
            <pc:docMk/>
            <pc:sldMk cId="3002351473" sldId="372"/>
            <ac:grpSpMk id="70" creationId="{83D71459-D856-4C3F-A114-3061402C32E3}"/>
          </ac:grpSpMkLst>
        </pc:grpChg>
        <pc:grpChg chg="mod">
          <ac:chgData name="Carlos Sanchez-Sarmiento" userId="2326a0ff-7c8d-4f5b-b5b2-e1c852c29958" providerId="ADAL" clId="{3360CA65-7602-4B8A-950E-F56828B8B97B}" dt="2022-11-06T17:48:56.916" v="101" actId="165"/>
          <ac:grpSpMkLst>
            <pc:docMk/>
            <pc:sldMk cId="3002351473" sldId="372"/>
            <ac:grpSpMk id="75" creationId="{7547E9F7-8C21-4702-8B7B-6DD4771608A8}"/>
          </ac:grpSpMkLst>
        </pc:grpChg>
        <pc:grpChg chg="mod">
          <ac:chgData name="Carlos Sanchez-Sarmiento" userId="2326a0ff-7c8d-4f5b-b5b2-e1c852c29958" providerId="ADAL" clId="{3360CA65-7602-4B8A-950E-F56828B8B97B}" dt="2022-11-06T17:48:56.916" v="101" actId="165"/>
          <ac:grpSpMkLst>
            <pc:docMk/>
            <pc:sldMk cId="3002351473" sldId="372"/>
            <ac:grpSpMk id="78" creationId="{B4351668-0FA3-4DC2-8073-05A4C04CC8FE}"/>
          </ac:grpSpMkLst>
        </pc:grpChg>
        <pc:grpChg chg="add del mod">
          <ac:chgData name="Carlos Sanchez-Sarmiento" userId="2326a0ff-7c8d-4f5b-b5b2-e1c852c29958" providerId="ADAL" clId="{3360CA65-7602-4B8A-950E-F56828B8B97B}" dt="2022-11-06T21:12:50.344" v="2043" actId="478"/>
          <ac:grpSpMkLst>
            <pc:docMk/>
            <pc:sldMk cId="3002351473" sldId="372"/>
            <ac:grpSpMk id="98" creationId="{12A78B97-EF6A-4435-89C8-F299DD38CD10}"/>
          </ac:grpSpMkLst>
        </pc:grpChg>
        <pc:grpChg chg="add del mod">
          <ac:chgData name="Carlos Sanchez-Sarmiento" userId="2326a0ff-7c8d-4f5b-b5b2-e1c852c29958" providerId="ADAL" clId="{3360CA65-7602-4B8A-950E-F56828B8B97B}" dt="2022-11-06T21:12:50.034" v="2042" actId="478"/>
          <ac:grpSpMkLst>
            <pc:docMk/>
            <pc:sldMk cId="3002351473" sldId="372"/>
            <ac:grpSpMk id="103" creationId="{0CF1152D-CDB1-4D78-AD83-2F162517D362}"/>
          </ac:grpSpMkLst>
        </pc:grpChg>
        <pc:grpChg chg="add mod">
          <ac:chgData name="Carlos Sanchez-Sarmiento" userId="2326a0ff-7c8d-4f5b-b5b2-e1c852c29958" providerId="ADAL" clId="{3360CA65-7602-4B8A-950E-F56828B8B97B}" dt="2022-11-06T21:17:04.668" v="2109" actId="207"/>
          <ac:grpSpMkLst>
            <pc:docMk/>
            <pc:sldMk cId="3002351473" sldId="372"/>
            <ac:grpSpMk id="119" creationId="{E5049ACC-8F5F-407C-B599-F0B9961E2EF9}"/>
          </ac:grpSpMkLst>
        </pc:grpChg>
        <pc:cxnChg chg="mod">
          <ac:chgData name="Carlos Sanchez-Sarmiento" userId="2326a0ff-7c8d-4f5b-b5b2-e1c852c29958" providerId="ADAL" clId="{3360CA65-7602-4B8A-950E-F56828B8B97B}" dt="2022-11-06T17:48:56.916" v="101" actId="165"/>
          <ac:cxnSpMkLst>
            <pc:docMk/>
            <pc:sldMk cId="3002351473" sldId="372"/>
            <ac:cxnSpMk id="76" creationId="{ABD1C3AF-1CAE-4039-828F-78183F3AD5E6}"/>
          </ac:cxnSpMkLst>
        </pc:cxnChg>
        <pc:cxnChg chg="mod">
          <ac:chgData name="Carlos Sanchez-Sarmiento" userId="2326a0ff-7c8d-4f5b-b5b2-e1c852c29958" providerId="ADAL" clId="{3360CA65-7602-4B8A-950E-F56828B8B97B}" dt="2022-11-06T17:48:56.916" v="101" actId="165"/>
          <ac:cxnSpMkLst>
            <pc:docMk/>
            <pc:sldMk cId="3002351473" sldId="372"/>
            <ac:cxnSpMk id="77" creationId="{49513DB3-9BFD-4C30-B240-0E7A43668C10}"/>
          </ac:cxnSpMkLst>
        </pc:cxnChg>
      </pc:sldChg>
      <pc:sldChg chg="addSp delSp modSp add del mod modTransition">
        <pc:chgData name="Carlos Sanchez-Sarmiento" userId="2326a0ff-7c8d-4f5b-b5b2-e1c852c29958" providerId="ADAL" clId="{3360CA65-7602-4B8A-950E-F56828B8B97B}" dt="2022-11-06T18:23:16.923" v="416" actId="47"/>
        <pc:sldMkLst>
          <pc:docMk/>
          <pc:sldMk cId="854926973" sldId="373"/>
        </pc:sldMkLst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7" creationId="{0643D918-7CD3-4388-BC22-4EA504BF29B5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8" creationId="{0711E5B3-802E-446F-9037-83E613F5180F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12" creationId="{EB65FA41-02B3-47C8-A6CE-35712E9AD153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13" creationId="{8C0FE35C-CA70-429F-890A-4B7E789F9744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15" creationId="{0C1608B3-84AD-4F51-AC87-4E01B574BE9C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16" creationId="{FAF63F79-E817-4018-915C-1901D56D0EA0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17" creationId="{41DB93A0-8E32-4890-A850-E91F220CE8A2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19" creationId="{61A47B55-32EC-4B72-952C-32FFE0AF8818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24" creationId="{414437E0-DCAD-48B8-AFDA-EBC07BC36722}"/>
          </ac:spMkLst>
        </pc:spChg>
        <pc:spChg chg="add del 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25" creationId="{632FD85D-38D5-4072-9C39-21A37475E5B1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26" creationId="{986BF39C-F497-4D14-A24C-35C48A7ACD13}"/>
          </ac:spMkLst>
        </pc:spChg>
        <pc:spChg chg="mod">
          <ac:chgData name="Carlos Sanchez-Sarmiento" userId="2326a0ff-7c8d-4f5b-b5b2-e1c852c29958" providerId="ADAL" clId="{3360CA65-7602-4B8A-950E-F56828B8B97B}" dt="2022-11-06T17:34:14.779" v="67" actId="1076"/>
          <ac:spMkLst>
            <pc:docMk/>
            <pc:sldMk cId="854926973" sldId="373"/>
            <ac:spMk id="27" creationId="{588CBBA5-3FC0-45EF-BAFE-97C6F9B8D7B6}"/>
          </ac:spMkLst>
        </pc:s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9" creationId="{AD3BAD88-3097-4AF4-99B7-F80C1BECC76A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10" creationId="{F018C4F8-D027-4FC9-9E91-13AF9ECC9E07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11" creationId="{97D2A15B-C6B8-43BF-A97A-F68A77134A39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14" creationId="{8330DA09-158B-4DDE-9848-10DA6A431924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18" creationId="{F9AF75F8-4966-4D80-9219-8422F2B6612D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20" creationId="{878ACF02-0C4E-4210-A8B4-CD1BE5E35C9D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23" creationId="{067F77F0-EF0A-46C0-9053-E1A0F11FD390}"/>
          </ac:grpSpMkLst>
        </pc:grpChg>
        <pc:grpChg chg="mod">
          <ac:chgData name="Carlos Sanchez-Sarmiento" userId="2326a0ff-7c8d-4f5b-b5b2-e1c852c29958" providerId="ADAL" clId="{3360CA65-7602-4B8A-950E-F56828B8B97B}" dt="2022-11-06T17:34:14.779" v="67" actId="1076"/>
          <ac:grpSpMkLst>
            <pc:docMk/>
            <pc:sldMk cId="854926973" sldId="373"/>
            <ac:grpSpMk id="30" creationId="{52514CA1-B229-4075-9FB3-8D42C46A40D3}"/>
          </ac:grpSpMkLst>
        </pc:grpChg>
        <pc:cxnChg chg="mod">
          <ac:chgData name="Carlos Sanchez-Sarmiento" userId="2326a0ff-7c8d-4f5b-b5b2-e1c852c29958" providerId="ADAL" clId="{3360CA65-7602-4B8A-950E-F56828B8B97B}" dt="2022-11-06T17:34:14.779" v="67" actId="1076"/>
          <ac:cxnSpMkLst>
            <pc:docMk/>
            <pc:sldMk cId="854926973" sldId="373"/>
            <ac:cxnSpMk id="21" creationId="{75C69C8C-FD11-4CC4-8FDB-491FBD3A9259}"/>
          </ac:cxnSpMkLst>
        </pc:cxnChg>
        <pc:cxnChg chg="mod">
          <ac:chgData name="Carlos Sanchez-Sarmiento" userId="2326a0ff-7c8d-4f5b-b5b2-e1c852c29958" providerId="ADAL" clId="{3360CA65-7602-4B8A-950E-F56828B8B97B}" dt="2022-11-06T17:34:14.779" v="67" actId="1076"/>
          <ac:cxnSpMkLst>
            <pc:docMk/>
            <pc:sldMk cId="854926973" sldId="373"/>
            <ac:cxnSpMk id="22" creationId="{4DF24890-8B32-4F12-8877-FFA96A441346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41:27.298" v="2361" actId="20577"/>
        <pc:sldMkLst>
          <pc:docMk/>
          <pc:sldMk cId="793471822" sldId="374"/>
        </pc:sldMkLst>
        <pc:spChg chg="add del">
          <ac:chgData name="Carlos Sanchez-Sarmiento" userId="2326a0ff-7c8d-4f5b-b5b2-e1c852c29958" providerId="ADAL" clId="{3360CA65-7602-4B8A-950E-F56828B8B97B}" dt="2022-11-06T18:10:01.807" v="323" actId="478"/>
          <ac:spMkLst>
            <pc:docMk/>
            <pc:sldMk cId="793471822" sldId="374"/>
            <ac:spMk id="2" creationId="{00000000-0000-0000-0000-000000000000}"/>
          </ac:spMkLst>
        </pc:spChg>
        <pc:spChg chg="add del mod">
          <ac:chgData name="Carlos Sanchez-Sarmiento" userId="2326a0ff-7c8d-4f5b-b5b2-e1c852c29958" providerId="ADAL" clId="{3360CA65-7602-4B8A-950E-F56828B8B97B}" dt="2022-11-06T18:10:04.678" v="324" actId="21"/>
          <ac:spMkLst>
            <pc:docMk/>
            <pc:sldMk cId="793471822" sldId="374"/>
            <ac:spMk id="6" creationId="{6B0682EF-794C-4557-8CC0-36271831FC39}"/>
          </ac:spMkLst>
        </pc:spChg>
        <pc:spChg chg="add del mod">
          <ac:chgData name="Carlos Sanchez-Sarmiento" userId="2326a0ff-7c8d-4f5b-b5b2-e1c852c29958" providerId="ADAL" clId="{3360CA65-7602-4B8A-950E-F56828B8B97B}" dt="2022-11-06T18:10:04.678" v="324" actId="21"/>
          <ac:spMkLst>
            <pc:docMk/>
            <pc:sldMk cId="793471822" sldId="374"/>
            <ac:spMk id="7" creationId="{A076C9A1-3D30-47B2-B58D-C2CA8DD70BFE}"/>
          </ac:spMkLst>
        </pc:spChg>
        <pc:spChg chg="mod">
          <ac:chgData name="Carlos Sanchez-Sarmiento" userId="2326a0ff-7c8d-4f5b-b5b2-e1c852c29958" providerId="ADAL" clId="{3360CA65-7602-4B8A-950E-F56828B8B97B}" dt="2022-11-06T21:41:27.298" v="2361" actId="20577"/>
          <ac:spMkLst>
            <pc:docMk/>
            <pc:sldMk cId="793471822" sldId="374"/>
            <ac:spMk id="59" creationId="{00000000-0000-0000-0000-000000000000}"/>
          </ac:spMkLst>
        </pc:spChg>
      </pc:sldChg>
      <pc:sldChg chg="addSp modSp del">
        <pc:chgData name="Carlos Sanchez-Sarmiento" userId="2326a0ff-7c8d-4f5b-b5b2-e1c852c29958" providerId="ADAL" clId="{3360CA65-7602-4B8A-950E-F56828B8B97B}" dt="2022-11-06T20:58:36.926" v="1912" actId="47"/>
        <pc:sldMkLst>
          <pc:docMk/>
          <pc:sldMk cId="497643154" sldId="376"/>
        </pc:sldMkLst>
        <pc:spChg chg="mod">
          <ac:chgData name="Carlos Sanchez-Sarmiento" userId="2326a0ff-7c8d-4f5b-b5b2-e1c852c29958" providerId="ADAL" clId="{3360CA65-7602-4B8A-950E-F56828B8B97B}" dt="2022-11-06T20:50:12.157" v="1659"/>
          <ac:spMkLst>
            <pc:docMk/>
            <pc:sldMk cId="497643154" sldId="376"/>
            <ac:spMk id="26" creationId="{F7228B7B-7D4A-4294-B4CA-320C4701BFDA}"/>
          </ac:spMkLst>
        </pc:spChg>
        <pc:spChg chg="mod">
          <ac:chgData name="Carlos Sanchez-Sarmiento" userId="2326a0ff-7c8d-4f5b-b5b2-e1c852c29958" providerId="ADAL" clId="{3360CA65-7602-4B8A-950E-F56828B8B97B}" dt="2022-11-06T20:50:12.157" v="1659"/>
          <ac:spMkLst>
            <pc:docMk/>
            <pc:sldMk cId="497643154" sldId="376"/>
            <ac:spMk id="27" creationId="{296B6745-93EE-4013-A16E-59D165F191DA}"/>
          </ac:spMkLst>
        </pc:spChg>
        <pc:spChg chg="mod">
          <ac:chgData name="Carlos Sanchez-Sarmiento" userId="2326a0ff-7c8d-4f5b-b5b2-e1c852c29958" providerId="ADAL" clId="{3360CA65-7602-4B8A-950E-F56828B8B97B}" dt="2022-11-06T20:50:12.157" v="1659"/>
          <ac:spMkLst>
            <pc:docMk/>
            <pc:sldMk cId="497643154" sldId="376"/>
            <ac:spMk id="28" creationId="{5EE61521-391B-43C3-9735-E5A743F565E9}"/>
          </ac:spMkLst>
        </pc:spChg>
        <pc:grpChg chg="add mod">
          <ac:chgData name="Carlos Sanchez-Sarmiento" userId="2326a0ff-7c8d-4f5b-b5b2-e1c852c29958" providerId="ADAL" clId="{3360CA65-7602-4B8A-950E-F56828B8B97B}" dt="2022-11-06T20:50:12.157" v="1659"/>
          <ac:grpSpMkLst>
            <pc:docMk/>
            <pc:sldMk cId="497643154" sldId="376"/>
            <ac:grpSpMk id="24" creationId="{B0EA624B-5E3F-49DE-B918-779BBC4D424E}"/>
          </ac:grpSpMkLst>
        </pc:grpChg>
        <pc:grpChg chg="mod">
          <ac:chgData name="Carlos Sanchez-Sarmiento" userId="2326a0ff-7c8d-4f5b-b5b2-e1c852c29958" providerId="ADAL" clId="{3360CA65-7602-4B8A-950E-F56828B8B97B}" dt="2022-11-06T20:50:12.157" v="1659"/>
          <ac:grpSpMkLst>
            <pc:docMk/>
            <pc:sldMk cId="497643154" sldId="376"/>
            <ac:grpSpMk id="25" creationId="{CC310696-89AF-4919-A22F-CF99F4702BFD}"/>
          </ac:grpSpMkLst>
        </pc:grpChg>
        <pc:picChg chg="add mod">
          <ac:chgData name="Carlos Sanchez-Sarmiento" userId="2326a0ff-7c8d-4f5b-b5b2-e1c852c29958" providerId="ADAL" clId="{3360CA65-7602-4B8A-950E-F56828B8B97B}" dt="2022-11-06T20:50:12.157" v="1659"/>
          <ac:picMkLst>
            <pc:docMk/>
            <pc:sldMk cId="497643154" sldId="376"/>
            <ac:picMk id="29" creationId="{B0F4CA8C-D514-452B-B17B-89DC8C6F10F3}"/>
          </ac:picMkLst>
        </pc:picChg>
      </pc:sldChg>
      <pc:sldChg chg="add del">
        <pc:chgData name="Carlos Sanchez-Sarmiento" userId="2326a0ff-7c8d-4f5b-b5b2-e1c852c29958" providerId="ADAL" clId="{3360CA65-7602-4B8A-950E-F56828B8B97B}" dt="2022-11-06T17:59:09.955" v="162" actId="47"/>
        <pc:sldMkLst>
          <pc:docMk/>
          <pc:sldMk cId="3146501152" sldId="376"/>
        </pc:sldMkLst>
      </pc:sldChg>
      <pc:sldChg chg="addSp delSp modSp add mod modTransition">
        <pc:chgData name="Carlos Sanchez-Sarmiento" userId="2326a0ff-7c8d-4f5b-b5b2-e1c852c29958" providerId="ADAL" clId="{3360CA65-7602-4B8A-950E-F56828B8B97B}" dt="2022-11-06T21:50:37.955" v="2518"/>
        <pc:sldMkLst>
          <pc:docMk/>
          <pc:sldMk cId="32973280" sldId="377"/>
        </pc:sldMkLst>
        <pc:spChg chg="mod">
          <ac:chgData name="Carlos Sanchez-Sarmiento" userId="2326a0ff-7c8d-4f5b-b5b2-e1c852c29958" providerId="ADAL" clId="{3360CA65-7602-4B8A-950E-F56828B8B97B}" dt="2022-11-06T21:42:30.475" v="2379"/>
          <ac:spMkLst>
            <pc:docMk/>
            <pc:sldMk cId="32973280" sldId="377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8:30:05.131" v="512" actId="1076"/>
          <ac:spMkLst>
            <pc:docMk/>
            <pc:sldMk cId="32973280" sldId="377"/>
            <ac:spMk id="66" creationId="{07294581-387B-40E8-8E7E-A1DB81878348}"/>
          </ac:spMkLst>
        </pc:spChg>
        <pc:spChg chg="del">
          <ac:chgData name="Carlos Sanchez-Sarmiento" userId="2326a0ff-7c8d-4f5b-b5b2-e1c852c29958" providerId="ADAL" clId="{3360CA65-7602-4B8A-950E-F56828B8B97B}" dt="2022-11-06T18:28:47.633" v="501" actId="478"/>
          <ac:spMkLst>
            <pc:docMk/>
            <pc:sldMk cId="32973280" sldId="377"/>
            <ac:spMk id="70" creationId="{BEF9DD5D-D4E8-43D2-87ED-20C46D415357}"/>
          </ac:spMkLst>
        </pc:spChg>
        <pc:spChg chg="mod">
          <ac:chgData name="Carlos Sanchez-Sarmiento" userId="2326a0ff-7c8d-4f5b-b5b2-e1c852c29958" providerId="ADAL" clId="{3360CA65-7602-4B8A-950E-F56828B8B97B}" dt="2022-11-06T18:28:44.959" v="500" actId="1076"/>
          <ac:spMkLst>
            <pc:docMk/>
            <pc:sldMk cId="32973280" sldId="377"/>
            <ac:spMk id="76" creationId="{3FA7E653-4FE0-4E7F-B81C-6C7A4637A865}"/>
          </ac:spMkLst>
        </pc:spChg>
        <pc:spChg chg="add del mod">
          <ac:chgData name="Carlos Sanchez-Sarmiento" userId="2326a0ff-7c8d-4f5b-b5b2-e1c852c29958" providerId="ADAL" clId="{3360CA65-7602-4B8A-950E-F56828B8B97B}" dt="2022-11-06T21:48:24.238" v="2439" actId="478"/>
          <ac:spMkLst>
            <pc:docMk/>
            <pc:sldMk cId="32973280" sldId="377"/>
            <ac:spMk id="77" creationId="{C499F8A5-7037-4F06-8203-F32EE43A2DC6}"/>
          </ac:spMkLst>
        </pc:spChg>
        <pc:spChg chg="mod">
          <ac:chgData name="Carlos Sanchez-Sarmiento" userId="2326a0ff-7c8d-4f5b-b5b2-e1c852c29958" providerId="ADAL" clId="{3360CA65-7602-4B8A-950E-F56828B8B97B}" dt="2022-11-06T18:28:44.959" v="500" actId="1076"/>
          <ac:spMkLst>
            <pc:docMk/>
            <pc:sldMk cId="32973280" sldId="377"/>
            <ac:spMk id="78" creationId="{CAD59F18-DD32-4FFB-B7A6-86B135618162}"/>
          </ac:spMkLst>
        </pc:spChg>
        <pc:spChg chg="add del mod">
          <ac:chgData name="Carlos Sanchez-Sarmiento" userId="2326a0ff-7c8d-4f5b-b5b2-e1c852c29958" providerId="ADAL" clId="{3360CA65-7602-4B8A-950E-F56828B8B97B}" dt="2022-11-06T21:50:37.735" v="2517" actId="478"/>
          <ac:spMkLst>
            <pc:docMk/>
            <pc:sldMk cId="32973280" sldId="377"/>
            <ac:spMk id="79" creationId="{13B12ECB-0BC5-4D70-99D9-3CABC0C30D23}"/>
          </ac:spMkLst>
        </pc:spChg>
        <pc:spChg chg="add mod">
          <ac:chgData name="Carlos Sanchez-Sarmiento" userId="2326a0ff-7c8d-4f5b-b5b2-e1c852c29958" providerId="ADAL" clId="{3360CA65-7602-4B8A-950E-F56828B8B97B}" dt="2022-11-06T21:50:37.955" v="2518"/>
          <ac:spMkLst>
            <pc:docMk/>
            <pc:sldMk cId="32973280" sldId="377"/>
            <ac:spMk id="80" creationId="{9907B489-212F-490D-AD28-E04B00BFEB84}"/>
          </ac:spMkLst>
        </pc:spChg>
        <pc:spChg chg="mod">
          <ac:chgData name="Carlos Sanchez-Sarmiento" userId="2326a0ff-7c8d-4f5b-b5b2-e1c852c29958" providerId="ADAL" clId="{3360CA65-7602-4B8A-950E-F56828B8B97B}" dt="2022-11-06T18:30:44.541" v="520" actId="1076"/>
          <ac:spMkLst>
            <pc:docMk/>
            <pc:sldMk cId="32973280" sldId="377"/>
            <ac:spMk id="118" creationId="{2102B0D1-B815-4022-BB9D-DBD9281508FD}"/>
          </ac:spMkLst>
        </pc:spChg>
        <pc:spChg chg="mod">
          <ac:chgData name="Carlos Sanchez-Sarmiento" userId="2326a0ff-7c8d-4f5b-b5b2-e1c852c29958" providerId="ADAL" clId="{3360CA65-7602-4B8A-950E-F56828B8B97B}" dt="2022-11-06T18:30:44.541" v="520" actId="1076"/>
          <ac:spMkLst>
            <pc:docMk/>
            <pc:sldMk cId="32973280" sldId="377"/>
            <ac:spMk id="119" creationId="{4F3A583A-E701-4D3E-BBFD-CDC22011EC01}"/>
          </ac:spMkLst>
        </pc:spChg>
        <pc:spChg chg="mod">
          <ac:chgData name="Carlos Sanchez-Sarmiento" userId="2326a0ff-7c8d-4f5b-b5b2-e1c852c29958" providerId="ADAL" clId="{3360CA65-7602-4B8A-950E-F56828B8B97B}" dt="2022-11-06T18:30:44.541" v="520" actId="1076"/>
          <ac:spMkLst>
            <pc:docMk/>
            <pc:sldMk cId="32973280" sldId="377"/>
            <ac:spMk id="120" creationId="{30026C88-55BC-42C3-82E0-4733AB482787}"/>
          </ac:spMkLst>
        </pc:spChg>
        <pc:spChg chg="mod">
          <ac:chgData name="Carlos Sanchez-Sarmiento" userId="2326a0ff-7c8d-4f5b-b5b2-e1c852c29958" providerId="ADAL" clId="{3360CA65-7602-4B8A-950E-F56828B8B97B}" dt="2022-11-06T18:30:44.541" v="520" actId="1076"/>
          <ac:spMkLst>
            <pc:docMk/>
            <pc:sldMk cId="32973280" sldId="377"/>
            <ac:spMk id="121" creationId="{7C4E6F44-BD13-4F69-9B7D-DC7557EC1A09}"/>
          </ac:spMkLst>
        </pc:spChg>
        <pc:spChg chg="mod">
          <ac:chgData name="Carlos Sanchez-Sarmiento" userId="2326a0ff-7c8d-4f5b-b5b2-e1c852c29958" providerId="ADAL" clId="{3360CA65-7602-4B8A-950E-F56828B8B97B}" dt="2022-11-06T18:30:38.821" v="519" actId="1076"/>
          <ac:spMkLst>
            <pc:docMk/>
            <pc:sldMk cId="32973280" sldId="377"/>
            <ac:spMk id="122" creationId="{5990C404-D199-411C-91C4-96E2C3ACB131}"/>
          </ac:spMkLst>
        </pc:spChg>
        <pc:spChg chg="mod">
          <ac:chgData name="Carlos Sanchez-Sarmiento" userId="2326a0ff-7c8d-4f5b-b5b2-e1c852c29958" providerId="ADAL" clId="{3360CA65-7602-4B8A-950E-F56828B8B97B}" dt="2022-11-06T18:29:26.797" v="504" actId="14100"/>
          <ac:spMkLst>
            <pc:docMk/>
            <pc:sldMk cId="32973280" sldId="377"/>
            <ac:spMk id="123" creationId="{1835E50F-DED0-4065-8464-00E78D4B8141}"/>
          </ac:spMkLst>
        </pc:spChg>
        <pc:spChg chg="mod">
          <ac:chgData name="Carlos Sanchez-Sarmiento" userId="2326a0ff-7c8d-4f5b-b5b2-e1c852c29958" providerId="ADAL" clId="{3360CA65-7602-4B8A-950E-F56828B8B97B}" dt="2022-11-06T18:29:44.389" v="508" actId="206"/>
          <ac:spMkLst>
            <pc:docMk/>
            <pc:sldMk cId="32973280" sldId="377"/>
            <ac:spMk id="126" creationId="{C844E245-FA11-4E05-8525-9781BFE1E4BE}"/>
          </ac:spMkLst>
        </pc:spChg>
        <pc:spChg chg="del mod">
          <ac:chgData name="Carlos Sanchez-Sarmiento" userId="2326a0ff-7c8d-4f5b-b5b2-e1c852c29958" providerId="ADAL" clId="{3360CA65-7602-4B8A-950E-F56828B8B97B}" dt="2022-11-06T21:36:50.539" v="2308" actId="478"/>
          <ac:spMkLst>
            <pc:docMk/>
            <pc:sldMk cId="32973280" sldId="377"/>
            <ac:spMk id="127" creationId="{486203FC-2833-4862-B074-4D7EC6098E19}"/>
          </ac:spMkLst>
        </pc:spChg>
        <pc:grpChg chg="mod">
          <ac:chgData name="Carlos Sanchez-Sarmiento" userId="2326a0ff-7c8d-4f5b-b5b2-e1c852c29958" providerId="ADAL" clId="{3360CA65-7602-4B8A-950E-F56828B8B97B}" dt="2022-11-06T18:28:44.959" v="500" actId="1076"/>
          <ac:grpSpMkLst>
            <pc:docMk/>
            <pc:sldMk cId="32973280" sldId="377"/>
            <ac:grpSpMk id="4" creationId="{C391D1FF-9AD1-466F-A5EB-AC01D7F46006}"/>
          </ac:grpSpMkLst>
        </pc:grpChg>
      </pc:sldChg>
      <pc:sldChg chg="modSp add del mod modTransition">
        <pc:chgData name="Carlos Sanchez-Sarmiento" userId="2326a0ff-7c8d-4f5b-b5b2-e1c852c29958" providerId="ADAL" clId="{3360CA65-7602-4B8A-950E-F56828B8B97B}" dt="2022-11-06T18:26:04.498" v="492" actId="47"/>
        <pc:sldMkLst>
          <pc:docMk/>
          <pc:sldMk cId="1812329303" sldId="377"/>
        </pc:sldMkLst>
        <pc:grpChg chg="mod">
          <ac:chgData name="Carlos Sanchez-Sarmiento" userId="2326a0ff-7c8d-4f5b-b5b2-e1c852c29958" providerId="ADAL" clId="{3360CA65-7602-4B8A-950E-F56828B8B97B}" dt="2022-11-06T18:14:26.994" v="349" actId="1076"/>
          <ac:grpSpMkLst>
            <pc:docMk/>
            <pc:sldMk cId="1812329303" sldId="377"/>
            <ac:grpSpMk id="2" creationId="{547F72E5-9343-4929-92E5-CB9CEFEF2ABC}"/>
          </ac:grpSpMkLst>
        </pc:grpChg>
      </pc:sldChg>
      <pc:sldChg chg="addSp modSp add del">
        <pc:chgData name="Carlos Sanchez-Sarmiento" userId="2326a0ff-7c8d-4f5b-b5b2-e1c852c29958" providerId="ADAL" clId="{3360CA65-7602-4B8A-950E-F56828B8B97B}" dt="2022-11-06T18:14:11.851" v="342" actId="2890"/>
        <pc:sldMkLst>
          <pc:docMk/>
          <pc:sldMk cId="3391995537" sldId="377"/>
        </pc:sldMkLst>
        <pc:spChg chg="mod">
          <ac:chgData name="Carlos Sanchez-Sarmiento" userId="2326a0ff-7c8d-4f5b-b5b2-e1c852c29958" providerId="ADAL" clId="{3360CA65-7602-4B8A-950E-F56828B8B97B}" dt="2022-11-06T18:14:10.769" v="341" actId="164"/>
          <ac:spMkLst>
            <pc:docMk/>
            <pc:sldMk cId="3391995537" sldId="377"/>
            <ac:spMk id="68" creationId="{1D9C03B9-2A26-41D7-A8B5-A1DE6C19444F}"/>
          </ac:spMkLst>
        </pc:spChg>
        <pc:spChg chg="mod">
          <ac:chgData name="Carlos Sanchez-Sarmiento" userId="2326a0ff-7c8d-4f5b-b5b2-e1c852c29958" providerId="ADAL" clId="{3360CA65-7602-4B8A-950E-F56828B8B97B}" dt="2022-11-06T18:14:10.769" v="341" actId="164"/>
          <ac:spMkLst>
            <pc:docMk/>
            <pc:sldMk cId="3391995537" sldId="377"/>
            <ac:spMk id="88" creationId="{B7581F32-62C0-4D25-8BF1-48AFF3612021}"/>
          </ac:spMkLst>
        </pc:spChg>
        <pc:spChg chg="mod">
          <ac:chgData name="Carlos Sanchez-Sarmiento" userId="2326a0ff-7c8d-4f5b-b5b2-e1c852c29958" providerId="ADAL" clId="{3360CA65-7602-4B8A-950E-F56828B8B97B}" dt="2022-11-06T18:14:10.769" v="341" actId="164"/>
          <ac:spMkLst>
            <pc:docMk/>
            <pc:sldMk cId="3391995537" sldId="377"/>
            <ac:spMk id="89" creationId="{AB1F8696-C22C-464D-BB68-3F6DC821502B}"/>
          </ac:spMkLst>
        </pc:spChg>
        <pc:grpChg chg="add mod">
          <ac:chgData name="Carlos Sanchez-Sarmiento" userId="2326a0ff-7c8d-4f5b-b5b2-e1c852c29958" providerId="ADAL" clId="{3360CA65-7602-4B8A-950E-F56828B8B97B}" dt="2022-11-06T18:14:10.769" v="341" actId="164"/>
          <ac:grpSpMkLst>
            <pc:docMk/>
            <pc:sldMk cId="3391995537" sldId="377"/>
            <ac:grpSpMk id="2" creationId="{477A97AA-7A68-44DF-B554-266D5D2C7C3B}"/>
          </ac:grpSpMkLst>
        </pc:grpChg>
      </pc:sldChg>
      <pc:sldChg chg="addSp delSp modSp add del mod">
        <pc:chgData name="Carlos Sanchez-Sarmiento" userId="2326a0ff-7c8d-4f5b-b5b2-e1c852c29958" providerId="ADAL" clId="{3360CA65-7602-4B8A-950E-F56828B8B97B}" dt="2022-11-06T18:14:09.301" v="339" actId="2890"/>
        <pc:sldMkLst>
          <pc:docMk/>
          <pc:sldMk cId="1223572014" sldId="378"/>
        </pc:sldMkLst>
        <pc:spChg chg="add del mod">
          <ac:chgData name="Carlos Sanchez-Sarmiento" userId="2326a0ff-7c8d-4f5b-b5b2-e1c852c29958" providerId="ADAL" clId="{3360CA65-7602-4B8A-950E-F56828B8B97B}" dt="2022-11-06T18:14:05.183" v="337" actId="1076"/>
          <ac:spMkLst>
            <pc:docMk/>
            <pc:sldMk cId="1223572014" sldId="378"/>
            <ac:spMk id="58" creationId="{DED8F148-4CF8-467E-949F-BB34E5BFA1AF}"/>
          </ac:spMkLst>
        </pc:spChg>
        <pc:grpChg chg="mod">
          <ac:chgData name="Carlos Sanchez-Sarmiento" userId="2326a0ff-7c8d-4f5b-b5b2-e1c852c29958" providerId="ADAL" clId="{3360CA65-7602-4B8A-950E-F56828B8B97B}" dt="2022-11-06T18:14:05.463" v="338" actId="1076"/>
          <ac:grpSpMkLst>
            <pc:docMk/>
            <pc:sldMk cId="1223572014" sldId="378"/>
            <ac:grpSpMk id="2" creationId="{477A97AA-7A68-44DF-B554-266D5D2C7C3B}"/>
          </ac:grpSpMkLst>
        </pc:grpChg>
      </pc:sldChg>
      <pc:sldChg chg="addSp delSp modSp add mod modTransition">
        <pc:chgData name="Carlos Sanchez-Sarmiento" userId="2326a0ff-7c8d-4f5b-b5b2-e1c852c29958" providerId="ADAL" clId="{3360CA65-7602-4B8A-950E-F56828B8B97B}" dt="2022-11-06T21:51:27.187" v="2592" actId="20577"/>
        <pc:sldMkLst>
          <pc:docMk/>
          <pc:sldMk cId="2670322956" sldId="378"/>
        </pc:sldMkLst>
        <pc:spChg chg="mod">
          <ac:chgData name="Carlos Sanchez-Sarmiento" userId="2326a0ff-7c8d-4f5b-b5b2-e1c852c29958" providerId="ADAL" clId="{3360CA65-7602-4B8A-950E-F56828B8B97B}" dt="2022-11-06T18:32:18.847" v="539" actId="1076"/>
          <ac:spMkLst>
            <pc:docMk/>
            <pc:sldMk cId="2670322956" sldId="378"/>
            <ac:spMk id="7" creationId="{0643D918-7CD3-4388-BC22-4EA504BF29B5}"/>
          </ac:spMkLst>
        </pc:spChg>
        <pc:spChg chg="mod">
          <ac:chgData name="Carlos Sanchez-Sarmiento" userId="2326a0ff-7c8d-4f5b-b5b2-e1c852c29958" providerId="ADAL" clId="{3360CA65-7602-4B8A-950E-F56828B8B97B}" dt="2022-11-06T18:32:10.718" v="537" actId="1076"/>
          <ac:spMkLst>
            <pc:docMk/>
            <pc:sldMk cId="2670322956" sldId="378"/>
            <ac:spMk id="8" creationId="{0711E5B3-802E-446F-9037-83E613F5180F}"/>
          </ac:spMkLst>
        </pc:spChg>
        <pc:spChg chg="mod">
          <ac:chgData name="Carlos Sanchez-Sarmiento" userId="2326a0ff-7c8d-4f5b-b5b2-e1c852c29958" providerId="ADAL" clId="{3360CA65-7602-4B8A-950E-F56828B8B97B}" dt="2022-11-06T18:32:35.015" v="545" actId="1076"/>
          <ac:spMkLst>
            <pc:docMk/>
            <pc:sldMk cId="2670322956" sldId="378"/>
            <ac:spMk id="13" creationId="{8C0FE35C-CA70-429F-890A-4B7E789F9744}"/>
          </ac:spMkLst>
        </pc:spChg>
        <pc:spChg chg="mod">
          <ac:chgData name="Carlos Sanchez-Sarmiento" userId="2326a0ff-7c8d-4f5b-b5b2-e1c852c29958" providerId="ADAL" clId="{3360CA65-7602-4B8A-950E-F56828B8B97B}" dt="2022-11-06T18:32:35.015" v="545" actId="1076"/>
          <ac:spMkLst>
            <pc:docMk/>
            <pc:sldMk cId="2670322956" sldId="378"/>
            <ac:spMk id="19" creationId="{61A47B55-32EC-4B72-952C-32FFE0AF8818}"/>
          </ac:spMkLst>
        </pc:spChg>
        <pc:spChg chg="mod">
          <ac:chgData name="Carlos Sanchez-Sarmiento" userId="2326a0ff-7c8d-4f5b-b5b2-e1c852c29958" providerId="ADAL" clId="{3360CA65-7602-4B8A-950E-F56828B8B97B}" dt="2022-11-06T18:32:10.718" v="537" actId="1076"/>
          <ac:spMkLst>
            <pc:docMk/>
            <pc:sldMk cId="2670322956" sldId="378"/>
            <ac:spMk id="24" creationId="{414437E0-DCAD-48B8-AFDA-EBC07BC36722}"/>
          </ac:spMkLst>
        </pc:spChg>
        <pc:spChg chg="mod">
          <ac:chgData name="Carlos Sanchez-Sarmiento" userId="2326a0ff-7c8d-4f5b-b5b2-e1c852c29958" providerId="ADAL" clId="{3360CA65-7602-4B8A-950E-F56828B8B97B}" dt="2022-11-06T18:32:18.847" v="539" actId="1076"/>
          <ac:spMkLst>
            <pc:docMk/>
            <pc:sldMk cId="2670322956" sldId="378"/>
            <ac:spMk id="25" creationId="{632FD85D-38D5-4072-9C39-21A37475E5B1}"/>
          </ac:spMkLst>
        </pc:spChg>
        <pc:spChg chg="mod">
          <ac:chgData name="Carlos Sanchez-Sarmiento" userId="2326a0ff-7c8d-4f5b-b5b2-e1c852c29958" providerId="ADAL" clId="{3360CA65-7602-4B8A-950E-F56828B8B97B}" dt="2022-11-06T18:32:18.847" v="539" actId="1076"/>
          <ac:spMkLst>
            <pc:docMk/>
            <pc:sldMk cId="2670322956" sldId="378"/>
            <ac:spMk id="26" creationId="{986BF39C-F497-4D14-A24C-35C48A7ACD13}"/>
          </ac:spMkLst>
        </pc:spChg>
        <pc:spChg chg="mod">
          <ac:chgData name="Carlos Sanchez-Sarmiento" userId="2326a0ff-7c8d-4f5b-b5b2-e1c852c29958" providerId="ADAL" clId="{3360CA65-7602-4B8A-950E-F56828B8B97B}" dt="2022-11-06T18:32:18.847" v="539" actId="1076"/>
          <ac:spMkLst>
            <pc:docMk/>
            <pc:sldMk cId="2670322956" sldId="378"/>
            <ac:spMk id="27" creationId="{588CBBA5-3FC0-45EF-BAFE-97C6F9B8D7B6}"/>
          </ac:spMkLst>
        </pc:spChg>
        <pc:spChg chg="del mod">
          <ac:chgData name="Carlos Sanchez-Sarmiento" userId="2326a0ff-7c8d-4f5b-b5b2-e1c852c29958" providerId="ADAL" clId="{3360CA65-7602-4B8A-950E-F56828B8B97B}" dt="2022-11-06T21:29:49.792" v="2228" actId="478"/>
          <ac:spMkLst>
            <pc:docMk/>
            <pc:sldMk cId="2670322956" sldId="378"/>
            <ac:spMk id="57" creationId="{7BB49F19-7E41-4760-845C-86BF1FF7C688}"/>
          </ac:spMkLst>
        </pc:spChg>
        <pc:spChg chg="mod">
          <ac:chgData name="Carlos Sanchez-Sarmiento" userId="2326a0ff-7c8d-4f5b-b5b2-e1c852c29958" providerId="ADAL" clId="{3360CA65-7602-4B8A-950E-F56828B8B97B}" dt="2022-11-06T21:42:21.106" v="2377"/>
          <ac:spMkLst>
            <pc:docMk/>
            <pc:sldMk cId="2670322956" sldId="378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60" creationId="{B66D349F-EB96-404B-9996-4F6D30BA288F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61" creationId="{E19525BD-43BD-4099-B08A-0A65D0B0F886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63" creationId="{C1D8F23E-8D88-4004-BE18-1B9F08CEAB64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64" creationId="{099E69C3-1B06-4979-B190-85C7D51BE2B1}"/>
          </ac:spMkLst>
        </pc:spChg>
        <pc:spChg chg="add del mod">
          <ac:chgData name="Carlos Sanchez-Sarmiento" userId="2326a0ff-7c8d-4f5b-b5b2-e1c852c29958" providerId="ADAL" clId="{3360CA65-7602-4B8A-950E-F56828B8B97B}" dt="2022-11-06T19:32:32.909" v="963" actId="478"/>
          <ac:spMkLst>
            <pc:docMk/>
            <pc:sldMk cId="2670322956" sldId="378"/>
            <ac:spMk id="65" creationId="{FEE8FA99-2C11-455E-9DAE-8FA9843C61E3}"/>
          </ac:spMkLst>
        </pc:spChg>
        <pc:spChg chg="add del mod">
          <ac:chgData name="Carlos Sanchez-Sarmiento" userId="2326a0ff-7c8d-4f5b-b5b2-e1c852c29958" providerId="ADAL" clId="{3360CA65-7602-4B8A-950E-F56828B8B97B}" dt="2022-11-06T19:32:32.909" v="963" actId="478"/>
          <ac:spMkLst>
            <pc:docMk/>
            <pc:sldMk cId="2670322956" sldId="378"/>
            <ac:spMk id="66" creationId="{98E9A698-59D3-4CFF-8ABB-4EBA1C0189E7}"/>
          </ac:spMkLst>
        </pc:spChg>
        <pc:spChg chg="add del mod">
          <ac:chgData name="Carlos Sanchez-Sarmiento" userId="2326a0ff-7c8d-4f5b-b5b2-e1c852c29958" providerId="ADAL" clId="{3360CA65-7602-4B8A-950E-F56828B8B97B}" dt="2022-11-06T19:32:32.909" v="963" actId="478"/>
          <ac:spMkLst>
            <pc:docMk/>
            <pc:sldMk cId="2670322956" sldId="378"/>
            <ac:spMk id="67" creationId="{0068E695-B906-4D78-9B60-CD02127C16BA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69" creationId="{E47FE584-2EE4-41F0-B542-3E34B9033ED6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70" creationId="{24482D57-EAD0-4D20-A62B-51E5D6ED12C5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74" creationId="{CCA350B4-E1DD-4857-A0A4-D6613A048CE6}"/>
          </ac:spMkLst>
        </pc:spChg>
        <pc:spChg chg="mod">
          <ac:chgData name="Carlos Sanchez-Sarmiento" userId="2326a0ff-7c8d-4f5b-b5b2-e1c852c29958" providerId="ADAL" clId="{3360CA65-7602-4B8A-950E-F56828B8B97B}" dt="2022-11-06T19:32:26.192" v="958" actId="164"/>
          <ac:spMkLst>
            <pc:docMk/>
            <pc:sldMk cId="2670322956" sldId="378"/>
            <ac:spMk id="75" creationId="{1207125B-99EA-4BC1-8218-28C5364FF028}"/>
          </ac:spMkLst>
        </pc:spChg>
        <pc:spChg chg="add del">
          <ac:chgData name="Carlos Sanchez-Sarmiento" userId="2326a0ff-7c8d-4f5b-b5b2-e1c852c29958" providerId="ADAL" clId="{3360CA65-7602-4B8A-950E-F56828B8B97B}" dt="2022-11-06T21:30:00.793" v="2232" actId="478"/>
          <ac:spMkLst>
            <pc:docMk/>
            <pc:sldMk cId="2670322956" sldId="378"/>
            <ac:spMk id="76" creationId="{77D77D5C-3EB6-4C95-A65D-1D8285C096FC}"/>
          </ac:spMkLst>
        </pc:spChg>
        <pc:spChg chg="add mod">
          <ac:chgData name="Carlos Sanchez-Sarmiento" userId="2326a0ff-7c8d-4f5b-b5b2-e1c852c29958" providerId="ADAL" clId="{3360CA65-7602-4B8A-950E-F56828B8B97B}" dt="2022-11-06T21:51:27.187" v="2592" actId="20577"/>
          <ac:spMkLst>
            <pc:docMk/>
            <pc:sldMk cId="2670322956" sldId="378"/>
            <ac:spMk id="77" creationId="{28506EE1-9EF3-4CBA-96DC-036C050FBF7B}"/>
          </ac:spMkLst>
        </pc:spChg>
        <pc:grpChg chg="add mod">
          <ac:chgData name="Carlos Sanchez-Sarmiento" userId="2326a0ff-7c8d-4f5b-b5b2-e1c852c29958" providerId="ADAL" clId="{3360CA65-7602-4B8A-950E-F56828B8B97B}" dt="2022-11-06T19:32:26.192" v="958" actId="164"/>
          <ac:grpSpMkLst>
            <pc:docMk/>
            <pc:sldMk cId="2670322956" sldId="378"/>
            <ac:grpSpMk id="2" creationId="{6802516F-005A-4B17-8363-D1C61BAC4664}"/>
          </ac:grpSpMkLst>
        </pc:grpChg>
        <pc:grpChg chg="mod">
          <ac:chgData name="Carlos Sanchez-Sarmiento" userId="2326a0ff-7c8d-4f5b-b5b2-e1c852c29958" providerId="ADAL" clId="{3360CA65-7602-4B8A-950E-F56828B8B97B}" dt="2022-11-06T18:32:06.903" v="536" actId="688"/>
          <ac:grpSpMkLst>
            <pc:docMk/>
            <pc:sldMk cId="2670322956" sldId="378"/>
            <ac:grpSpMk id="11" creationId="{97D2A15B-C6B8-43BF-A97A-F68A77134A39}"/>
          </ac:grpSpMkLst>
        </pc:grpChg>
        <pc:grpChg chg="mod">
          <ac:chgData name="Carlos Sanchez-Sarmiento" userId="2326a0ff-7c8d-4f5b-b5b2-e1c852c29958" providerId="ADAL" clId="{3360CA65-7602-4B8A-950E-F56828B8B97B}" dt="2022-11-06T18:32:21.390" v="540" actId="1076"/>
          <ac:grpSpMkLst>
            <pc:docMk/>
            <pc:sldMk cId="2670322956" sldId="378"/>
            <ac:grpSpMk id="14" creationId="{8330DA09-158B-4DDE-9848-10DA6A431924}"/>
          </ac:grpSpMkLst>
        </pc:grpChg>
        <pc:grpChg chg="mod">
          <ac:chgData name="Carlos Sanchez-Sarmiento" userId="2326a0ff-7c8d-4f5b-b5b2-e1c852c29958" providerId="ADAL" clId="{3360CA65-7602-4B8A-950E-F56828B8B97B}" dt="2022-11-06T18:32:39.671" v="547" actId="1076"/>
          <ac:grpSpMkLst>
            <pc:docMk/>
            <pc:sldMk cId="2670322956" sldId="378"/>
            <ac:grpSpMk id="18" creationId="{F9AF75F8-4966-4D80-9219-8422F2B6612D}"/>
          </ac:grpSpMkLst>
        </pc:grpChg>
        <pc:grpChg chg="mod">
          <ac:chgData name="Carlos Sanchez-Sarmiento" userId="2326a0ff-7c8d-4f5b-b5b2-e1c852c29958" providerId="ADAL" clId="{3360CA65-7602-4B8A-950E-F56828B8B97B}" dt="2022-11-06T18:32:13.109" v="538" actId="1076"/>
          <ac:grpSpMkLst>
            <pc:docMk/>
            <pc:sldMk cId="2670322956" sldId="378"/>
            <ac:grpSpMk id="23" creationId="{067F77F0-EF0A-46C0-9053-E1A0F11FD390}"/>
          </ac:grpSpMkLst>
        </pc:grpChg>
        <pc:grpChg chg="add del mod">
          <ac:chgData name="Carlos Sanchez-Sarmiento" userId="2326a0ff-7c8d-4f5b-b5b2-e1c852c29958" providerId="ADAL" clId="{3360CA65-7602-4B8A-950E-F56828B8B97B}" dt="2022-11-06T19:32:32.909" v="963" actId="478"/>
          <ac:grpSpMkLst>
            <pc:docMk/>
            <pc:sldMk cId="2670322956" sldId="378"/>
            <ac:grpSpMk id="58" creationId="{1877CDA4-EBBC-424E-98CD-9E8DB77AF653}"/>
          </ac:grpSpMkLst>
        </pc:grpChg>
        <pc:grpChg chg="add del mod">
          <ac:chgData name="Carlos Sanchez-Sarmiento" userId="2326a0ff-7c8d-4f5b-b5b2-e1c852c29958" providerId="ADAL" clId="{3360CA65-7602-4B8A-950E-F56828B8B97B}" dt="2022-11-06T19:32:32.909" v="963" actId="478"/>
          <ac:grpSpMkLst>
            <pc:docMk/>
            <pc:sldMk cId="2670322956" sldId="378"/>
            <ac:grpSpMk id="62" creationId="{E97546DD-7734-478F-9ACA-DE8707CB7B80}"/>
          </ac:grpSpMkLst>
        </pc:grpChg>
        <pc:grpChg chg="add del mod">
          <ac:chgData name="Carlos Sanchez-Sarmiento" userId="2326a0ff-7c8d-4f5b-b5b2-e1c852c29958" providerId="ADAL" clId="{3360CA65-7602-4B8A-950E-F56828B8B97B}" dt="2022-11-06T19:32:32.909" v="963" actId="478"/>
          <ac:grpSpMkLst>
            <pc:docMk/>
            <pc:sldMk cId="2670322956" sldId="378"/>
            <ac:grpSpMk id="68" creationId="{8774208F-B5E5-4B67-951A-172058187CD9}"/>
          </ac:grpSpMkLst>
        </pc:grpChg>
        <pc:grpChg chg="add del mod">
          <ac:chgData name="Carlos Sanchez-Sarmiento" userId="2326a0ff-7c8d-4f5b-b5b2-e1c852c29958" providerId="ADAL" clId="{3360CA65-7602-4B8A-950E-F56828B8B97B}" dt="2022-11-06T19:32:32.909" v="963" actId="478"/>
          <ac:grpSpMkLst>
            <pc:docMk/>
            <pc:sldMk cId="2670322956" sldId="378"/>
            <ac:grpSpMk id="73" creationId="{DB257B06-4D2C-4F26-8FD9-9C2E0AFD2476}"/>
          </ac:grpSpMkLst>
        </pc:grpChg>
        <pc:cxnChg chg="add del mod">
          <ac:chgData name="Carlos Sanchez-Sarmiento" userId="2326a0ff-7c8d-4f5b-b5b2-e1c852c29958" providerId="ADAL" clId="{3360CA65-7602-4B8A-950E-F56828B8B97B}" dt="2022-11-06T19:32:32.909" v="963" actId="478"/>
          <ac:cxnSpMkLst>
            <pc:docMk/>
            <pc:sldMk cId="2670322956" sldId="378"/>
            <ac:cxnSpMk id="71" creationId="{746FEA49-27EC-4A7F-9BF7-6915A4D1F797}"/>
          </ac:cxnSpMkLst>
        </pc:cxnChg>
        <pc:cxnChg chg="add del mod">
          <ac:chgData name="Carlos Sanchez-Sarmiento" userId="2326a0ff-7c8d-4f5b-b5b2-e1c852c29958" providerId="ADAL" clId="{3360CA65-7602-4B8A-950E-F56828B8B97B}" dt="2022-11-06T19:32:32.909" v="963" actId="478"/>
          <ac:cxnSpMkLst>
            <pc:docMk/>
            <pc:sldMk cId="2670322956" sldId="378"/>
            <ac:cxnSpMk id="72" creationId="{09151881-3581-4D44-BE3C-7BB49994021A}"/>
          </ac:cxnSpMkLst>
        </pc:cxnChg>
      </pc:sldChg>
      <pc:sldChg chg="add del">
        <pc:chgData name="Carlos Sanchez-Sarmiento" userId="2326a0ff-7c8d-4f5b-b5b2-e1c852c29958" providerId="ADAL" clId="{3360CA65-7602-4B8A-950E-F56828B8B97B}" dt="2022-11-06T18:24:15.663" v="419" actId="47"/>
        <pc:sldMkLst>
          <pc:docMk/>
          <pc:sldMk cId="3623753392" sldId="378"/>
        </pc:sldMkLst>
      </pc:sldChg>
      <pc:sldChg chg="modSp add del mod modTransition">
        <pc:chgData name="Carlos Sanchez-Sarmiento" userId="2326a0ff-7c8d-4f5b-b5b2-e1c852c29958" providerId="ADAL" clId="{3360CA65-7602-4B8A-950E-F56828B8B97B}" dt="2022-11-06T21:17:11.969" v="2111" actId="47"/>
        <pc:sldMkLst>
          <pc:docMk/>
          <pc:sldMk cId="1201926406" sldId="379"/>
        </pc:sldMkLst>
        <pc:spChg chg="mod">
          <ac:chgData name="Carlos Sanchez-Sarmiento" userId="2326a0ff-7c8d-4f5b-b5b2-e1c852c29958" providerId="ADAL" clId="{3360CA65-7602-4B8A-950E-F56828B8B97B}" dt="2022-11-06T21:02:05.433" v="1934" actId="255"/>
          <ac:spMkLst>
            <pc:docMk/>
            <pc:sldMk cId="1201926406" sldId="379"/>
            <ac:spMk id="94" creationId="{A62D29AD-A08B-4E40-A0C4-FDC753A71E13}"/>
          </ac:spMkLst>
        </pc:spChg>
        <pc:grpChg chg="mod">
          <ac:chgData name="Carlos Sanchez-Sarmiento" userId="2326a0ff-7c8d-4f5b-b5b2-e1c852c29958" providerId="ADAL" clId="{3360CA65-7602-4B8A-950E-F56828B8B97B}" dt="2022-11-06T18:33:14.088" v="552" actId="1076"/>
          <ac:grpSpMkLst>
            <pc:docMk/>
            <pc:sldMk cId="1201926406" sldId="379"/>
            <ac:grpSpMk id="2" creationId="{547F72E5-9343-4929-92E5-CB9CEFEF2ABC}"/>
          </ac:grpSpMkLst>
        </pc:grpChg>
      </pc:sldChg>
      <pc:sldChg chg="del">
        <pc:chgData name="Carlos Sanchez-Sarmiento" userId="2326a0ff-7c8d-4f5b-b5b2-e1c852c29958" providerId="ADAL" clId="{3360CA65-7602-4B8A-950E-F56828B8B97B}" dt="2022-11-06T20:58:36.926" v="1912" actId="47"/>
        <pc:sldMkLst>
          <pc:docMk/>
          <pc:sldMk cId="1420855476" sldId="380"/>
        </pc:sldMkLst>
      </pc:sldChg>
      <pc:sldChg chg="del">
        <pc:chgData name="Carlos Sanchez-Sarmiento" userId="2326a0ff-7c8d-4f5b-b5b2-e1c852c29958" providerId="ADAL" clId="{3360CA65-7602-4B8A-950E-F56828B8B97B}" dt="2022-11-06T20:58:36.926" v="1912" actId="47"/>
        <pc:sldMkLst>
          <pc:docMk/>
          <pc:sldMk cId="2113570931" sldId="381"/>
        </pc:sldMkLst>
      </pc:sldChg>
      <pc:sldChg chg="addSp delSp modSp add mod modTransition">
        <pc:chgData name="Carlos Sanchez-Sarmiento" userId="2326a0ff-7c8d-4f5b-b5b2-e1c852c29958" providerId="ADAL" clId="{3360CA65-7602-4B8A-950E-F56828B8B97B}" dt="2022-11-06T21:41:38.546" v="2364"/>
        <pc:sldMkLst>
          <pc:docMk/>
          <pc:sldMk cId="3737157968" sldId="382"/>
        </pc:sldMkLst>
        <pc:spChg chg="add mod">
          <ac:chgData name="Carlos Sanchez-Sarmiento" userId="2326a0ff-7c8d-4f5b-b5b2-e1c852c29958" providerId="ADAL" clId="{3360CA65-7602-4B8A-950E-F56828B8B97B}" dt="2022-11-06T19:01:07.591" v="752" actId="14100"/>
          <ac:spMkLst>
            <pc:docMk/>
            <pc:sldMk cId="3737157968" sldId="382"/>
            <ac:spMk id="8" creationId="{FFDAC675-6691-49B1-8719-7284972C7AA5}"/>
          </ac:spMkLst>
        </pc:spChg>
        <pc:spChg chg="mod">
          <ac:chgData name="Carlos Sanchez-Sarmiento" userId="2326a0ff-7c8d-4f5b-b5b2-e1c852c29958" providerId="ADAL" clId="{3360CA65-7602-4B8A-950E-F56828B8B97B}" dt="2022-11-06T19:00:57.181" v="749" actId="3064"/>
          <ac:spMkLst>
            <pc:docMk/>
            <pc:sldMk cId="3737157968" sldId="382"/>
            <ac:spMk id="10" creationId="{BB4C960F-DA27-4E31-AFD5-42D3E395D09A}"/>
          </ac:spMkLst>
        </pc:spChg>
        <pc:spChg chg="del">
          <ac:chgData name="Carlos Sanchez-Sarmiento" userId="2326a0ff-7c8d-4f5b-b5b2-e1c852c29958" providerId="ADAL" clId="{3360CA65-7602-4B8A-950E-F56828B8B97B}" dt="2022-11-06T18:58:32.412" v="727" actId="478"/>
          <ac:spMkLst>
            <pc:docMk/>
            <pc:sldMk cId="3737157968" sldId="382"/>
            <ac:spMk id="11" creationId="{F9F0B584-9BCA-4E1C-B78E-9D31BD0555CD}"/>
          </ac:spMkLst>
        </pc:spChg>
        <pc:spChg chg="del">
          <ac:chgData name="Carlos Sanchez-Sarmiento" userId="2326a0ff-7c8d-4f5b-b5b2-e1c852c29958" providerId="ADAL" clId="{3360CA65-7602-4B8A-950E-F56828B8B97B}" dt="2022-11-06T18:58:31.818" v="726" actId="478"/>
          <ac:spMkLst>
            <pc:docMk/>
            <pc:sldMk cId="3737157968" sldId="382"/>
            <ac:spMk id="12" creationId="{1EDABD80-560C-450B-953F-A6B990988FAA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13" creationId="{BDB84DCD-EC0C-4898-BC10-80C2BBD906EF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14" creationId="{F23AB48E-FE0A-4151-8289-E797F5BD7286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15" creationId="{A716E592-9BB3-4AAF-A314-E47F95C7ADF3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16" creationId="{4ACB7A8E-16A4-4F7C-8352-5541958D5D50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17" creationId="{D6254BAA-80EE-48D6-BFCB-55992BC5AC89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19" creationId="{4E1C0520-2129-4B5B-A5C3-9CB3A4BA7BC4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0" creationId="{F1AF5B75-8D35-4DD3-A872-4B918528DCBE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2" creationId="{FB4B8248-0547-429C-9DAA-A3D767F796C2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4" creationId="{17F18F51-CDEF-41DE-B7BC-3979BF2E526B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6" creationId="{841FEB02-AAFC-4837-A07D-3A69B53BDE9E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7" creationId="{2B512D61-BC52-4920-BDCF-908CC8761A9E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8" creationId="{1B854407-9B15-42AE-8EED-9F8D7BAF1CCC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29" creationId="{63C58C08-7947-455E-91F1-C0DF67D74F71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30" creationId="{4EC18E5E-6BAD-4825-A733-34308BB1865D}"/>
          </ac:spMkLst>
        </pc:spChg>
        <pc:spChg chg="mod">
          <ac:chgData name="Carlos Sanchez-Sarmiento" userId="2326a0ff-7c8d-4f5b-b5b2-e1c852c29958" providerId="ADAL" clId="{3360CA65-7602-4B8A-950E-F56828B8B97B}" dt="2022-11-06T19:02:49.088" v="760" actId="165"/>
          <ac:spMkLst>
            <pc:docMk/>
            <pc:sldMk cId="3737157968" sldId="382"/>
            <ac:spMk id="31" creationId="{BB080E42-AFFE-4FEF-A341-3E88F1707D15}"/>
          </ac:spMkLst>
        </pc:spChg>
        <pc:spChg chg="add del mod">
          <ac:chgData name="Carlos Sanchez-Sarmiento" userId="2326a0ff-7c8d-4f5b-b5b2-e1c852c29958" providerId="ADAL" clId="{3360CA65-7602-4B8A-950E-F56828B8B97B}" dt="2022-11-06T19:24:55.741" v="863" actId="21"/>
          <ac:spMkLst>
            <pc:docMk/>
            <pc:sldMk cId="3737157968" sldId="382"/>
            <ac:spMk id="32" creationId="{9E65EBC0-F9B4-4A10-A71B-F5BD697C8E5E}"/>
          </ac:spMkLst>
        </pc:spChg>
        <pc:spChg chg="mod">
          <ac:chgData name="Carlos Sanchez-Sarmiento" userId="2326a0ff-7c8d-4f5b-b5b2-e1c852c29958" providerId="ADAL" clId="{3360CA65-7602-4B8A-950E-F56828B8B97B}" dt="2022-11-06T21:41:38.546" v="2364"/>
          <ac:spMkLst>
            <pc:docMk/>
            <pc:sldMk cId="3737157968" sldId="382"/>
            <ac:spMk id="59" creationId="{00000000-0000-0000-0000-000000000000}"/>
          </ac:spMkLst>
        </pc:spChg>
        <pc:grpChg chg="add del mod">
          <ac:chgData name="Carlos Sanchez-Sarmiento" userId="2326a0ff-7c8d-4f5b-b5b2-e1c852c29958" providerId="ADAL" clId="{3360CA65-7602-4B8A-950E-F56828B8B97B}" dt="2022-11-06T19:02:49.088" v="760" actId="165"/>
          <ac:grpSpMkLst>
            <pc:docMk/>
            <pc:sldMk cId="3737157968" sldId="382"/>
            <ac:grpSpMk id="2" creationId="{6C354814-36C0-4E28-B9CC-F832C50E02EB}"/>
          </ac:grpSpMkLst>
        </pc:grpChg>
        <pc:grpChg chg="add mod topLvl">
          <ac:chgData name="Carlos Sanchez-Sarmiento" userId="2326a0ff-7c8d-4f5b-b5b2-e1c852c29958" providerId="ADAL" clId="{3360CA65-7602-4B8A-950E-F56828B8B97B}" dt="2022-11-06T19:02:55.858" v="761" actId="1076"/>
          <ac:grpSpMkLst>
            <pc:docMk/>
            <pc:sldMk cId="3737157968" sldId="382"/>
            <ac:grpSpMk id="9" creationId="{E89CC40E-5093-494E-9B26-7F7DC6159724}"/>
          </ac:grpSpMkLst>
        </pc:grpChg>
        <pc:grpChg chg="add mod topLvl">
          <ac:chgData name="Carlos Sanchez-Sarmiento" userId="2326a0ff-7c8d-4f5b-b5b2-e1c852c29958" providerId="ADAL" clId="{3360CA65-7602-4B8A-950E-F56828B8B97B}" dt="2022-11-06T19:03:09.568" v="764" actId="1076"/>
          <ac:grpSpMkLst>
            <pc:docMk/>
            <pc:sldMk cId="3737157968" sldId="382"/>
            <ac:grpSpMk id="18" creationId="{293BDAC4-1004-4987-9EA9-6F75635815D3}"/>
          </ac:grpSpMkLst>
        </pc:grpChg>
        <pc:grpChg chg="mod">
          <ac:chgData name="Carlos Sanchez-Sarmiento" userId="2326a0ff-7c8d-4f5b-b5b2-e1c852c29958" providerId="ADAL" clId="{3360CA65-7602-4B8A-950E-F56828B8B97B}" dt="2022-11-06T19:02:49.088" v="760" actId="165"/>
          <ac:grpSpMkLst>
            <pc:docMk/>
            <pc:sldMk cId="3737157968" sldId="382"/>
            <ac:grpSpMk id="21" creationId="{65DD6CAF-9DEC-4B19-9538-92E7975EF852}"/>
          </ac:grpSpMkLst>
        </pc:grpChg>
        <pc:grpChg chg="mod">
          <ac:chgData name="Carlos Sanchez-Sarmiento" userId="2326a0ff-7c8d-4f5b-b5b2-e1c852c29958" providerId="ADAL" clId="{3360CA65-7602-4B8A-950E-F56828B8B97B}" dt="2022-11-06T19:02:49.088" v="760" actId="165"/>
          <ac:grpSpMkLst>
            <pc:docMk/>
            <pc:sldMk cId="3737157968" sldId="382"/>
            <ac:grpSpMk id="23" creationId="{7F325A8E-49C5-42E1-B490-F9C9DFBBD8BD}"/>
          </ac:grpSpMkLst>
        </pc:grpChg>
        <pc:grpChg chg="mod">
          <ac:chgData name="Carlos Sanchez-Sarmiento" userId="2326a0ff-7c8d-4f5b-b5b2-e1c852c29958" providerId="ADAL" clId="{3360CA65-7602-4B8A-950E-F56828B8B97B}" dt="2022-11-06T19:02:49.088" v="760" actId="165"/>
          <ac:grpSpMkLst>
            <pc:docMk/>
            <pc:sldMk cId="3737157968" sldId="382"/>
            <ac:grpSpMk id="25" creationId="{43E154AC-96E9-4096-86CC-FA6D9580178E}"/>
          </ac:grpSpMkLst>
        </pc:grpChg>
      </pc:sldChg>
      <pc:sldChg chg="modSp add mod ord modTransition">
        <pc:chgData name="Carlos Sanchez-Sarmiento" userId="2326a0ff-7c8d-4f5b-b5b2-e1c852c29958" providerId="ADAL" clId="{3360CA65-7602-4B8A-950E-F56828B8B97B}" dt="2022-11-06T21:41:47.643" v="2367"/>
        <pc:sldMkLst>
          <pc:docMk/>
          <pc:sldMk cId="483369726" sldId="383"/>
        </pc:sldMkLst>
        <pc:spChg chg="mod">
          <ac:chgData name="Carlos Sanchez-Sarmiento" userId="2326a0ff-7c8d-4f5b-b5b2-e1c852c29958" providerId="ADAL" clId="{3360CA65-7602-4B8A-950E-F56828B8B97B}" dt="2022-11-06T21:41:47.643" v="2367"/>
          <ac:spMkLst>
            <pc:docMk/>
            <pc:sldMk cId="483369726" sldId="383"/>
            <ac:spMk id="59" creationId="{00000000-0000-0000-0000-000000000000}"/>
          </ac:spMkLst>
        </pc:spChg>
      </pc:sldChg>
      <pc:sldChg chg="modSp add mod">
        <pc:chgData name="Carlos Sanchez-Sarmiento" userId="2326a0ff-7c8d-4f5b-b5b2-e1c852c29958" providerId="ADAL" clId="{3360CA65-7602-4B8A-950E-F56828B8B97B}" dt="2022-11-06T21:41:36.516" v="2363"/>
        <pc:sldMkLst>
          <pc:docMk/>
          <pc:sldMk cId="1830243256" sldId="384"/>
        </pc:sldMkLst>
        <pc:spChg chg="mod">
          <ac:chgData name="Carlos Sanchez-Sarmiento" userId="2326a0ff-7c8d-4f5b-b5b2-e1c852c29958" providerId="ADAL" clId="{3360CA65-7602-4B8A-950E-F56828B8B97B}" dt="2022-11-06T21:41:36.516" v="2363"/>
          <ac:spMkLst>
            <pc:docMk/>
            <pc:sldMk cId="1830243256" sldId="384"/>
            <ac:spMk id="59" creationId="{00000000-0000-0000-0000-000000000000}"/>
          </ac:spMkLst>
        </pc:spChg>
        <pc:grpChg chg="mod">
          <ac:chgData name="Carlos Sanchez-Sarmiento" userId="2326a0ff-7c8d-4f5b-b5b2-e1c852c29958" providerId="ADAL" clId="{3360CA65-7602-4B8A-950E-F56828B8B97B}" dt="2022-11-06T19:07:31.580" v="778" actId="1076"/>
          <ac:grpSpMkLst>
            <pc:docMk/>
            <pc:sldMk cId="1830243256" sldId="384"/>
            <ac:grpSpMk id="9" creationId="{E89CC40E-5093-494E-9B26-7F7DC6159724}"/>
          </ac:grpSpMkLst>
        </pc:grpChg>
        <pc:grpChg chg="mod">
          <ac:chgData name="Carlos Sanchez-Sarmiento" userId="2326a0ff-7c8d-4f5b-b5b2-e1c852c29958" providerId="ADAL" clId="{3360CA65-7602-4B8A-950E-F56828B8B97B}" dt="2022-11-06T19:07:31.580" v="778" actId="1076"/>
          <ac:grpSpMkLst>
            <pc:docMk/>
            <pc:sldMk cId="1830243256" sldId="384"/>
            <ac:grpSpMk id="18" creationId="{293BDAC4-1004-4987-9EA9-6F75635815D3}"/>
          </ac:grpSpMkLst>
        </pc:grpChg>
      </pc:sldChg>
      <pc:sldChg chg="add del">
        <pc:chgData name="Carlos Sanchez-Sarmiento" userId="2326a0ff-7c8d-4f5b-b5b2-e1c852c29958" providerId="ADAL" clId="{3360CA65-7602-4B8A-950E-F56828B8B97B}" dt="2022-11-06T19:05:13.101" v="773" actId="47"/>
        <pc:sldMkLst>
          <pc:docMk/>
          <pc:sldMk cId="4133672343" sldId="386"/>
        </pc:sldMkLst>
      </pc:sldChg>
      <pc:sldChg chg="addSp delSp modSp mod">
        <pc:chgData name="Carlos Sanchez-Sarmiento" userId="2326a0ff-7c8d-4f5b-b5b2-e1c852c29958" providerId="ADAL" clId="{3360CA65-7602-4B8A-950E-F56828B8B97B}" dt="2022-11-06T21:42:16.286" v="2375"/>
        <pc:sldMkLst>
          <pc:docMk/>
          <pc:sldMk cId="116170959" sldId="387"/>
        </pc:sldMkLst>
        <pc:spChg chg="mod">
          <ac:chgData name="Carlos Sanchez-Sarmiento" userId="2326a0ff-7c8d-4f5b-b5b2-e1c852c29958" providerId="ADAL" clId="{3360CA65-7602-4B8A-950E-F56828B8B97B}" dt="2022-11-06T21:42:16.286" v="2375"/>
          <ac:spMkLst>
            <pc:docMk/>
            <pc:sldMk cId="116170959" sldId="387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11:54.187" v="2034" actId="20577"/>
          <ac:spMkLst>
            <pc:docMk/>
            <pc:sldMk cId="116170959" sldId="387"/>
            <ac:spMk id="61" creationId="{D0A9BC8C-B7E3-C90E-4CE9-2C76B038952C}"/>
          </ac:spMkLst>
        </pc:spChg>
        <pc:spChg chg="mod">
          <ac:chgData name="Carlos Sanchez-Sarmiento" userId="2326a0ff-7c8d-4f5b-b5b2-e1c852c29958" providerId="ADAL" clId="{3360CA65-7602-4B8A-950E-F56828B8B97B}" dt="2022-11-06T21:11:58.963" v="2035" actId="20577"/>
          <ac:spMkLst>
            <pc:docMk/>
            <pc:sldMk cId="116170959" sldId="387"/>
            <ac:spMk id="62" creationId="{4D9C05D0-BC8A-4EC5-1F9D-1D7CCF48A7A5}"/>
          </ac:spMkLst>
        </pc:spChg>
        <pc:spChg chg="mod topLvl">
          <ac:chgData name="Carlos Sanchez-Sarmiento" userId="2326a0ff-7c8d-4f5b-b5b2-e1c852c29958" providerId="ADAL" clId="{3360CA65-7602-4B8A-950E-F56828B8B97B}" dt="2022-11-06T21:06:03.438" v="1958" actId="164"/>
          <ac:spMkLst>
            <pc:docMk/>
            <pc:sldMk cId="116170959" sldId="387"/>
            <ac:spMk id="117" creationId="{5CEA8B83-A80A-854A-1529-AC4AEE3FDB84}"/>
          </ac:spMkLst>
        </pc:spChg>
        <pc:spChg chg="mod topLvl">
          <ac:chgData name="Carlos Sanchez-Sarmiento" userId="2326a0ff-7c8d-4f5b-b5b2-e1c852c29958" providerId="ADAL" clId="{3360CA65-7602-4B8A-950E-F56828B8B97B}" dt="2022-11-06T21:06:03.438" v="1958" actId="164"/>
          <ac:spMkLst>
            <pc:docMk/>
            <pc:sldMk cId="116170959" sldId="387"/>
            <ac:spMk id="119" creationId="{EF60E711-BFEA-B030-5F24-C1BB938E5283}"/>
          </ac:spMkLst>
        </pc:spChg>
        <pc:spChg chg="del mod ord topLvl">
          <ac:chgData name="Carlos Sanchez-Sarmiento" userId="2326a0ff-7c8d-4f5b-b5b2-e1c852c29958" providerId="ADAL" clId="{3360CA65-7602-4B8A-950E-F56828B8B97B}" dt="2022-11-06T21:05:26.670" v="1952"/>
          <ac:spMkLst>
            <pc:docMk/>
            <pc:sldMk cId="116170959" sldId="387"/>
            <ac:spMk id="120" creationId="{7A4EA623-953B-408D-D015-8B88DB78753C}"/>
          </ac:spMkLst>
        </pc:spChg>
        <pc:spChg chg="del mod topLvl">
          <ac:chgData name="Carlos Sanchez-Sarmiento" userId="2326a0ff-7c8d-4f5b-b5b2-e1c852c29958" providerId="ADAL" clId="{3360CA65-7602-4B8A-950E-F56828B8B97B}" dt="2022-11-06T21:05:26.670" v="1952"/>
          <ac:spMkLst>
            <pc:docMk/>
            <pc:sldMk cId="116170959" sldId="387"/>
            <ac:spMk id="121" creationId="{56AD594B-AD84-0DB3-7237-DE6E26BE2FCD}"/>
          </ac:spMkLst>
        </pc:spChg>
        <pc:spChg chg="mod ord topLvl">
          <ac:chgData name="Carlos Sanchez-Sarmiento" userId="2326a0ff-7c8d-4f5b-b5b2-e1c852c29958" providerId="ADAL" clId="{3360CA65-7602-4B8A-950E-F56828B8B97B}" dt="2022-11-06T21:06:03.438" v="1958" actId="164"/>
          <ac:spMkLst>
            <pc:docMk/>
            <pc:sldMk cId="116170959" sldId="387"/>
            <ac:spMk id="122" creationId="{5E190629-321B-38E3-0D71-3436515C1517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25" creationId="{AE309A47-FDB2-9FE0-63EA-0496329E88F0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26" creationId="{0A957993-2C3E-9829-2BB1-861CD1E5A46F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27" creationId="{6EE5052C-8B79-7193-FBF7-143A5B500BA2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28" creationId="{42BA3042-7222-61C2-F24A-6A9CBFE8C76D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3" creationId="{C34EAAA9-6EA6-FEF9-D1E8-C187417FB2B2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4" creationId="{D135890E-3DB6-47DB-F34F-AC4F22712630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5" creationId="{0DBF2885-57C7-CC22-F5A5-1C1F9D192AD0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6" creationId="{83278398-742A-730E-E501-29C85FA4FC96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7" creationId="{CF3D4C02-06AF-56B6-EAB6-B441FEC2566E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8" creationId="{4B7DED61-A472-EDC3-70C5-D321FC80A0C6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39" creationId="{4BF0B2E9-259E-0FD0-352D-144E8AAE5748}"/>
          </ac:spMkLst>
        </pc:spChg>
        <pc:spChg chg="mod">
          <ac:chgData name="Carlos Sanchez-Sarmiento" userId="2326a0ff-7c8d-4f5b-b5b2-e1c852c29958" providerId="ADAL" clId="{3360CA65-7602-4B8A-950E-F56828B8B97B}" dt="2022-11-06T21:05:53.432" v="1957" actId="164"/>
          <ac:spMkLst>
            <pc:docMk/>
            <pc:sldMk cId="116170959" sldId="387"/>
            <ac:spMk id="140" creationId="{884975EE-0DDE-8447-120C-BAF82006394A}"/>
          </ac:spMkLst>
        </pc:spChg>
        <pc:spChg chg="mod topLvl">
          <ac:chgData name="Carlos Sanchez-Sarmiento" userId="2326a0ff-7c8d-4f5b-b5b2-e1c852c29958" providerId="ADAL" clId="{3360CA65-7602-4B8A-950E-F56828B8B97B}" dt="2022-11-06T21:06:51.962" v="1970" actId="164"/>
          <ac:spMkLst>
            <pc:docMk/>
            <pc:sldMk cId="116170959" sldId="387"/>
            <ac:spMk id="189" creationId="{0A025745-4B28-0B83-4423-2CA024EB22A6}"/>
          </ac:spMkLst>
        </pc:spChg>
        <pc:spChg chg="add del mod topLvl">
          <ac:chgData name="Carlos Sanchez-Sarmiento" userId="2326a0ff-7c8d-4f5b-b5b2-e1c852c29958" providerId="ADAL" clId="{3360CA65-7602-4B8A-950E-F56828B8B97B}" dt="2022-11-06T21:06:44.155" v="1967"/>
          <ac:spMkLst>
            <pc:docMk/>
            <pc:sldMk cId="116170959" sldId="387"/>
            <ac:spMk id="190" creationId="{CD9F391E-95BD-F0A8-38A1-55321D22C8B4}"/>
          </ac:spMkLst>
        </pc:spChg>
        <pc:spChg chg="add del mod topLvl">
          <ac:chgData name="Carlos Sanchez-Sarmiento" userId="2326a0ff-7c8d-4f5b-b5b2-e1c852c29958" providerId="ADAL" clId="{3360CA65-7602-4B8A-950E-F56828B8B97B}" dt="2022-11-06T21:06:44.155" v="1967"/>
          <ac:spMkLst>
            <pc:docMk/>
            <pc:sldMk cId="116170959" sldId="387"/>
            <ac:spMk id="191" creationId="{E6D2C06E-C142-E025-DCD6-2138C11D4FD3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194" creationId="{C9EF2FE3-4DF7-1C03-7CDA-5844452496B0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195" creationId="{7E148474-B574-2C2A-DA62-CB6134CAC03B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196" creationId="{0ECBC48A-D2A4-9D23-D345-853EB5AF1485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197" creationId="{311D113A-C149-F141-8266-FE40AEE35E34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2" creationId="{F9C6CE91-4B5B-9B2E-2FCC-0F65741FB6D4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3" creationId="{32DEC125-A22D-8A5B-F556-74F64CA7E0FB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4" creationId="{5A2657E1-0265-F0B3-6839-CE837035BC13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5" creationId="{DD424680-1B72-CCD4-19B7-809726811619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6" creationId="{00CCBC49-056A-9840-9915-39D74309BC03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7" creationId="{72892745-DB33-E0D4-7A0B-FA8009062B00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8" creationId="{A4A285C7-1D9C-7DD6-BE31-5C57B5DC1C09}"/>
          </ac:spMkLst>
        </pc:spChg>
        <pc:spChg chg="mod">
          <ac:chgData name="Carlos Sanchez-Sarmiento" userId="2326a0ff-7c8d-4f5b-b5b2-e1c852c29958" providerId="ADAL" clId="{3360CA65-7602-4B8A-950E-F56828B8B97B}" dt="2022-11-06T21:06:26.750" v="1961" actId="165"/>
          <ac:spMkLst>
            <pc:docMk/>
            <pc:sldMk cId="116170959" sldId="387"/>
            <ac:spMk id="209" creationId="{5318ECEF-C977-9D08-5F91-1F57691BAFF0}"/>
          </ac:spMkLst>
        </pc:spChg>
        <pc:spChg chg="mod">
          <ac:chgData name="Carlos Sanchez-Sarmiento" userId="2326a0ff-7c8d-4f5b-b5b2-e1c852c29958" providerId="ADAL" clId="{3360CA65-7602-4B8A-950E-F56828B8B97B}" dt="2022-11-06T21:07:20.396" v="1978" actId="208"/>
          <ac:spMkLst>
            <pc:docMk/>
            <pc:sldMk cId="116170959" sldId="387"/>
            <ac:spMk id="307" creationId="{7FCAA586-774D-718B-9708-C3883B78721F}"/>
          </ac:spMkLst>
        </pc:spChg>
        <pc:spChg chg="mod">
          <ac:chgData name="Carlos Sanchez-Sarmiento" userId="2326a0ff-7c8d-4f5b-b5b2-e1c852c29958" providerId="ADAL" clId="{3360CA65-7602-4B8A-950E-F56828B8B97B}" dt="2022-11-06T21:07:20.396" v="1978" actId="208"/>
          <ac:spMkLst>
            <pc:docMk/>
            <pc:sldMk cId="116170959" sldId="387"/>
            <ac:spMk id="310" creationId="{C36CFD30-4C1D-5EF9-8149-015EC561E894}"/>
          </ac:spMkLst>
        </pc:spChg>
        <pc:spChg chg="mod">
          <ac:chgData name="Carlos Sanchez-Sarmiento" userId="2326a0ff-7c8d-4f5b-b5b2-e1c852c29958" providerId="ADAL" clId="{3360CA65-7602-4B8A-950E-F56828B8B97B}" dt="2022-11-06T21:07:48.102" v="1979" actId="208"/>
          <ac:spMkLst>
            <pc:docMk/>
            <pc:sldMk cId="116170959" sldId="387"/>
            <ac:spMk id="389" creationId="{693EAFEA-394B-796A-6823-A4BB6F5A9C51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14" creationId="{8ACE1A51-74E5-46CB-A8A8-709C02921CF6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15" creationId="{3BF0289E-1667-4A33-98AB-5893F35CE9AC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16" creationId="{545ADB3F-DDB4-42A2-B6A4-8606F600E09E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17" creationId="{9B256E3D-0E11-48D4-8C13-6E0DC56DA61D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2" creationId="{2FE6AA89-4045-4EF6-B1B6-F55A189CB00D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3" creationId="{18EFA070-D960-4BAE-99BB-5B5CC33D49AA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4" creationId="{6BF9FEE9-981D-4AC9-979A-EFB7FBA861CD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5" creationId="{FFC0814C-5215-4D17-9410-B3BFEAC8A5C5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6" creationId="{15730FF2-48C8-44C2-98ED-CEA089F3918F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7" creationId="{DF06BD63-ED8D-4E67-9D0F-8CBAF1313FE1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8" creationId="{C47B7C12-8C9B-46AF-BB52-A76B96AB293D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29" creationId="{6623139D-279C-4D4E-A9CD-ED4653C16843}"/>
          </ac:spMkLst>
        </pc:spChg>
        <pc:spChg chg="add mod topLvl">
          <ac:chgData name="Carlos Sanchez-Sarmiento" userId="2326a0ff-7c8d-4f5b-b5b2-e1c852c29958" providerId="ADAL" clId="{3360CA65-7602-4B8A-950E-F56828B8B97B}" dt="2022-11-06T21:08:38.813" v="1988" actId="164"/>
          <ac:spMkLst>
            <pc:docMk/>
            <pc:sldMk cId="116170959" sldId="387"/>
            <ac:spMk id="430" creationId="{49BDDCAD-59B2-4A88-A468-CF11829CD1DB}"/>
          </ac:spMkLst>
        </pc:spChg>
        <pc:spChg chg="add mod topLvl">
          <ac:chgData name="Carlos Sanchez-Sarmiento" userId="2326a0ff-7c8d-4f5b-b5b2-e1c852c29958" providerId="ADAL" clId="{3360CA65-7602-4B8A-950E-F56828B8B97B}" dt="2022-11-06T21:08:02.505" v="1980" actId="164"/>
          <ac:spMkLst>
            <pc:docMk/>
            <pc:sldMk cId="116170959" sldId="387"/>
            <ac:spMk id="431" creationId="{19755C13-AD77-49DC-8CEA-4D36F7BB8FEC}"/>
          </ac:spMkLst>
        </pc:spChg>
        <pc:spChg chg="add mod topLvl">
          <ac:chgData name="Carlos Sanchez-Sarmiento" userId="2326a0ff-7c8d-4f5b-b5b2-e1c852c29958" providerId="ADAL" clId="{3360CA65-7602-4B8A-950E-F56828B8B97B}" dt="2022-11-06T21:08:02.505" v="1980" actId="164"/>
          <ac:spMkLst>
            <pc:docMk/>
            <pc:sldMk cId="116170959" sldId="387"/>
            <ac:spMk id="432" creationId="{67E392E4-9507-4D80-83BF-1BED05853EAB}"/>
          </ac:spMkLst>
        </pc:spChg>
        <pc:spChg chg="add mod topLvl">
          <ac:chgData name="Carlos Sanchez-Sarmiento" userId="2326a0ff-7c8d-4f5b-b5b2-e1c852c29958" providerId="ADAL" clId="{3360CA65-7602-4B8A-950E-F56828B8B97B}" dt="2022-11-06T21:08:02.505" v="1980" actId="164"/>
          <ac:spMkLst>
            <pc:docMk/>
            <pc:sldMk cId="116170959" sldId="387"/>
            <ac:spMk id="433" creationId="{F2898394-2B5B-4164-884C-44E8A8494378}"/>
          </ac:spMkLst>
        </pc:spChg>
        <pc:spChg chg="add del mod topLvl">
          <ac:chgData name="Carlos Sanchez-Sarmiento" userId="2326a0ff-7c8d-4f5b-b5b2-e1c852c29958" providerId="ADAL" clId="{3360CA65-7602-4B8A-950E-F56828B8B97B}" dt="2022-11-06T21:08:16.562" v="1984" actId="478"/>
          <ac:spMkLst>
            <pc:docMk/>
            <pc:sldMk cId="116170959" sldId="387"/>
            <ac:spMk id="434" creationId="{8CAE67E5-930A-4A9F-B558-37DECF003ABE}"/>
          </ac:spMkLst>
        </pc:spChg>
        <pc:spChg chg="add mod topLvl">
          <ac:chgData name="Carlos Sanchez-Sarmiento" userId="2326a0ff-7c8d-4f5b-b5b2-e1c852c29958" providerId="ADAL" clId="{3360CA65-7602-4B8A-950E-F56828B8B97B}" dt="2022-11-06T21:08:38.813" v="1988" actId="164"/>
          <ac:spMkLst>
            <pc:docMk/>
            <pc:sldMk cId="116170959" sldId="387"/>
            <ac:spMk id="435" creationId="{3A4754F3-0E04-418C-824A-3A3945643639}"/>
          </ac:spMkLst>
        </pc:spChg>
        <pc:spChg chg="add mod topLvl">
          <ac:chgData name="Carlos Sanchez-Sarmiento" userId="2326a0ff-7c8d-4f5b-b5b2-e1c852c29958" providerId="ADAL" clId="{3360CA65-7602-4B8A-950E-F56828B8B97B}" dt="2022-11-06T21:08:38.813" v="1988" actId="164"/>
          <ac:spMkLst>
            <pc:docMk/>
            <pc:sldMk cId="116170959" sldId="387"/>
            <ac:spMk id="436" creationId="{16E6BD55-9F30-48F3-9D26-013DFAFF2B52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38" creationId="{86EC99D3-7046-48E4-960B-7EBBE8EBD36E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39" creationId="{0B2F85CA-814C-40B6-9B29-3C616BDE32BB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40" creationId="{A5F8C0C5-EF32-4C96-8AA2-62A6A259846D}"/>
          </ac:spMkLst>
        </pc:spChg>
        <pc:spChg chg="mod">
          <ac:chgData name="Carlos Sanchez-Sarmiento" userId="2326a0ff-7c8d-4f5b-b5b2-e1c852c29958" providerId="ADAL" clId="{3360CA65-7602-4B8A-950E-F56828B8B97B}" dt="2022-11-06T21:04:13.391" v="1941" actId="165"/>
          <ac:spMkLst>
            <pc:docMk/>
            <pc:sldMk cId="116170959" sldId="387"/>
            <ac:spMk id="441" creationId="{3DE76FF7-C1AE-4198-B58C-5C6CF63A05B0}"/>
          </ac:spMkLst>
        </pc:spChg>
        <pc:spChg chg="mod ord">
          <ac:chgData name="Carlos Sanchez-Sarmiento" userId="2326a0ff-7c8d-4f5b-b5b2-e1c852c29958" providerId="ADAL" clId="{3360CA65-7602-4B8A-950E-F56828B8B97B}" dt="2022-11-06T21:06:03.438" v="1958" actId="164"/>
          <ac:spMkLst>
            <pc:docMk/>
            <pc:sldMk cId="116170959" sldId="387"/>
            <ac:spMk id="442" creationId="{DB659020-0A7A-42F7-994D-ACE65B2DA4EA}"/>
          </ac:spMkLst>
        </pc:spChg>
        <pc:spChg chg="mod">
          <ac:chgData name="Carlos Sanchez-Sarmiento" userId="2326a0ff-7c8d-4f5b-b5b2-e1c852c29958" providerId="ADAL" clId="{3360CA65-7602-4B8A-950E-F56828B8B97B}" dt="2022-11-06T21:06:33.258" v="1963"/>
          <ac:spMkLst>
            <pc:docMk/>
            <pc:sldMk cId="116170959" sldId="387"/>
            <ac:spMk id="443" creationId="{A6C115E0-2E2F-4E20-974B-7C69AD139F86}"/>
          </ac:spMkLst>
        </pc:spChg>
        <pc:spChg chg="mod">
          <ac:chgData name="Carlos Sanchez-Sarmiento" userId="2326a0ff-7c8d-4f5b-b5b2-e1c852c29958" providerId="ADAL" clId="{3360CA65-7602-4B8A-950E-F56828B8B97B}" dt="2022-11-06T21:06:51.962" v="1970" actId="164"/>
          <ac:spMkLst>
            <pc:docMk/>
            <pc:sldMk cId="116170959" sldId="387"/>
            <ac:spMk id="444" creationId="{F7FFD68C-07EF-4F28-B042-40CA390C9A65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48" creationId="{31DB55C3-3DF5-40A8-93BB-2DC136823ADE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49" creationId="{243D0331-0A6E-4A2E-B87C-EEB2D93B7E42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50" creationId="{2D072219-CC1F-421F-B6D8-D0270AFD3923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51" creationId="{5991B934-F2C1-4399-803C-5D56DE8957CB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56" creationId="{86156288-65EA-4941-99A4-0300F601B35B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57" creationId="{C71E634C-AE21-444F-84AE-8DC7D5B67DB9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58" creationId="{9E932BF5-C17D-4B24-959A-A2B54CA6FAD9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59" creationId="{E0F0F83D-BE37-45C5-B431-174706F07D39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60" creationId="{FD1F3CB3-D7F0-4C31-BDD9-77E08506185F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61" creationId="{8E7FAC36-4887-46E7-8BE0-610589035054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62" creationId="{5798A789-A6AF-420C-9C47-D692F1A8BE52}"/>
          </ac:spMkLst>
        </pc:spChg>
        <pc:spChg chg="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63" creationId="{2B975F24-40DC-4BC6-88BC-9C6C292F4A49}"/>
          </ac:spMkLst>
        </pc:spChg>
        <pc:spChg chg="add 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64" creationId="{FAF82BE3-E8B2-487D-A06D-C52783B8206A}"/>
          </ac:spMkLst>
        </pc:spChg>
        <pc:spChg chg="add mod">
          <ac:chgData name="Carlos Sanchez-Sarmiento" userId="2326a0ff-7c8d-4f5b-b5b2-e1c852c29958" providerId="ADAL" clId="{3360CA65-7602-4B8A-950E-F56828B8B97B}" dt="2022-11-06T21:06:50.336" v="1969"/>
          <ac:spMkLst>
            <pc:docMk/>
            <pc:sldMk cId="116170959" sldId="387"/>
            <ac:spMk id="465" creationId="{BF8C7F24-DF7F-4E84-B4B0-EBBACFBF0850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68" creationId="{0A24F6BE-B85B-438F-BD53-D7B0A55AAC58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69" creationId="{DC15ED6E-0A17-4F9F-9F08-DA7F3E1A369E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72" creationId="{E05EB9B7-E6ED-43C3-AF31-B32C6193EFD0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73" creationId="{FEDE833E-BFC9-4391-942D-D5665DD88EF2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74" creationId="{23E5C366-5C0B-4EB3-A931-312FC55D3617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75" creationId="{81683A8D-79A2-4297-B7D2-CB0A071177A2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0" creationId="{3019C837-723F-4903-8EBB-7B78DA8DB4D9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1" creationId="{963C1750-57E8-4B46-8920-81F855310DED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2" creationId="{3A0FD3A6-7306-4EB0-BED5-CB2513F2E4F4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3" creationId="{497BCE92-5991-4911-8A38-81A6E79F4B74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4" creationId="{D8F72346-C03A-4767-A7D5-A513453821E1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5" creationId="{932B245D-D947-43A0-8846-ECB17140997C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6" creationId="{2270FB3C-A484-49DB-A6F3-531069C48021}"/>
          </ac:spMkLst>
        </pc:spChg>
        <pc:spChg chg="mod">
          <ac:chgData name="Carlos Sanchez-Sarmiento" userId="2326a0ff-7c8d-4f5b-b5b2-e1c852c29958" providerId="ADAL" clId="{3360CA65-7602-4B8A-950E-F56828B8B97B}" dt="2022-11-06T21:06:55.783" v="1973"/>
          <ac:spMkLst>
            <pc:docMk/>
            <pc:sldMk cId="116170959" sldId="387"/>
            <ac:spMk id="487" creationId="{DDFCF0B2-E9E9-452F-AB59-859A2E4BFCAE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490" creationId="{3F4E0192-C348-44FD-B82D-3108EC7F5D93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491" creationId="{581F55B0-ADBF-4E9E-AA60-7BB5C028F6AD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494" creationId="{24132A2F-A52E-40B4-A6D3-9DFCF66002CE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495" creationId="{ED25F960-3241-4250-B160-D43C8AFA6E27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496" creationId="{67FB1BE8-CB4B-43E1-8B06-6B44C7CADF12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497" creationId="{4236A3AD-7E74-4AEB-B36F-6166983C3D34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2" creationId="{4091A377-0DFC-489E-9F7E-BA3EF2FD0A3F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3" creationId="{2867053C-3D95-47F1-9B26-A8F500D86422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4" creationId="{FB12922F-CEE6-4B42-8AC6-6B43644FD768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5" creationId="{1ACD18D1-E8A5-4F42-868B-A708CFF3A4C1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6" creationId="{93DB8FAF-2AB3-4F0A-A0A3-02ADFC9CDFB9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7" creationId="{4AABDB58-6B22-4314-9C90-0C324A85146E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8" creationId="{E9A7DAFC-E4D7-49BF-B6EB-CF817B192138}"/>
          </ac:spMkLst>
        </pc:spChg>
        <pc:spChg chg="mod">
          <ac:chgData name="Carlos Sanchez-Sarmiento" userId="2326a0ff-7c8d-4f5b-b5b2-e1c852c29958" providerId="ADAL" clId="{3360CA65-7602-4B8A-950E-F56828B8B97B}" dt="2022-11-06T21:06:57.586" v="1975"/>
          <ac:spMkLst>
            <pc:docMk/>
            <pc:sldMk cId="116170959" sldId="387"/>
            <ac:spMk id="509" creationId="{4E4416F5-A823-47AF-B311-54461C810A2F}"/>
          </ac:spMkLst>
        </pc:spChg>
        <pc:spChg chg="mod">
          <ac:chgData name="Carlos Sanchez-Sarmiento" userId="2326a0ff-7c8d-4f5b-b5b2-e1c852c29958" providerId="ADAL" clId="{3360CA65-7602-4B8A-950E-F56828B8B97B}" dt="2022-11-06T21:09:43.072" v="2011"/>
          <ac:spMkLst>
            <pc:docMk/>
            <pc:sldMk cId="116170959" sldId="387"/>
            <ac:spMk id="512" creationId="{8B756F99-29C2-41E0-8583-1E1F7CB938D6}"/>
          </ac:spMkLst>
        </pc:spChg>
        <pc:spChg chg="mod">
          <ac:chgData name="Carlos Sanchez-Sarmiento" userId="2326a0ff-7c8d-4f5b-b5b2-e1c852c29958" providerId="ADAL" clId="{3360CA65-7602-4B8A-950E-F56828B8B97B}" dt="2022-11-06T21:09:43.072" v="2011"/>
          <ac:spMkLst>
            <pc:docMk/>
            <pc:sldMk cId="116170959" sldId="387"/>
            <ac:spMk id="513" creationId="{F2E342AD-A715-4731-A377-8F639C318E97}"/>
          </ac:spMkLst>
        </pc:spChg>
        <pc:spChg chg="mod">
          <ac:chgData name="Carlos Sanchez-Sarmiento" userId="2326a0ff-7c8d-4f5b-b5b2-e1c852c29958" providerId="ADAL" clId="{3360CA65-7602-4B8A-950E-F56828B8B97B}" dt="2022-11-06T21:09:43.072" v="2011"/>
          <ac:spMkLst>
            <pc:docMk/>
            <pc:sldMk cId="116170959" sldId="387"/>
            <ac:spMk id="514" creationId="{D3545B92-5A2A-47CA-AD4B-D02D996F398D}"/>
          </ac:spMkLst>
        </pc:spChg>
        <pc:grpChg chg="add del mod">
          <ac:chgData name="Carlos Sanchez-Sarmiento" userId="2326a0ff-7c8d-4f5b-b5b2-e1c852c29958" providerId="ADAL" clId="{3360CA65-7602-4B8A-950E-F56828B8B97B}" dt="2022-11-06T21:04:13.391" v="1941" actId="165"/>
          <ac:grpSpMkLst>
            <pc:docMk/>
            <pc:sldMk cId="116170959" sldId="387"/>
            <ac:grpSpMk id="3" creationId="{0186852B-B308-42DC-BFF2-DDB7CE067A93}"/>
          </ac:grpSpMkLst>
        </pc:grpChg>
        <pc:grpChg chg="add mod">
          <ac:chgData name="Carlos Sanchez-Sarmiento" userId="2326a0ff-7c8d-4f5b-b5b2-e1c852c29958" providerId="ADAL" clId="{3360CA65-7602-4B8A-950E-F56828B8B97B}" dt="2022-11-06T21:05:53.432" v="1957" actId="164"/>
          <ac:grpSpMkLst>
            <pc:docMk/>
            <pc:sldMk cId="116170959" sldId="387"/>
            <ac:grpSpMk id="4" creationId="{BB80EBAB-FD42-45F3-BFDD-562598ED4C0A}"/>
          </ac:grpSpMkLst>
        </pc:grpChg>
        <pc:grpChg chg="add mod">
          <ac:chgData name="Carlos Sanchez-Sarmiento" userId="2326a0ff-7c8d-4f5b-b5b2-e1c852c29958" providerId="ADAL" clId="{3360CA65-7602-4B8A-950E-F56828B8B97B}" dt="2022-11-06T21:06:03.438" v="1958" actId="164"/>
          <ac:grpSpMkLst>
            <pc:docMk/>
            <pc:sldMk cId="116170959" sldId="387"/>
            <ac:grpSpMk id="6" creationId="{7C14872D-DA15-42AA-BD69-D451B7DA968D}"/>
          </ac:grpSpMkLst>
        </pc:grpChg>
        <pc:grpChg chg="add mod">
          <ac:chgData name="Carlos Sanchez-Sarmiento" userId="2326a0ff-7c8d-4f5b-b5b2-e1c852c29958" providerId="ADAL" clId="{3360CA65-7602-4B8A-950E-F56828B8B97B}" dt="2022-11-06T21:06:51.962" v="1970" actId="164"/>
          <ac:grpSpMkLst>
            <pc:docMk/>
            <pc:sldMk cId="116170959" sldId="387"/>
            <ac:grpSpMk id="7" creationId="{38C18E68-7E14-42CC-B5BA-5E35F035B2E2}"/>
          </ac:grpSpMkLst>
        </pc:grpChg>
        <pc:grpChg chg="add mod">
          <ac:chgData name="Carlos Sanchez-Sarmiento" userId="2326a0ff-7c8d-4f5b-b5b2-e1c852c29958" providerId="ADAL" clId="{3360CA65-7602-4B8A-950E-F56828B8B97B}" dt="2022-11-06T21:08:38.813" v="1988" actId="164"/>
          <ac:grpSpMkLst>
            <pc:docMk/>
            <pc:sldMk cId="116170959" sldId="387"/>
            <ac:grpSpMk id="8" creationId="{769C3313-6C8F-4752-9A98-AEAA82B1BD04}"/>
          </ac:grpSpMkLst>
        </pc:grpChg>
        <pc:grpChg chg="add mod">
          <ac:chgData name="Carlos Sanchez-Sarmiento" userId="2326a0ff-7c8d-4f5b-b5b2-e1c852c29958" providerId="ADAL" clId="{3360CA65-7602-4B8A-950E-F56828B8B97B}" dt="2022-11-06T21:08:40.400" v="1989" actId="1076"/>
          <ac:grpSpMkLst>
            <pc:docMk/>
            <pc:sldMk cId="116170959" sldId="387"/>
            <ac:grpSpMk id="9" creationId="{B925119D-2AC4-424F-B123-7F8E3720E72C}"/>
          </ac:grpSpMkLst>
        </pc:grpChg>
        <pc:grpChg chg="del">
          <ac:chgData name="Carlos Sanchez-Sarmiento" userId="2326a0ff-7c8d-4f5b-b5b2-e1c852c29958" providerId="ADAL" clId="{3360CA65-7602-4B8A-950E-F56828B8B97B}" dt="2022-11-06T21:05:01.855" v="1947" actId="165"/>
          <ac:grpSpMkLst>
            <pc:docMk/>
            <pc:sldMk cId="116170959" sldId="387"/>
            <ac:grpSpMk id="115" creationId="{57F8BCAD-72D8-EDAC-5802-F909F9AB0CCA}"/>
          </ac:grpSpMkLst>
        </pc:grpChg>
        <pc:grpChg chg="del mod topLvl">
          <ac:chgData name="Carlos Sanchez-Sarmiento" userId="2326a0ff-7c8d-4f5b-b5b2-e1c852c29958" providerId="ADAL" clId="{3360CA65-7602-4B8A-950E-F56828B8B97B}" dt="2022-11-06T21:05:07.332" v="1948" actId="165"/>
          <ac:grpSpMkLst>
            <pc:docMk/>
            <pc:sldMk cId="116170959" sldId="387"/>
            <ac:grpSpMk id="116" creationId="{36FAB01A-7E91-6D80-6623-4DC749E8099C}"/>
          </ac:grpSpMkLst>
        </pc:grpChg>
        <pc:grpChg chg="mod topLvl">
          <ac:chgData name="Carlos Sanchez-Sarmiento" userId="2326a0ff-7c8d-4f5b-b5b2-e1c852c29958" providerId="ADAL" clId="{3360CA65-7602-4B8A-950E-F56828B8B97B}" dt="2022-11-06T21:06:03.438" v="1958" actId="164"/>
          <ac:grpSpMkLst>
            <pc:docMk/>
            <pc:sldMk cId="116170959" sldId="387"/>
            <ac:grpSpMk id="118" creationId="{EF1D4A62-79EF-E082-9FE4-8D430E9DD7A4}"/>
          </ac:grpSpMkLst>
        </pc:grpChg>
        <pc:grpChg chg="mod">
          <ac:chgData name="Carlos Sanchez-Sarmiento" userId="2326a0ff-7c8d-4f5b-b5b2-e1c852c29958" providerId="ADAL" clId="{3360CA65-7602-4B8A-950E-F56828B8B97B}" dt="2022-11-06T21:05:53.432" v="1957" actId="164"/>
          <ac:grpSpMkLst>
            <pc:docMk/>
            <pc:sldMk cId="116170959" sldId="387"/>
            <ac:grpSpMk id="123" creationId="{9E7CE640-3E1B-0822-B126-05988D9D4D1D}"/>
          </ac:grpSpMkLst>
        </pc:grpChg>
        <pc:grpChg chg="mod">
          <ac:chgData name="Carlos Sanchez-Sarmiento" userId="2326a0ff-7c8d-4f5b-b5b2-e1c852c29958" providerId="ADAL" clId="{3360CA65-7602-4B8A-950E-F56828B8B97B}" dt="2022-11-06T21:05:53.432" v="1957" actId="164"/>
          <ac:grpSpMkLst>
            <pc:docMk/>
            <pc:sldMk cId="116170959" sldId="387"/>
            <ac:grpSpMk id="124" creationId="{9FF20E3E-C5A5-9586-D13B-40E6EB035FA1}"/>
          </ac:grpSpMkLst>
        </pc:grpChg>
        <pc:grpChg chg="mod">
          <ac:chgData name="Carlos Sanchez-Sarmiento" userId="2326a0ff-7c8d-4f5b-b5b2-e1c852c29958" providerId="ADAL" clId="{3360CA65-7602-4B8A-950E-F56828B8B97B}" dt="2022-11-06T21:05:53.432" v="1957" actId="164"/>
          <ac:grpSpMkLst>
            <pc:docMk/>
            <pc:sldMk cId="116170959" sldId="387"/>
            <ac:grpSpMk id="129" creationId="{74F6BEA3-107B-0977-8C1C-A022DC07C630}"/>
          </ac:grpSpMkLst>
        </pc:grpChg>
        <pc:grpChg chg="mod">
          <ac:chgData name="Carlos Sanchez-Sarmiento" userId="2326a0ff-7c8d-4f5b-b5b2-e1c852c29958" providerId="ADAL" clId="{3360CA65-7602-4B8A-950E-F56828B8B97B}" dt="2022-11-06T21:05:53.432" v="1957" actId="164"/>
          <ac:grpSpMkLst>
            <pc:docMk/>
            <pc:sldMk cId="116170959" sldId="387"/>
            <ac:grpSpMk id="132" creationId="{2DA8DEAB-3B0C-9269-EC7B-5B5DAC5C19E1}"/>
          </ac:grpSpMkLst>
        </pc:grpChg>
        <pc:grpChg chg="del">
          <ac:chgData name="Carlos Sanchez-Sarmiento" userId="2326a0ff-7c8d-4f5b-b5b2-e1c852c29958" providerId="ADAL" clId="{3360CA65-7602-4B8A-950E-F56828B8B97B}" dt="2022-11-06T21:06:26.750" v="1961" actId="165"/>
          <ac:grpSpMkLst>
            <pc:docMk/>
            <pc:sldMk cId="116170959" sldId="387"/>
            <ac:grpSpMk id="187" creationId="{A3B4CA01-7A23-5448-FF24-EBA3C6F54D92}"/>
          </ac:grpSpMkLst>
        </pc:grpChg>
        <pc:grpChg chg="mod topLvl">
          <ac:chgData name="Carlos Sanchez-Sarmiento" userId="2326a0ff-7c8d-4f5b-b5b2-e1c852c29958" providerId="ADAL" clId="{3360CA65-7602-4B8A-950E-F56828B8B97B}" dt="2022-11-06T21:06:51.962" v="1970" actId="164"/>
          <ac:grpSpMkLst>
            <pc:docMk/>
            <pc:sldMk cId="116170959" sldId="387"/>
            <ac:grpSpMk id="188" creationId="{F2E2376B-4404-CB26-1230-DD6259C8E357}"/>
          </ac:grpSpMkLst>
        </pc:grpChg>
        <pc:grpChg chg="mod">
          <ac:chgData name="Carlos Sanchez-Sarmiento" userId="2326a0ff-7c8d-4f5b-b5b2-e1c852c29958" providerId="ADAL" clId="{3360CA65-7602-4B8A-950E-F56828B8B97B}" dt="2022-11-06T21:06:26.750" v="1961" actId="165"/>
          <ac:grpSpMkLst>
            <pc:docMk/>
            <pc:sldMk cId="116170959" sldId="387"/>
            <ac:grpSpMk id="192" creationId="{4F9133F0-B9D1-2CDE-EA5D-F4BAE8C3798C}"/>
          </ac:grpSpMkLst>
        </pc:grpChg>
        <pc:grpChg chg="mod">
          <ac:chgData name="Carlos Sanchez-Sarmiento" userId="2326a0ff-7c8d-4f5b-b5b2-e1c852c29958" providerId="ADAL" clId="{3360CA65-7602-4B8A-950E-F56828B8B97B}" dt="2022-11-06T21:06:26.750" v="1961" actId="165"/>
          <ac:grpSpMkLst>
            <pc:docMk/>
            <pc:sldMk cId="116170959" sldId="387"/>
            <ac:grpSpMk id="193" creationId="{7321653D-FA63-E419-AA8D-9AEB051EDA18}"/>
          </ac:grpSpMkLst>
        </pc:grpChg>
        <pc:grpChg chg="mod">
          <ac:chgData name="Carlos Sanchez-Sarmiento" userId="2326a0ff-7c8d-4f5b-b5b2-e1c852c29958" providerId="ADAL" clId="{3360CA65-7602-4B8A-950E-F56828B8B97B}" dt="2022-11-06T21:06:26.750" v="1961" actId="165"/>
          <ac:grpSpMkLst>
            <pc:docMk/>
            <pc:sldMk cId="116170959" sldId="387"/>
            <ac:grpSpMk id="198" creationId="{3935811A-FEBE-D776-42FA-942D51E7C0C2}"/>
          </ac:grpSpMkLst>
        </pc:grpChg>
        <pc:grpChg chg="mod">
          <ac:chgData name="Carlos Sanchez-Sarmiento" userId="2326a0ff-7c8d-4f5b-b5b2-e1c852c29958" providerId="ADAL" clId="{3360CA65-7602-4B8A-950E-F56828B8B97B}" dt="2022-11-06T21:06:26.750" v="1961" actId="165"/>
          <ac:grpSpMkLst>
            <pc:docMk/>
            <pc:sldMk cId="116170959" sldId="387"/>
            <ac:grpSpMk id="201" creationId="{87E58824-6E0B-E124-2C06-9B2A23F8D5BF}"/>
          </ac:grpSpMkLst>
        </pc:grpChg>
        <pc:grpChg chg="del">
          <ac:chgData name="Carlos Sanchez-Sarmiento" userId="2326a0ff-7c8d-4f5b-b5b2-e1c852c29958" providerId="ADAL" clId="{3360CA65-7602-4B8A-950E-F56828B8B97B}" dt="2022-11-06T21:06:54.562" v="1972" actId="478"/>
          <ac:grpSpMkLst>
            <pc:docMk/>
            <pc:sldMk cId="116170959" sldId="387"/>
            <ac:grpSpMk id="256" creationId="{59D1175E-AFFA-FFBC-8F37-C172E3BB9A1A}"/>
          </ac:grpSpMkLst>
        </pc:grpChg>
        <pc:grpChg chg="del">
          <ac:chgData name="Carlos Sanchez-Sarmiento" userId="2326a0ff-7c8d-4f5b-b5b2-e1c852c29958" providerId="ADAL" clId="{3360CA65-7602-4B8A-950E-F56828B8B97B}" dt="2022-11-06T21:06:54.068" v="1971" actId="478"/>
          <ac:grpSpMkLst>
            <pc:docMk/>
            <pc:sldMk cId="116170959" sldId="387"/>
            <ac:grpSpMk id="279" creationId="{C3CE7AAC-767F-EFEF-4943-C1AF40B1EC1C}"/>
          </ac:grpSpMkLst>
        </pc:grpChg>
        <pc:grpChg chg="add mod topLvl">
          <ac:chgData name="Carlos Sanchez-Sarmiento" userId="2326a0ff-7c8d-4f5b-b5b2-e1c852c29958" providerId="ADAL" clId="{3360CA65-7602-4B8A-950E-F56828B8B97B}" dt="2022-11-06T21:08:38.813" v="1988" actId="164"/>
          <ac:grpSpMkLst>
            <pc:docMk/>
            <pc:sldMk cId="116170959" sldId="387"/>
            <ac:grpSpMk id="357" creationId="{1E7687FD-90FF-4814-87C7-0727B6482900}"/>
          </ac:grpSpMkLst>
        </pc:grpChg>
        <pc:grpChg chg="mod">
          <ac:chgData name="Carlos Sanchez-Sarmiento" userId="2326a0ff-7c8d-4f5b-b5b2-e1c852c29958" providerId="ADAL" clId="{3360CA65-7602-4B8A-950E-F56828B8B97B}" dt="2022-11-06T21:04:13.391" v="1941" actId="165"/>
          <ac:grpSpMkLst>
            <pc:docMk/>
            <pc:sldMk cId="116170959" sldId="387"/>
            <ac:grpSpMk id="359" creationId="{940B1BD7-244E-4D86-B680-B3528DFF6128}"/>
          </ac:grpSpMkLst>
        </pc:grpChg>
        <pc:grpChg chg="mod">
          <ac:chgData name="Carlos Sanchez-Sarmiento" userId="2326a0ff-7c8d-4f5b-b5b2-e1c852c29958" providerId="ADAL" clId="{3360CA65-7602-4B8A-950E-F56828B8B97B}" dt="2022-11-06T21:04:13.391" v="1941" actId="165"/>
          <ac:grpSpMkLst>
            <pc:docMk/>
            <pc:sldMk cId="116170959" sldId="387"/>
            <ac:grpSpMk id="413" creationId="{6648F00C-200F-433E-9BCF-0E1F421BC811}"/>
          </ac:grpSpMkLst>
        </pc:grpChg>
        <pc:grpChg chg="mod">
          <ac:chgData name="Carlos Sanchez-Sarmiento" userId="2326a0ff-7c8d-4f5b-b5b2-e1c852c29958" providerId="ADAL" clId="{3360CA65-7602-4B8A-950E-F56828B8B97B}" dt="2022-11-06T21:04:13.391" v="1941" actId="165"/>
          <ac:grpSpMkLst>
            <pc:docMk/>
            <pc:sldMk cId="116170959" sldId="387"/>
            <ac:grpSpMk id="418" creationId="{9AAFD70D-FDC9-4EC8-A7F5-860045CD3887}"/>
          </ac:grpSpMkLst>
        </pc:grpChg>
        <pc:grpChg chg="mod">
          <ac:chgData name="Carlos Sanchez-Sarmiento" userId="2326a0ff-7c8d-4f5b-b5b2-e1c852c29958" providerId="ADAL" clId="{3360CA65-7602-4B8A-950E-F56828B8B97B}" dt="2022-11-06T21:04:13.391" v="1941" actId="165"/>
          <ac:grpSpMkLst>
            <pc:docMk/>
            <pc:sldMk cId="116170959" sldId="387"/>
            <ac:grpSpMk id="421" creationId="{2E435A64-D75F-496C-A561-4F47C0843478}"/>
          </ac:grpSpMkLst>
        </pc:grpChg>
        <pc:grpChg chg="add mod topLvl">
          <ac:chgData name="Carlos Sanchez-Sarmiento" userId="2326a0ff-7c8d-4f5b-b5b2-e1c852c29958" providerId="ADAL" clId="{3360CA65-7602-4B8A-950E-F56828B8B97B}" dt="2022-11-06T21:08:38.813" v="1988" actId="164"/>
          <ac:grpSpMkLst>
            <pc:docMk/>
            <pc:sldMk cId="116170959" sldId="387"/>
            <ac:grpSpMk id="437" creationId="{6CC91948-617B-47E3-87D2-18B01A73C6CA}"/>
          </ac:grpSpMkLst>
        </pc:grpChg>
        <pc:grpChg chg="add mod">
          <ac:chgData name="Carlos Sanchez-Sarmiento" userId="2326a0ff-7c8d-4f5b-b5b2-e1c852c29958" providerId="ADAL" clId="{3360CA65-7602-4B8A-950E-F56828B8B97B}" dt="2022-11-06T21:06:50.336" v="1969"/>
          <ac:grpSpMkLst>
            <pc:docMk/>
            <pc:sldMk cId="116170959" sldId="387"/>
            <ac:grpSpMk id="445" creationId="{AC535052-6573-4D91-8CB0-8D7F9A538EE4}"/>
          </ac:grpSpMkLst>
        </pc:grpChg>
        <pc:grpChg chg="mod">
          <ac:chgData name="Carlos Sanchez-Sarmiento" userId="2326a0ff-7c8d-4f5b-b5b2-e1c852c29958" providerId="ADAL" clId="{3360CA65-7602-4B8A-950E-F56828B8B97B}" dt="2022-11-06T21:06:50.336" v="1969"/>
          <ac:grpSpMkLst>
            <pc:docMk/>
            <pc:sldMk cId="116170959" sldId="387"/>
            <ac:grpSpMk id="446" creationId="{4A55D77B-C729-496E-A9A4-4C9DBBE6B0C6}"/>
          </ac:grpSpMkLst>
        </pc:grpChg>
        <pc:grpChg chg="mod">
          <ac:chgData name="Carlos Sanchez-Sarmiento" userId="2326a0ff-7c8d-4f5b-b5b2-e1c852c29958" providerId="ADAL" clId="{3360CA65-7602-4B8A-950E-F56828B8B97B}" dt="2022-11-06T21:06:50.336" v="1969"/>
          <ac:grpSpMkLst>
            <pc:docMk/>
            <pc:sldMk cId="116170959" sldId="387"/>
            <ac:grpSpMk id="447" creationId="{88720170-DB96-41EC-BAE1-324BA5313DD8}"/>
          </ac:grpSpMkLst>
        </pc:grpChg>
        <pc:grpChg chg="mod">
          <ac:chgData name="Carlos Sanchez-Sarmiento" userId="2326a0ff-7c8d-4f5b-b5b2-e1c852c29958" providerId="ADAL" clId="{3360CA65-7602-4B8A-950E-F56828B8B97B}" dt="2022-11-06T21:06:50.336" v="1969"/>
          <ac:grpSpMkLst>
            <pc:docMk/>
            <pc:sldMk cId="116170959" sldId="387"/>
            <ac:grpSpMk id="452" creationId="{E0F83661-AC22-4AD7-89E0-D7635230E76D}"/>
          </ac:grpSpMkLst>
        </pc:grpChg>
        <pc:grpChg chg="mod">
          <ac:chgData name="Carlos Sanchez-Sarmiento" userId="2326a0ff-7c8d-4f5b-b5b2-e1c852c29958" providerId="ADAL" clId="{3360CA65-7602-4B8A-950E-F56828B8B97B}" dt="2022-11-06T21:06:50.336" v="1969"/>
          <ac:grpSpMkLst>
            <pc:docMk/>
            <pc:sldMk cId="116170959" sldId="387"/>
            <ac:grpSpMk id="455" creationId="{74A6D9E0-8EA0-4D9A-91F6-53B1C70E4410}"/>
          </ac:grpSpMkLst>
        </pc:grpChg>
        <pc:grpChg chg="add mod">
          <ac:chgData name="Carlos Sanchez-Sarmiento" userId="2326a0ff-7c8d-4f5b-b5b2-e1c852c29958" providerId="ADAL" clId="{3360CA65-7602-4B8A-950E-F56828B8B97B}" dt="2022-11-06T21:06:57.322" v="1974" actId="1076"/>
          <ac:grpSpMkLst>
            <pc:docMk/>
            <pc:sldMk cId="116170959" sldId="387"/>
            <ac:grpSpMk id="466" creationId="{778D1492-1F7B-4A1D-B23B-DA292B11CE33}"/>
          </ac:grpSpMkLst>
        </pc:grpChg>
        <pc:grpChg chg="mod">
          <ac:chgData name="Carlos Sanchez-Sarmiento" userId="2326a0ff-7c8d-4f5b-b5b2-e1c852c29958" providerId="ADAL" clId="{3360CA65-7602-4B8A-950E-F56828B8B97B}" dt="2022-11-06T21:06:55.783" v="1973"/>
          <ac:grpSpMkLst>
            <pc:docMk/>
            <pc:sldMk cId="116170959" sldId="387"/>
            <ac:grpSpMk id="467" creationId="{39FDA877-A0A0-4814-A048-ABDC28E730B3}"/>
          </ac:grpSpMkLst>
        </pc:grpChg>
        <pc:grpChg chg="mod">
          <ac:chgData name="Carlos Sanchez-Sarmiento" userId="2326a0ff-7c8d-4f5b-b5b2-e1c852c29958" providerId="ADAL" clId="{3360CA65-7602-4B8A-950E-F56828B8B97B}" dt="2022-11-06T21:06:55.783" v="1973"/>
          <ac:grpSpMkLst>
            <pc:docMk/>
            <pc:sldMk cId="116170959" sldId="387"/>
            <ac:grpSpMk id="470" creationId="{630009F7-CE1B-4A60-BAF1-86BA5592C3CA}"/>
          </ac:grpSpMkLst>
        </pc:grpChg>
        <pc:grpChg chg="mod">
          <ac:chgData name="Carlos Sanchez-Sarmiento" userId="2326a0ff-7c8d-4f5b-b5b2-e1c852c29958" providerId="ADAL" clId="{3360CA65-7602-4B8A-950E-F56828B8B97B}" dt="2022-11-06T21:06:55.783" v="1973"/>
          <ac:grpSpMkLst>
            <pc:docMk/>
            <pc:sldMk cId="116170959" sldId="387"/>
            <ac:grpSpMk id="471" creationId="{7F323BC8-26A5-47A1-869B-ABC84B8A8359}"/>
          </ac:grpSpMkLst>
        </pc:grpChg>
        <pc:grpChg chg="mod">
          <ac:chgData name="Carlos Sanchez-Sarmiento" userId="2326a0ff-7c8d-4f5b-b5b2-e1c852c29958" providerId="ADAL" clId="{3360CA65-7602-4B8A-950E-F56828B8B97B}" dt="2022-11-06T21:06:55.783" v="1973"/>
          <ac:grpSpMkLst>
            <pc:docMk/>
            <pc:sldMk cId="116170959" sldId="387"/>
            <ac:grpSpMk id="476" creationId="{524F2725-3F94-42E9-8D94-4B6A9945ED8F}"/>
          </ac:grpSpMkLst>
        </pc:grpChg>
        <pc:grpChg chg="mod">
          <ac:chgData name="Carlos Sanchez-Sarmiento" userId="2326a0ff-7c8d-4f5b-b5b2-e1c852c29958" providerId="ADAL" clId="{3360CA65-7602-4B8A-950E-F56828B8B97B}" dt="2022-11-06T21:06:55.783" v="1973"/>
          <ac:grpSpMkLst>
            <pc:docMk/>
            <pc:sldMk cId="116170959" sldId="387"/>
            <ac:grpSpMk id="479" creationId="{74B36B63-0E50-4C88-B839-8305C16AB981}"/>
          </ac:grpSpMkLst>
        </pc:grpChg>
        <pc:grpChg chg="add mod">
          <ac:chgData name="Carlos Sanchez-Sarmiento" userId="2326a0ff-7c8d-4f5b-b5b2-e1c852c29958" providerId="ADAL" clId="{3360CA65-7602-4B8A-950E-F56828B8B97B}" dt="2022-11-06T21:06:59.657" v="1976" actId="1076"/>
          <ac:grpSpMkLst>
            <pc:docMk/>
            <pc:sldMk cId="116170959" sldId="387"/>
            <ac:grpSpMk id="488" creationId="{10442A56-48F8-4C1C-8FB5-07543099D27D}"/>
          </ac:grpSpMkLst>
        </pc:grpChg>
        <pc:grpChg chg="mod">
          <ac:chgData name="Carlos Sanchez-Sarmiento" userId="2326a0ff-7c8d-4f5b-b5b2-e1c852c29958" providerId="ADAL" clId="{3360CA65-7602-4B8A-950E-F56828B8B97B}" dt="2022-11-06T21:06:57.586" v="1975"/>
          <ac:grpSpMkLst>
            <pc:docMk/>
            <pc:sldMk cId="116170959" sldId="387"/>
            <ac:grpSpMk id="489" creationId="{70C9019C-9125-4F2D-B09A-327A90C05F9B}"/>
          </ac:grpSpMkLst>
        </pc:grpChg>
        <pc:grpChg chg="mod">
          <ac:chgData name="Carlos Sanchez-Sarmiento" userId="2326a0ff-7c8d-4f5b-b5b2-e1c852c29958" providerId="ADAL" clId="{3360CA65-7602-4B8A-950E-F56828B8B97B}" dt="2022-11-06T21:06:57.586" v="1975"/>
          <ac:grpSpMkLst>
            <pc:docMk/>
            <pc:sldMk cId="116170959" sldId="387"/>
            <ac:grpSpMk id="492" creationId="{6A5DA3D1-A808-4BE9-AF04-B8A1984E94CE}"/>
          </ac:grpSpMkLst>
        </pc:grpChg>
        <pc:grpChg chg="mod">
          <ac:chgData name="Carlos Sanchez-Sarmiento" userId="2326a0ff-7c8d-4f5b-b5b2-e1c852c29958" providerId="ADAL" clId="{3360CA65-7602-4B8A-950E-F56828B8B97B}" dt="2022-11-06T21:06:57.586" v="1975"/>
          <ac:grpSpMkLst>
            <pc:docMk/>
            <pc:sldMk cId="116170959" sldId="387"/>
            <ac:grpSpMk id="493" creationId="{9D91A9AE-6E57-4A83-BFD3-EB2A50B3A0DD}"/>
          </ac:grpSpMkLst>
        </pc:grpChg>
        <pc:grpChg chg="mod">
          <ac:chgData name="Carlos Sanchez-Sarmiento" userId="2326a0ff-7c8d-4f5b-b5b2-e1c852c29958" providerId="ADAL" clId="{3360CA65-7602-4B8A-950E-F56828B8B97B}" dt="2022-11-06T21:06:57.586" v="1975"/>
          <ac:grpSpMkLst>
            <pc:docMk/>
            <pc:sldMk cId="116170959" sldId="387"/>
            <ac:grpSpMk id="498" creationId="{4628AC88-D4A0-4611-825F-74A20150A19D}"/>
          </ac:grpSpMkLst>
        </pc:grpChg>
        <pc:grpChg chg="mod">
          <ac:chgData name="Carlos Sanchez-Sarmiento" userId="2326a0ff-7c8d-4f5b-b5b2-e1c852c29958" providerId="ADAL" clId="{3360CA65-7602-4B8A-950E-F56828B8B97B}" dt="2022-11-06T21:06:57.586" v="1975"/>
          <ac:grpSpMkLst>
            <pc:docMk/>
            <pc:sldMk cId="116170959" sldId="387"/>
            <ac:grpSpMk id="501" creationId="{C714A1E8-F6EF-471A-8AA8-8EA4F3C26FF4}"/>
          </ac:grpSpMkLst>
        </pc:grpChg>
        <pc:grpChg chg="add mod">
          <ac:chgData name="Carlos Sanchez-Sarmiento" userId="2326a0ff-7c8d-4f5b-b5b2-e1c852c29958" providerId="ADAL" clId="{3360CA65-7602-4B8A-950E-F56828B8B97B}" dt="2022-11-06T21:09:57.771" v="2020" actId="688"/>
          <ac:grpSpMkLst>
            <pc:docMk/>
            <pc:sldMk cId="116170959" sldId="387"/>
            <ac:grpSpMk id="510" creationId="{F67E49A1-8D7E-4921-8DE7-45F3EBE6D2C5}"/>
          </ac:grpSpMkLst>
        </pc:grpChg>
        <pc:grpChg chg="mod">
          <ac:chgData name="Carlos Sanchez-Sarmiento" userId="2326a0ff-7c8d-4f5b-b5b2-e1c852c29958" providerId="ADAL" clId="{3360CA65-7602-4B8A-950E-F56828B8B97B}" dt="2022-11-06T21:09:43.072" v="2011"/>
          <ac:grpSpMkLst>
            <pc:docMk/>
            <pc:sldMk cId="116170959" sldId="387"/>
            <ac:grpSpMk id="511" creationId="{4FD11584-C9AD-4D80-AA66-03EF42B5EB97}"/>
          </ac:grpSpMkLst>
        </pc:grpChg>
        <pc:cxnChg chg="mod">
          <ac:chgData name="Carlos Sanchez-Sarmiento" userId="2326a0ff-7c8d-4f5b-b5b2-e1c852c29958" providerId="ADAL" clId="{3360CA65-7602-4B8A-950E-F56828B8B97B}" dt="2022-11-06T21:05:53.432" v="1957" actId="164"/>
          <ac:cxnSpMkLst>
            <pc:docMk/>
            <pc:sldMk cId="116170959" sldId="387"/>
            <ac:cxnSpMk id="130" creationId="{A49A9E69-CB0F-8B90-6E7D-0F8C00DDCACD}"/>
          </ac:cxnSpMkLst>
        </pc:cxnChg>
        <pc:cxnChg chg="mod">
          <ac:chgData name="Carlos Sanchez-Sarmiento" userId="2326a0ff-7c8d-4f5b-b5b2-e1c852c29958" providerId="ADAL" clId="{3360CA65-7602-4B8A-950E-F56828B8B97B}" dt="2022-11-06T21:05:53.432" v="1957" actId="164"/>
          <ac:cxnSpMkLst>
            <pc:docMk/>
            <pc:sldMk cId="116170959" sldId="387"/>
            <ac:cxnSpMk id="131" creationId="{923C711F-EE73-2C03-A1A3-C471E81BFA2E}"/>
          </ac:cxnSpMkLst>
        </pc:cxnChg>
        <pc:cxnChg chg="mod">
          <ac:chgData name="Carlos Sanchez-Sarmiento" userId="2326a0ff-7c8d-4f5b-b5b2-e1c852c29958" providerId="ADAL" clId="{3360CA65-7602-4B8A-950E-F56828B8B97B}" dt="2022-11-06T21:06:26.750" v="1961" actId="165"/>
          <ac:cxnSpMkLst>
            <pc:docMk/>
            <pc:sldMk cId="116170959" sldId="387"/>
            <ac:cxnSpMk id="199" creationId="{03C0DEC1-7150-A0C0-845D-2F702B8DB0DF}"/>
          </ac:cxnSpMkLst>
        </pc:cxnChg>
        <pc:cxnChg chg="mod">
          <ac:chgData name="Carlos Sanchez-Sarmiento" userId="2326a0ff-7c8d-4f5b-b5b2-e1c852c29958" providerId="ADAL" clId="{3360CA65-7602-4B8A-950E-F56828B8B97B}" dt="2022-11-06T21:06:26.750" v="1961" actId="165"/>
          <ac:cxnSpMkLst>
            <pc:docMk/>
            <pc:sldMk cId="116170959" sldId="387"/>
            <ac:cxnSpMk id="200" creationId="{E268D475-D54E-9A17-CA12-CE270C28A920}"/>
          </ac:cxnSpMkLst>
        </pc:cxnChg>
        <pc:cxnChg chg="mod">
          <ac:chgData name="Carlos Sanchez-Sarmiento" userId="2326a0ff-7c8d-4f5b-b5b2-e1c852c29958" providerId="ADAL" clId="{3360CA65-7602-4B8A-950E-F56828B8B97B}" dt="2022-11-06T21:04:13.391" v="1941" actId="165"/>
          <ac:cxnSpMkLst>
            <pc:docMk/>
            <pc:sldMk cId="116170959" sldId="387"/>
            <ac:cxnSpMk id="419" creationId="{8177E128-599B-4B75-90D9-193868DF3CBC}"/>
          </ac:cxnSpMkLst>
        </pc:cxnChg>
        <pc:cxnChg chg="mod">
          <ac:chgData name="Carlos Sanchez-Sarmiento" userId="2326a0ff-7c8d-4f5b-b5b2-e1c852c29958" providerId="ADAL" clId="{3360CA65-7602-4B8A-950E-F56828B8B97B}" dt="2022-11-06T21:04:13.391" v="1941" actId="165"/>
          <ac:cxnSpMkLst>
            <pc:docMk/>
            <pc:sldMk cId="116170959" sldId="387"/>
            <ac:cxnSpMk id="420" creationId="{22C18290-34C2-48D0-8307-D06D551D26F0}"/>
          </ac:cxnSpMkLst>
        </pc:cxnChg>
        <pc:cxnChg chg="mod">
          <ac:chgData name="Carlos Sanchez-Sarmiento" userId="2326a0ff-7c8d-4f5b-b5b2-e1c852c29958" providerId="ADAL" clId="{3360CA65-7602-4B8A-950E-F56828B8B97B}" dt="2022-11-06T21:06:50.336" v="1969"/>
          <ac:cxnSpMkLst>
            <pc:docMk/>
            <pc:sldMk cId="116170959" sldId="387"/>
            <ac:cxnSpMk id="453" creationId="{49091783-C6FB-4FB0-A6A4-6ACDB2CD5D58}"/>
          </ac:cxnSpMkLst>
        </pc:cxnChg>
        <pc:cxnChg chg="mod">
          <ac:chgData name="Carlos Sanchez-Sarmiento" userId="2326a0ff-7c8d-4f5b-b5b2-e1c852c29958" providerId="ADAL" clId="{3360CA65-7602-4B8A-950E-F56828B8B97B}" dt="2022-11-06T21:06:50.336" v="1969"/>
          <ac:cxnSpMkLst>
            <pc:docMk/>
            <pc:sldMk cId="116170959" sldId="387"/>
            <ac:cxnSpMk id="454" creationId="{E77D7E22-2C77-4950-9881-CDD4A879FB1E}"/>
          </ac:cxnSpMkLst>
        </pc:cxnChg>
        <pc:cxnChg chg="mod">
          <ac:chgData name="Carlos Sanchez-Sarmiento" userId="2326a0ff-7c8d-4f5b-b5b2-e1c852c29958" providerId="ADAL" clId="{3360CA65-7602-4B8A-950E-F56828B8B97B}" dt="2022-11-06T21:06:55.783" v="1973"/>
          <ac:cxnSpMkLst>
            <pc:docMk/>
            <pc:sldMk cId="116170959" sldId="387"/>
            <ac:cxnSpMk id="477" creationId="{4A99D22C-6D7D-4B66-A298-85E398755D35}"/>
          </ac:cxnSpMkLst>
        </pc:cxnChg>
        <pc:cxnChg chg="mod">
          <ac:chgData name="Carlos Sanchez-Sarmiento" userId="2326a0ff-7c8d-4f5b-b5b2-e1c852c29958" providerId="ADAL" clId="{3360CA65-7602-4B8A-950E-F56828B8B97B}" dt="2022-11-06T21:06:55.783" v="1973"/>
          <ac:cxnSpMkLst>
            <pc:docMk/>
            <pc:sldMk cId="116170959" sldId="387"/>
            <ac:cxnSpMk id="478" creationId="{E4E9CA41-9ECA-4D57-B66F-ECEF45B92189}"/>
          </ac:cxnSpMkLst>
        </pc:cxnChg>
        <pc:cxnChg chg="mod">
          <ac:chgData name="Carlos Sanchez-Sarmiento" userId="2326a0ff-7c8d-4f5b-b5b2-e1c852c29958" providerId="ADAL" clId="{3360CA65-7602-4B8A-950E-F56828B8B97B}" dt="2022-11-06T21:06:57.586" v="1975"/>
          <ac:cxnSpMkLst>
            <pc:docMk/>
            <pc:sldMk cId="116170959" sldId="387"/>
            <ac:cxnSpMk id="499" creationId="{034B5DC0-2FD3-4A2C-9E72-50F611CE71F3}"/>
          </ac:cxnSpMkLst>
        </pc:cxnChg>
        <pc:cxnChg chg="mod">
          <ac:chgData name="Carlos Sanchez-Sarmiento" userId="2326a0ff-7c8d-4f5b-b5b2-e1c852c29958" providerId="ADAL" clId="{3360CA65-7602-4B8A-950E-F56828B8B97B}" dt="2022-11-06T21:06:57.586" v="1975"/>
          <ac:cxnSpMkLst>
            <pc:docMk/>
            <pc:sldMk cId="116170959" sldId="387"/>
            <ac:cxnSpMk id="500" creationId="{70168178-0AAF-474C-925A-CB6B0302B8CA}"/>
          </ac:cxnSpMkLst>
        </pc:cxnChg>
      </pc:sldChg>
      <pc:sldChg chg="add">
        <pc:chgData name="Carlos Sanchez-Sarmiento" userId="2326a0ff-7c8d-4f5b-b5b2-e1c852c29958" providerId="ADAL" clId="{3360CA65-7602-4B8A-950E-F56828B8B97B}" dt="2022-11-06T19:04:40.411" v="769" actId="2890"/>
        <pc:sldMkLst>
          <pc:docMk/>
          <pc:sldMk cId="1849526290" sldId="387"/>
        </pc:sldMkLst>
      </pc:sldChg>
      <pc:sldChg chg="addSp delSp modSp mod ord">
        <pc:chgData name="Carlos Sanchez-Sarmiento" userId="2326a0ff-7c8d-4f5b-b5b2-e1c852c29958" providerId="ADAL" clId="{3360CA65-7602-4B8A-950E-F56828B8B97B}" dt="2022-11-06T21:41:50.836" v="2368"/>
        <pc:sldMkLst>
          <pc:docMk/>
          <pc:sldMk cId="1849526290" sldId="388"/>
        </pc:sldMkLst>
        <pc:spChg chg="mod">
          <ac:chgData name="Carlos Sanchez-Sarmiento" userId="2326a0ff-7c8d-4f5b-b5b2-e1c852c29958" providerId="ADAL" clId="{3360CA65-7602-4B8A-950E-F56828B8B97B}" dt="2022-11-06T19:04:52.583" v="772"/>
          <ac:spMkLst>
            <pc:docMk/>
            <pc:sldMk cId="1849526290" sldId="388"/>
            <ac:spMk id="10" creationId="{BB4C960F-DA27-4E31-AFD5-42D3E395D09A}"/>
          </ac:spMkLst>
        </pc:spChg>
        <pc:spChg chg="mod">
          <ac:chgData name="Carlos Sanchez-Sarmiento" userId="2326a0ff-7c8d-4f5b-b5b2-e1c852c29958" providerId="ADAL" clId="{3360CA65-7602-4B8A-950E-F56828B8B97B}" dt="2022-11-06T19:05:37.298" v="776"/>
          <ac:spMkLst>
            <pc:docMk/>
            <pc:sldMk cId="1849526290" sldId="388"/>
            <ac:spMk id="34" creationId="{C582325D-822C-4960-AE19-8CA960B8C99B}"/>
          </ac:spMkLst>
        </pc:spChg>
        <pc:spChg chg="mod">
          <ac:chgData name="Carlos Sanchez-Sarmiento" userId="2326a0ff-7c8d-4f5b-b5b2-e1c852c29958" providerId="ADAL" clId="{3360CA65-7602-4B8A-950E-F56828B8B97B}" dt="2022-11-06T19:05:37.298" v="776"/>
          <ac:spMkLst>
            <pc:docMk/>
            <pc:sldMk cId="1849526290" sldId="388"/>
            <ac:spMk id="35" creationId="{9D517CE6-1EE3-4319-A15D-02AAB2B57766}"/>
          </ac:spMkLst>
        </pc:spChg>
        <pc:spChg chg="mod">
          <ac:chgData name="Carlos Sanchez-Sarmiento" userId="2326a0ff-7c8d-4f5b-b5b2-e1c852c29958" providerId="ADAL" clId="{3360CA65-7602-4B8A-950E-F56828B8B97B}" dt="2022-11-06T19:05:37.298" v="776"/>
          <ac:spMkLst>
            <pc:docMk/>
            <pc:sldMk cId="1849526290" sldId="388"/>
            <ac:spMk id="36" creationId="{3EBC8027-67E0-4076-9C9D-59D93F5FA521}"/>
          </ac:spMkLst>
        </pc:spChg>
        <pc:spChg chg="mod">
          <ac:chgData name="Carlos Sanchez-Sarmiento" userId="2326a0ff-7c8d-4f5b-b5b2-e1c852c29958" providerId="ADAL" clId="{3360CA65-7602-4B8A-950E-F56828B8B97B}" dt="2022-11-06T21:41:50.836" v="2368"/>
          <ac:spMkLst>
            <pc:docMk/>
            <pc:sldMk cId="1849526290" sldId="388"/>
            <ac:spMk id="59" creationId="{00000000-0000-0000-0000-000000000000}"/>
          </ac:spMkLst>
        </pc:spChg>
        <pc:grpChg chg="mod">
          <ac:chgData name="Carlos Sanchez-Sarmiento" userId="2326a0ff-7c8d-4f5b-b5b2-e1c852c29958" providerId="ADAL" clId="{3360CA65-7602-4B8A-950E-F56828B8B97B}" dt="2022-11-06T19:05:25.969" v="775" actId="1076"/>
          <ac:grpSpMkLst>
            <pc:docMk/>
            <pc:sldMk cId="1849526290" sldId="388"/>
            <ac:grpSpMk id="9" creationId="{E89CC40E-5093-494E-9B26-7F7DC6159724}"/>
          </ac:grpSpMkLst>
        </pc:grpChg>
        <pc:grpChg chg="del">
          <ac:chgData name="Carlos Sanchez-Sarmiento" userId="2326a0ff-7c8d-4f5b-b5b2-e1c852c29958" providerId="ADAL" clId="{3360CA65-7602-4B8A-950E-F56828B8B97B}" dt="2022-11-06T19:05:20.589" v="774" actId="478"/>
          <ac:grpSpMkLst>
            <pc:docMk/>
            <pc:sldMk cId="1849526290" sldId="388"/>
            <ac:grpSpMk id="18" creationId="{293BDAC4-1004-4987-9EA9-6F75635815D3}"/>
          </ac:grpSpMkLst>
        </pc:grpChg>
        <pc:grpChg chg="add mod">
          <ac:chgData name="Carlos Sanchez-Sarmiento" userId="2326a0ff-7c8d-4f5b-b5b2-e1c852c29958" providerId="ADAL" clId="{3360CA65-7602-4B8A-950E-F56828B8B97B}" dt="2022-11-06T19:05:40.027" v="777" actId="1076"/>
          <ac:grpSpMkLst>
            <pc:docMk/>
            <pc:sldMk cId="1849526290" sldId="388"/>
            <ac:grpSpMk id="32" creationId="{A73BAAC9-FF05-4C69-8F8B-11EF98B25036}"/>
          </ac:grpSpMkLst>
        </pc:grpChg>
        <pc:grpChg chg="mod">
          <ac:chgData name="Carlos Sanchez-Sarmiento" userId="2326a0ff-7c8d-4f5b-b5b2-e1c852c29958" providerId="ADAL" clId="{3360CA65-7602-4B8A-950E-F56828B8B97B}" dt="2022-11-06T19:05:37.298" v="776"/>
          <ac:grpSpMkLst>
            <pc:docMk/>
            <pc:sldMk cId="1849526290" sldId="388"/>
            <ac:grpSpMk id="33" creationId="{0A153D24-0B36-4F5F-918A-45CDAD1F396C}"/>
          </ac:grpSpMkLst>
        </pc:grpChg>
      </pc:sldChg>
      <pc:sldChg chg="modSp add mod">
        <pc:chgData name="Carlos Sanchez-Sarmiento" userId="2326a0ff-7c8d-4f5b-b5b2-e1c852c29958" providerId="ADAL" clId="{3360CA65-7602-4B8A-950E-F56828B8B97B}" dt="2022-11-06T21:41:54.541" v="2369"/>
        <pc:sldMkLst>
          <pc:docMk/>
          <pc:sldMk cId="3234762636" sldId="389"/>
        </pc:sldMkLst>
        <pc:spChg chg="mod">
          <ac:chgData name="Carlos Sanchez-Sarmiento" userId="2326a0ff-7c8d-4f5b-b5b2-e1c852c29958" providerId="ADAL" clId="{3360CA65-7602-4B8A-950E-F56828B8B97B}" dt="2022-11-06T19:28:22.098" v="930" actId="1076"/>
          <ac:spMkLst>
            <pc:docMk/>
            <pc:sldMk cId="3234762636" sldId="389"/>
            <ac:spMk id="8" creationId="{FFDAC675-6691-49B1-8719-7284972C7AA5}"/>
          </ac:spMkLst>
        </pc:spChg>
        <pc:spChg chg="mod">
          <ac:chgData name="Carlos Sanchez-Sarmiento" userId="2326a0ff-7c8d-4f5b-b5b2-e1c852c29958" providerId="ADAL" clId="{3360CA65-7602-4B8A-950E-F56828B8B97B}" dt="2022-11-06T21:41:54.541" v="2369"/>
          <ac:spMkLst>
            <pc:docMk/>
            <pc:sldMk cId="3234762636" sldId="389"/>
            <ac:spMk id="59" creationId="{00000000-0000-0000-0000-000000000000}"/>
          </ac:spMkLst>
        </pc:spChg>
        <pc:grpChg chg="mod">
          <ac:chgData name="Carlos Sanchez-Sarmiento" userId="2326a0ff-7c8d-4f5b-b5b2-e1c852c29958" providerId="ADAL" clId="{3360CA65-7602-4B8A-950E-F56828B8B97B}" dt="2022-11-06T19:28:33.260" v="934" actId="1076"/>
          <ac:grpSpMkLst>
            <pc:docMk/>
            <pc:sldMk cId="3234762636" sldId="389"/>
            <ac:grpSpMk id="9" creationId="{E89CC40E-5093-494E-9B26-7F7DC6159724}"/>
          </ac:grpSpMkLst>
        </pc:grpChg>
        <pc:grpChg chg="mod">
          <ac:chgData name="Carlos Sanchez-Sarmiento" userId="2326a0ff-7c8d-4f5b-b5b2-e1c852c29958" providerId="ADAL" clId="{3360CA65-7602-4B8A-950E-F56828B8B97B}" dt="2022-11-06T19:28:27.020" v="932" actId="1076"/>
          <ac:grpSpMkLst>
            <pc:docMk/>
            <pc:sldMk cId="3234762636" sldId="389"/>
            <ac:grpSpMk id="32" creationId="{A73BAAC9-FF05-4C69-8F8B-11EF98B25036}"/>
          </ac:grpSpMkLst>
        </pc:grpChg>
      </pc:sldChg>
      <pc:sldChg chg="addSp delSp modSp add del mod">
        <pc:chgData name="Carlos Sanchez-Sarmiento" userId="2326a0ff-7c8d-4f5b-b5b2-e1c852c29958" providerId="ADAL" clId="{3360CA65-7602-4B8A-950E-F56828B8B97B}" dt="2022-11-06T19:42:47.817" v="1080" actId="47"/>
        <pc:sldMkLst>
          <pc:docMk/>
          <pc:sldMk cId="1068675661" sldId="390"/>
        </pc:sldMkLst>
        <pc:spChg chg="mod">
          <ac:chgData name="Carlos Sanchez-Sarmiento" userId="2326a0ff-7c8d-4f5b-b5b2-e1c852c29958" providerId="ADAL" clId="{3360CA65-7602-4B8A-950E-F56828B8B97B}" dt="2022-11-06T19:35:32.096" v="1001" actId="1076"/>
          <ac:spMkLst>
            <pc:docMk/>
            <pc:sldMk cId="1068675661" sldId="390"/>
            <ac:spMk id="8" creationId="{FFDAC675-6691-49B1-8719-7284972C7AA5}"/>
          </ac:spMkLst>
        </pc:spChg>
        <pc:spChg chg="mod">
          <ac:chgData name="Carlos Sanchez-Sarmiento" userId="2326a0ff-7c8d-4f5b-b5b2-e1c852c29958" providerId="ADAL" clId="{3360CA65-7602-4B8A-950E-F56828B8B97B}" dt="2022-11-06T19:19:01.656" v="800" actId="1076"/>
          <ac:spMkLst>
            <pc:docMk/>
            <pc:sldMk cId="1068675661" sldId="390"/>
            <ac:spMk id="10" creationId="{BB4C960F-DA27-4E31-AFD5-42D3E395D09A}"/>
          </ac:spMkLst>
        </pc:spChg>
        <pc:spChg chg="add del mod">
          <ac:chgData name="Carlos Sanchez-Sarmiento" userId="2326a0ff-7c8d-4f5b-b5b2-e1c852c29958" providerId="ADAL" clId="{3360CA65-7602-4B8A-950E-F56828B8B97B}" dt="2022-11-06T19:37:44.252" v="1015" actId="478"/>
          <ac:spMkLst>
            <pc:docMk/>
            <pc:sldMk cId="1068675661" sldId="390"/>
            <ac:spMk id="18" creationId="{AE3D3CB7-064F-4E70-AF7F-D101223E5DFA}"/>
          </ac:spMkLst>
        </pc:spChg>
        <pc:spChg chg="add del mod">
          <ac:chgData name="Carlos Sanchez-Sarmiento" userId="2326a0ff-7c8d-4f5b-b5b2-e1c852c29958" providerId="ADAL" clId="{3360CA65-7602-4B8A-950E-F56828B8B97B}" dt="2022-11-06T19:29:57.117" v="944" actId="478"/>
          <ac:spMkLst>
            <pc:docMk/>
            <pc:sldMk cId="1068675661" sldId="390"/>
            <ac:spMk id="22" creationId="{68C349E2-B452-45F6-99B0-0F46269886CC}"/>
          </ac:spMkLst>
        </pc:spChg>
        <pc:spChg chg="mod">
          <ac:chgData name="Carlos Sanchez-Sarmiento" userId="2326a0ff-7c8d-4f5b-b5b2-e1c852c29958" providerId="ADAL" clId="{3360CA65-7602-4B8A-950E-F56828B8B97B}" dt="2022-11-06T19:30:08.222" v="947" actId="14100"/>
          <ac:spMkLst>
            <pc:docMk/>
            <pc:sldMk cId="1068675661" sldId="390"/>
            <ac:spMk id="40" creationId="{3EA47E80-C68B-4DA8-A1AE-DC8DF8D789C9}"/>
          </ac:spMkLst>
        </pc:spChg>
        <pc:spChg chg="mod">
          <ac:chgData name="Carlos Sanchez-Sarmiento" userId="2326a0ff-7c8d-4f5b-b5b2-e1c852c29958" providerId="ADAL" clId="{3360CA65-7602-4B8A-950E-F56828B8B97B}" dt="2022-11-06T19:32:29.594" v="961" actId="1076"/>
          <ac:spMkLst>
            <pc:docMk/>
            <pc:sldMk cId="1068675661" sldId="390"/>
            <ac:spMk id="41" creationId="{E381D0D5-388C-474D-A3EB-313061CC3BA3}"/>
          </ac:spMkLst>
        </pc:spChg>
        <pc:spChg chg="mod">
          <ac:chgData name="Carlos Sanchez-Sarmiento" userId="2326a0ff-7c8d-4f5b-b5b2-e1c852c29958" providerId="ADAL" clId="{3360CA65-7602-4B8A-950E-F56828B8B97B}" dt="2022-11-06T19:30:10.614" v="948" actId="14100"/>
          <ac:spMkLst>
            <pc:docMk/>
            <pc:sldMk cId="1068675661" sldId="390"/>
            <ac:spMk id="42" creationId="{84CCCE60-2DEA-458B-8966-CD556F32DB4A}"/>
          </ac:spMkLst>
        </pc:spChg>
        <pc:spChg chg="mod">
          <ac:chgData name="Carlos Sanchez-Sarmiento" userId="2326a0ff-7c8d-4f5b-b5b2-e1c852c29958" providerId="ADAL" clId="{3360CA65-7602-4B8A-950E-F56828B8B97B}" dt="2022-11-06T19:29:28.711" v="937"/>
          <ac:spMkLst>
            <pc:docMk/>
            <pc:sldMk cId="1068675661" sldId="390"/>
            <ac:spMk id="44" creationId="{F84DA295-4201-4B96-9F9C-43E482210280}"/>
          </ac:spMkLst>
        </pc:spChg>
        <pc:spChg chg="mod">
          <ac:chgData name="Carlos Sanchez-Sarmiento" userId="2326a0ff-7c8d-4f5b-b5b2-e1c852c29958" providerId="ADAL" clId="{3360CA65-7602-4B8A-950E-F56828B8B97B}" dt="2022-11-06T19:29:28.711" v="937"/>
          <ac:spMkLst>
            <pc:docMk/>
            <pc:sldMk cId="1068675661" sldId="390"/>
            <ac:spMk id="45" creationId="{67DA8BAC-CB38-48F7-AA58-0AB9AC5AF535}"/>
          </ac:spMkLst>
        </pc:spChg>
        <pc:spChg chg="mod">
          <ac:chgData name="Carlos Sanchez-Sarmiento" userId="2326a0ff-7c8d-4f5b-b5b2-e1c852c29958" providerId="ADAL" clId="{3360CA65-7602-4B8A-950E-F56828B8B97B}" dt="2022-11-06T19:29:28.711" v="937"/>
          <ac:spMkLst>
            <pc:docMk/>
            <pc:sldMk cId="1068675661" sldId="390"/>
            <ac:spMk id="46" creationId="{63CA224F-69AA-40F0-A09B-B059EC6129BA}"/>
          </ac:spMkLst>
        </pc:spChg>
        <pc:spChg chg="mod">
          <ac:chgData name="Carlos Sanchez-Sarmiento" userId="2326a0ff-7c8d-4f5b-b5b2-e1c852c29958" providerId="ADAL" clId="{3360CA65-7602-4B8A-950E-F56828B8B97B}" dt="2022-11-06T19:34:53.023" v="992" actId="14100"/>
          <ac:spMkLst>
            <pc:docMk/>
            <pc:sldMk cId="1068675661" sldId="390"/>
            <ac:spMk id="48" creationId="{6AAB7F35-018A-4F0D-812E-E29F0BA540FC}"/>
          </ac:spMkLst>
        </pc:spChg>
        <pc:spChg chg="mod">
          <ac:chgData name="Carlos Sanchez-Sarmiento" userId="2326a0ff-7c8d-4f5b-b5b2-e1c852c29958" providerId="ADAL" clId="{3360CA65-7602-4B8A-950E-F56828B8B97B}" dt="2022-11-06T19:35:19.463" v="997" actId="1076"/>
          <ac:spMkLst>
            <pc:docMk/>
            <pc:sldMk cId="1068675661" sldId="390"/>
            <ac:spMk id="56" creationId="{41126522-7478-4247-8A8B-B0217F4CB6C9}"/>
          </ac:spMkLst>
        </pc:spChg>
        <pc:spChg chg="mod">
          <ac:chgData name="Carlos Sanchez-Sarmiento" userId="2326a0ff-7c8d-4f5b-b5b2-e1c852c29958" providerId="ADAL" clId="{3360CA65-7602-4B8A-950E-F56828B8B97B}" dt="2022-11-06T19:29:28.711" v="937"/>
          <ac:spMkLst>
            <pc:docMk/>
            <pc:sldMk cId="1068675661" sldId="390"/>
            <ac:spMk id="57" creationId="{27352C2D-6A6E-4857-B7BD-B290F4D55F53}"/>
          </ac:spMkLst>
        </pc:spChg>
        <pc:spChg chg="add del mod">
          <ac:chgData name="Carlos Sanchez-Sarmiento" userId="2326a0ff-7c8d-4f5b-b5b2-e1c852c29958" providerId="ADAL" clId="{3360CA65-7602-4B8A-950E-F56828B8B97B}" dt="2022-11-06T19:29:55.390" v="943" actId="478"/>
          <ac:spMkLst>
            <pc:docMk/>
            <pc:sldMk cId="1068675661" sldId="390"/>
            <ac:spMk id="58" creationId="{D12BE31A-9C97-4BC7-8D7E-41CC8CD7F888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63" creationId="{FFCDA29E-8415-4D17-8A71-B7A8465DAC58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64" creationId="{FBBBD747-39FB-4469-9A7A-48AE29413D44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65" creationId="{33E7E925-C441-4AB9-B188-2F5E745F5204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66" creationId="{913FEFA5-C974-4FCE-A206-50FEA5BEB355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1" creationId="{DFE26835-40FF-46F7-BDCD-F7755E7B612B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2" creationId="{37A54E39-B66C-4B84-80EF-7FAB53FBD225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3" creationId="{DDBD691F-0B2A-4AAA-AF46-EC8DACFC9F5E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4" creationId="{CD64A6C7-7840-4CDF-8102-2B6573D00E86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5" creationId="{71E3D77F-4FC1-4F08-A5E9-4F4C1BF33469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6" creationId="{6315D620-FA8C-4B00-8C6B-D4D80033F811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7" creationId="{F80F526E-4F2B-477E-BDD4-B407663B2208}"/>
          </ac:spMkLst>
        </pc:spChg>
        <pc:spChg chg="mod">
          <ac:chgData name="Carlos Sanchez-Sarmiento" userId="2326a0ff-7c8d-4f5b-b5b2-e1c852c29958" providerId="ADAL" clId="{3360CA65-7602-4B8A-950E-F56828B8B97B}" dt="2022-11-06T19:33:45.122" v="983"/>
          <ac:spMkLst>
            <pc:docMk/>
            <pc:sldMk cId="1068675661" sldId="390"/>
            <ac:spMk id="78" creationId="{D67362B9-2500-4FA3-A8AC-7B23DECC0094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82" creationId="{B7AB8722-EFEF-4D13-A46B-DD2C7DA0994F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83" creationId="{9381FA4D-0BDF-4AFE-9D4F-B1A472045750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84" creationId="{C990D02C-EF4A-46F5-B79E-2FBA12DAB075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85" creationId="{17D1D04B-8FAB-4750-B48B-EAF62D7520C1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0" creationId="{A697BE05-1C58-4797-AF7A-2B65033B6F75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1" creationId="{CE602DA0-1BFC-4FEF-8239-43B4E110BB31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2" creationId="{BDB62307-FFC9-4CD5-9AC2-A275F3D9A766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3" creationId="{2F8B5633-186B-4D87-BACE-97F3CE69FD6D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4" creationId="{7EA1A3DA-EE4A-484D-AE93-587765A3C276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5" creationId="{B9A49BBA-0D4A-4B63-92DC-4DDCF69F316C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6" creationId="{BC730043-DDEE-4D83-B244-4C2FAF46AB01}"/>
          </ac:spMkLst>
        </pc:spChg>
        <pc:spChg chg="mod">
          <ac:chgData name="Carlos Sanchez-Sarmiento" userId="2326a0ff-7c8d-4f5b-b5b2-e1c852c29958" providerId="ADAL" clId="{3360CA65-7602-4B8A-950E-F56828B8B97B}" dt="2022-11-06T19:35:47.744" v="1006"/>
          <ac:spMkLst>
            <pc:docMk/>
            <pc:sldMk cId="1068675661" sldId="390"/>
            <ac:spMk id="97" creationId="{78A9A76D-36AE-4684-86CD-8ECD73F491AA}"/>
          </ac:spMkLst>
        </pc:spChg>
        <pc:grpChg chg="del">
          <ac:chgData name="Carlos Sanchez-Sarmiento" userId="2326a0ff-7c8d-4f5b-b5b2-e1c852c29958" providerId="ADAL" clId="{3360CA65-7602-4B8A-950E-F56828B8B97B}" dt="2022-11-06T19:17:34.166" v="782" actId="478"/>
          <ac:grpSpMkLst>
            <pc:docMk/>
            <pc:sldMk cId="1068675661" sldId="390"/>
            <ac:grpSpMk id="9" creationId="{E89CC40E-5093-494E-9B26-7F7DC6159724}"/>
          </ac:grpSpMkLst>
        </pc:grpChg>
        <pc:grpChg chg="add mod">
          <ac:chgData name="Carlos Sanchez-Sarmiento" userId="2326a0ff-7c8d-4f5b-b5b2-e1c852c29958" providerId="ADAL" clId="{3360CA65-7602-4B8A-950E-F56828B8B97B}" dt="2022-11-06T19:30:29.271" v="952" actId="1076"/>
          <ac:grpSpMkLst>
            <pc:docMk/>
            <pc:sldMk cId="1068675661" sldId="390"/>
            <ac:grpSpMk id="23" creationId="{AC8CCDAE-3D5B-4C7D-B434-F6B1C81FBCF8}"/>
          </ac:grpSpMkLst>
        </pc:grpChg>
        <pc:grpChg chg="mod">
          <ac:chgData name="Carlos Sanchez-Sarmiento" userId="2326a0ff-7c8d-4f5b-b5b2-e1c852c29958" providerId="ADAL" clId="{3360CA65-7602-4B8A-950E-F56828B8B97B}" dt="2022-11-06T19:29:28.711" v="937"/>
          <ac:grpSpMkLst>
            <pc:docMk/>
            <pc:sldMk cId="1068675661" sldId="390"/>
            <ac:grpSpMk id="24" creationId="{D03F2516-50A4-4B90-A34E-1314FE5C2F83}"/>
          </ac:grpSpMkLst>
        </pc:grpChg>
        <pc:grpChg chg="del">
          <ac:chgData name="Carlos Sanchez-Sarmiento" userId="2326a0ff-7c8d-4f5b-b5b2-e1c852c29958" providerId="ADAL" clId="{3360CA65-7602-4B8A-950E-F56828B8B97B}" dt="2022-11-06T19:17:33.134" v="781" actId="478"/>
          <ac:grpSpMkLst>
            <pc:docMk/>
            <pc:sldMk cId="1068675661" sldId="390"/>
            <ac:grpSpMk id="32" creationId="{A73BAAC9-FF05-4C69-8F8B-11EF98B25036}"/>
          </ac:grpSpMkLst>
        </pc:grpChg>
        <pc:grpChg chg="mod">
          <ac:chgData name="Carlos Sanchez-Sarmiento" userId="2326a0ff-7c8d-4f5b-b5b2-e1c852c29958" providerId="ADAL" clId="{3360CA65-7602-4B8A-950E-F56828B8B97B}" dt="2022-11-06T19:29:28.711" v="937"/>
          <ac:grpSpMkLst>
            <pc:docMk/>
            <pc:sldMk cId="1068675661" sldId="390"/>
            <ac:grpSpMk id="43" creationId="{7C1A7530-D87C-4E20-A06B-0F8A38538C6E}"/>
          </ac:grpSpMkLst>
        </pc:grpChg>
        <pc:grpChg chg="add mod">
          <ac:chgData name="Carlos Sanchez-Sarmiento" userId="2326a0ff-7c8d-4f5b-b5b2-e1c852c29958" providerId="ADAL" clId="{3360CA65-7602-4B8A-950E-F56828B8B97B}" dt="2022-11-06T19:35:35.984" v="1002" actId="1076"/>
          <ac:grpSpMkLst>
            <pc:docMk/>
            <pc:sldMk cId="1068675661" sldId="390"/>
            <ac:grpSpMk id="47" creationId="{E113CF12-5019-48E9-837E-F61F97D34DF3}"/>
          </ac:grpSpMkLst>
        </pc:grpChg>
        <pc:grpChg chg="add mod">
          <ac:chgData name="Carlos Sanchez-Sarmiento" userId="2326a0ff-7c8d-4f5b-b5b2-e1c852c29958" providerId="ADAL" clId="{3360CA65-7602-4B8A-950E-F56828B8B97B}" dt="2022-11-06T19:35:45.680" v="1005" actId="1076"/>
          <ac:grpSpMkLst>
            <pc:docMk/>
            <pc:sldMk cId="1068675661" sldId="390"/>
            <ac:grpSpMk id="60" creationId="{89C699CB-0562-4952-B8CC-5608C9B10AD5}"/>
          </ac:grpSpMkLst>
        </pc:grpChg>
        <pc:grpChg chg="mod">
          <ac:chgData name="Carlos Sanchez-Sarmiento" userId="2326a0ff-7c8d-4f5b-b5b2-e1c852c29958" providerId="ADAL" clId="{3360CA65-7602-4B8A-950E-F56828B8B97B}" dt="2022-11-06T19:33:45.122" v="983"/>
          <ac:grpSpMkLst>
            <pc:docMk/>
            <pc:sldMk cId="1068675661" sldId="390"/>
            <ac:grpSpMk id="61" creationId="{C1BFA589-53D3-4672-9A64-FE70E2ED89E1}"/>
          </ac:grpSpMkLst>
        </pc:grpChg>
        <pc:grpChg chg="mod">
          <ac:chgData name="Carlos Sanchez-Sarmiento" userId="2326a0ff-7c8d-4f5b-b5b2-e1c852c29958" providerId="ADAL" clId="{3360CA65-7602-4B8A-950E-F56828B8B97B}" dt="2022-11-06T19:33:45.122" v="983"/>
          <ac:grpSpMkLst>
            <pc:docMk/>
            <pc:sldMk cId="1068675661" sldId="390"/>
            <ac:grpSpMk id="62" creationId="{496FA679-B2D6-4843-9EE9-FA06178CC780}"/>
          </ac:grpSpMkLst>
        </pc:grpChg>
        <pc:grpChg chg="mod">
          <ac:chgData name="Carlos Sanchez-Sarmiento" userId="2326a0ff-7c8d-4f5b-b5b2-e1c852c29958" providerId="ADAL" clId="{3360CA65-7602-4B8A-950E-F56828B8B97B}" dt="2022-11-06T19:33:45.122" v="983"/>
          <ac:grpSpMkLst>
            <pc:docMk/>
            <pc:sldMk cId="1068675661" sldId="390"/>
            <ac:grpSpMk id="67" creationId="{DAA614D6-0092-40DD-8DCA-FD7A93F2EF24}"/>
          </ac:grpSpMkLst>
        </pc:grpChg>
        <pc:grpChg chg="mod">
          <ac:chgData name="Carlos Sanchez-Sarmiento" userId="2326a0ff-7c8d-4f5b-b5b2-e1c852c29958" providerId="ADAL" clId="{3360CA65-7602-4B8A-950E-F56828B8B97B}" dt="2022-11-06T19:33:45.122" v="983"/>
          <ac:grpSpMkLst>
            <pc:docMk/>
            <pc:sldMk cId="1068675661" sldId="390"/>
            <ac:grpSpMk id="70" creationId="{2CAB1F4D-BA2D-48DA-B392-8F22C3A18025}"/>
          </ac:grpSpMkLst>
        </pc:grpChg>
        <pc:grpChg chg="add mod">
          <ac:chgData name="Carlos Sanchez-Sarmiento" userId="2326a0ff-7c8d-4f5b-b5b2-e1c852c29958" providerId="ADAL" clId="{3360CA65-7602-4B8A-950E-F56828B8B97B}" dt="2022-11-06T19:37:35.274" v="1014" actId="1076"/>
          <ac:grpSpMkLst>
            <pc:docMk/>
            <pc:sldMk cId="1068675661" sldId="390"/>
            <ac:grpSpMk id="79" creationId="{B4F6AA55-844F-4441-9E9D-444C715CE150}"/>
          </ac:grpSpMkLst>
        </pc:grpChg>
        <pc:grpChg chg="mod">
          <ac:chgData name="Carlos Sanchez-Sarmiento" userId="2326a0ff-7c8d-4f5b-b5b2-e1c852c29958" providerId="ADAL" clId="{3360CA65-7602-4B8A-950E-F56828B8B97B}" dt="2022-11-06T19:35:47.744" v="1006"/>
          <ac:grpSpMkLst>
            <pc:docMk/>
            <pc:sldMk cId="1068675661" sldId="390"/>
            <ac:grpSpMk id="80" creationId="{906B10B3-5E13-43E2-8E2C-AD672421E915}"/>
          </ac:grpSpMkLst>
        </pc:grpChg>
        <pc:grpChg chg="mod">
          <ac:chgData name="Carlos Sanchez-Sarmiento" userId="2326a0ff-7c8d-4f5b-b5b2-e1c852c29958" providerId="ADAL" clId="{3360CA65-7602-4B8A-950E-F56828B8B97B}" dt="2022-11-06T19:35:47.744" v="1006"/>
          <ac:grpSpMkLst>
            <pc:docMk/>
            <pc:sldMk cId="1068675661" sldId="390"/>
            <ac:grpSpMk id="81" creationId="{4AFEB2D3-4029-4DCA-A56A-243229B731ED}"/>
          </ac:grpSpMkLst>
        </pc:grpChg>
        <pc:grpChg chg="mod">
          <ac:chgData name="Carlos Sanchez-Sarmiento" userId="2326a0ff-7c8d-4f5b-b5b2-e1c852c29958" providerId="ADAL" clId="{3360CA65-7602-4B8A-950E-F56828B8B97B}" dt="2022-11-06T19:35:47.744" v="1006"/>
          <ac:grpSpMkLst>
            <pc:docMk/>
            <pc:sldMk cId="1068675661" sldId="390"/>
            <ac:grpSpMk id="86" creationId="{4DC77A94-BA70-4A24-A9D8-672A6E72AF5C}"/>
          </ac:grpSpMkLst>
        </pc:grpChg>
        <pc:grpChg chg="mod">
          <ac:chgData name="Carlos Sanchez-Sarmiento" userId="2326a0ff-7c8d-4f5b-b5b2-e1c852c29958" providerId="ADAL" clId="{3360CA65-7602-4B8A-950E-F56828B8B97B}" dt="2022-11-06T19:35:47.744" v="1006"/>
          <ac:grpSpMkLst>
            <pc:docMk/>
            <pc:sldMk cId="1068675661" sldId="390"/>
            <ac:grpSpMk id="89" creationId="{CA408CC3-4E57-4DF2-ADDE-2F34CA7209B8}"/>
          </ac:grpSpMkLst>
        </pc:grpChg>
        <pc:picChg chg="add del mod">
          <ac:chgData name="Carlos Sanchez-Sarmiento" userId="2326a0ff-7c8d-4f5b-b5b2-e1c852c29958" providerId="ADAL" clId="{3360CA65-7602-4B8A-950E-F56828B8B97B}" dt="2022-11-06T19:21:40.306" v="831" actId="21"/>
          <ac:picMkLst>
            <pc:docMk/>
            <pc:sldMk cId="1068675661" sldId="390"/>
            <ac:picMk id="3" creationId="{118612AB-E1D1-4AA6-B34F-E2D631A958FE}"/>
          </ac:picMkLst>
        </pc:picChg>
        <pc:picChg chg="add del mod">
          <ac:chgData name="Carlos Sanchez-Sarmiento" userId="2326a0ff-7c8d-4f5b-b5b2-e1c852c29958" providerId="ADAL" clId="{3360CA65-7602-4B8A-950E-F56828B8B97B}" dt="2022-11-06T19:21:40.306" v="831" actId="21"/>
          <ac:picMkLst>
            <pc:docMk/>
            <pc:sldMk cId="1068675661" sldId="390"/>
            <ac:picMk id="6" creationId="{BB09C6A3-4CD4-4792-80BE-8CC84ABA1E71}"/>
          </ac:picMkLst>
        </pc:picChg>
        <pc:picChg chg="mod">
          <ac:chgData name="Carlos Sanchez-Sarmiento" userId="2326a0ff-7c8d-4f5b-b5b2-e1c852c29958" providerId="ADAL" clId="{3360CA65-7602-4B8A-950E-F56828B8B97B}" dt="2022-11-06T19:29:28.711" v="937"/>
          <ac:picMkLst>
            <pc:docMk/>
            <pc:sldMk cId="1068675661" sldId="390"/>
            <ac:picMk id="28" creationId="{08CD9F50-A428-4FDC-B5D3-9002B4C68B10}"/>
          </ac:picMkLst>
        </pc:picChg>
        <pc:picChg chg="mod">
          <ac:chgData name="Carlos Sanchez-Sarmiento" userId="2326a0ff-7c8d-4f5b-b5b2-e1c852c29958" providerId="ADAL" clId="{3360CA65-7602-4B8A-950E-F56828B8B97B}" dt="2022-11-06T19:29:28.711" v="937"/>
          <ac:picMkLst>
            <pc:docMk/>
            <pc:sldMk cId="1068675661" sldId="390"/>
            <ac:picMk id="29" creationId="{BED983EF-184F-4450-933C-2ADDFBD00F1F}"/>
          </ac:picMkLst>
        </pc:pic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25" creationId="{D906C6AC-2EE4-4B99-97F8-ECC0F3168620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26" creationId="{C833BA84-7C54-471A-9DE9-53E824033EC2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27" creationId="{27E81BBB-E629-4C22-8FA3-437D62F536BD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30" creationId="{9F95C2E1-83F4-4CA1-AE40-C2DB211E41C5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31" creationId="{BD474BC3-1FBB-4E88-92AA-3B2E60581413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37" creationId="{CDADEC9F-97C5-40D2-8F31-38FFFFF2C063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38" creationId="{6834570C-053C-4E79-8FB0-35C6DA08CF65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39" creationId="{B7660DD6-B06B-4517-BE57-15AD5487712B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49" creationId="{755C5008-19F8-4845-948D-E597BBDF2EF4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50" creationId="{DE4020B7-918E-4C4B-91EC-60F23F72B116}"/>
          </ac:cxnSpMkLst>
        </pc:cxnChg>
        <pc:cxnChg chg="mod">
          <ac:chgData name="Carlos Sanchez-Sarmiento" userId="2326a0ff-7c8d-4f5b-b5b2-e1c852c29958" providerId="ADAL" clId="{3360CA65-7602-4B8A-950E-F56828B8B97B}" dt="2022-11-06T19:35:08.832" v="994" actId="1076"/>
          <ac:cxnSpMkLst>
            <pc:docMk/>
            <pc:sldMk cId="1068675661" sldId="390"/>
            <ac:cxnSpMk id="52" creationId="{76044559-F8E6-4ED3-9325-CE8C70C180C2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53" creationId="{DC01F1D5-7CF7-48FE-9DAA-3C7B5A6DC4EE}"/>
          </ac:cxnSpMkLst>
        </pc:cxnChg>
        <pc:cxnChg chg="mod">
          <ac:chgData name="Carlos Sanchez-Sarmiento" userId="2326a0ff-7c8d-4f5b-b5b2-e1c852c29958" providerId="ADAL" clId="{3360CA65-7602-4B8A-950E-F56828B8B97B}" dt="2022-11-06T19:35:23.168" v="998" actId="14100"/>
          <ac:cxnSpMkLst>
            <pc:docMk/>
            <pc:sldMk cId="1068675661" sldId="390"/>
            <ac:cxnSpMk id="54" creationId="{405E96A5-62B2-4C17-A3F8-129D5ACC7AC2}"/>
          </ac:cxnSpMkLst>
        </pc:cxnChg>
        <pc:cxnChg chg="mod">
          <ac:chgData name="Carlos Sanchez-Sarmiento" userId="2326a0ff-7c8d-4f5b-b5b2-e1c852c29958" providerId="ADAL" clId="{3360CA65-7602-4B8A-950E-F56828B8B97B}" dt="2022-11-06T19:29:28.711" v="937"/>
          <ac:cxnSpMkLst>
            <pc:docMk/>
            <pc:sldMk cId="1068675661" sldId="390"/>
            <ac:cxnSpMk id="55" creationId="{0D062F3D-E376-4A6C-9340-62690221D743}"/>
          </ac:cxnSpMkLst>
        </pc:cxnChg>
        <pc:cxnChg chg="mod">
          <ac:chgData name="Carlos Sanchez-Sarmiento" userId="2326a0ff-7c8d-4f5b-b5b2-e1c852c29958" providerId="ADAL" clId="{3360CA65-7602-4B8A-950E-F56828B8B97B}" dt="2022-11-06T19:33:45.122" v="983"/>
          <ac:cxnSpMkLst>
            <pc:docMk/>
            <pc:sldMk cId="1068675661" sldId="390"/>
            <ac:cxnSpMk id="68" creationId="{57E69DFB-8B15-4C49-99B2-25DBA2AE0BC1}"/>
          </ac:cxnSpMkLst>
        </pc:cxnChg>
        <pc:cxnChg chg="mod">
          <ac:chgData name="Carlos Sanchez-Sarmiento" userId="2326a0ff-7c8d-4f5b-b5b2-e1c852c29958" providerId="ADAL" clId="{3360CA65-7602-4B8A-950E-F56828B8B97B}" dt="2022-11-06T19:33:45.122" v="983"/>
          <ac:cxnSpMkLst>
            <pc:docMk/>
            <pc:sldMk cId="1068675661" sldId="390"/>
            <ac:cxnSpMk id="69" creationId="{37F8F835-BAB9-4AA7-840E-EC997726C285}"/>
          </ac:cxnSpMkLst>
        </pc:cxnChg>
        <pc:cxnChg chg="mod">
          <ac:chgData name="Carlos Sanchez-Sarmiento" userId="2326a0ff-7c8d-4f5b-b5b2-e1c852c29958" providerId="ADAL" clId="{3360CA65-7602-4B8A-950E-F56828B8B97B}" dt="2022-11-06T19:35:47.744" v="1006"/>
          <ac:cxnSpMkLst>
            <pc:docMk/>
            <pc:sldMk cId="1068675661" sldId="390"/>
            <ac:cxnSpMk id="87" creationId="{6CB708E1-5353-49FA-B758-C3D04D6BD482}"/>
          </ac:cxnSpMkLst>
        </pc:cxnChg>
        <pc:cxnChg chg="mod">
          <ac:chgData name="Carlos Sanchez-Sarmiento" userId="2326a0ff-7c8d-4f5b-b5b2-e1c852c29958" providerId="ADAL" clId="{3360CA65-7602-4B8A-950E-F56828B8B97B}" dt="2022-11-06T19:35:47.744" v="1006"/>
          <ac:cxnSpMkLst>
            <pc:docMk/>
            <pc:sldMk cId="1068675661" sldId="390"/>
            <ac:cxnSpMk id="88" creationId="{12D58B56-49C0-4B2C-925F-443F65F69D26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41:42.012" v="2365"/>
        <pc:sldMkLst>
          <pc:docMk/>
          <pc:sldMk cId="3468147253" sldId="391"/>
        </pc:sldMkLst>
        <pc:spChg chg="mod">
          <ac:chgData name="Carlos Sanchez-Sarmiento" userId="2326a0ff-7c8d-4f5b-b5b2-e1c852c29958" providerId="ADAL" clId="{3360CA65-7602-4B8A-950E-F56828B8B97B}" dt="2022-11-06T19:25:26.883" v="907" actId="1076"/>
          <ac:spMkLst>
            <pc:docMk/>
            <pc:sldMk cId="3468147253" sldId="391"/>
            <ac:spMk id="8" creationId="{FFDAC675-6691-49B1-8719-7284972C7AA5}"/>
          </ac:spMkLst>
        </pc:spChg>
        <pc:spChg chg="add mod">
          <ac:chgData name="Carlos Sanchez-Sarmiento" userId="2326a0ff-7c8d-4f5b-b5b2-e1c852c29958" providerId="ADAL" clId="{3360CA65-7602-4B8A-950E-F56828B8B97B}" dt="2022-11-06T19:25:40.866" v="912" actId="1076"/>
          <ac:spMkLst>
            <pc:docMk/>
            <pc:sldMk cId="3468147253" sldId="391"/>
            <ac:spMk id="34" creationId="{39A82C35-59F1-469A-BB26-67B54255788A}"/>
          </ac:spMkLst>
        </pc:spChg>
        <pc:spChg chg="mod">
          <ac:chgData name="Carlos Sanchez-Sarmiento" userId="2326a0ff-7c8d-4f5b-b5b2-e1c852c29958" providerId="ADAL" clId="{3360CA65-7602-4B8A-950E-F56828B8B97B}" dt="2022-11-06T21:41:42.012" v="2365"/>
          <ac:spMkLst>
            <pc:docMk/>
            <pc:sldMk cId="3468147253" sldId="391"/>
            <ac:spMk id="59" creationId="{00000000-0000-0000-0000-000000000000}"/>
          </ac:spMkLst>
        </pc:spChg>
        <pc:grpChg chg="del">
          <ac:chgData name="Carlos Sanchez-Sarmiento" userId="2326a0ff-7c8d-4f5b-b5b2-e1c852c29958" providerId="ADAL" clId="{3360CA65-7602-4B8A-950E-F56828B8B97B}" dt="2022-11-06T19:21:44.032" v="833" actId="478"/>
          <ac:grpSpMkLst>
            <pc:docMk/>
            <pc:sldMk cId="3468147253" sldId="391"/>
            <ac:grpSpMk id="9" creationId="{E89CC40E-5093-494E-9B26-7F7DC6159724}"/>
          </ac:grpSpMkLst>
        </pc:grpChg>
        <pc:grpChg chg="del">
          <ac:chgData name="Carlos Sanchez-Sarmiento" userId="2326a0ff-7c8d-4f5b-b5b2-e1c852c29958" providerId="ADAL" clId="{3360CA65-7602-4B8A-950E-F56828B8B97B}" dt="2022-11-06T19:21:43.552" v="832" actId="478"/>
          <ac:grpSpMkLst>
            <pc:docMk/>
            <pc:sldMk cId="3468147253" sldId="391"/>
            <ac:grpSpMk id="18" creationId="{293BDAC4-1004-4987-9EA9-6F75635815D3}"/>
          </ac:grpSpMkLst>
        </pc:grpChg>
        <pc:picChg chg="add mod">
          <ac:chgData name="Carlos Sanchez-Sarmiento" userId="2326a0ff-7c8d-4f5b-b5b2-e1c852c29958" providerId="ADAL" clId="{3360CA65-7602-4B8A-950E-F56828B8B97B}" dt="2022-11-06T19:24:28.763" v="858" actId="1076"/>
          <ac:picMkLst>
            <pc:docMk/>
            <pc:sldMk cId="3468147253" sldId="391"/>
            <ac:picMk id="3" creationId="{A49C84CD-7EE7-4D7C-A9BF-2F4473AC5C42}"/>
          </ac:picMkLst>
        </pc:picChg>
        <pc:picChg chg="add del mod">
          <ac:chgData name="Carlos Sanchez-Sarmiento" userId="2326a0ff-7c8d-4f5b-b5b2-e1c852c29958" providerId="ADAL" clId="{3360CA65-7602-4B8A-950E-F56828B8B97B}" dt="2022-11-06T19:22:49.024" v="835" actId="478"/>
          <ac:picMkLst>
            <pc:docMk/>
            <pc:sldMk cId="3468147253" sldId="391"/>
            <ac:picMk id="32" creationId="{4965ABCE-DCC8-4CC6-8629-55D4919A44D9}"/>
          </ac:picMkLst>
        </pc:picChg>
        <pc:picChg chg="add mod">
          <ac:chgData name="Carlos Sanchez-Sarmiento" userId="2326a0ff-7c8d-4f5b-b5b2-e1c852c29958" providerId="ADAL" clId="{3360CA65-7602-4B8A-950E-F56828B8B97B}" dt="2022-11-06T19:25:32.841" v="909" actId="1076"/>
          <ac:picMkLst>
            <pc:docMk/>
            <pc:sldMk cId="3468147253" sldId="391"/>
            <ac:picMk id="33" creationId="{BCC418B2-20CF-4C63-B151-B76FBF1C98D3}"/>
          </ac:picMkLst>
        </pc:picChg>
      </pc:sldChg>
      <pc:sldChg chg="add del">
        <pc:chgData name="Carlos Sanchez-Sarmiento" userId="2326a0ff-7c8d-4f5b-b5b2-e1c852c29958" providerId="ADAL" clId="{3360CA65-7602-4B8A-950E-F56828B8B97B}" dt="2022-11-06T19:25:00.482" v="865"/>
        <pc:sldMkLst>
          <pc:docMk/>
          <pc:sldMk cId="268253397" sldId="392"/>
        </pc:sldMkLst>
      </pc:sldChg>
      <pc:sldChg chg="add del">
        <pc:chgData name="Carlos Sanchez-Sarmiento" userId="2326a0ff-7c8d-4f5b-b5b2-e1c852c29958" providerId="ADAL" clId="{3360CA65-7602-4B8A-950E-F56828B8B97B}" dt="2022-11-06T19:24:24.167" v="855" actId="2890"/>
        <pc:sldMkLst>
          <pc:docMk/>
          <pc:sldMk cId="788129949" sldId="392"/>
        </pc:sldMkLst>
      </pc:sldChg>
      <pc:sldChg chg="addSp delSp modSp add mod">
        <pc:chgData name="Carlos Sanchez-Sarmiento" userId="2326a0ff-7c8d-4f5b-b5b2-e1c852c29958" providerId="ADAL" clId="{3360CA65-7602-4B8A-950E-F56828B8B97B}" dt="2022-11-06T21:41:45.144" v="2366"/>
        <pc:sldMkLst>
          <pc:docMk/>
          <pc:sldMk cId="2545789357" sldId="392"/>
        </pc:sldMkLst>
        <pc:spChg chg="mod">
          <ac:chgData name="Carlos Sanchez-Sarmiento" userId="2326a0ff-7c8d-4f5b-b5b2-e1c852c29958" providerId="ADAL" clId="{3360CA65-7602-4B8A-950E-F56828B8B97B}" dt="2022-11-06T19:28:05.876" v="927" actId="1076"/>
          <ac:spMkLst>
            <pc:docMk/>
            <pc:sldMk cId="2545789357" sldId="392"/>
            <ac:spMk id="34" creationId="{39A82C35-59F1-469A-BB26-67B54255788A}"/>
          </ac:spMkLst>
        </pc:spChg>
        <pc:spChg chg="mod">
          <ac:chgData name="Carlos Sanchez-Sarmiento" userId="2326a0ff-7c8d-4f5b-b5b2-e1c852c29958" providerId="ADAL" clId="{3360CA65-7602-4B8A-950E-F56828B8B97B}" dt="2022-11-06T21:41:45.144" v="2366"/>
          <ac:spMkLst>
            <pc:docMk/>
            <pc:sldMk cId="2545789357" sldId="392"/>
            <ac:spMk id="59" creationId="{00000000-0000-0000-0000-000000000000}"/>
          </ac:spMkLst>
        </pc:spChg>
        <pc:picChg chg="add mod">
          <ac:chgData name="Carlos Sanchez-Sarmiento" userId="2326a0ff-7c8d-4f5b-b5b2-e1c852c29958" providerId="ADAL" clId="{3360CA65-7602-4B8A-950E-F56828B8B97B}" dt="2022-11-06T19:27:53.364" v="922" actId="688"/>
          <ac:picMkLst>
            <pc:docMk/>
            <pc:sldMk cId="2545789357" sldId="392"/>
            <ac:picMk id="11" creationId="{80372EF7-AA28-4E68-BEEA-2B669924FD3A}"/>
          </ac:picMkLst>
        </pc:picChg>
        <pc:picChg chg="del">
          <ac:chgData name="Carlos Sanchez-Sarmiento" userId="2326a0ff-7c8d-4f5b-b5b2-e1c852c29958" providerId="ADAL" clId="{3360CA65-7602-4B8A-950E-F56828B8B97B}" dt="2022-11-06T19:27:41.772" v="917" actId="478"/>
          <ac:picMkLst>
            <pc:docMk/>
            <pc:sldMk cId="2545789357" sldId="392"/>
            <ac:picMk id="33" creationId="{BCC418B2-20CF-4C63-B151-B76FBF1C98D3}"/>
          </ac:picMkLst>
        </pc:picChg>
      </pc:sldChg>
      <pc:sldChg chg="add del">
        <pc:chgData name="Carlos Sanchez-Sarmiento" userId="2326a0ff-7c8d-4f5b-b5b2-e1c852c29958" providerId="ADAL" clId="{3360CA65-7602-4B8A-950E-F56828B8B97B}" dt="2022-11-06T19:24:04.889" v="850"/>
        <pc:sldMkLst>
          <pc:docMk/>
          <pc:sldMk cId="1076573300" sldId="393"/>
        </pc:sldMkLst>
      </pc:sldChg>
      <pc:sldChg chg="modSp mod">
        <pc:chgData name="Carlos Sanchez-Sarmiento" userId="2326a0ff-7c8d-4f5b-b5b2-e1c852c29958" providerId="ADAL" clId="{3360CA65-7602-4B8A-950E-F56828B8B97B}" dt="2022-11-06T21:42:59.988" v="2382"/>
        <pc:sldMkLst>
          <pc:docMk/>
          <pc:sldMk cId="2925874731" sldId="393"/>
        </pc:sldMkLst>
        <pc:spChg chg="mod">
          <ac:chgData name="Carlos Sanchez-Sarmiento" userId="2326a0ff-7c8d-4f5b-b5b2-e1c852c29958" providerId="ADAL" clId="{3360CA65-7602-4B8A-950E-F56828B8B97B}" dt="2022-11-06T21:42:59.988" v="2382"/>
          <ac:spMkLst>
            <pc:docMk/>
            <pc:sldMk cId="2925874731" sldId="393"/>
            <ac:spMk id="59" creationId="{00000000-0000-0000-0000-000000000000}"/>
          </ac:spMkLst>
        </pc:spChg>
      </pc:sldChg>
      <pc:sldChg chg="add del">
        <pc:chgData name="Carlos Sanchez-Sarmiento" userId="2326a0ff-7c8d-4f5b-b5b2-e1c852c29958" providerId="ADAL" clId="{3360CA65-7602-4B8A-950E-F56828B8B97B}" dt="2022-11-06T19:24:17.076" v="854"/>
        <pc:sldMkLst>
          <pc:docMk/>
          <pc:sldMk cId="3028541434" sldId="393"/>
        </pc:sldMkLst>
      </pc:sldChg>
      <pc:sldChg chg="add del">
        <pc:chgData name="Carlos Sanchez-Sarmiento" userId="2326a0ff-7c8d-4f5b-b5b2-e1c852c29958" providerId="ADAL" clId="{3360CA65-7602-4B8A-950E-F56828B8B97B}" dt="2022-11-06T19:24:09.378" v="852"/>
        <pc:sldMkLst>
          <pc:docMk/>
          <pc:sldMk cId="4056777343" sldId="393"/>
        </pc:sldMkLst>
      </pc:sldChg>
      <pc:sldChg chg="addSp delSp modSp add del mod">
        <pc:chgData name="Carlos Sanchez-Sarmiento" userId="2326a0ff-7c8d-4f5b-b5b2-e1c852c29958" providerId="ADAL" clId="{3360CA65-7602-4B8A-950E-F56828B8B97B}" dt="2022-11-06T20:04:25.828" v="1119" actId="47"/>
        <pc:sldMkLst>
          <pc:docMk/>
          <pc:sldMk cId="638444599" sldId="394"/>
        </pc:sldMkLst>
        <pc:spChg chg="del">
          <ac:chgData name="Carlos Sanchez-Sarmiento" userId="2326a0ff-7c8d-4f5b-b5b2-e1c852c29958" providerId="ADAL" clId="{3360CA65-7602-4B8A-950E-F56828B8B97B}" dt="2022-11-06T19:32:50.506" v="965" actId="478"/>
          <ac:spMkLst>
            <pc:docMk/>
            <pc:sldMk cId="638444599" sldId="394"/>
            <ac:spMk id="8" creationId="{FFDAC675-6691-49B1-8719-7284972C7AA5}"/>
          </ac:spMkLst>
        </pc:spChg>
        <pc:spChg chg="del">
          <ac:chgData name="Carlos Sanchez-Sarmiento" userId="2326a0ff-7c8d-4f5b-b5b2-e1c852c29958" providerId="ADAL" clId="{3360CA65-7602-4B8A-950E-F56828B8B97B}" dt="2022-11-06T19:32:50.506" v="965" actId="478"/>
          <ac:spMkLst>
            <pc:docMk/>
            <pc:sldMk cId="638444599" sldId="394"/>
            <ac:spMk id="10" creationId="{BB4C960F-DA27-4E31-AFD5-42D3E395D09A}"/>
          </ac:spMkLst>
        </pc:spChg>
        <pc:spChg chg="add del mod">
          <ac:chgData name="Carlos Sanchez-Sarmiento" userId="2326a0ff-7c8d-4f5b-b5b2-e1c852c29958" providerId="ADAL" clId="{3360CA65-7602-4B8A-950E-F56828B8B97B}" dt="2022-11-06T19:32:55.493" v="970" actId="478"/>
          <ac:spMkLst>
            <pc:docMk/>
            <pc:sldMk cId="638444599" sldId="394"/>
            <ac:spMk id="36" creationId="{EB713062-DF29-48C7-90C7-5780CC13005D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0" creationId="{1F052FC2-9053-4162-9B10-795ED482B2D6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1" creationId="{1DF29123-734C-4310-932E-772AB1DB9BC1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3" creationId="{E0C5A5CF-2DF1-415D-B2EC-959FFF5621EE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4" creationId="{6A8CDC77-A267-4BAD-839D-2E7681B48174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6" creationId="{0C93FCB9-79B1-4FE4-8131-B4169CF1047D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7" creationId="{4ACCDECD-2C49-41AE-84FB-7AB9D6BE6ED2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8" creationId="{41EFC816-DE55-4AC6-A993-8DB4FFD46814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69" creationId="{03ED92B2-D9FA-4717-A5D4-1540037C3124}"/>
          </ac:spMkLst>
        </pc:spChg>
        <pc:spChg chg="add mod">
          <ac:chgData name="Carlos Sanchez-Sarmiento" userId="2326a0ff-7c8d-4f5b-b5b2-e1c852c29958" providerId="ADAL" clId="{3360CA65-7602-4B8A-950E-F56828B8B97B}" dt="2022-11-06T19:33:02.815" v="979" actId="164"/>
          <ac:spMkLst>
            <pc:docMk/>
            <pc:sldMk cId="638444599" sldId="394"/>
            <ac:spMk id="70" creationId="{3C145AE0-7D22-4326-8ACD-C35B6C65DD3B}"/>
          </ac:spMkLst>
        </pc:spChg>
        <pc:spChg chg="add del mod">
          <ac:chgData name="Carlos Sanchez-Sarmiento" userId="2326a0ff-7c8d-4f5b-b5b2-e1c852c29958" providerId="ADAL" clId="{3360CA65-7602-4B8A-950E-F56828B8B97B}" dt="2022-11-06T19:32:57.389" v="974" actId="478"/>
          <ac:spMkLst>
            <pc:docMk/>
            <pc:sldMk cId="638444599" sldId="394"/>
            <ac:spMk id="71" creationId="{EA18F7D2-5F2C-4AA1-8969-F83B833B345A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73" creationId="{478D61B5-0CAA-4A5B-A0DD-F9B1DE27EE13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74" creationId="{485D927C-50F7-4026-9FE0-EC516E888074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75" creationId="{646DD6C1-56AD-44E0-9F83-BF9E7E44C95E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76" creationId="{51F1C7AC-68B4-41A8-AE66-91DC531B6CDB}"/>
          </ac:spMkLst>
        </pc:spChg>
        <pc:spChg chg="add mod">
          <ac:chgData name="Carlos Sanchez-Sarmiento" userId="2326a0ff-7c8d-4f5b-b5b2-e1c852c29958" providerId="ADAL" clId="{3360CA65-7602-4B8A-950E-F56828B8B97B}" dt="2022-11-06T19:33:02.815" v="979" actId="164"/>
          <ac:spMkLst>
            <pc:docMk/>
            <pc:sldMk cId="638444599" sldId="394"/>
            <ac:spMk id="77" creationId="{99F56688-8583-43C1-B30D-9FFA9CD6DEEA}"/>
          </ac:spMkLst>
        </pc:spChg>
        <pc:spChg chg="add mod">
          <ac:chgData name="Carlos Sanchez-Sarmiento" userId="2326a0ff-7c8d-4f5b-b5b2-e1c852c29958" providerId="ADAL" clId="{3360CA65-7602-4B8A-950E-F56828B8B97B}" dt="2022-11-06T19:33:02.815" v="979" actId="164"/>
          <ac:spMkLst>
            <pc:docMk/>
            <pc:sldMk cId="638444599" sldId="394"/>
            <ac:spMk id="78" creationId="{52319368-7C78-4158-9F74-852AC475F8A5}"/>
          </ac:spMkLst>
        </pc:spChg>
        <pc:spChg chg="add mod">
          <ac:chgData name="Carlos Sanchez-Sarmiento" userId="2326a0ff-7c8d-4f5b-b5b2-e1c852c29958" providerId="ADAL" clId="{3360CA65-7602-4B8A-950E-F56828B8B97B}" dt="2022-11-06T19:33:02.815" v="979" actId="164"/>
          <ac:spMkLst>
            <pc:docMk/>
            <pc:sldMk cId="638444599" sldId="394"/>
            <ac:spMk id="79" creationId="{88F070B1-9D51-4389-9E13-CDF177777BC2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81" creationId="{A899F40A-1546-4A4D-8759-DA0B901BAB71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82" creationId="{66B60E2D-B643-479A-8293-B0972A51CFC3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83" creationId="{3C9C0AC2-D399-45E1-B547-7484B8F765CF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84" creationId="{6B41E0D4-A093-4FE3-865C-A32A8FE35F64}"/>
          </ac:spMkLst>
        </pc:spChg>
        <pc:spChg chg="add del mod">
          <ac:chgData name="Carlos Sanchez-Sarmiento" userId="2326a0ff-7c8d-4f5b-b5b2-e1c852c29958" providerId="ADAL" clId="{3360CA65-7602-4B8A-950E-F56828B8B97B}" dt="2022-11-06T19:32:56.230" v="972" actId="478"/>
          <ac:spMkLst>
            <pc:docMk/>
            <pc:sldMk cId="638444599" sldId="394"/>
            <ac:spMk id="85" creationId="{87828580-C9A1-49EA-A2EA-9DAFC0B6F434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87" creationId="{F260B380-378A-48C3-B30F-34EFD11B71F3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88" creationId="{946D9546-96CB-4086-8057-1086904C2716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92" creationId="{4115696B-FE95-485E-91D2-D335A1DA3D6D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93" creationId="{8225CD84-D6CB-4509-8C6E-4D6D9D3CB6CE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94" creationId="{204F1235-0B5C-430C-86D3-AC477F7D526D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95" creationId="{2F837513-00CD-49B1-97BA-F1BB66658D30}"/>
          </ac:spMkLst>
        </pc:spChg>
        <pc:spChg chg="add del mod">
          <ac:chgData name="Carlos Sanchez-Sarmiento" userId="2326a0ff-7c8d-4f5b-b5b2-e1c852c29958" providerId="ADAL" clId="{3360CA65-7602-4B8A-950E-F56828B8B97B}" dt="2022-11-06T19:32:54.749" v="968" actId="478"/>
          <ac:spMkLst>
            <pc:docMk/>
            <pc:sldMk cId="638444599" sldId="394"/>
            <ac:spMk id="96" creationId="{318C7E36-56C0-4962-8BE1-EE9DA3E6F1A8}"/>
          </ac:spMkLst>
        </pc:spChg>
        <pc:spChg chg="add del mod">
          <ac:chgData name="Carlos Sanchez-Sarmiento" userId="2326a0ff-7c8d-4f5b-b5b2-e1c852c29958" providerId="ADAL" clId="{3360CA65-7602-4B8A-950E-F56828B8B97B}" dt="2022-11-06T19:32:58.592" v="975" actId="478"/>
          <ac:spMkLst>
            <pc:docMk/>
            <pc:sldMk cId="638444599" sldId="394"/>
            <ac:spMk id="97" creationId="{220DE913-9AC7-4469-A3B1-45F4BC338EC0}"/>
          </ac:spMkLst>
        </pc:spChg>
        <pc:spChg chg="add del mod">
          <ac:chgData name="Carlos Sanchez-Sarmiento" userId="2326a0ff-7c8d-4f5b-b5b2-e1c852c29958" providerId="ADAL" clId="{3360CA65-7602-4B8A-950E-F56828B8B97B}" dt="2022-11-06T19:32:59.221" v="976" actId="478"/>
          <ac:spMkLst>
            <pc:docMk/>
            <pc:sldMk cId="638444599" sldId="394"/>
            <ac:spMk id="98" creationId="{53066D80-FA67-4E9A-937B-CDC2F65EDEF4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100" creationId="{29491B30-F4B5-404B-973C-DF6BD2A9FF87}"/>
          </ac:spMkLst>
        </pc:spChg>
        <pc:spChg chg="mod">
          <ac:chgData name="Carlos Sanchez-Sarmiento" userId="2326a0ff-7c8d-4f5b-b5b2-e1c852c29958" providerId="ADAL" clId="{3360CA65-7602-4B8A-950E-F56828B8B97B}" dt="2022-11-06T19:32:51.589" v="966"/>
          <ac:spMkLst>
            <pc:docMk/>
            <pc:sldMk cId="638444599" sldId="394"/>
            <ac:spMk id="101" creationId="{8BD4505A-54E3-4F8D-AA6F-2530495E099F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03" creationId="{48948560-5C43-4A0E-9655-3AFDAEF82D49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04" creationId="{63165FD4-9544-45A8-B994-71212A8340A0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06" creationId="{BA968253-504E-479F-82B5-CB09B93ED443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07" creationId="{00EA2E23-2F8B-4287-B41D-81B7C264DEAB}"/>
          </ac:spMkLst>
        </pc:spChg>
        <pc:spChg chg="add 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08" creationId="{43486488-36B4-49E1-AB92-52A210AFBF60}"/>
          </ac:spMkLst>
        </pc:spChg>
        <pc:spChg chg="add 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09" creationId="{DB860028-D9C5-48D6-A8BF-7393FF94DB84}"/>
          </ac:spMkLst>
        </pc:spChg>
        <pc:spChg chg="add 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10" creationId="{DCF01B1D-CF6A-4058-94DB-6AE5E5BA8990}"/>
          </ac:spMkLst>
        </pc:spChg>
        <pc:spChg chg="add 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11" creationId="{57D7CFF6-C6E5-49C3-8787-F47100582322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13" creationId="{00BFD1B1-DD44-4424-91AD-688FBCBB9DBA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14" creationId="{AED87EF6-2FDF-4963-A1F9-343B83474A18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18" creationId="{D7399356-F241-42A1-81B7-45F2DA93377A}"/>
          </ac:spMkLst>
        </pc:spChg>
        <pc:spChg chg="mod">
          <ac:chgData name="Carlos Sanchez-Sarmiento" userId="2326a0ff-7c8d-4f5b-b5b2-e1c852c29958" providerId="ADAL" clId="{3360CA65-7602-4B8A-950E-F56828B8B97B}" dt="2022-11-06T19:33:01.991" v="978"/>
          <ac:spMkLst>
            <pc:docMk/>
            <pc:sldMk cId="638444599" sldId="394"/>
            <ac:spMk id="119" creationId="{D7381F3E-5B01-46B0-87DB-C1C2CF47CDE6}"/>
          </ac:spMkLst>
        </pc:spChg>
        <pc:grpChg chg="add mod">
          <ac:chgData name="Carlos Sanchez-Sarmiento" userId="2326a0ff-7c8d-4f5b-b5b2-e1c852c29958" providerId="ADAL" clId="{3360CA65-7602-4B8A-950E-F56828B8B97B}" dt="2022-11-06T19:33:03.936" v="980" actId="1076"/>
          <ac:grpSpMkLst>
            <pc:docMk/>
            <pc:sldMk cId="638444599" sldId="394"/>
            <ac:grpSpMk id="2" creationId="{045C3E72-4009-4BDB-966A-A00E0AD431E7}"/>
          </ac:grpSpMkLst>
        </pc:grpChg>
        <pc:grpChg chg="del">
          <ac:chgData name="Carlos Sanchez-Sarmiento" userId="2326a0ff-7c8d-4f5b-b5b2-e1c852c29958" providerId="ADAL" clId="{3360CA65-7602-4B8A-950E-F56828B8B97B}" dt="2022-11-06T19:32:50.506" v="965" actId="478"/>
          <ac:grpSpMkLst>
            <pc:docMk/>
            <pc:sldMk cId="638444599" sldId="394"/>
            <ac:grpSpMk id="23" creationId="{AC8CCDAE-3D5B-4C7D-B434-F6B1C81FBCF8}"/>
          </ac:grpSpMkLst>
        </pc:grpChg>
        <pc:grpChg chg="del">
          <ac:chgData name="Carlos Sanchez-Sarmiento" userId="2326a0ff-7c8d-4f5b-b5b2-e1c852c29958" providerId="ADAL" clId="{3360CA65-7602-4B8A-950E-F56828B8B97B}" dt="2022-11-06T19:32:50.506" v="965" actId="478"/>
          <ac:grpSpMkLst>
            <pc:docMk/>
            <pc:sldMk cId="638444599" sldId="394"/>
            <ac:grpSpMk id="47" creationId="{E113CF12-5019-48E9-837E-F61F97D34DF3}"/>
          </ac:grpSpMkLst>
        </pc:grpChg>
        <pc:grpChg chg="add mod">
          <ac:chgData name="Carlos Sanchez-Sarmiento" userId="2326a0ff-7c8d-4f5b-b5b2-e1c852c29958" providerId="ADAL" clId="{3360CA65-7602-4B8A-950E-F56828B8B97B}" dt="2022-11-06T19:33:02.815" v="979" actId="164"/>
          <ac:grpSpMkLst>
            <pc:docMk/>
            <pc:sldMk cId="638444599" sldId="394"/>
            <ac:grpSpMk id="58" creationId="{779B464F-3BD7-4791-ABB6-733D79D8ABC5}"/>
          </ac:grpSpMkLst>
        </pc:grpChg>
        <pc:grpChg chg="add mod">
          <ac:chgData name="Carlos Sanchez-Sarmiento" userId="2326a0ff-7c8d-4f5b-b5b2-e1c852c29958" providerId="ADAL" clId="{3360CA65-7602-4B8A-950E-F56828B8B97B}" dt="2022-11-06T19:33:02.815" v="979" actId="164"/>
          <ac:grpSpMkLst>
            <pc:docMk/>
            <pc:sldMk cId="638444599" sldId="394"/>
            <ac:grpSpMk id="62" creationId="{76528FD8-87CA-4366-89DF-143D89B2437E}"/>
          </ac:grpSpMkLst>
        </pc:grpChg>
        <pc:grpChg chg="add del mod">
          <ac:chgData name="Carlos Sanchez-Sarmiento" userId="2326a0ff-7c8d-4f5b-b5b2-e1c852c29958" providerId="ADAL" clId="{3360CA65-7602-4B8A-950E-F56828B8B97B}" dt="2022-11-06T19:32:54.135" v="967" actId="478"/>
          <ac:grpSpMkLst>
            <pc:docMk/>
            <pc:sldMk cId="638444599" sldId="394"/>
            <ac:grpSpMk id="65" creationId="{884AC3B2-B183-490E-9E85-BEE1EBA70B00}"/>
          </ac:grpSpMkLst>
        </pc:grpChg>
        <pc:grpChg chg="add del mod">
          <ac:chgData name="Carlos Sanchez-Sarmiento" userId="2326a0ff-7c8d-4f5b-b5b2-e1c852c29958" providerId="ADAL" clId="{3360CA65-7602-4B8A-950E-F56828B8B97B}" dt="2022-11-06T19:32:55.934" v="971" actId="478"/>
          <ac:grpSpMkLst>
            <pc:docMk/>
            <pc:sldMk cId="638444599" sldId="394"/>
            <ac:grpSpMk id="72" creationId="{2AD1683E-EDC7-4433-A0BE-0752C86BF2ED}"/>
          </ac:grpSpMkLst>
        </pc:grpChg>
        <pc:grpChg chg="add del mod">
          <ac:chgData name="Carlos Sanchez-Sarmiento" userId="2326a0ff-7c8d-4f5b-b5b2-e1c852c29958" providerId="ADAL" clId="{3360CA65-7602-4B8A-950E-F56828B8B97B}" dt="2022-11-06T19:32:56.623" v="973" actId="478"/>
          <ac:grpSpMkLst>
            <pc:docMk/>
            <pc:sldMk cId="638444599" sldId="394"/>
            <ac:grpSpMk id="80" creationId="{0D8528BF-DC1A-42D4-9219-29F108978930}"/>
          </ac:grpSpMkLst>
        </pc:grpChg>
        <pc:grpChg chg="add mod">
          <ac:chgData name="Carlos Sanchez-Sarmiento" userId="2326a0ff-7c8d-4f5b-b5b2-e1c852c29958" providerId="ADAL" clId="{3360CA65-7602-4B8A-950E-F56828B8B97B}" dt="2022-11-06T19:33:02.815" v="979" actId="164"/>
          <ac:grpSpMkLst>
            <pc:docMk/>
            <pc:sldMk cId="638444599" sldId="394"/>
            <ac:grpSpMk id="86" creationId="{81F8FA60-18AD-4263-B557-49BFC60E692C}"/>
          </ac:grpSpMkLst>
        </pc:grpChg>
        <pc:grpChg chg="add del mod">
          <ac:chgData name="Carlos Sanchez-Sarmiento" userId="2326a0ff-7c8d-4f5b-b5b2-e1c852c29958" providerId="ADAL" clId="{3360CA65-7602-4B8A-950E-F56828B8B97B}" dt="2022-11-06T19:32:55.045" v="969" actId="478"/>
          <ac:grpSpMkLst>
            <pc:docMk/>
            <pc:sldMk cId="638444599" sldId="394"/>
            <ac:grpSpMk id="91" creationId="{2F289F60-FB76-4506-9660-70E6B95DAB81}"/>
          </ac:grpSpMkLst>
        </pc:grpChg>
        <pc:grpChg chg="add mod">
          <ac:chgData name="Carlos Sanchez-Sarmiento" userId="2326a0ff-7c8d-4f5b-b5b2-e1c852c29958" providerId="ADAL" clId="{3360CA65-7602-4B8A-950E-F56828B8B97B}" dt="2022-11-06T19:33:02.815" v="979" actId="164"/>
          <ac:grpSpMkLst>
            <pc:docMk/>
            <pc:sldMk cId="638444599" sldId="394"/>
            <ac:grpSpMk id="99" creationId="{AE2B6B04-4B03-4E3D-BCEC-41B8CDB01D0F}"/>
          </ac:grpSpMkLst>
        </pc:grpChg>
        <pc:grpChg chg="add mod">
          <ac:chgData name="Carlos Sanchez-Sarmiento" userId="2326a0ff-7c8d-4f5b-b5b2-e1c852c29958" providerId="ADAL" clId="{3360CA65-7602-4B8A-950E-F56828B8B97B}" dt="2022-11-06T19:33:01.991" v="978"/>
          <ac:grpSpMkLst>
            <pc:docMk/>
            <pc:sldMk cId="638444599" sldId="394"/>
            <ac:grpSpMk id="102" creationId="{9FF72505-B8AD-4FAF-B0A6-D4ADE1E207BB}"/>
          </ac:grpSpMkLst>
        </pc:grpChg>
        <pc:grpChg chg="add mod">
          <ac:chgData name="Carlos Sanchez-Sarmiento" userId="2326a0ff-7c8d-4f5b-b5b2-e1c852c29958" providerId="ADAL" clId="{3360CA65-7602-4B8A-950E-F56828B8B97B}" dt="2022-11-06T19:33:01.991" v="978"/>
          <ac:grpSpMkLst>
            <pc:docMk/>
            <pc:sldMk cId="638444599" sldId="394"/>
            <ac:grpSpMk id="105" creationId="{0773EAE8-712E-49B9-B310-FE92DF7EDCBE}"/>
          </ac:grpSpMkLst>
        </pc:grpChg>
        <pc:grpChg chg="add mod">
          <ac:chgData name="Carlos Sanchez-Sarmiento" userId="2326a0ff-7c8d-4f5b-b5b2-e1c852c29958" providerId="ADAL" clId="{3360CA65-7602-4B8A-950E-F56828B8B97B}" dt="2022-11-06T19:33:01.991" v="978"/>
          <ac:grpSpMkLst>
            <pc:docMk/>
            <pc:sldMk cId="638444599" sldId="394"/>
            <ac:grpSpMk id="112" creationId="{D0F79912-9760-4FBC-8B48-994F2860FD00}"/>
          </ac:grpSpMkLst>
        </pc:grpChg>
        <pc:grpChg chg="add mod">
          <ac:chgData name="Carlos Sanchez-Sarmiento" userId="2326a0ff-7c8d-4f5b-b5b2-e1c852c29958" providerId="ADAL" clId="{3360CA65-7602-4B8A-950E-F56828B8B97B}" dt="2022-11-06T19:33:01.991" v="978"/>
          <ac:grpSpMkLst>
            <pc:docMk/>
            <pc:sldMk cId="638444599" sldId="394"/>
            <ac:grpSpMk id="117" creationId="{03A1B26B-1891-4B63-8FF4-08CA98BBCEFE}"/>
          </ac:grpSpMkLst>
        </pc:grpChg>
        <pc:cxnChg chg="mod">
          <ac:chgData name="Carlos Sanchez-Sarmiento" userId="2326a0ff-7c8d-4f5b-b5b2-e1c852c29958" providerId="ADAL" clId="{3360CA65-7602-4B8A-950E-F56828B8B97B}" dt="2022-11-06T19:32:50.506" v="965" actId="478"/>
          <ac:cxnSpMkLst>
            <pc:docMk/>
            <pc:sldMk cId="638444599" sldId="394"/>
            <ac:cxnSpMk id="25" creationId="{D906C6AC-2EE4-4B99-97F8-ECC0F3168620}"/>
          </ac:cxnSpMkLst>
        </pc:cxnChg>
        <pc:cxnChg chg="mod">
          <ac:chgData name="Carlos Sanchez-Sarmiento" userId="2326a0ff-7c8d-4f5b-b5b2-e1c852c29958" providerId="ADAL" clId="{3360CA65-7602-4B8A-950E-F56828B8B97B}" dt="2022-11-06T19:32:50.506" v="965" actId="478"/>
          <ac:cxnSpMkLst>
            <pc:docMk/>
            <pc:sldMk cId="638444599" sldId="394"/>
            <ac:cxnSpMk id="26" creationId="{C833BA84-7C54-471A-9DE9-53E824033EC2}"/>
          </ac:cxnSpMkLst>
        </pc:cxnChg>
        <pc:cxnChg chg="mod">
          <ac:chgData name="Carlos Sanchez-Sarmiento" userId="2326a0ff-7c8d-4f5b-b5b2-e1c852c29958" providerId="ADAL" clId="{3360CA65-7602-4B8A-950E-F56828B8B97B}" dt="2022-11-06T19:32:50.506" v="965" actId="478"/>
          <ac:cxnSpMkLst>
            <pc:docMk/>
            <pc:sldMk cId="638444599" sldId="394"/>
            <ac:cxnSpMk id="37" creationId="{CDADEC9F-97C5-40D2-8F31-38FFFFF2C063}"/>
          </ac:cxnSpMkLst>
        </pc:cxnChg>
        <pc:cxnChg chg="add mod">
          <ac:chgData name="Carlos Sanchez-Sarmiento" userId="2326a0ff-7c8d-4f5b-b5b2-e1c852c29958" providerId="ADAL" clId="{3360CA65-7602-4B8A-950E-F56828B8B97B}" dt="2022-11-06T19:33:02.815" v="979" actId="164"/>
          <ac:cxnSpMkLst>
            <pc:docMk/>
            <pc:sldMk cId="638444599" sldId="394"/>
            <ac:cxnSpMk id="89" creationId="{5D80E3A5-E20F-4C6F-B732-575AE8506B3E}"/>
          </ac:cxnSpMkLst>
        </pc:cxnChg>
        <pc:cxnChg chg="add mod">
          <ac:chgData name="Carlos Sanchez-Sarmiento" userId="2326a0ff-7c8d-4f5b-b5b2-e1c852c29958" providerId="ADAL" clId="{3360CA65-7602-4B8A-950E-F56828B8B97B}" dt="2022-11-06T19:33:02.815" v="979" actId="164"/>
          <ac:cxnSpMkLst>
            <pc:docMk/>
            <pc:sldMk cId="638444599" sldId="394"/>
            <ac:cxnSpMk id="90" creationId="{17C9C901-EB18-47A9-A7E8-B08D16A5C9FC}"/>
          </ac:cxnSpMkLst>
        </pc:cxnChg>
        <pc:cxnChg chg="add mod">
          <ac:chgData name="Carlos Sanchez-Sarmiento" userId="2326a0ff-7c8d-4f5b-b5b2-e1c852c29958" providerId="ADAL" clId="{3360CA65-7602-4B8A-950E-F56828B8B97B}" dt="2022-11-06T19:33:01.991" v="978"/>
          <ac:cxnSpMkLst>
            <pc:docMk/>
            <pc:sldMk cId="638444599" sldId="394"/>
            <ac:cxnSpMk id="115" creationId="{4BBF90D2-C047-4A5B-9578-FF5EC418B04F}"/>
          </ac:cxnSpMkLst>
        </pc:cxnChg>
        <pc:cxnChg chg="add mod">
          <ac:chgData name="Carlos Sanchez-Sarmiento" userId="2326a0ff-7c8d-4f5b-b5b2-e1c852c29958" providerId="ADAL" clId="{3360CA65-7602-4B8A-950E-F56828B8B97B}" dt="2022-11-06T19:33:01.991" v="978"/>
          <ac:cxnSpMkLst>
            <pc:docMk/>
            <pc:sldMk cId="638444599" sldId="394"/>
            <ac:cxnSpMk id="116" creationId="{D150760D-C6A5-4B7E-8FA6-ED317BB181BF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41:58.213" v="2370"/>
        <pc:sldMkLst>
          <pc:docMk/>
          <pc:sldMk cId="3969676582" sldId="395"/>
        </pc:sldMkLst>
        <pc:spChg chg="mod">
          <ac:chgData name="Carlos Sanchez-Sarmiento" userId="2326a0ff-7c8d-4f5b-b5b2-e1c852c29958" providerId="ADAL" clId="{3360CA65-7602-4B8A-950E-F56828B8B97B}" dt="2022-11-06T19:42:21.931" v="1071" actId="1076"/>
          <ac:spMkLst>
            <pc:docMk/>
            <pc:sldMk cId="3969676582" sldId="395"/>
            <ac:spMk id="8" creationId="{FFDAC675-6691-49B1-8719-7284972C7AA5}"/>
          </ac:spMkLst>
        </pc:spChg>
        <pc:spChg chg="mod topLvl">
          <ac:chgData name="Carlos Sanchez-Sarmiento" userId="2326a0ff-7c8d-4f5b-b5b2-e1c852c29958" providerId="ADAL" clId="{3360CA65-7602-4B8A-950E-F56828B8B97B}" dt="2022-11-06T20:13:18.650" v="1168" actId="165"/>
          <ac:spMkLst>
            <pc:docMk/>
            <pc:sldMk cId="3969676582" sldId="395"/>
            <ac:spMk id="40" creationId="{3EA47E80-C68B-4DA8-A1AE-DC8DF8D789C9}"/>
          </ac:spMkLst>
        </pc:spChg>
        <pc:spChg chg="mod topLvl">
          <ac:chgData name="Carlos Sanchez-Sarmiento" userId="2326a0ff-7c8d-4f5b-b5b2-e1c852c29958" providerId="ADAL" clId="{3360CA65-7602-4B8A-950E-F56828B8B97B}" dt="2022-11-06T20:13:18.650" v="1168" actId="165"/>
          <ac:spMkLst>
            <pc:docMk/>
            <pc:sldMk cId="3969676582" sldId="395"/>
            <ac:spMk id="41" creationId="{E381D0D5-388C-474D-A3EB-313061CC3BA3}"/>
          </ac:spMkLst>
        </pc:spChg>
        <pc:spChg chg="mod topLvl">
          <ac:chgData name="Carlos Sanchez-Sarmiento" userId="2326a0ff-7c8d-4f5b-b5b2-e1c852c29958" providerId="ADAL" clId="{3360CA65-7602-4B8A-950E-F56828B8B97B}" dt="2022-11-06T20:13:18.650" v="1168" actId="165"/>
          <ac:spMkLst>
            <pc:docMk/>
            <pc:sldMk cId="3969676582" sldId="395"/>
            <ac:spMk id="42" creationId="{84CCCE60-2DEA-458B-8966-CD556F32DB4A}"/>
          </ac:spMkLst>
        </pc:spChg>
        <pc:spChg chg="mod">
          <ac:chgData name="Carlos Sanchez-Sarmiento" userId="2326a0ff-7c8d-4f5b-b5b2-e1c852c29958" providerId="ADAL" clId="{3360CA65-7602-4B8A-950E-F56828B8B97B}" dt="2022-11-06T20:13:18.650" v="1168" actId="165"/>
          <ac:spMkLst>
            <pc:docMk/>
            <pc:sldMk cId="3969676582" sldId="395"/>
            <ac:spMk id="44" creationId="{F84DA295-4201-4B96-9F9C-43E482210280}"/>
          </ac:spMkLst>
        </pc:spChg>
        <pc:spChg chg="mod">
          <ac:chgData name="Carlos Sanchez-Sarmiento" userId="2326a0ff-7c8d-4f5b-b5b2-e1c852c29958" providerId="ADAL" clId="{3360CA65-7602-4B8A-950E-F56828B8B97B}" dt="2022-11-06T20:13:18.650" v="1168" actId="165"/>
          <ac:spMkLst>
            <pc:docMk/>
            <pc:sldMk cId="3969676582" sldId="395"/>
            <ac:spMk id="45" creationId="{67DA8BAC-CB38-48F7-AA58-0AB9AC5AF535}"/>
          </ac:spMkLst>
        </pc:spChg>
        <pc:spChg chg="mod">
          <ac:chgData name="Carlos Sanchez-Sarmiento" userId="2326a0ff-7c8d-4f5b-b5b2-e1c852c29958" providerId="ADAL" clId="{3360CA65-7602-4B8A-950E-F56828B8B97B}" dt="2022-11-06T20:13:18.650" v="1168" actId="165"/>
          <ac:spMkLst>
            <pc:docMk/>
            <pc:sldMk cId="3969676582" sldId="395"/>
            <ac:spMk id="46" creationId="{63CA224F-69AA-40F0-A09B-B059EC6129BA}"/>
          </ac:spMkLst>
        </pc:spChg>
        <pc:spChg chg="mod topLvl">
          <ac:chgData name="Carlos Sanchez-Sarmiento" userId="2326a0ff-7c8d-4f5b-b5b2-e1c852c29958" providerId="ADAL" clId="{3360CA65-7602-4B8A-950E-F56828B8B97B}" dt="2022-11-06T19:43:28.195" v="1096" actId="1076"/>
          <ac:spMkLst>
            <pc:docMk/>
            <pc:sldMk cId="3969676582" sldId="395"/>
            <ac:spMk id="48" creationId="{6AAB7F35-018A-4F0D-812E-E29F0BA540FC}"/>
          </ac:spMkLst>
        </pc:spChg>
        <pc:spChg chg="mod topLvl">
          <ac:chgData name="Carlos Sanchez-Sarmiento" userId="2326a0ff-7c8d-4f5b-b5b2-e1c852c29958" providerId="ADAL" clId="{3360CA65-7602-4B8A-950E-F56828B8B97B}" dt="2022-11-06T19:43:28.195" v="1096" actId="1076"/>
          <ac:spMkLst>
            <pc:docMk/>
            <pc:sldMk cId="3969676582" sldId="395"/>
            <ac:spMk id="56" creationId="{41126522-7478-4247-8A8B-B0217F4CB6C9}"/>
          </ac:spMkLst>
        </pc:spChg>
        <pc:spChg chg="mod topLvl">
          <ac:chgData name="Carlos Sanchez-Sarmiento" userId="2326a0ff-7c8d-4f5b-b5b2-e1c852c29958" providerId="ADAL" clId="{3360CA65-7602-4B8A-950E-F56828B8B97B}" dt="2022-11-06T19:43:28.195" v="1096" actId="1076"/>
          <ac:spMkLst>
            <pc:docMk/>
            <pc:sldMk cId="3969676582" sldId="395"/>
            <ac:spMk id="57" creationId="{27352C2D-6A6E-4857-B7BD-B290F4D55F53}"/>
          </ac:spMkLst>
        </pc:spChg>
        <pc:spChg chg="mod">
          <ac:chgData name="Carlos Sanchez-Sarmiento" userId="2326a0ff-7c8d-4f5b-b5b2-e1c852c29958" providerId="ADAL" clId="{3360CA65-7602-4B8A-950E-F56828B8B97B}" dt="2022-11-06T21:41:58.213" v="2370"/>
          <ac:spMkLst>
            <pc:docMk/>
            <pc:sldMk cId="3969676582" sldId="395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01" creationId="{50852DD4-19F5-4A1B-A82E-9CC68D752E1D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02" creationId="{EB5BD617-088B-4104-93BE-D7E30AACAF5C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03" creationId="{632269B3-4C65-4D88-A104-D4EF921C7D12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04" creationId="{C832DA4F-6F6A-45FD-BE5F-BCB3D290C9C0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09" creationId="{8205CE8A-C420-4C40-BEC5-C39C0038AFA0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0" creationId="{D6847237-3577-4D46-A1EE-F6013740DC40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1" creationId="{7A7C1693-C4D9-4F03-AB2F-23765A810451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2" creationId="{608D75A1-12B5-4772-AE7D-F54196251E6D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3" creationId="{0D952368-B341-48B5-AE22-7D45147AD72B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4" creationId="{3013A16C-4E92-4753-A684-7BC4EE804C3A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5" creationId="{45C13EFF-0797-4DE1-8685-26F997253C3C}"/>
          </ac:spMkLst>
        </pc:spChg>
        <pc:spChg chg="mod">
          <ac:chgData name="Carlos Sanchez-Sarmiento" userId="2326a0ff-7c8d-4f5b-b5b2-e1c852c29958" providerId="ADAL" clId="{3360CA65-7602-4B8A-950E-F56828B8B97B}" dt="2022-11-06T19:38:22.091" v="1021"/>
          <ac:spMkLst>
            <pc:docMk/>
            <pc:sldMk cId="3969676582" sldId="395"/>
            <ac:spMk id="116" creationId="{AF25E9AE-7ECE-4240-96C9-4059F0E57387}"/>
          </ac:spMkLst>
        </pc:spChg>
        <pc:spChg chg="add del mod">
          <ac:chgData name="Carlos Sanchez-Sarmiento" userId="2326a0ff-7c8d-4f5b-b5b2-e1c852c29958" providerId="ADAL" clId="{3360CA65-7602-4B8A-950E-F56828B8B97B}" dt="2022-11-06T19:43:04.627" v="1091" actId="478"/>
          <ac:spMkLst>
            <pc:docMk/>
            <pc:sldMk cId="3969676582" sldId="395"/>
            <ac:spMk id="123" creationId="{B085A422-0264-4C46-A46D-15FF06199AAF}"/>
          </ac:spMkLst>
        </pc:spChg>
        <pc:spChg chg="add del mod">
          <ac:chgData name="Carlos Sanchez-Sarmiento" userId="2326a0ff-7c8d-4f5b-b5b2-e1c852c29958" providerId="ADAL" clId="{3360CA65-7602-4B8A-950E-F56828B8B97B}" dt="2022-11-06T19:43:01.210" v="1087" actId="478"/>
          <ac:spMkLst>
            <pc:docMk/>
            <pc:sldMk cId="3969676582" sldId="395"/>
            <ac:spMk id="127" creationId="{A2FDC28B-CE0A-491F-A0F0-35B84CDFCD50}"/>
          </ac:spMkLst>
        </pc:spChg>
        <pc:grpChg chg="del">
          <ac:chgData name="Carlos Sanchez-Sarmiento" userId="2326a0ff-7c8d-4f5b-b5b2-e1c852c29958" providerId="ADAL" clId="{3360CA65-7602-4B8A-950E-F56828B8B97B}" dt="2022-11-06T20:13:18.650" v="1168" actId="165"/>
          <ac:grpSpMkLst>
            <pc:docMk/>
            <pc:sldMk cId="3969676582" sldId="395"/>
            <ac:grpSpMk id="23" creationId="{AC8CCDAE-3D5B-4C7D-B434-F6B1C81FBCF8}"/>
          </ac:grpSpMkLst>
        </pc:grpChg>
        <pc:grpChg chg="mod topLvl">
          <ac:chgData name="Carlos Sanchez-Sarmiento" userId="2326a0ff-7c8d-4f5b-b5b2-e1c852c29958" providerId="ADAL" clId="{3360CA65-7602-4B8A-950E-F56828B8B97B}" dt="2022-11-06T20:13:18.650" v="1168" actId="165"/>
          <ac:grpSpMkLst>
            <pc:docMk/>
            <pc:sldMk cId="3969676582" sldId="395"/>
            <ac:grpSpMk id="24" creationId="{D03F2516-50A4-4B90-A34E-1314FE5C2F83}"/>
          </ac:grpSpMkLst>
        </pc:grpChg>
        <pc:grpChg chg="mod">
          <ac:chgData name="Carlos Sanchez-Sarmiento" userId="2326a0ff-7c8d-4f5b-b5b2-e1c852c29958" providerId="ADAL" clId="{3360CA65-7602-4B8A-950E-F56828B8B97B}" dt="2022-11-06T20:13:18.650" v="1168" actId="165"/>
          <ac:grpSpMkLst>
            <pc:docMk/>
            <pc:sldMk cId="3969676582" sldId="395"/>
            <ac:grpSpMk id="43" creationId="{7C1A7530-D87C-4E20-A06B-0F8A38538C6E}"/>
          </ac:grpSpMkLst>
        </pc:grpChg>
        <pc:grpChg chg="del mod">
          <ac:chgData name="Carlos Sanchez-Sarmiento" userId="2326a0ff-7c8d-4f5b-b5b2-e1c852c29958" providerId="ADAL" clId="{3360CA65-7602-4B8A-950E-F56828B8B97B}" dt="2022-11-06T19:39:45.935" v="1035" actId="165"/>
          <ac:grpSpMkLst>
            <pc:docMk/>
            <pc:sldMk cId="3969676582" sldId="395"/>
            <ac:grpSpMk id="47" creationId="{E113CF12-5019-48E9-837E-F61F97D34DF3}"/>
          </ac:grpSpMkLst>
        </pc:grpChg>
        <pc:grpChg chg="del mod">
          <ac:chgData name="Carlos Sanchez-Sarmiento" userId="2326a0ff-7c8d-4f5b-b5b2-e1c852c29958" providerId="ADAL" clId="{3360CA65-7602-4B8A-950E-F56828B8B97B}" dt="2022-11-06T19:43:05.395" v="1092" actId="478"/>
          <ac:grpSpMkLst>
            <pc:docMk/>
            <pc:sldMk cId="3969676582" sldId="395"/>
            <ac:grpSpMk id="60" creationId="{89C699CB-0562-4952-B8CC-5608C9B10AD5}"/>
          </ac:grpSpMkLst>
        </pc:grpChg>
        <pc:grpChg chg="del">
          <ac:chgData name="Carlos Sanchez-Sarmiento" userId="2326a0ff-7c8d-4f5b-b5b2-e1c852c29958" providerId="ADAL" clId="{3360CA65-7602-4B8A-950E-F56828B8B97B}" dt="2022-11-06T19:43:06.740" v="1093" actId="478"/>
          <ac:grpSpMkLst>
            <pc:docMk/>
            <pc:sldMk cId="3969676582" sldId="395"/>
            <ac:grpSpMk id="79" creationId="{B4F6AA55-844F-4441-9E9D-444C715CE150}"/>
          </ac:grpSpMkLst>
        </pc:grpChg>
        <pc:grpChg chg="add del mod">
          <ac:chgData name="Carlos Sanchez-Sarmiento" userId="2326a0ff-7c8d-4f5b-b5b2-e1c852c29958" providerId="ADAL" clId="{3360CA65-7602-4B8A-950E-F56828B8B97B}" dt="2022-11-06T19:42:56.701" v="1082" actId="478"/>
          <ac:grpSpMkLst>
            <pc:docMk/>
            <pc:sldMk cId="3969676582" sldId="395"/>
            <ac:grpSpMk id="98" creationId="{BF1B3437-E952-4367-8D55-89CA18275CA1}"/>
          </ac:grpSpMkLst>
        </pc:grpChg>
        <pc:grpChg chg="mod">
          <ac:chgData name="Carlos Sanchez-Sarmiento" userId="2326a0ff-7c8d-4f5b-b5b2-e1c852c29958" providerId="ADAL" clId="{3360CA65-7602-4B8A-950E-F56828B8B97B}" dt="2022-11-06T19:38:22.091" v="1021"/>
          <ac:grpSpMkLst>
            <pc:docMk/>
            <pc:sldMk cId="3969676582" sldId="395"/>
            <ac:grpSpMk id="99" creationId="{A0D5471C-A7A1-4534-A58F-01E5513DBE02}"/>
          </ac:grpSpMkLst>
        </pc:grpChg>
        <pc:grpChg chg="mod">
          <ac:chgData name="Carlos Sanchez-Sarmiento" userId="2326a0ff-7c8d-4f5b-b5b2-e1c852c29958" providerId="ADAL" clId="{3360CA65-7602-4B8A-950E-F56828B8B97B}" dt="2022-11-06T19:38:22.091" v="1021"/>
          <ac:grpSpMkLst>
            <pc:docMk/>
            <pc:sldMk cId="3969676582" sldId="395"/>
            <ac:grpSpMk id="100" creationId="{012C1700-80A4-4538-9E73-47C4460F13D4}"/>
          </ac:grpSpMkLst>
        </pc:grpChg>
        <pc:grpChg chg="mod">
          <ac:chgData name="Carlos Sanchez-Sarmiento" userId="2326a0ff-7c8d-4f5b-b5b2-e1c852c29958" providerId="ADAL" clId="{3360CA65-7602-4B8A-950E-F56828B8B97B}" dt="2022-11-06T19:38:22.091" v="1021"/>
          <ac:grpSpMkLst>
            <pc:docMk/>
            <pc:sldMk cId="3969676582" sldId="395"/>
            <ac:grpSpMk id="105" creationId="{882B0477-719F-4817-9E64-01F5B6C11711}"/>
          </ac:grpSpMkLst>
        </pc:grpChg>
        <pc:grpChg chg="mod">
          <ac:chgData name="Carlos Sanchez-Sarmiento" userId="2326a0ff-7c8d-4f5b-b5b2-e1c852c29958" providerId="ADAL" clId="{3360CA65-7602-4B8A-950E-F56828B8B97B}" dt="2022-11-06T19:38:22.091" v="1021"/>
          <ac:grpSpMkLst>
            <pc:docMk/>
            <pc:sldMk cId="3969676582" sldId="395"/>
            <ac:grpSpMk id="108" creationId="{4F2BEEEE-5D5B-4213-BEC0-7B3866712E60}"/>
          </ac:grpSpMkLst>
        </pc:grpChg>
        <pc:picChg chg="mod topLvl">
          <ac:chgData name="Carlos Sanchez-Sarmiento" userId="2326a0ff-7c8d-4f5b-b5b2-e1c852c29958" providerId="ADAL" clId="{3360CA65-7602-4B8A-950E-F56828B8B97B}" dt="2022-11-06T20:13:18.650" v="1168" actId="165"/>
          <ac:picMkLst>
            <pc:docMk/>
            <pc:sldMk cId="3969676582" sldId="395"/>
            <ac:picMk id="28" creationId="{08CD9F50-A428-4FDC-B5D3-9002B4C68B10}"/>
          </ac:picMkLst>
        </pc:picChg>
        <pc:picChg chg="mod topLvl">
          <ac:chgData name="Carlos Sanchez-Sarmiento" userId="2326a0ff-7c8d-4f5b-b5b2-e1c852c29958" providerId="ADAL" clId="{3360CA65-7602-4B8A-950E-F56828B8B97B}" dt="2022-11-06T20:13:18.650" v="1168" actId="165"/>
          <ac:picMkLst>
            <pc:docMk/>
            <pc:sldMk cId="3969676582" sldId="395"/>
            <ac:picMk id="29" creationId="{BED983EF-184F-4450-933C-2ADDFBD00F1F}"/>
          </ac:picMkLst>
        </pc:pic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25" creationId="{D906C6AC-2EE4-4B99-97F8-ECC0F3168620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26" creationId="{C833BA84-7C54-471A-9DE9-53E824033EC2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27" creationId="{27E81BBB-E629-4C22-8FA3-437D62F536BD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30" creationId="{9F95C2E1-83F4-4CA1-AE40-C2DB211E41C5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31" creationId="{BD474BC3-1FBB-4E88-92AA-3B2E60581413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37" creationId="{CDADEC9F-97C5-40D2-8F31-38FFFFF2C063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38" creationId="{6834570C-053C-4E79-8FB0-35C6DA08CF65}"/>
          </ac:cxnSpMkLst>
        </pc:cxnChg>
        <pc:cxnChg chg="mod topLvl">
          <ac:chgData name="Carlos Sanchez-Sarmiento" userId="2326a0ff-7c8d-4f5b-b5b2-e1c852c29958" providerId="ADAL" clId="{3360CA65-7602-4B8A-950E-F56828B8B97B}" dt="2022-11-06T20:13:18.650" v="1168" actId="165"/>
          <ac:cxnSpMkLst>
            <pc:docMk/>
            <pc:sldMk cId="3969676582" sldId="395"/>
            <ac:cxnSpMk id="39" creationId="{B7660DD6-B06B-4517-BE57-15AD5487712B}"/>
          </ac:cxnSpMkLst>
        </pc:cxnChg>
        <pc:cxnChg chg="mod topLvl">
          <ac:chgData name="Carlos Sanchez-Sarmiento" userId="2326a0ff-7c8d-4f5b-b5b2-e1c852c29958" providerId="ADAL" clId="{3360CA65-7602-4B8A-950E-F56828B8B97B}" dt="2022-11-06T19:43:28.195" v="1096" actId="1076"/>
          <ac:cxnSpMkLst>
            <pc:docMk/>
            <pc:sldMk cId="3969676582" sldId="395"/>
            <ac:cxnSpMk id="49" creationId="{755C5008-19F8-4845-948D-E597BBDF2EF4}"/>
          </ac:cxnSpMkLst>
        </pc:cxnChg>
        <pc:cxnChg chg="mod topLvl">
          <ac:chgData name="Carlos Sanchez-Sarmiento" userId="2326a0ff-7c8d-4f5b-b5b2-e1c852c29958" providerId="ADAL" clId="{3360CA65-7602-4B8A-950E-F56828B8B97B}" dt="2022-11-06T19:43:28.195" v="1096" actId="1076"/>
          <ac:cxnSpMkLst>
            <pc:docMk/>
            <pc:sldMk cId="3969676582" sldId="395"/>
            <ac:cxnSpMk id="50" creationId="{DE4020B7-918E-4C4B-91EC-60F23F72B116}"/>
          </ac:cxnSpMkLst>
        </pc:cxnChg>
        <pc:cxnChg chg="mod topLvl">
          <ac:chgData name="Carlos Sanchez-Sarmiento" userId="2326a0ff-7c8d-4f5b-b5b2-e1c852c29958" providerId="ADAL" clId="{3360CA65-7602-4B8A-950E-F56828B8B97B}" dt="2022-11-06T19:43:28.195" v="1096" actId="1076"/>
          <ac:cxnSpMkLst>
            <pc:docMk/>
            <pc:sldMk cId="3969676582" sldId="395"/>
            <ac:cxnSpMk id="52" creationId="{76044559-F8E6-4ED3-9325-CE8C70C180C2}"/>
          </ac:cxnSpMkLst>
        </pc:cxnChg>
        <pc:cxnChg chg="mod topLvl">
          <ac:chgData name="Carlos Sanchez-Sarmiento" userId="2326a0ff-7c8d-4f5b-b5b2-e1c852c29958" providerId="ADAL" clId="{3360CA65-7602-4B8A-950E-F56828B8B97B}" dt="2022-11-06T19:43:28.195" v="1096" actId="1076"/>
          <ac:cxnSpMkLst>
            <pc:docMk/>
            <pc:sldMk cId="3969676582" sldId="395"/>
            <ac:cxnSpMk id="53" creationId="{DC01F1D5-7CF7-48FE-9DAA-3C7B5A6DC4EE}"/>
          </ac:cxnSpMkLst>
        </pc:cxnChg>
        <pc:cxnChg chg="mod topLvl">
          <ac:chgData name="Carlos Sanchez-Sarmiento" userId="2326a0ff-7c8d-4f5b-b5b2-e1c852c29958" providerId="ADAL" clId="{3360CA65-7602-4B8A-950E-F56828B8B97B}" dt="2022-11-06T19:43:28.195" v="1096" actId="1076"/>
          <ac:cxnSpMkLst>
            <pc:docMk/>
            <pc:sldMk cId="3969676582" sldId="395"/>
            <ac:cxnSpMk id="54" creationId="{405E96A5-62B2-4C17-A3F8-129D5ACC7AC2}"/>
          </ac:cxnSpMkLst>
        </pc:cxnChg>
        <pc:cxnChg chg="mod topLvl">
          <ac:chgData name="Carlos Sanchez-Sarmiento" userId="2326a0ff-7c8d-4f5b-b5b2-e1c852c29958" providerId="ADAL" clId="{3360CA65-7602-4B8A-950E-F56828B8B97B}" dt="2022-11-06T19:43:28.195" v="1096" actId="1076"/>
          <ac:cxnSpMkLst>
            <pc:docMk/>
            <pc:sldMk cId="3969676582" sldId="395"/>
            <ac:cxnSpMk id="55" creationId="{0D062F3D-E376-4A6C-9340-62690221D743}"/>
          </ac:cxnSpMkLst>
        </pc:cxnChg>
        <pc:cxnChg chg="mod">
          <ac:chgData name="Carlos Sanchez-Sarmiento" userId="2326a0ff-7c8d-4f5b-b5b2-e1c852c29958" providerId="ADAL" clId="{3360CA65-7602-4B8A-950E-F56828B8B97B}" dt="2022-11-06T19:38:22.091" v="1021"/>
          <ac:cxnSpMkLst>
            <pc:docMk/>
            <pc:sldMk cId="3969676582" sldId="395"/>
            <ac:cxnSpMk id="106" creationId="{0D000EDA-6CB8-4103-B324-DBF9B408733F}"/>
          </ac:cxnSpMkLst>
        </pc:cxnChg>
        <pc:cxnChg chg="mod">
          <ac:chgData name="Carlos Sanchez-Sarmiento" userId="2326a0ff-7c8d-4f5b-b5b2-e1c852c29958" providerId="ADAL" clId="{3360CA65-7602-4B8A-950E-F56828B8B97B}" dt="2022-11-06T19:38:22.091" v="1021"/>
          <ac:cxnSpMkLst>
            <pc:docMk/>
            <pc:sldMk cId="3969676582" sldId="395"/>
            <ac:cxnSpMk id="107" creationId="{9C170CDA-29F2-4461-8650-C3B19CBBDA95}"/>
          </ac:cxnSpMkLst>
        </pc:cxnChg>
        <pc:cxnChg chg="add del mod">
          <ac:chgData name="Carlos Sanchez-Sarmiento" userId="2326a0ff-7c8d-4f5b-b5b2-e1c852c29958" providerId="ADAL" clId="{3360CA65-7602-4B8A-950E-F56828B8B97B}" dt="2022-11-06T19:40:30.327" v="1044" actId="478"/>
          <ac:cxnSpMkLst>
            <pc:docMk/>
            <pc:sldMk cId="3969676582" sldId="395"/>
            <ac:cxnSpMk id="117" creationId="{4AD423BD-75A2-48A6-B790-D5174E90937E}"/>
          </ac:cxnSpMkLst>
        </pc:cxnChg>
        <pc:cxnChg chg="add del mod">
          <ac:chgData name="Carlos Sanchez-Sarmiento" userId="2326a0ff-7c8d-4f5b-b5b2-e1c852c29958" providerId="ADAL" clId="{3360CA65-7602-4B8A-950E-F56828B8B97B}" dt="2022-11-06T19:40:30.327" v="1044" actId="478"/>
          <ac:cxnSpMkLst>
            <pc:docMk/>
            <pc:sldMk cId="3969676582" sldId="395"/>
            <ac:cxnSpMk id="118" creationId="{F34CEBDF-B440-498E-BB9B-C8BD2C689C6C}"/>
          </ac:cxnSpMkLst>
        </pc:cxnChg>
        <pc:cxnChg chg="add del mod">
          <ac:chgData name="Carlos Sanchez-Sarmiento" userId="2326a0ff-7c8d-4f5b-b5b2-e1c852c29958" providerId="ADAL" clId="{3360CA65-7602-4B8A-950E-F56828B8B97B}" dt="2022-11-06T19:40:30.327" v="1044" actId="478"/>
          <ac:cxnSpMkLst>
            <pc:docMk/>
            <pc:sldMk cId="3969676582" sldId="395"/>
            <ac:cxnSpMk id="119" creationId="{4AC5B361-433C-4685-AC4A-50248FAED880}"/>
          </ac:cxnSpMkLst>
        </pc:cxnChg>
        <pc:cxnChg chg="add del mod">
          <ac:chgData name="Carlos Sanchez-Sarmiento" userId="2326a0ff-7c8d-4f5b-b5b2-e1c852c29958" providerId="ADAL" clId="{3360CA65-7602-4B8A-950E-F56828B8B97B}" dt="2022-11-06T19:43:03.506" v="1090" actId="478"/>
          <ac:cxnSpMkLst>
            <pc:docMk/>
            <pc:sldMk cId="3969676582" sldId="395"/>
            <ac:cxnSpMk id="120" creationId="{18283939-1D4C-4B25-9FEB-D1D236E2A161}"/>
          </ac:cxnSpMkLst>
        </pc:cxnChg>
        <pc:cxnChg chg="add del mod">
          <ac:chgData name="Carlos Sanchez-Sarmiento" userId="2326a0ff-7c8d-4f5b-b5b2-e1c852c29958" providerId="ADAL" clId="{3360CA65-7602-4B8A-950E-F56828B8B97B}" dt="2022-11-06T19:43:02.073" v="1088" actId="478"/>
          <ac:cxnSpMkLst>
            <pc:docMk/>
            <pc:sldMk cId="3969676582" sldId="395"/>
            <ac:cxnSpMk id="121" creationId="{1E63E98A-638B-4BEB-9682-E47EBECDA970}"/>
          </ac:cxnSpMkLst>
        </pc:cxnChg>
        <pc:cxnChg chg="add del mod">
          <ac:chgData name="Carlos Sanchez-Sarmiento" userId="2326a0ff-7c8d-4f5b-b5b2-e1c852c29958" providerId="ADAL" clId="{3360CA65-7602-4B8A-950E-F56828B8B97B}" dt="2022-11-06T19:43:02.866" v="1089" actId="478"/>
          <ac:cxnSpMkLst>
            <pc:docMk/>
            <pc:sldMk cId="3969676582" sldId="395"/>
            <ac:cxnSpMk id="122" creationId="{23CF9420-D073-47E5-B35C-14B71E23C907}"/>
          </ac:cxnSpMkLst>
        </pc:cxnChg>
        <pc:cxnChg chg="add del mod">
          <ac:chgData name="Carlos Sanchez-Sarmiento" userId="2326a0ff-7c8d-4f5b-b5b2-e1c852c29958" providerId="ADAL" clId="{3360CA65-7602-4B8A-950E-F56828B8B97B}" dt="2022-11-06T19:43:00.179" v="1086" actId="478"/>
          <ac:cxnSpMkLst>
            <pc:docMk/>
            <pc:sldMk cId="3969676582" sldId="395"/>
            <ac:cxnSpMk id="124" creationId="{A2424DC8-8215-48B1-B973-C254213AA2B8}"/>
          </ac:cxnSpMkLst>
        </pc:cxnChg>
        <pc:cxnChg chg="add del mod">
          <ac:chgData name="Carlos Sanchez-Sarmiento" userId="2326a0ff-7c8d-4f5b-b5b2-e1c852c29958" providerId="ADAL" clId="{3360CA65-7602-4B8A-950E-F56828B8B97B}" dt="2022-11-06T19:42:58.627" v="1084" actId="478"/>
          <ac:cxnSpMkLst>
            <pc:docMk/>
            <pc:sldMk cId="3969676582" sldId="395"/>
            <ac:cxnSpMk id="125" creationId="{66F08F19-CDAB-47C8-809F-CB9FB9C08864}"/>
          </ac:cxnSpMkLst>
        </pc:cxnChg>
        <pc:cxnChg chg="add del mod">
          <ac:chgData name="Carlos Sanchez-Sarmiento" userId="2326a0ff-7c8d-4f5b-b5b2-e1c852c29958" providerId="ADAL" clId="{3360CA65-7602-4B8A-950E-F56828B8B97B}" dt="2022-11-06T19:42:57.803" v="1083" actId="478"/>
          <ac:cxnSpMkLst>
            <pc:docMk/>
            <pc:sldMk cId="3969676582" sldId="395"/>
            <ac:cxnSpMk id="126" creationId="{C6D2D461-B278-43AD-BB0F-2789A82ED3F3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42:03.207" v="2371"/>
        <pc:sldMkLst>
          <pc:docMk/>
          <pc:sldMk cId="2931968741" sldId="396"/>
        </pc:sldMkLst>
        <pc:spChg chg="mod topLvl">
          <ac:chgData name="Carlos Sanchez-Sarmiento" userId="2326a0ff-7c8d-4f5b-b5b2-e1c852c29958" providerId="ADAL" clId="{3360CA65-7602-4B8A-950E-F56828B8B97B}" dt="2022-11-06T20:13:00.890" v="1167" actId="165"/>
          <ac:spMkLst>
            <pc:docMk/>
            <pc:sldMk cId="2931968741" sldId="396"/>
            <ac:spMk id="40" creationId="{3EA47E80-C68B-4DA8-A1AE-DC8DF8D789C9}"/>
          </ac:spMkLst>
        </pc:spChg>
        <pc:spChg chg="mod topLvl">
          <ac:chgData name="Carlos Sanchez-Sarmiento" userId="2326a0ff-7c8d-4f5b-b5b2-e1c852c29958" providerId="ADAL" clId="{3360CA65-7602-4B8A-950E-F56828B8B97B}" dt="2022-11-06T20:13:00.890" v="1167" actId="165"/>
          <ac:spMkLst>
            <pc:docMk/>
            <pc:sldMk cId="2931968741" sldId="396"/>
            <ac:spMk id="41" creationId="{E381D0D5-388C-474D-A3EB-313061CC3BA3}"/>
          </ac:spMkLst>
        </pc:spChg>
        <pc:spChg chg="mod topLvl">
          <ac:chgData name="Carlos Sanchez-Sarmiento" userId="2326a0ff-7c8d-4f5b-b5b2-e1c852c29958" providerId="ADAL" clId="{3360CA65-7602-4B8A-950E-F56828B8B97B}" dt="2022-11-06T20:13:00.890" v="1167" actId="165"/>
          <ac:spMkLst>
            <pc:docMk/>
            <pc:sldMk cId="2931968741" sldId="396"/>
            <ac:spMk id="42" creationId="{84CCCE60-2DEA-458B-8966-CD556F32DB4A}"/>
          </ac:spMkLst>
        </pc:spChg>
        <pc:spChg chg="mod">
          <ac:chgData name="Carlos Sanchez-Sarmiento" userId="2326a0ff-7c8d-4f5b-b5b2-e1c852c29958" providerId="ADAL" clId="{3360CA65-7602-4B8A-950E-F56828B8B97B}" dt="2022-11-06T20:13:00.890" v="1167" actId="165"/>
          <ac:spMkLst>
            <pc:docMk/>
            <pc:sldMk cId="2931968741" sldId="396"/>
            <ac:spMk id="44" creationId="{F84DA295-4201-4B96-9F9C-43E482210280}"/>
          </ac:spMkLst>
        </pc:spChg>
        <pc:spChg chg="mod">
          <ac:chgData name="Carlos Sanchez-Sarmiento" userId="2326a0ff-7c8d-4f5b-b5b2-e1c852c29958" providerId="ADAL" clId="{3360CA65-7602-4B8A-950E-F56828B8B97B}" dt="2022-11-06T20:13:00.890" v="1167" actId="165"/>
          <ac:spMkLst>
            <pc:docMk/>
            <pc:sldMk cId="2931968741" sldId="396"/>
            <ac:spMk id="45" creationId="{67DA8BAC-CB38-48F7-AA58-0AB9AC5AF535}"/>
          </ac:spMkLst>
        </pc:spChg>
        <pc:spChg chg="mod">
          <ac:chgData name="Carlos Sanchez-Sarmiento" userId="2326a0ff-7c8d-4f5b-b5b2-e1c852c29958" providerId="ADAL" clId="{3360CA65-7602-4B8A-950E-F56828B8B97B}" dt="2022-11-06T20:13:00.890" v="1167" actId="165"/>
          <ac:spMkLst>
            <pc:docMk/>
            <pc:sldMk cId="2931968741" sldId="396"/>
            <ac:spMk id="46" creationId="{63CA224F-69AA-40F0-A09B-B059EC6129BA}"/>
          </ac:spMkLst>
        </pc:spChg>
        <pc:spChg chg="mod">
          <ac:chgData name="Carlos Sanchez-Sarmiento" userId="2326a0ff-7c8d-4f5b-b5b2-e1c852c29958" providerId="ADAL" clId="{3360CA65-7602-4B8A-950E-F56828B8B97B}" dt="2022-11-06T21:42:03.207" v="2371"/>
          <ac:spMkLst>
            <pc:docMk/>
            <pc:sldMk cId="2931968741" sldId="396"/>
            <ac:spMk id="59" creationId="{00000000-0000-0000-0000-000000000000}"/>
          </ac:spMkLst>
        </pc:spChg>
        <pc:grpChg chg="del">
          <ac:chgData name="Carlos Sanchez-Sarmiento" userId="2326a0ff-7c8d-4f5b-b5b2-e1c852c29958" providerId="ADAL" clId="{3360CA65-7602-4B8A-950E-F56828B8B97B}" dt="2022-11-06T20:13:00.890" v="1167" actId="165"/>
          <ac:grpSpMkLst>
            <pc:docMk/>
            <pc:sldMk cId="2931968741" sldId="396"/>
            <ac:grpSpMk id="23" creationId="{AC8CCDAE-3D5B-4C7D-B434-F6B1C81FBCF8}"/>
          </ac:grpSpMkLst>
        </pc:grpChg>
        <pc:grpChg chg="mod topLvl">
          <ac:chgData name="Carlos Sanchez-Sarmiento" userId="2326a0ff-7c8d-4f5b-b5b2-e1c852c29958" providerId="ADAL" clId="{3360CA65-7602-4B8A-950E-F56828B8B97B}" dt="2022-11-06T20:13:00.890" v="1167" actId="165"/>
          <ac:grpSpMkLst>
            <pc:docMk/>
            <pc:sldMk cId="2931968741" sldId="396"/>
            <ac:grpSpMk id="24" creationId="{D03F2516-50A4-4B90-A34E-1314FE5C2F83}"/>
          </ac:grpSpMkLst>
        </pc:grpChg>
        <pc:grpChg chg="mod">
          <ac:chgData name="Carlos Sanchez-Sarmiento" userId="2326a0ff-7c8d-4f5b-b5b2-e1c852c29958" providerId="ADAL" clId="{3360CA65-7602-4B8A-950E-F56828B8B97B}" dt="2022-11-06T20:13:00.890" v="1167" actId="165"/>
          <ac:grpSpMkLst>
            <pc:docMk/>
            <pc:sldMk cId="2931968741" sldId="396"/>
            <ac:grpSpMk id="43" creationId="{7C1A7530-D87C-4E20-A06B-0F8A38538C6E}"/>
          </ac:grpSpMkLst>
        </pc:grpChg>
        <pc:picChg chg="mod topLvl">
          <ac:chgData name="Carlos Sanchez-Sarmiento" userId="2326a0ff-7c8d-4f5b-b5b2-e1c852c29958" providerId="ADAL" clId="{3360CA65-7602-4B8A-950E-F56828B8B97B}" dt="2022-11-06T20:13:00.890" v="1167" actId="165"/>
          <ac:picMkLst>
            <pc:docMk/>
            <pc:sldMk cId="2931968741" sldId="396"/>
            <ac:picMk id="28" creationId="{08CD9F50-A428-4FDC-B5D3-9002B4C68B10}"/>
          </ac:picMkLst>
        </pc:picChg>
        <pc:picChg chg="mod topLvl">
          <ac:chgData name="Carlos Sanchez-Sarmiento" userId="2326a0ff-7c8d-4f5b-b5b2-e1c852c29958" providerId="ADAL" clId="{3360CA65-7602-4B8A-950E-F56828B8B97B}" dt="2022-11-06T20:13:00.890" v="1167" actId="165"/>
          <ac:picMkLst>
            <pc:docMk/>
            <pc:sldMk cId="2931968741" sldId="396"/>
            <ac:picMk id="29" creationId="{BED983EF-184F-4450-933C-2ADDFBD00F1F}"/>
          </ac:picMkLst>
        </pc:picChg>
        <pc:cxnChg chg="add mod">
          <ac:chgData name="Carlos Sanchez-Sarmiento" userId="2326a0ff-7c8d-4f5b-b5b2-e1c852c29958" providerId="ADAL" clId="{3360CA65-7602-4B8A-950E-F56828B8B97B}" dt="2022-11-06T19:44:39.755" v="1108" actId="1076"/>
          <ac:cxnSpMkLst>
            <pc:docMk/>
            <pc:sldMk cId="2931968741" sldId="396"/>
            <ac:cxnSpMk id="3" creationId="{3663BC4A-DBB0-4141-8215-026898F60483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25" creationId="{D906C6AC-2EE4-4B99-97F8-ECC0F3168620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26" creationId="{C833BA84-7C54-471A-9DE9-53E824033EC2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27" creationId="{27E81BBB-E629-4C22-8FA3-437D62F536BD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30" creationId="{9F95C2E1-83F4-4CA1-AE40-C2DB211E41C5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31" creationId="{BD474BC3-1FBB-4E88-92AA-3B2E60581413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37" creationId="{CDADEC9F-97C5-40D2-8F31-38FFFFF2C063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38" creationId="{6834570C-053C-4E79-8FB0-35C6DA08CF65}"/>
          </ac:cxnSpMkLst>
        </pc:cxnChg>
        <pc:cxnChg chg="mod topLvl">
          <ac:chgData name="Carlos Sanchez-Sarmiento" userId="2326a0ff-7c8d-4f5b-b5b2-e1c852c29958" providerId="ADAL" clId="{3360CA65-7602-4B8A-950E-F56828B8B97B}" dt="2022-11-06T20:13:00.890" v="1167" actId="165"/>
          <ac:cxnSpMkLst>
            <pc:docMk/>
            <pc:sldMk cId="2931968741" sldId="396"/>
            <ac:cxnSpMk id="39" creationId="{B7660DD6-B06B-4517-BE57-15AD5487712B}"/>
          </ac:cxnSpMkLst>
        </pc:cxnChg>
        <pc:cxnChg chg="add mod">
          <ac:chgData name="Carlos Sanchez-Sarmiento" userId="2326a0ff-7c8d-4f5b-b5b2-e1c852c29958" providerId="ADAL" clId="{3360CA65-7602-4B8A-950E-F56828B8B97B}" dt="2022-11-06T19:44:45.067" v="1110" actId="1076"/>
          <ac:cxnSpMkLst>
            <pc:docMk/>
            <pc:sldMk cId="2931968741" sldId="396"/>
            <ac:cxnSpMk id="117" creationId="{8A483F19-5AF7-4E4F-A539-809FC9F380F6}"/>
          </ac:cxnSpMkLst>
        </pc:cxnChg>
        <pc:cxnChg chg="add mod">
          <ac:chgData name="Carlos Sanchez-Sarmiento" userId="2326a0ff-7c8d-4f5b-b5b2-e1c852c29958" providerId="ADAL" clId="{3360CA65-7602-4B8A-950E-F56828B8B97B}" dt="2022-11-06T19:45:02.788" v="1116" actId="14100"/>
          <ac:cxnSpMkLst>
            <pc:docMk/>
            <pc:sldMk cId="2931968741" sldId="396"/>
            <ac:cxnSpMk id="118" creationId="{62AF86BC-59BA-4020-B925-339ECCE333C3}"/>
          </ac:cxnSpMkLst>
        </pc:cxnChg>
        <pc:cxnChg chg="add mod">
          <ac:chgData name="Carlos Sanchez-Sarmiento" userId="2326a0ff-7c8d-4f5b-b5b2-e1c852c29958" providerId="ADAL" clId="{3360CA65-7602-4B8A-950E-F56828B8B97B}" dt="2022-11-06T19:45:09.596" v="1118" actId="1076"/>
          <ac:cxnSpMkLst>
            <pc:docMk/>
            <pc:sldMk cId="2931968741" sldId="396"/>
            <ac:cxnSpMk id="119" creationId="{69E295F7-70D9-4D29-9229-E33963A08E75}"/>
          </ac:cxnSpMkLst>
        </pc:cxnChg>
        <pc:cxnChg chg="del">
          <ac:chgData name="Carlos Sanchez-Sarmiento" userId="2326a0ff-7c8d-4f5b-b5b2-e1c852c29958" providerId="ADAL" clId="{3360CA65-7602-4B8A-950E-F56828B8B97B}" dt="2022-11-06T19:44:13.842" v="1103" actId="478"/>
          <ac:cxnSpMkLst>
            <pc:docMk/>
            <pc:sldMk cId="2931968741" sldId="396"/>
            <ac:cxnSpMk id="120" creationId="{18283939-1D4C-4B25-9FEB-D1D236E2A161}"/>
          </ac:cxnSpMkLst>
        </pc:cxnChg>
        <pc:cxnChg chg="del">
          <ac:chgData name="Carlos Sanchez-Sarmiento" userId="2326a0ff-7c8d-4f5b-b5b2-e1c852c29958" providerId="ADAL" clId="{3360CA65-7602-4B8A-950E-F56828B8B97B}" dt="2022-11-06T19:44:12.970" v="1102" actId="478"/>
          <ac:cxnSpMkLst>
            <pc:docMk/>
            <pc:sldMk cId="2931968741" sldId="396"/>
            <ac:cxnSpMk id="121" creationId="{1E63E98A-638B-4BEB-9682-E47EBECDA970}"/>
          </ac:cxnSpMkLst>
        </pc:cxnChg>
        <pc:cxnChg chg="add del mod">
          <ac:chgData name="Carlos Sanchez-Sarmiento" userId="2326a0ff-7c8d-4f5b-b5b2-e1c852c29958" providerId="ADAL" clId="{3360CA65-7602-4B8A-950E-F56828B8B97B}" dt="2022-11-06T19:44:10.706" v="1100" actId="478"/>
          <ac:cxnSpMkLst>
            <pc:docMk/>
            <pc:sldMk cId="2931968741" sldId="396"/>
            <ac:cxnSpMk id="124" creationId="{A2424DC8-8215-48B1-B973-C254213AA2B8}"/>
          </ac:cxnSpMkLst>
        </pc:cxnChg>
        <pc:cxnChg chg="del">
          <ac:chgData name="Carlos Sanchez-Sarmiento" userId="2326a0ff-7c8d-4f5b-b5b2-e1c852c29958" providerId="ADAL" clId="{3360CA65-7602-4B8A-950E-F56828B8B97B}" dt="2022-11-06T19:44:12.234" v="1101" actId="478"/>
          <ac:cxnSpMkLst>
            <pc:docMk/>
            <pc:sldMk cId="2931968741" sldId="396"/>
            <ac:cxnSpMk id="125" creationId="{66F08F19-CDAB-47C8-809F-CB9FB9C08864}"/>
          </ac:cxnSpMkLst>
        </pc:cxnChg>
      </pc:sldChg>
      <pc:sldChg chg="addSp delSp modSp mod">
        <pc:chgData name="Carlos Sanchez-Sarmiento" userId="2326a0ff-7c8d-4f5b-b5b2-e1c852c29958" providerId="ADAL" clId="{3360CA65-7602-4B8A-950E-F56828B8B97B}" dt="2022-11-06T21:45:55.491" v="2403"/>
        <pc:sldMkLst>
          <pc:docMk/>
          <pc:sldMk cId="3707826946" sldId="397"/>
        </pc:sldMkLst>
        <pc:spChg chg="mod">
          <ac:chgData name="Carlos Sanchez-Sarmiento" userId="2326a0ff-7c8d-4f5b-b5b2-e1c852c29958" providerId="ADAL" clId="{3360CA65-7602-4B8A-950E-F56828B8B97B}" dt="2022-11-06T21:44:46.236" v="2391"/>
          <ac:spMkLst>
            <pc:docMk/>
            <pc:sldMk cId="3707826946" sldId="397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45:55.491" v="2403"/>
          <ac:spMkLst>
            <pc:docMk/>
            <pc:sldMk cId="3707826946" sldId="397"/>
            <ac:spMk id="101" creationId="{B883EED8-EC99-4615-ADB5-D8C4C44CF174}"/>
          </ac:spMkLst>
        </pc:spChg>
        <pc:spChg chg="mod">
          <ac:chgData name="Carlos Sanchez-Sarmiento" userId="2326a0ff-7c8d-4f5b-b5b2-e1c852c29958" providerId="ADAL" clId="{3360CA65-7602-4B8A-950E-F56828B8B97B}" dt="2022-11-06T21:45:55.491" v="2403"/>
          <ac:spMkLst>
            <pc:docMk/>
            <pc:sldMk cId="3707826946" sldId="397"/>
            <ac:spMk id="102" creationId="{9BE66EE8-00D1-465E-ACB1-CC5BDBF7F0F7}"/>
          </ac:spMkLst>
        </pc:spChg>
        <pc:spChg chg="mod">
          <ac:chgData name="Carlos Sanchez-Sarmiento" userId="2326a0ff-7c8d-4f5b-b5b2-e1c852c29958" providerId="ADAL" clId="{3360CA65-7602-4B8A-950E-F56828B8B97B}" dt="2022-11-06T21:45:55.491" v="2403"/>
          <ac:spMkLst>
            <pc:docMk/>
            <pc:sldMk cId="3707826946" sldId="397"/>
            <ac:spMk id="103" creationId="{E23B871D-0340-435E-AD03-B33E9DFF8A5D}"/>
          </ac:spMkLst>
        </pc:spChg>
        <pc:spChg chg="add mod">
          <ac:chgData name="Carlos Sanchez-Sarmiento" userId="2326a0ff-7c8d-4f5b-b5b2-e1c852c29958" providerId="ADAL" clId="{3360CA65-7602-4B8A-950E-F56828B8B97B}" dt="2022-11-06T21:45:55.491" v="2403"/>
          <ac:spMkLst>
            <pc:docMk/>
            <pc:sldMk cId="3707826946" sldId="397"/>
            <ac:spMk id="104" creationId="{F8D685B8-06EB-4B04-A365-01FA0D46C9C3}"/>
          </ac:spMkLst>
        </pc:spChg>
        <pc:grpChg chg="del">
          <ac:chgData name="Carlos Sanchez-Sarmiento" userId="2326a0ff-7c8d-4f5b-b5b2-e1c852c29958" providerId="ADAL" clId="{3360CA65-7602-4B8A-950E-F56828B8B97B}" dt="2022-11-06T21:45:55.186" v="2402" actId="478"/>
          <ac:grpSpMkLst>
            <pc:docMk/>
            <pc:sldMk cId="3707826946" sldId="397"/>
            <ac:grpSpMk id="79" creationId="{F9B69A8F-0BF1-9102-8F6F-BA4F03B1571B}"/>
          </ac:grpSpMkLst>
        </pc:grpChg>
        <pc:grpChg chg="add mod">
          <ac:chgData name="Carlos Sanchez-Sarmiento" userId="2326a0ff-7c8d-4f5b-b5b2-e1c852c29958" providerId="ADAL" clId="{3360CA65-7602-4B8A-950E-F56828B8B97B}" dt="2022-11-06T21:45:55.491" v="2403"/>
          <ac:grpSpMkLst>
            <pc:docMk/>
            <pc:sldMk cId="3707826946" sldId="397"/>
            <ac:grpSpMk id="96" creationId="{B049E5AF-6CDA-43D7-8413-BB9A15425EA1}"/>
          </ac:grpSpMkLst>
        </pc:grpChg>
        <pc:grpChg chg="mod">
          <ac:chgData name="Carlos Sanchez-Sarmiento" userId="2326a0ff-7c8d-4f5b-b5b2-e1c852c29958" providerId="ADAL" clId="{3360CA65-7602-4B8A-950E-F56828B8B97B}" dt="2022-11-06T21:45:55.491" v="2403"/>
          <ac:grpSpMkLst>
            <pc:docMk/>
            <pc:sldMk cId="3707826946" sldId="397"/>
            <ac:grpSpMk id="97" creationId="{67FED23F-9C41-4554-8B74-534197A1BCC9}"/>
          </ac:grpSpMkLst>
        </pc:grpChg>
        <pc:grpChg chg="mod">
          <ac:chgData name="Carlos Sanchez-Sarmiento" userId="2326a0ff-7c8d-4f5b-b5b2-e1c852c29958" providerId="ADAL" clId="{3360CA65-7602-4B8A-950E-F56828B8B97B}" dt="2022-11-06T21:45:55.491" v="2403"/>
          <ac:grpSpMkLst>
            <pc:docMk/>
            <pc:sldMk cId="3707826946" sldId="397"/>
            <ac:grpSpMk id="100" creationId="{67BF3423-F6CB-4396-A119-7C33E80A7B61}"/>
          </ac:grpSpMkLst>
        </pc:grpChg>
        <pc:picChg chg="mod">
          <ac:chgData name="Carlos Sanchez-Sarmiento" userId="2326a0ff-7c8d-4f5b-b5b2-e1c852c29958" providerId="ADAL" clId="{3360CA65-7602-4B8A-950E-F56828B8B97B}" dt="2022-11-06T21:45:55.491" v="2403"/>
          <ac:picMkLst>
            <pc:docMk/>
            <pc:sldMk cId="3707826946" sldId="397"/>
            <ac:picMk id="98" creationId="{BA110C4B-9CE4-4AD4-B3F2-59184A7FD232}"/>
          </ac:picMkLst>
        </pc:picChg>
        <pc:picChg chg="mod">
          <ac:chgData name="Carlos Sanchez-Sarmiento" userId="2326a0ff-7c8d-4f5b-b5b2-e1c852c29958" providerId="ADAL" clId="{3360CA65-7602-4B8A-950E-F56828B8B97B}" dt="2022-11-06T21:45:55.491" v="2403"/>
          <ac:picMkLst>
            <pc:docMk/>
            <pc:sldMk cId="3707826946" sldId="397"/>
            <ac:picMk id="99" creationId="{54230AD1-DF9C-4656-9015-B1A3F43987A5}"/>
          </ac:picMkLst>
        </pc:picChg>
      </pc:sldChg>
      <pc:sldChg chg="addSp delSp modSp add mod">
        <pc:chgData name="Carlos Sanchez-Sarmiento" userId="2326a0ff-7c8d-4f5b-b5b2-e1c852c29958" providerId="ADAL" clId="{3360CA65-7602-4B8A-950E-F56828B8B97B}" dt="2022-11-06T20:17:46.426" v="1216" actId="1076"/>
        <pc:sldMkLst>
          <pc:docMk/>
          <pc:sldMk cId="3043339906" sldId="398"/>
        </pc:sldMkLst>
        <pc:spChg chg="add mod">
          <ac:chgData name="Carlos Sanchez-Sarmiento" userId="2326a0ff-7c8d-4f5b-b5b2-e1c852c29958" providerId="ADAL" clId="{3360CA65-7602-4B8A-950E-F56828B8B97B}" dt="2022-11-06T20:15:27.827" v="1197" actId="208"/>
          <ac:spMkLst>
            <pc:docMk/>
            <pc:sldMk cId="3043339906" sldId="398"/>
            <ac:spMk id="6" creationId="{6376420C-EAC1-4EE8-A25D-FE54E44C3221}"/>
          </ac:spMkLst>
        </pc:spChg>
        <pc:spChg chg="add del">
          <ac:chgData name="Carlos Sanchez-Sarmiento" userId="2326a0ff-7c8d-4f5b-b5b2-e1c852c29958" providerId="ADAL" clId="{3360CA65-7602-4B8A-950E-F56828B8B97B}" dt="2022-11-06T20:07:11.280" v="1136" actId="478"/>
          <ac:spMkLst>
            <pc:docMk/>
            <pc:sldMk cId="3043339906" sldId="398"/>
            <ac:spMk id="8" creationId="{FFDAC675-6691-49B1-8719-7284972C7AA5}"/>
          </ac:spMkLst>
        </pc:spChg>
        <pc:spChg chg="del">
          <ac:chgData name="Carlos Sanchez-Sarmiento" userId="2326a0ff-7c8d-4f5b-b5b2-e1c852c29958" providerId="ADAL" clId="{3360CA65-7602-4B8A-950E-F56828B8B97B}" dt="2022-11-06T20:06:57.419" v="1123" actId="478"/>
          <ac:spMkLst>
            <pc:docMk/>
            <pc:sldMk cId="3043339906" sldId="398"/>
            <ac:spMk id="48" creationId="{6AAB7F35-018A-4F0D-812E-E29F0BA540FC}"/>
          </ac:spMkLst>
        </pc:spChg>
        <pc:spChg chg="del">
          <ac:chgData name="Carlos Sanchez-Sarmiento" userId="2326a0ff-7c8d-4f5b-b5b2-e1c852c29958" providerId="ADAL" clId="{3360CA65-7602-4B8A-950E-F56828B8B97B}" dt="2022-11-06T20:07:03.622" v="1129" actId="478"/>
          <ac:spMkLst>
            <pc:docMk/>
            <pc:sldMk cId="3043339906" sldId="398"/>
            <ac:spMk id="56" creationId="{41126522-7478-4247-8A8B-B0217F4CB6C9}"/>
          </ac:spMkLst>
        </pc:spChg>
        <pc:spChg chg="del">
          <ac:chgData name="Carlos Sanchez-Sarmiento" userId="2326a0ff-7c8d-4f5b-b5b2-e1c852c29958" providerId="ADAL" clId="{3360CA65-7602-4B8A-950E-F56828B8B97B}" dt="2022-11-06T20:06:59.237" v="1124" actId="478"/>
          <ac:spMkLst>
            <pc:docMk/>
            <pc:sldMk cId="3043339906" sldId="398"/>
            <ac:spMk id="57" creationId="{27352C2D-6A6E-4857-B7BD-B290F4D55F53}"/>
          </ac:spMkLst>
        </pc:spChg>
        <pc:spChg chg="del">
          <ac:chgData name="Carlos Sanchez-Sarmiento" userId="2326a0ff-7c8d-4f5b-b5b2-e1c852c29958" providerId="ADAL" clId="{3360CA65-7602-4B8A-950E-F56828B8B97B}" dt="2022-11-06T20:07:14.958" v="1137" actId="478"/>
          <ac:spMkLst>
            <pc:docMk/>
            <pc:sldMk cId="3043339906" sldId="398"/>
            <ac:spMk id="123" creationId="{B085A422-0264-4C46-A46D-15FF06199AAF}"/>
          </ac:spMkLst>
        </pc:spChg>
        <pc:spChg chg="del">
          <ac:chgData name="Carlos Sanchez-Sarmiento" userId="2326a0ff-7c8d-4f5b-b5b2-e1c852c29958" providerId="ADAL" clId="{3360CA65-7602-4B8A-950E-F56828B8B97B}" dt="2022-11-06T20:07:20.734" v="1143" actId="478"/>
          <ac:spMkLst>
            <pc:docMk/>
            <pc:sldMk cId="3043339906" sldId="398"/>
            <ac:spMk id="127" creationId="{A2FDC28B-CE0A-491F-A0F0-35B84CDFCD50}"/>
          </ac:spMkLst>
        </pc:spChg>
        <pc:spChg chg="add del mod topLvl">
          <ac:chgData name="Carlos Sanchez-Sarmiento" userId="2326a0ff-7c8d-4f5b-b5b2-e1c852c29958" providerId="ADAL" clId="{3360CA65-7602-4B8A-950E-F56828B8B97B}" dt="2022-11-06T20:12:34.520" v="1160" actId="478"/>
          <ac:spMkLst>
            <pc:docMk/>
            <pc:sldMk cId="3043339906" sldId="398"/>
            <ac:spMk id="136" creationId="{F7700F4D-0A58-4AFD-A576-A4A10BE78A68}"/>
          </ac:spMkLst>
        </pc:spChg>
        <pc:spChg chg="add del mod topLvl">
          <ac:chgData name="Carlos Sanchez-Sarmiento" userId="2326a0ff-7c8d-4f5b-b5b2-e1c852c29958" providerId="ADAL" clId="{3360CA65-7602-4B8A-950E-F56828B8B97B}" dt="2022-11-06T20:12:29.647" v="1155" actId="478"/>
          <ac:spMkLst>
            <pc:docMk/>
            <pc:sldMk cId="3043339906" sldId="398"/>
            <ac:spMk id="137" creationId="{48E080E4-A737-467F-B6AF-805B8FC5DEA5}"/>
          </ac:spMkLst>
        </pc:spChg>
        <pc:spChg chg="del mod">
          <ac:chgData name="Carlos Sanchez-Sarmiento" userId="2326a0ff-7c8d-4f5b-b5b2-e1c852c29958" providerId="ADAL" clId="{3360CA65-7602-4B8A-950E-F56828B8B97B}" dt="2022-11-06T20:12:15.982" v="1146" actId="478"/>
          <ac:spMkLst>
            <pc:docMk/>
            <pc:sldMk cId="3043339906" sldId="398"/>
            <ac:spMk id="138" creationId="{B9511FA7-3F53-40C7-BC15-3F0D51B0940C}"/>
          </ac:spMkLst>
        </pc:spChg>
        <pc:spChg chg="mod">
          <ac:chgData name="Carlos Sanchez-Sarmiento" userId="2326a0ff-7c8d-4f5b-b5b2-e1c852c29958" providerId="ADAL" clId="{3360CA65-7602-4B8A-950E-F56828B8B97B}" dt="2022-11-06T20:13:40.391" v="1170" actId="165"/>
          <ac:spMkLst>
            <pc:docMk/>
            <pc:sldMk cId="3043339906" sldId="398"/>
            <ac:spMk id="140" creationId="{AC432F85-D061-4609-AFDE-7218D4CDB716}"/>
          </ac:spMkLst>
        </pc:spChg>
        <pc:spChg chg="mod">
          <ac:chgData name="Carlos Sanchez-Sarmiento" userId="2326a0ff-7c8d-4f5b-b5b2-e1c852c29958" providerId="ADAL" clId="{3360CA65-7602-4B8A-950E-F56828B8B97B}" dt="2022-11-06T20:13:40.391" v="1170" actId="165"/>
          <ac:spMkLst>
            <pc:docMk/>
            <pc:sldMk cId="3043339906" sldId="398"/>
            <ac:spMk id="141" creationId="{09EADDEB-4DE5-475F-9822-64B5743FE29E}"/>
          </ac:spMkLst>
        </pc:spChg>
        <pc:spChg chg="mod">
          <ac:chgData name="Carlos Sanchez-Sarmiento" userId="2326a0ff-7c8d-4f5b-b5b2-e1c852c29958" providerId="ADAL" clId="{3360CA65-7602-4B8A-950E-F56828B8B97B}" dt="2022-11-06T20:13:40.391" v="1170" actId="165"/>
          <ac:spMkLst>
            <pc:docMk/>
            <pc:sldMk cId="3043339906" sldId="398"/>
            <ac:spMk id="142" creationId="{771DBE2C-3EC9-403F-99F5-A5E281415410}"/>
          </ac:spMkLst>
        </pc:spChg>
        <pc:spChg chg="mod">
          <ac:chgData name="Carlos Sanchez-Sarmiento" userId="2326a0ff-7c8d-4f5b-b5b2-e1c852c29958" providerId="ADAL" clId="{3360CA65-7602-4B8A-950E-F56828B8B97B}" dt="2022-11-06T20:12:39.025" v="1162"/>
          <ac:spMkLst>
            <pc:docMk/>
            <pc:sldMk cId="3043339906" sldId="398"/>
            <ac:spMk id="145" creationId="{7F195E29-B551-406F-A505-60B201598882}"/>
          </ac:spMkLst>
        </pc:spChg>
        <pc:spChg chg="mod">
          <ac:chgData name="Carlos Sanchez-Sarmiento" userId="2326a0ff-7c8d-4f5b-b5b2-e1c852c29958" providerId="ADAL" clId="{3360CA65-7602-4B8A-950E-F56828B8B97B}" dt="2022-11-06T20:12:39.025" v="1162"/>
          <ac:spMkLst>
            <pc:docMk/>
            <pc:sldMk cId="3043339906" sldId="398"/>
            <ac:spMk id="146" creationId="{C3270AAF-4562-4FAB-BD9E-D9B77CFB61A1}"/>
          </ac:spMkLst>
        </pc:spChg>
        <pc:spChg chg="mod">
          <ac:chgData name="Carlos Sanchez-Sarmiento" userId="2326a0ff-7c8d-4f5b-b5b2-e1c852c29958" providerId="ADAL" clId="{3360CA65-7602-4B8A-950E-F56828B8B97B}" dt="2022-11-06T20:12:39.025" v="1162"/>
          <ac:spMkLst>
            <pc:docMk/>
            <pc:sldMk cId="3043339906" sldId="398"/>
            <ac:spMk id="147" creationId="{172758AB-1A0D-4B78-BF29-41B86A33C45E}"/>
          </ac:spMkLst>
        </pc:spChg>
        <pc:spChg chg="add del mod">
          <ac:chgData name="Carlos Sanchez-Sarmiento" userId="2326a0ff-7c8d-4f5b-b5b2-e1c852c29958" providerId="ADAL" clId="{3360CA65-7602-4B8A-950E-F56828B8B97B}" dt="2022-11-06T20:14:30.200" v="1184" actId="478"/>
          <ac:spMkLst>
            <pc:docMk/>
            <pc:sldMk cId="3043339906" sldId="398"/>
            <ac:spMk id="150" creationId="{C5708A42-12C4-4BE4-BEDD-B3971CDC2813}"/>
          </ac:spMkLst>
        </pc:spChg>
        <pc:spChg chg="add mod ord">
          <ac:chgData name="Carlos Sanchez-Sarmiento" userId="2326a0ff-7c8d-4f5b-b5b2-e1c852c29958" providerId="ADAL" clId="{3360CA65-7602-4B8A-950E-F56828B8B97B}" dt="2022-11-06T20:16:19.948" v="1204" actId="166"/>
          <ac:spMkLst>
            <pc:docMk/>
            <pc:sldMk cId="3043339906" sldId="398"/>
            <ac:spMk id="151" creationId="{26A18E43-3071-4BC2-B5A5-41F81BB34F99}"/>
          </ac:spMkLst>
        </pc:spChg>
        <pc:spChg chg="add mod">
          <ac:chgData name="Carlos Sanchez-Sarmiento" userId="2326a0ff-7c8d-4f5b-b5b2-e1c852c29958" providerId="ADAL" clId="{3360CA65-7602-4B8A-950E-F56828B8B97B}" dt="2022-11-06T20:15:54.869" v="1200" actId="164"/>
          <ac:spMkLst>
            <pc:docMk/>
            <pc:sldMk cId="3043339906" sldId="398"/>
            <ac:spMk id="152" creationId="{2F6A2925-20C3-4323-8DDD-739A45FAF367}"/>
          </ac:spMkLst>
        </pc:spChg>
        <pc:spChg chg="add mod">
          <ac:chgData name="Carlos Sanchez-Sarmiento" userId="2326a0ff-7c8d-4f5b-b5b2-e1c852c29958" providerId="ADAL" clId="{3360CA65-7602-4B8A-950E-F56828B8B97B}" dt="2022-11-06T20:15:54.869" v="1200" actId="164"/>
          <ac:spMkLst>
            <pc:docMk/>
            <pc:sldMk cId="3043339906" sldId="398"/>
            <ac:spMk id="153" creationId="{4FB20F0D-CF96-493A-80D0-9A4E098F93C1}"/>
          </ac:spMkLst>
        </pc:spChg>
        <pc:spChg chg="add mod">
          <ac:chgData name="Carlos Sanchez-Sarmiento" userId="2326a0ff-7c8d-4f5b-b5b2-e1c852c29958" providerId="ADAL" clId="{3360CA65-7602-4B8A-950E-F56828B8B97B}" dt="2022-11-06T20:15:54.869" v="1200" actId="164"/>
          <ac:spMkLst>
            <pc:docMk/>
            <pc:sldMk cId="3043339906" sldId="398"/>
            <ac:spMk id="154" creationId="{4A5A1E4C-5F96-412E-960D-EEDFC3CD0E30}"/>
          </ac:spMkLst>
        </pc:spChg>
        <pc:spChg chg="add mod">
          <ac:chgData name="Carlos Sanchez-Sarmiento" userId="2326a0ff-7c8d-4f5b-b5b2-e1c852c29958" providerId="ADAL" clId="{3360CA65-7602-4B8A-950E-F56828B8B97B}" dt="2022-11-06T20:15:54.869" v="1200" actId="164"/>
          <ac:spMkLst>
            <pc:docMk/>
            <pc:sldMk cId="3043339906" sldId="398"/>
            <ac:spMk id="155" creationId="{442EFFC2-97F8-4A09-8EEE-F2A7014D3D86}"/>
          </ac:spMkLst>
        </pc:spChg>
        <pc:spChg chg="add mod">
          <ac:chgData name="Carlos Sanchez-Sarmiento" userId="2326a0ff-7c8d-4f5b-b5b2-e1c852c29958" providerId="ADAL" clId="{3360CA65-7602-4B8A-950E-F56828B8B97B}" dt="2022-11-06T20:17:11.273" v="1210" actId="14100"/>
          <ac:spMkLst>
            <pc:docMk/>
            <pc:sldMk cId="3043339906" sldId="398"/>
            <ac:spMk id="156" creationId="{E438A682-37D3-4014-8437-AA410874E473}"/>
          </ac:spMkLst>
        </pc:spChg>
        <pc:spChg chg="add mod">
          <ac:chgData name="Carlos Sanchez-Sarmiento" userId="2326a0ff-7c8d-4f5b-b5b2-e1c852c29958" providerId="ADAL" clId="{3360CA65-7602-4B8A-950E-F56828B8B97B}" dt="2022-11-06T20:17:16.798" v="1212"/>
          <ac:spMkLst>
            <pc:docMk/>
            <pc:sldMk cId="3043339906" sldId="398"/>
            <ac:spMk id="157" creationId="{3893D3BC-BE31-4D14-81DF-13EEC1D4DEFC}"/>
          </ac:spMkLst>
        </pc:spChg>
        <pc:spChg chg="add mod">
          <ac:chgData name="Carlos Sanchez-Sarmiento" userId="2326a0ff-7c8d-4f5b-b5b2-e1c852c29958" providerId="ADAL" clId="{3360CA65-7602-4B8A-950E-F56828B8B97B}" dt="2022-11-06T20:17:16.798" v="1212"/>
          <ac:spMkLst>
            <pc:docMk/>
            <pc:sldMk cId="3043339906" sldId="398"/>
            <ac:spMk id="158" creationId="{5E0B154C-64D2-4C0B-99AF-F4171663C2B5}"/>
          </ac:spMkLst>
        </pc:spChg>
        <pc:spChg chg="add mod">
          <ac:chgData name="Carlos Sanchez-Sarmiento" userId="2326a0ff-7c8d-4f5b-b5b2-e1c852c29958" providerId="ADAL" clId="{3360CA65-7602-4B8A-950E-F56828B8B97B}" dt="2022-11-06T20:17:25.791" v="1214" actId="1076"/>
          <ac:spMkLst>
            <pc:docMk/>
            <pc:sldMk cId="3043339906" sldId="398"/>
            <ac:spMk id="159" creationId="{DF906A3A-74CA-4273-ADD0-C9E517447046}"/>
          </ac:spMkLst>
        </pc:spChg>
        <pc:spChg chg="mod">
          <ac:chgData name="Carlos Sanchez-Sarmiento" userId="2326a0ff-7c8d-4f5b-b5b2-e1c852c29958" providerId="ADAL" clId="{3360CA65-7602-4B8A-950E-F56828B8B97B}" dt="2022-11-06T20:17:20.202" v="1213"/>
          <ac:spMkLst>
            <pc:docMk/>
            <pc:sldMk cId="3043339906" sldId="398"/>
            <ac:spMk id="161" creationId="{EAD23A8D-38D9-4527-BED8-F20C909B8011}"/>
          </ac:spMkLst>
        </pc:spChg>
        <pc:spChg chg="mod">
          <ac:chgData name="Carlos Sanchez-Sarmiento" userId="2326a0ff-7c8d-4f5b-b5b2-e1c852c29958" providerId="ADAL" clId="{3360CA65-7602-4B8A-950E-F56828B8B97B}" dt="2022-11-06T20:17:20.202" v="1213"/>
          <ac:spMkLst>
            <pc:docMk/>
            <pc:sldMk cId="3043339906" sldId="398"/>
            <ac:spMk id="162" creationId="{13031E18-9CA0-46F7-8A61-8FCD39319493}"/>
          </ac:spMkLst>
        </pc:spChg>
        <pc:spChg chg="mod">
          <ac:chgData name="Carlos Sanchez-Sarmiento" userId="2326a0ff-7c8d-4f5b-b5b2-e1c852c29958" providerId="ADAL" clId="{3360CA65-7602-4B8A-950E-F56828B8B97B}" dt="2022-11-06T20:17:20.202" v="1213"/>
          <ac:spMkLst>
            <pc:docMk/>
            <pc:sldMk cId="3043339906" sldId="398"/>
            <ac:spMk id="163" creationId="{7B7B7F1C-2408-4B24-8981-194E56979593}"/>
          </ac:spMkLst>
        </pc:spChg>
        <pc:spChg chg="mod">
          <ac:chgData name="Carlos Sanchez-Sarmiento" userId="2326a0ff-7c8d-4f5b-b5b2-e1c852c29958" providerId="ADAL" clId="{3360CA65-7602-4B8A-950E-F56828B8B97B}" dt="2022-11-06T20:17:20.202" v="1213"/>
          <ac:spMkLst>
            <pc:docMk/>
            <pc:sldMk cId="3043339906" sldId="398"/>
            <ac:spMk id="164" creationId="{05B1F525-010B-4562-A169-D1BA42DF027C}"/>
          </ac:spMkLst>
        </pc:spChg>
        <pc:spChg chg="add mod">
          <ac:chgData name="Carlos Sanchez-Sarmiento" userId="2326a0ff-7c8d-4f5b-b5b2-e1c852c29958" providerId="ADAL" clId="{3360CA65-7602-4B8A-950E-F56828B8B97B}" dt="2022-11-06T20:17:25.791" v="1214" actId="1076"/>
          <ac:spMkLst>
            <pc:docMk/>
            <pc:sldMk cId="3043339906" sldId="398"/>
            <ac:spMk id="165" creationId="{9852CCEE-A892-4271-960F-1A6CBADED395}"/>
          </ac:spMkLst>
        </pc:spChg>
        <pc:grpChg chg="add del mod">
          <ac:chgData name="Carlos Sanchez-Sarmiento" userId="2326a0ff-7c8d-4f5b-b5b2-e1c852c29958" providerId="ADAL" clId="{3360CA65-7602-4B8A-950E-F56828B8B97B}" dt="2022-11-06T20:13:40.391" v="1170" actId="165"/>
          <ac:grpSpMkLst>
            <pc:docMk/>
            <pc:sldMk cId="3043339906" sldId="398"/>
            <ac:grpSpMk id="2" creationId="{12630D9F-8390-4AEF-BAD4-A99BBE337DE5}"/>
          </ac:grpSpMkLst>
        </pc:grpChg>
        <pc:grpChg chg="add mod">
          <ac:chgData name="Carlos Sanchez-Sarmiento" userId="2326a0ff-7c8d-4f5b-b5b2-e1c852c29958" providerId="ADAL" clId="{3360CA65-7602-4B8A-950E-F56828B8B97B}" dt="2022-11-06T20:14:28.875" v="1183" actId="14100"/>
          <ac:grpSpMkLst>
            <pc:docMk/>
            <pc:sldMk cId="3043339906" sldId="398"/>
            <ac:grpSpMk id="4" creationId="{4F0FB0F2-EF6B-4C3D-95B4-6322AA53DDC7}"/>
          </ac:grpSpMkLst>
        </pc:grpChg>
        <pc:grpChg chg="add mod">
          <ac:chgData name="Carlos Sanchez-Sarmiento" userId="2326a0ff-7c8d-4f5b-b5b2-e1c852c29958" providerId="ADAL" clId="{3360CA65-7602-4B8A-950E-F56828B8B97B}" dt="2022-11-06T20:17:46.426" v="1216" actId="1076"/>
          <ac:grpSpMkLst>
            <pc:docMk/>
            <pc:sldMk cId="3043339906" sldId="398"/>
            <ac:grpSpMk id="7" creationId="{61AC2207-CB6B-4381-9391-3888638361AE}"/>
          </ac:grpSpMkLst>
        </pc:grpChg>
        <pc:grpChg chg="del">
          <ac:chgData name="Carlos Sanchez-Sarmiento" userId="2326a0ff-7c8d-4f5b-b5b2-e1c852c29958" providerId="ADAL" clId="{3360CA65-7602-4B8A-950E-F56828B8B97B}" dt="2022-11-06T20:06:55.972" v="1121" actId="478"/>
          <ac:grpSpMkLst>
            <pc:docMk/>
            <pc:sldMk cId="3043339906" sldId="398"/>
            <ac:grpSpMk id="23" creationId="{AC8CCDAE-3D5B-4C7D-B434-F6B1C81FBCF8}"/>
          </ac:grpSpMkLst>
        </pc:grpChg>
        <pc:grpChg chg="del">
          <ac:chgData name="Carlos Sanchez-Sarmiento" userId="2326a0ff-7c8d-4f5b-b5b2-e1c852c29958" providerId="ADAL" clId="{3360CA65-7602-4B8A-950E-F56828B8B97B}" dt="2022-11-06T20:07:02.171" v="1127" actId="478"/>
          <ac:grpSpMkLst>
            <pc:docMk/>
            <pc:sldMk cId="3043339906" sldId="398"/>
            <ac:grpSpMk id="60" creationId="{89C699CB-0562-4952-B8CC-5608C9B10AD5}"/>
          </ac:grpSpMkLst>
        </pc:grpChg>
        <pc:grpChg chg="del">
          <ac:chgData name="Carlos Sanchez-Sarmiento" userId="2326a0ff-7c8d-4f5b-b5b2-e1c852c29958" providerId="ADAL" clId="{3360CA65-7602-4B8A-950E-F56828B8B97B}" dt="2022-11-06T20:06:56.823" v="1122" actId="478"/>
          <ac:grpSpMkLst>
            <pc:docMk/>
            <pc:sldMk cId="3043339906" sldId="398"/>
            <ac:grpSpMk id="79" creationId="{B4F6AA55-844F-4441-9E9D-444C715CE150}"/>
          </ac:grpSpMkLst>
        </pc:grpChg>
        <pc:grpChg chg="del">
          <ac:chgData name="Carlos Sanchez-Sarmiento" userId="2326a0ff-7c8d-4f5b-b5b2-e1c852c29958" providerId="ADAL" clId="{3360CA65-7602-4B8A-950E-F56828B8B97B}" dt="2022-11-06T20:07:08.073" v="1133" actId="478"/>
          <ac:grpSpMkLst>
            <pc:docMk/>
            <pc:sldMk cId="3043339906" sldId="398"/>
            <ac:grpSpMk id="98" creationId="{BF1B3437-E952-4367-8D55-89CA18275CA1}"/>
          </ac:grpSpMkLst>
        </pc:grpChg>
        <pc:grpChg chg="add del mod">
          <ac:chgData name="Carlos Sanchez-Sarmiento" userId="2326a0ff-7c8d-4f5b-b5b2-e1c852c29958" providerId="ADAL" clId="{3360CA65-7602-4B8A-950E-F56828B8B97B}" dt="2022-11-06T20:12:22.806" v="1150" actId="165"/>
          <ac:grpSpMkLst>
            <pc:docMk/>
            <pc:sldMk cId="3043339906" sldId="398"/>
            <ac:grpSpMk id="120" creationId="{F6E53BBA-114E-40A8-A3B1-80FC6638FC2E}"/>
          </ac:grpSpMkLst>
        </pc:grpChg>
        <pc:grpChg chg="add del mod topLvl">
          <ac:chgData name="Carlos Sanchez-Sarmiento" userId="2326a0ff-7c8d-4f5b-b5b2-e1c852c29958" providerId="ADAL" clId="{3360CA65-7602-4B8A-950E-F56828B8B97B}" dt="2022-11-06T20:13:42.292" v="1171" actId="164"/>
          <ac:grpSpMkLst>
            <pc:docMk/>
            <pc:sldMk cId="3043339906" sldId="398"/>
            <ac:grpSpMk id="121" creationId="{861104BA-9A13-4059-B12F-D877C2122C68}"/>
          </ac:grpSpMkLst>
        </pc:grpChg>
        <pc:grpChg chg="mod">
          <ac:chgData name="Carlos Sanchez-Sarmiento" userId="2326a0ff-7c8d-4f5b-b5b2-e1c852c29958" providerId="ADAL" clId="{3360CA65-7602-4B8A-950E-F56828B8B97B}" dt="2022-11-06T20:13:40.391" v="1170" actId="165"/>
          <ac:grpSpMkLst>
            <pc:docMk/>
            <pc:sldMk cId="3043339906" sldId="398"/>
            <ac:grpSpMk id="139" creationId="{4CF7F30D-0471-4AEF-8172-72E0BC9E0EEB}"/>
          </ac:grpSpMkLst>
        </pc:grpChg>
        <pc:grpChg chg="add mod">
          <ac:chgData name="Carlos Sanchez-Sarmiento" userId="2326a0ff-7c8d-4f5b-b5b2-e1c852c29958" providerId="ADAL" clId="{3360CA65-7602-4B8A-950E-F56828B8B97B}" dt="2022-11-06T20:12:39.025" v="1162"/>
          <ac:grpSpMkLst>
            <pc:docMk/>
            <pc:sldMk cId="3043339906" sldId="398"/>
            <ac:grpSpMk id="143" creationId="{D9F89B0E-99AF-45F4-84CC-DE85F254B4FD}"/>
          </ac:grpSpMkLst>
        </pc:grpChg>
        <pc:grpChg chg="mod">
          <ac:chgData name="Carlos Sanchez-Sarmiento" userId="2326a0ff-7c8d-4f5b-b5b2-e1c852c29958" providerId="ADAL" clId="{3360CA65-7602-4B8A-950E-F56828B8B97B}" dt="2022-11-06T20:12:39.025" v="1162"/>
          <ac:grpSpMkLst>
            <pc:docMk/>
            <pc:sldMk cId="3043339906" sldId="398"/>
            <ac:grpSpMk id="144" creationId="{445F3758-A264-43E7-83E2-15F640084453}"/>
          </ac:grpSpMkLst>
        </pc:grpChg>
        <pc:grpChg chg="add mod">
          <ac:chgData name="Carlos Sanchez-Sarmiento" userId="2326a0ff-7c8d-4f5b-b5b2-e1c852c29958" providerId="ADAL" clId="{3360CA65-7602-4B8A-950E-F56828B8B97B}" dt="2022-11-06T20:17:46.426" v="1216" actId="1076"/>
          <ac:grpSpMkLst>
            <pc:docMk/>
            <pc:sldMk cId="3043339906" sldId="398"/>
            <ac:grpSpMk id="160" creationId="{74D6F2DD-601F-4D66-86EF-481FC531FAA7}"/>
          </ac:grpSpMkLst>
        </pc:grpChg>
        <pc:picChg chg="add del mod topLvl">
          <ac:chgData name="Carlos Sanchez-Sarmiento" userId="2326a0ff-7c8d-4f5b-b5b2-e1c852c29958" providerId="ADAL" clId="{3360CA65-7602-4B8A-950E-F56828B8B97B}" dt="2022-11-06T20:13:42.292" v="1171" actId="164"/>
          <ac:picMkLst>
            <pc:docMk/>
            <pc:sldMk cId="3043339906" sldId="398"/>
            <ac:picMk id="129" creationId="{F694504B-A66F-4C74-AB61-F5060D1A7A35}"/>
          </ac:picMkLst>
        </pc:picChg>
        <pc:picChg chg="add del mod topLvl">
          <ac:chgData name="Carlos Sanchez-Sarmiento" userId="2326a0ff-7c8d-4f5b-b5b2-e1c852c29958" providerId="ADAL" clId="{3360CA65-7602-4B8A-950E-F56828B8B97B}" dt="2022-11-06T20:13:42.292" v="1171" actId="164"/>
          <ac:picMkLst>
            <pc:docMk/>
            <pc:sldMk cId="3043339906" sldId="398"/>
            <ac:picMk id="130" creationId="{B5D43AB9-B8FE-47EC-BAF7-06D55D445552}"/>
          </ac:picMkLst>
        </pc:picChg>
        <pc:picChg chg="add mod">
          <ac:chgData name="Carlos Sanchez-Sarmiento" userId="2326a0ff-7c8d-4f5b-b5b2-e1c852c29958" providerId="ADAL" clId="{3360CA65-7602-4B8A-950E-F56828B8B97B}" dt="2022-11-06T20:12:39.025" v="1162"/>
          <ac:picMkLst>
            <pc:docMk/>
            <pc:sldMk cId="3043339906" sldId="398"/>
            <ac:picMk id="148" creationId="{B9D4E902-211C-4720-9BC7-810F618F9201}"/>
          </ac:picMkLst>
        </pc:picChg>
        <pc:picChg chg="add mod">
          <ac:chgData name="Carlos Sanchez-Sarmiento" userId="2326a0ff-7c8d-4f5b-b5b2-e1c852c29958" providerId="ADAL" clId="{3360CA65-7602-4B8A-950E-F56828B8B97B}" dt="2022-11-06T20:12:39.025" v="1162"/>
          <ac:picMkLst>
            <pc:docMk/>
            <pc:sldMk cId="3043339906" sldId="398"/>
            <ac:picMk id="149" creationId="{63CBF195-E18E-4388-BF29-45C23CAE5957}"/>
          </ac:picMkLst>
        </pc:picChg>
        <pc:cxnChg chg="del">
          <ac:chgData name="Carlos Sanchez-Sarmiento" userId="2326a0ff-7c8d-4f5b-b5b2-e1c852c29958" providerId="ADAL" clId="{3360CA65-7602-4B8A-950E-F56828B8B97B}" dt="2022-11-06T20:07:19.462" v="1142" actId="478"/>
          <ac:cxnSpMkLst>
            <pc:docMk/>
            <pc:sldMk cId="3043339906" sldId="398"/>
            <ac:cxnSpMk id="3" creationId="{3663BC4A-DBB0-4141-8215-026898F60483}"/>
          </ac:cxnSpMkLst>
        </pc:cxnChg>
        <pc:cxnChg chg="mod">
          <ac:chgData name="Carlos Sanchez-Sarmiento" userId="2326a0ff-7c8d-4f5b-b5b2-e1c852c29958" providerId="ADAL" clId="{3360CA65-7602-4B8A-950E-F56828B8B97B}" dt="2022-11-06T20:06:55.972" v="1121" actId="478"/>
          <ac:cxnSpMkLst>
            <pc:docMk/>
            <pc:sldMk cId="3043339906" sldId="398"/>
            <ac:cxnSpMk id="25" creationId="{D906C6AC-2EE4-4B99-97F8-ECC0F3168620}"/>
          </ac:cxnSpMkLst>
        </pc:cxnChg>
        <pc:cxnChg chg="mod">
          <ac:chgData name="Carlos Sanchez-Sarmiento" userId="2326a0ff-7c8d-4f5b-b5b2-e1c852c29958" providerId="ADAL" clId="{3360CA65-7602-4B8A-950E-F56828B8B97B}" dt="2022-11-06T20:06:55.972" v="1121" actId="478"/>
          <ac:cxnSpMkLst>
            <pc:docMk/>
            <pc:sldMk cId="3043339906" sldId="398"/>
            <ac:cxnSpMk id="26" creationId="{C833BA84-7C54-471A-9DE9-53E824033EC2}"/>
          </ac:cxnSpMkLst>
        </pc:cxnChg>
        <pc:cxnChg chg="mod">
          <ac:chgData name="Carlos Sanchez-Sarmiento" userId="2326a0ff-7c8d-4f5b-b5b2-e1c852c29958" providerId="ADAL" clId="{3360CA65-7602-4B8A-950E-F56828B8B97B}" dt="2022-11-06T20:06:55.972" v="1121" actId="478"/>
          <ac:cxnSpMkLst>
            <pc:docMk/>
            <pc:sldMk cId="3043339906" sldId="398"/>
            <ac:cxnSpMk id="37" creationId="{CDADEC9F-97C5-40D2-8F31-38FFFFF2C063}"/>
          </ac:cxnSpMkLst>
        </pc:cxnChg>
        <pc:cxnChg chg="del">
          <ac:chgData name="Carlos Sanchez-Sarmiento" userId="2326a0ff-7c8d-4f5b-b5b2-e1c852c29958" providerId="ADAL" clId="{3360CA65-7602-4B8A-950E-F56828B8B97B}" dt="2022-11-06T20:07:06.406" v="1132" actId="478"/>
          <ac:cxnSpMkLst>
            <pc:docMk/>
            <pc:sldMk cId="3043339906" sldId="398"/>
            <ac:cxnSpMk id="49" creationId="{755C5008-19F8-4845-948D-E597BBDF2EF4}"/>
          </ac:cxnSpMkLst>
        </pc:cxnChg>
        <pc:cxnChg chg="del">
          <ac:chgData name="Carlos Sanchez-Sarmiento" userId="2326a0ff-7c8d-4f5b-b5b2-e1c852c29958" providerId="ADAL" clId="{3360CA65-7602-4B8A-950E-F56828B8B97B}" dt="2022-11-06T20:07:01.621" v="1126" actId="478"/>
          <ac:cxnSpMkLst>
            <pc:docMk/>
            <pc:sldMk cId="3043339906" sldId="398"/>
            <ac:cxnSpMk id="50" creationId="{DE4020B7-918E-4C4B-91EC-60F23F72B116}"/>
          </ac:cxnSpMkLst>
        </pc:cxnChg>
        <pc:cxnChg chg="del">
          <ac:chgData name="Carlos Sanchez-Sarmiento" userId="2326a0ff-7c8d-4f5b-b5b2-e1c852c29958" providerId="ADAL" clId="{3360CA65-7602-4B8A-950E-F56828B8B97B}" dt="2022-11-06T20:07:05.975" v="1131" actId="478"/>
          <ac:cxnSpMkLst>
            <pc:docMk/>
            <pc:sldMk cId="3043339906" sldId="398"/>
            <ac:cxnSpMk id="52" creationId="{76044559-F8E6-4ED3-9325-CE8C70C180C2}"/>
          </ac:cxnSpMkLst>
        </pc:cxnChg>
        <pc:cxnChg chg="del">
          <ac:chgData name="Carlos Sanchez-Sarmiento" userId="2326a0ff-7c8d-4f5b-b5b2-e1c852c29958" providerId="ADAL" clId="{3360CA65-7602-4B8A-950E-F56828B8B97B}" dt="2022-11-06T20:07:03.139" v="1128" actId="478"/>
          <ac:cxnSpMkLst>
            <pc:docMk/>
            <pc:sldMk cId="3043339906" sldId="398"/>
            <ac:cxnSpMk id="53" creationId="{DC01F1D5-7CF7-48FE-9DAA-3C7B5A6DC4EE}"/>
          </ac:cxnSpMkLst>
        </pc:cxnChg>
        <pc:cxnChg chg="del">
          <ac:chgData name="Carlos Sanchez-Sarmiento" userId="2326a0ff-7c8d-4f5b-b5b2-e1c852c29958" providerId="ADAL" clId="{3360CA65-7602-4B8A-950E-F56828B8B97B}" dt="2022-11-06T20:07:05.012" v="1130" actId="478"/>
          <ac:cxnSpMkLst>
            <pc:docMk/>
            <pc:sldMk cId="3043339906" sldId="398"/>
            <ac:cxnSpMk id="54" creationId="{405E96A5-62B2-4C17-A3F8-129D5ACC7AC2}"/>
          </ac:cxnSpMkLst>
        </pc:cxnChg>
        <pc:cxnChg chg="del">
          <ac:chgData name="Carlos Sanchez-Sarmiento" userId="2326a0ff-7c8d-4f5b-b5b2-e1c852c29958" providerId="ADAL" clId="{3360CA65-7602-4B8A-950E-F56828B8B97B}" dt="2022-11-06T20:07:00.123" v="1125" actId="478"/>
          <ac:cxnSpMkLst>
            <pc:docMk/>
            <pc:sldMk cId="3043339906" sldId="398"/>
            <ac:cxnSpMk id="55" creationId="{0D062F3D-E376-4A6C-9340-62690221D743}"/>
          </ac:cxnSpMkLst>
        </pc:cxnChg>
        <pc:cxnChg chg="del">
          <ac:chgData name="Carlos Sanchez-Sarmiento" userId="2326a0ff-7c8d-4f5b-b5b2-e1c852c29958" providerId="ADAL" clId="{3360CA65-7602-4B8A-950E-F56828B8B97B}" dt="2022-11-06T20:07:18.077" v="1140" actId="478"/>
          <ac:cxnSpMkLst>
            <pc:docMk/>
            <pc:sldMk cId="3043339906" sldId="398"/>
            <ac:cxnSpMk id="117" creationId="{8A483F19-5AF7-4E4F-A539-809FC9F380F6}"/>
          </ac:cxnSpMkLst>
        </pc:cxnChg>
        <pc:cxnChg chg="del">
          <ac:chgData name="Carlos Sanchez-Sarmiento" userId="2326a0ff-7c8d-4f5b-b5b2-e1c852c29958" providerId="ADAL" clId="{3360CA65-7602-4B8A-950E-F56828B8B97B}" dt="2022-11-06T20:07:08.573" v="1134" actId="478"/>
          <ac:cxnSpMkLst>
            <pc:docMk/>
            <pc:sldMk cId="3043339906" sldId="398"/>
            <ac:cxnSpMk id="118" creationId="{62AF86BC-59BA-4020-B925-339ECCE333C3}"/>
          </ac:cxnSpMkLst>
        </pc:cxnChg>
        <pc:cxnChg chg="del">
          <ac:chgData name="Carlos Sanchez-Sarmiento" userId="2326a0ff-7c8d-4f5b-b5b2-e1c852c29958" providerId="ADAL" clId="{3360CA65-7602-4B8A-950E-F56828B8B97B}" dt="2022-11-06T20:07:17.331" v="1139" actId="478"/>
          <ac:cxnSpMkLst>
            <pc:docMk/>
            <pc:sldMk cId="3043339906" sldId="398"/>
            <ac:cxnSpMk id="119" creationId="{69E295F7-70D9-4D29-9229-E33963A08E75}"/>
          </ac:cxnSpMkLst>
        </pc:cxnChg>
        <pc:cxnChg chg="del">
          <ac:chgData name="Carlos Sanchez-Sarmiento" userId="2326a0ff-7c8d-4f5b-b5b2-e1c852c29958" providerId="ADAL" clId="{3360CA65-7602-4B8A-950E-F56828B8B97B}" dt="2022-11-06T20:07:16.429" v="1138" actId="478"/>
          <ac:cxnSpMkLst>
            <pc:docMk/>
            <pc:sldMk cId="3043339906" sldId="398"/>
            <ac:cxnSpMk id="122" creationId="{23CF9420-D073-47E5-B35C-14B71E23C907}"/>
          </ac:cxnSpMkLst>
        </pc:cxnChg>
        <pc:cxnChg chg="add del mod topLvl">
          <ac:chgData name="Carlos Sanchez-Sarmiento" userId="2326a0ff-7c8d-4f5b-b5b2-e1c852c29958" providerId="ADAL" clId="{3360CA65-7602-4B8A-950E-F56828B8B97B}" dt="2022-11-06T20:12:30.246" v="1156" actId="478"/>
          <ac:cxnSpMkLst>
            <pc:docMk/>
            <pc:sldMk cId="3043339906" sldId="398"/>
            <ac:cxnSpMk id="124" creationId="{1C910F00-836B-4C59-957B-07D7D9F8DD5E}"/>
          </ac:cxnSpMkLst>
        </pc:cxnChg>
        <pc:cxnChg chg="add del mod topLvl">
          <ac:chgData name="Carlos Sanchez-Sarmiento" userId="2326a0ff-7c8d-4f5b-b5b2-e1c852c29958" providerId="ADAL" clId="{3360CA65-7602-4B8A-950E-F56828B8B97B}" dt="2022-11-06T20:12:28.406" v="1154" actId="478"/>
          <ac:cxnSpMkLst>
            <pc:docMk/>
            <pc:sldMk cId="3043339906" sldId="398"/>
            <ac:cxnSpMk id="125" creationId="{63664245-1CFB-4ACF-ACEF-D4A3732111CA}"/>
          </ac:cxnSpMkLst>
        </pc:cxnChg>
        <pc:cxnChg chg="del">
          <ac:chgData name="Carlos Sanchez-Sarmiento" userId="2326a0ff-7c8d-4f5b-b5b2-e1c852c29958" providerId="ADAL" clId="{3360CA65-7602-4B8A-950E-F56828B8B97B}" dt="2022-11-06T20:07:18.556" v="1141" actId="478"/>
          <ac:cxnSpMkLst>
            <pc:docMk/>
            <pc:sldMk cId="3043339906" sldId="398"/>
            <ac:cxnSpMk id="126" creationId="{C6D2D461-B278-43AD-BB0F-2789A82ED3F3}"/>
          </ac:cxnSpMkLst>
        </pc:cxnChg>
        <pc:cxnChg chg="add del mod topLvl">
          <ac:chgData name="Carlos Sanchez-Sarmiento" userId="2326a0ff-7c8d-4f5b-b5b2-e1c852c29958" providerId="ADAL" clId="{3360CA65-7602-4B8A-950E-F56828B8B97B}" dt="2022-11-06T20:12:27.448" v="1153" actId="478"/>
          <ac:cxnSpMkLst>
            <pc:docMk/>
            <pc:sldMk cId="3043339906" sldId="398"/>
            <ac:cxnSpMk id="128" creationId="{22A1A392-4CF5-40CA-84D9-4730A5BD1278}"/>
          </ac:cxnSpMkLst>
        </pc:cxnChg>
        <pc:cxnChg chg="del mod">
          <ac:chgData name="Carlos Sanchez-Sarmiento" userId="2326a0ff-7c8d-4f5b-b5b2-e1c852c29958" providerId="ADAL" clId="{3360CA65-7602-4B8A-950E-F56828B8B97B}" dt="2022-11-06T20:12:19.694" v="1149" actId="478"/>
          <ac:cxnSpMkLst>
            <pc:docMk/>
            <pc:sldMk cId="3043339906" sldId="398"/>
            <ac:cxnSpMk id="131" creationId="{FE8B6971-07C9-43EC-8E60-ADEFD4A7CA5D}"/>
          </ac:cxnSpMkLst>
        </pc:cxnChg>
        <pc:cxnChg chg="del mod">
          <ac:chgData name="Carlos Sanchez-Sarmiento" userId="2326a0ff-7c8d-4f5b-b5b2-e1c852c29958" providerId="ADAL" clId="{3360CA65-7602-4B8A-950E-F56828B8B97B}" dt="2022-11-06T20:12:14.534" v="1145" actId="478"/>
          <ac:cxnSpMkLst>
            <pc:docMk/>
            <pc:sldMk cId="3043339906" sldId="398"/>
            <ac:cxnSpMk id="132" creationId="{22F19D89-6C7A-42DA-91B1-966FBDDEA833}"/>
          </ac:cxnSpMkLst>
        </pc:cxnChg>
        <pc:cxnChg chg="add del mod topLvl">
          <ac:chgData name="Carlos Sanchez-Sarmiento" userId="2326a0ff-7c8d-4f5b-b5b2-e1c852c29958" providerId="ADAL" clId="{3360CA65-7602-4B8A-950E-F56828B8B97B}" dt="2022-11-06T20:12:31.109" v="1157" actId="478"/>
          <ac:cxnSpMkLst>
            <pc:docMk/>
            <pc:sldMk cId="3043339906" sldId="398"/>
            <ac:cxnSpMk id="133" creationId="{C9F5B0CE-F0E1-462F-938E-AD98C5D35528}"/>
          </ac:cxnSpMkLst>
        </pc:cxnChg>
        <pc:cxnChg chg="add del mod topLvl">
          <ac:chgData name="Carlos Sanchez-Sarmiento" userId="2326a0ff-7c8d-4f5b-b5b2-e1c852c29958" providerId="ADAL" clId="{3360CA65-7602-4B8A-950E-F56828B8B97B}" dt="2022-11-06T20:12:32.903" v="1159" actId="478"/>
          <ac:cxnSpMkLst>
            <pc:docMk/>
            <pc:sldMk cId="3043339906" sldId="398"/>
            <ac:cxnSpMk id="134" creationId="{1F944162-F8D2-4314-9C04-DE25A3A5800B}"/>
          </ac:cxnSpMkLst>
        </pc:cxnChg>
        <pc:cxnChg chg="add del mod topLvl">
          <ac:chgData name="Carlos Sanchez-Sarmiento" userId="2326a0ff-7c8d-4f5b-b5b2-e1c852c29958" providerId="ADAL" clId="{3360CA65-7602-4B8A-950E-F56828B8B97B}" dt="2022-11-06T20:12:31.871" v="1158" actId="478"/>
          <ac:cxnSpMkLst>
            <pc:docMk/>
            <pc:sldMk cId="3043339906" sldId="398"/>
            <ac:cxnSpMk id="135" creationId="{7066FF50-9992-4533-BB89-F99BA9D7AE7C}"/>
          </ac:cxnSpMkLst>
        </pc:cxnChg>
      </pc:sldChg>
      <pc:sldChg chg="modSp add mod">
        <pc:chgData name="Carlos Sanchez-Sarmiento" userId="2326a0ff-7c8d-4f5b-b5b2-e1c852c29958" providerId="ADAL" clId="{3360CA65-7602-4B8A-950E-F56828B8B97B}" dt="2022-11-06T21:42:05.845" v="2372"/>
        <pc:sldMkLst>
          <pc:docMk/>
          <pc:sldMk cId="2127782685" sldId="399"/>
        </pc:sldMkLst>
        <pc:spChg chg="mod">
          <ac:chgData name="Carlos Sanchez-Sarmiento" userId="2326a0ff-7c8d-4f5b-b5b2-e1c852c29958" providerId="ADAL" clId="{3360CA65-7602-4B8A-950E-F56828B8B97B}" dt="2022-11-06T21:42:05.845" v="2372"/>
          <ac:spMkLst>
            <pc:docMk/>
            <pc:sldMk cId="2127782685" sldId="399"/>
            <ac:spMk id="59" creationId="{00000000-0000-0000-0000-000000000000}"/>
          </ac:spMkLst>
        </pc:spChg>
      </pc:sldChg>
      <pc:sldChg chg="addSp delSp modSp add mod">
        <pc:chgData name="Carlos Sanchez-Sarmiento" userId="2326a0ff-7c8d-4f5b-b5b2-e1c852c29958" providerId="ADAL" clId="{3360CA65-7602-4B8A-950E-F56828B8B97B}" dt="2022-11-06T21:42:09.243" v="2373"/>
        <pc:sldMkLst>
          <pc:docMk/>
          <pc:sldMk cId="1201181560" sldId="400"/>
        </pc:sldMkLst>
        <pc:spChg chg="add mod ord">
          <ac:chgData name="Carlos Sanchez-Sarmiento" userId="2326a0ff-7c8d-4f5b-b5b2-e1c852c29958" providerId="ADAL" clId="{3360CA65-7602-4B8A-950E-F56828B8B97B}" dt="2022-11-06T20:23:54.511" v="1288" actId="164"/>
          <ac:spMkLst>
            <pc:docMk/>
            <pc:sldMk cId="1201181560" sldId="400"/>
            <ac:spMk id="2" creationId="{90407124-8BAF-4E90-A461-C65C81B72842}"/>
          </ac:spMkLst>
        </pc:spChg>
        <pc:spChg chg="add mod">
          <ac:chgData name="Carlos Sanchez-Sarmiento" userId="2326a0ff-7c8d-4f5b-b5b2-e1c852c29958" providerId="ADAL" clId="{3360CA65-7602-4B8A-950E-F56828B8B97B}" dt="2022-11-06T20:23:54.511" v="1288" actId="164"/>
          <ac:spMkLst>
            <pc:docMk/>
            <pc:sldMk cId="1201181560" sldId="400"/>
            <ac:spMk id="3" creationId="{8BB868ED-7152-49FC-98BD-83AFC3864CF5}"/>
          </ac:spMkLst>
        </pc:spChg>
        <pc:spChg chg="add del mod ord">
          <ac:chgData name="Carlos Sanchez-Sarmiento" userId="2326a0ff-7c8d-4f5b-b5b2-e1c852c29958" providerId="ADAL" clId="{3360CA65-7602-4B8A-950E-F56828B8B97B}" dt="2022-11-06T20:23:54.511" v="1288" actId="164"/>
          <ac:spMkLst>
            <pc:docMk/>
            <pc:sldMk cId="1201181560" sldId="400"/>
            <ac:spMk id="6" creationId="{6376420C-EAC1-4EE8-A25D-FE54E44C3221}"/>
          </ac:spMkLst>
        </pc:spChg>
        <pc:spChg chg="add mod ord">
          <ac:chgData name="Carlos Sanchez-Sarmiento" userId="2326a0ff-7c8d-4f5b-b5b2-e1c852c29958" providerId="ADAL" clId="{3360CA65-7602-4B8A-950E-F56828B8B97B}" dt="2022-11-06T20:25:03.846" v="1303" actId="166"/>
          <ac:spMkLst>
            <pc:docMk/>
            <pc:sldMk cId="1201181560" sldId="400"/>
            <ac:spMk id="9" creationId="{4EC197C0-4D01-4956-B746-70E9218215FB}"/>
          </ac:spMkLst>
        </pc:spChg>
        <pc:spChg chg="add del">
          <ac:chgData name="Carlos Sanchez-Sarmiento" userId="2326a0ff-7c8d-4f5b-b5b2-e1c852c29958" providerId="ADAL" clId="{3360CA65-7602-4B8A-950E-F56828B8B97B}" dt="2022-11-06T20:25:18.760" v="1306" actId="11529"/>
          <ac:spMkLst>
            <pc:docMk/>
            <pc:sldMk cId="1201181560" sldId="400"/>
            <ac:spMk id="12" creationId="{D5D74C1A-2EBA-4B8D-BE09-F7727A5F6467}"/>
          </ac:spMkLst>
        </pc:spChg>
        <pc:spChg chg="add mod">
          <ac:chgData name="Carlos Sanchez-Sarmiento" userId="2326a0ff-7c8d-4f5b-b5b2-e1c852c29958" providerId="ADAL" clId="{3360CA65-7602-4B8A-950E-F56828B8B97B}" dt="2022-11-06T20:23:54.511" v="1288" actId="164"/>
          <ac:spMkLst>
            <pc:docMk/>
            <pc:sldMk cId="1201181560" sldId="400"/>
            <ac:spMk id="31" creationId="{64260646-3FEF-4FFD-A5C7-FD91A751BC61}"/>
          </ac:spMkLst>
        </pc:spChg>
        <pc:spChg chg="add mod">
          <ac:chgData name="Carlos Sanchez-Sarmiento" userId="2326a0ff-7c8d-4f5b-b5b2-e1c852c29958" providerId="ADAL" clId="{3360CA65-7602-4B8A-950E-F56828B8B97B}" dt="2022-11-06T20:23:54.511" v="1288" actId="164"/>
          <ac:spMkLst>
            <pc:docMk/>
            <pc:sldMk cId="1201181560" sldId="400"/>
            <ac:spMk id="33" creationId="{5D59B56E-4465-4016-9D6C-E67D07DE8D0E}"/>
          </ac:spMkLst>
        </pc:spChg>
        <pc:spChg chg="add mod">
          <ac:chgData name="Carlos Sanchez-Sarmiento" userId="2326a0ff-7c8d-4f5b-b5b2-e1c852c29958" providerId="ADAL" clId="{3360CA65-7602-4B8A-950E-F56828B8B97B}" dt="2022-11-06T20:23:38.858" v="1285"/>
          <ac:spMkLst>
            <pc:docMk/>
            <pc:sldMk cId="1201181560" sldId="400"/>
            <ac:spMk id="35" creationId="{0DBC4831-E8B2-434A-B13F-C8A1E72F6CAD}"/>
          </ac:spMkLst>
        </pc:spChg>
        <pc:spChg chg="add mod">
          <ac:chgData name="Carlos Sanchez-Sarmiento" userId="2326a0ff-7c8d-4f5b-b5b2-e1c852c29958" providerId="ADAL" clId="{3360CA65-7602-4B8A-950E-F56828B8B97B}" dt="2022-11-06T20:23:38.858" v="1285"/>
          <ac:spMkLst>
            <pc:docMk/>
            <pc:sldMk cId="1201181560" sldId="400"/>
            <ac:spMk id="36" creationId="{7BD2C77B-831D-4811-A688-79B4C25C735B}"/>
          </ac:spMkLst>
        </pc:spChg>
        <pc:spChg chg="add mod">
          <ac:chgData name="Carlos Sanchez-Sarmiento" userId="2326a0ff-7c8d-4f5b-b5b2-e1c852c29958" providerId="ADAL" clId="{3360CA65-7602-4B8A-950E-F56828B8B97B}" dt="2022-11-06T20:23:38.858" v="1285"/>
          <ac:spMkLst>
            <pc:docMk/>
            <pc:sldMk cId="1201181560" sldId="400"/>
            <ac:spMk id="37" creationId="{9AE624F6-64D2-4904-946B-F55437428F71}"/>
          </ac:spMkLst>
        </pc:spChg>
        <pc:spChg chg="add mod">
          <ac:chgData name="Carlos Sanchez-Sarmiento" userId="2326a0ff-7c8d-4f5b-b5b2-e1c852c29958" providerId="ADAL" clId="{3360CA65-7602-4B8A-950E-F56828B8B97B}" dt="2022-11-06T20:23:49.403" v="1287"/>
          <ac:spMkLst>
            <pc:docMk/>
            <pc:sldMk cId="1201181560" sldId="400"/>
            <ac:spMk id="38" creationId="{AE5E1345-70FB-46A0-9398-550419A322FA}"/>
          </ac:spMkLst>
        </pc:spChg>
        <pc:spChg chg="add mod">
          <ac:chgData name="Carlos Sanchez-Sarmiento" userId="2326a0ff-7c8d-4f5b-b5b2-e1c852c29958" providerId="ADAL" clId="{3360CA65-7602-4B8A-950E-F56828B8B97B}" dt="2022-11-06T20:23:49.403" v="1287"/>
          <ac:spMkLst>
            <pc:docMk/>
            <pc:sldMk cId="1201181560" sldId="400"/>
            <ac:spMk id="39" creationId="{87D9D182-6D13-4CB9-A523-1D0A5D3AD709}"/>
          </ac:spMkLst>
        </pc:spChg>
        <pc:spChg chg="add mod">
          <ac:chgData name="Carlos Sanchez-Sarmiento" userId="2326a0ff-7c8d-4f5b-b5b2-e1c852c29958" providerId="ADAL" clId="{3360CA65-7602-4B8A-950E-F56828B8B97B}" dt="2022-11-06T20:23:49.403" v="1287"/>
          <ac:spMkLst>
            <pc:docMk/>
            <pc:sldMk cId="1201181560" sldId="400"/>
            <ac:spMk id="40" creationId="{976342C7-2312-4B3D-8ACA-4650FC75377F}"/>
          </ac:spMkLst>
        </pc:spChg>
        <pc:spChg chg="add mod">
          <ac:chgData name="Carlos Sanchez-Sarmiento" userId="2326a0ff-7c8d-4f5b-b5b2-e1c852c29958" providerId="ADAL" clId="{3360CA65-7602-4B8A-950E-F56828B8B97B}" dt="2022-11-06T20:23:49.403" v="1287"/>
          <ac:spMkLst>
            <pc:docMk/>
            <pc:sldMk cId="1201181560" sldId="400"/>
            <ac:spMk id="41" creationId="{18A2FFAD-EFA0-4D27-9D04-D3EF94DA2458}"/>
          </ac:spMkLst>
        </pc:spChg>
        <pc:spChg chg="add mod">
          <ac:chgData name="Carlos Sanchez-Sarmiento" userId="2326a0ff-7c8d-4f5b-b5b2-e1c852c29958" providerId="ADAL" clId="{3360CA65-7602-4B8A-950E-F56828B8B97B}" dt="2022-11-06T20:23:49.403" v="1287"/>
          <ac:spMkLst>
            <pc:docMk/>
            <pc:sldMk cId="1201181560" sldId="400"/>
            <ac:spMk id="42" creationId="{494D58AA-1CA9-417A-B633-9E2043A41D32}"/>
          </ac:spMkLst>
        </pc:spChg>
        <pc:spChg chg="add mod">
          <ac:chgData name="Carlos Sanchez-Sarmiento" userId="2326a0ff-7c8d-4f5b-b5b2-e1c852c29958" providerId="ADAL" clId="{3360CA65-7602-4B8A-950E-F56828B8B97B}" dt="2022-11-06T20:23:49.403" v="1287"/>
          <ac:spMkLst>
            <pc:docMk/>
            <pc:sldMk cId="1201181560" sldId="400"/>
            <ac:spMk id="43" creationId="{7BF4D308-BDEA-4217-B857-1A392A62D8E8}"/>
          </ac:spMkLst>
        </pc:spChg>
        <pc:spChg chg="mod">
          <ac:chgData name="Carlos Sanchez-Sarmiento" userId="2326a0ff-7c8d-4f5b-b5b2-e1c852c29958" providerId="ADAL" clId="{3360CA65-7602-4B8A-950E-F56828B8B97B}" dt="2022-11-06T20:23:56.965" v="1289"/>
          <ac:spMkLst>
            <pc:docMk/>
            <pc:sldMk cId="1201181560" sldId="400"/>
            <ac:spMk id="46" creationId="{BAB16077-815B-46C7-AA6D-3E648F04E343}"/>
          </ac:spMkLst>
        </pc:spChg>
        <pc:spChg chg="mod">
          <ac:chgData name="Carlos Sanchez-Sarmiento" userId="2326a0ff-7c8d-4f5b-b5b2-e1c852c29958" providerId="ADAL" clId="{3360CA65-7602-4B8A-950E-F56828B8B97B}" dt="2022-11-06T20:23:56.965" v="1289"/>
          <ac:spMkLst>
            <pc:docMk/>
            <pc:sldMk cId="1201181560" sldId="400"/>
            <ac:spMk id="47" creationId="{3A16EAF8-F458-4253-BDA7-92615B6D460C}"/>
          </ac:spMkLst>
        </pc:spChg>
        <pc:spChg chg="mod">
          <ac:chgData name="Carlos Sanchez-Sarmiento" userId="2326a0ff-7c8d-4f5b-b5b2-e1c852c29958" providerId="ADAL" clId="{3360CA65-7602-4B8A-950E-F56828B8B97B}" dt="2022-11-06T20:23:56.965" v="1289"/>
          <ac:spMkLst>
            <pc:docMk/>
            <pc:sldMk cId="1201181560" sldId="400"/>
            <ac:spMk id="48" creationId="{A3D049B2-3E36-4645-961B-9125F4A7001D}"/>
          </ac:spMkLst>
        </pc:spChg>
        <pc:spChg chg="mod">
          <ac:chgData name="Carlos Sanchez-Sarmiento" userId="2326a0ff-7c8d-4f5b-b5b2-e1c852c29958" providerId="ADAL" clId="{3360CA65-7602-4B8A-950E-F56828B8B97B}" dt="2022-11-06T20:23:56.965" v="1289"/>
          <ac:spMkLst>
            <pc:docMk/>
            <pc:sldMk cId="1201181560" sldId="400"/>
            <ac:spMk id="49" creationId="{18C9B1B2-0460-43A7-BE8D-949DBD91F468}"/>
          </ac:spMkLst>
        </pc:spChg>
        <pc:spChg chg="mod">
          <ac:chgData name="Carlos Sanchez-Sarmiento" userId="2326a0ff-7c8d-4f5b-b5b2-e1c852c29958" providerId="ADAL" clId="{3360CA65-7602-4B8A-950E-F56828B8B97B}" dt="2022-11-06T20:23:56.965" v="1289"/>
          <ac:spMkLst>
            <pc:docMk/>
            <pc:sldMk cId="1201181560" sldId="400"/>
            <ac:spMk id="50" creationId="{B0D5D572-4B13-41AA-9431-FF062B671C39}"/>
          </ac:spMkLst>
        </pc:spChg>
        <pc:spChg chg="add mod ord">
          <ac:chgData name="Carlos Sanchez-Sarmiento" userId="2326a0ff-7c8d-4f5b-b5b2-e1c852c29958" providerId="ADAL" clId="{3360CA65-7602-4B8A-950E-F56828B8B97B}" dt="2022-11-06T20:27:07.333" v="1329" actId="166"/>
          <ac:spMkLst>
            <pc:docMk/>
            <pc:sldMk cId="1201181560" sldId="400"/>
            <ac:spMk id="52" creationId="{C9D2BB2B-0E03-4B68-96A3-B0647667B475}"/>
          </ac:spMkLst>
        </pc:spChg>
        <pc:spChg chg="del mod">
          <ac:chgData name="Carlos Sanchez-Sarmiento" userId="2326a0ff-7c8d-4f5b-b5b2-e1c852c29958" providerId="ADAL" clId="{3360CA65-7602-4B8A-950E-F56828B8B97B}" dt="2022-11-06T20:24:41.876" v="1298" actId="478"/>
          <ac:spMkLst>
            <pc:docMk/>
            <pc:sldMk cId="1201181560" sldId="400"/>
            <ac:spMk id="54" creationId="{12095575-4CAF-4120-BD73-05FF7D615EAA}"/>
          </ac:spMkLst>
        </pc:spChg>
        <pc:spChg chg="del mod">
          <ac:chgData name="Carlos Sanchez-Sarmiento" userId="2326a0ff-7c8d-4f5b-b5b2-e1c852c29958" providerId="ADAL" clId="{3360CA65-7602-4B8A-950E-F56828B8B97B}" dt="2022-11-06T20:24:24.371" v="1294" actId="478"/>
          <ac:spMkLst>
            <pc:docMk/>
            <pc:sldMk cId="1201181560" sldId="400"/>
            <ac:spMk id="55" creationId="{ED4FDD55-B51C-4BBB-84A2-21604154BEFA}"/>
          </ac:spMkLst>
        </pc:spChg>
        <pc:spChg chg="mod">
          <ac:chgData name="Carlos Sanchez-Sarmiento" userId="2326a0ff-7c8d-4f5b-b5b2-e1c852c29958" providerId="ADAL" clId="{3360CA65-7602-4B8A-950E-F56828B8B97B}" dt="2022-11-06T20:25:20.795" v="1307"/>
          <ac:spMkLst>
            <pc:docMk/>
            <pc:sldMk cId="1201181560" sldId="400"/>
            <ac:spMk id="56" creationId="{4BB40FE2-4115-47AA-8210-F2C2663FFD40}"/>
          </ac:spMkLst>
        </pc:spChg>
        <pc:spChg chg="mod">
          <ac:chgData name="Carlos Sanchez-Sarmiento" userId="2326a0ff-7c8d-4f5b-b5b2-e1c852c29958" providerId="ADAL" clId="{3360CA65-7602-4B8A-950E-F56828B8B97B}" dt="2022-11-06T20:25:20.795" v="1307"/>
          <ac:spMkLst>
            <pc:docMk/>
            <pc:sldMk cId="1201181560" sldId="400"/>
            <ac:spMk id="57" creationId="{38BD9A12-ED78-4FDD-803A-73CC1D9BF6A4}"/>
          </ac:spMkLst>
        </pc:spChg>
        <pc:spChg chg="mod">
          <ac:chgData name="Carlos Sanchez-Sarmiento" userId="2326a0ff-7c8d-4f5b-b5b2-e1c852c29958" providerId="ADAL" clId="{3360CA65-7602-4B8A-950E-F56828B8B97B}" dt="2022-11-06T20:25:20.795" v="1307"/>
          <ac:spMkLst>
            <pc:docMk/>
            <pc:sldMk cId="1201181560" sldId="400"/>
            <ac:spMk id="58" creationId="{939AD2A7-39BB-4456-B694-51695E9CEC4A}"/>
          </ac:spMkLst>
        </pc:spChg>
        <pc:spChg chg="mod">
          <ac:chgData name="Carlos Sanchez-Sarmiento" userId="2326a0ff-7c8d-4f5b-b5b2-e1c852c29958" providerId="ADAL" clId="{3360CA65-7602-4B8A-950E-F56828B8B97B}" dt="2022-11-06T21:42:09.243" v="2373"/>
          <ac:spMkLst>
            <pc:docMk/>
            <pc:sldMk cId="1201181560" sldId="400"/>
            <ac:spMk id="59" creationId="{00000000-0000-0000-0000-000000000000}"/>
          </ac:spMkLst>
        </pc:spChg>
        <pc:spChg chg="add mod ord">
          <ac:chgData name="Carlos Sanchez-Sarmiento" userId="2326a0ff-7c8d-4f5b-b5b2-e1c852c29958" providerId="ADAL" clId="{3360CA65-7602-4B8A-950E-F56828B8B97B}" dt="2022-11-06T20:25:35.092" v="1312" actId="13244"/>
          <ac:spMkLst>
            <pc:docMk/>
            <pc:sldMk cId="1201181560" sldId="400"/>
            <ac:spMk id="60" creationId="{93AD0B0A-22E5-40F1-881B-C6C7B089B0CD}"/>
          </ac:spMkLst>
        </pc:spChg>
        <pc:spChg chg="mod">
          <ac:chgData name="Carlos Sanchez-Sarmiento" userId="2326a0ff-7c8d-4f5b-b5b2-e1c852c29958" providerId="ADAL" clId="{3360CA65-7602-4B8A-950E-F56828B8B97B}" dt="2022-11-06T20:25:43.180" v="1315"/>
          <ac:spMkLst>
            <pc:docMk/>
            <pc:sldMk cId="1201181560" sldId="400"/>
            <ac:spMk id="62" creationId="{B0E387E1-F167-42A2-814D-84B745A5CCD2}"/>
          </ac:spMkLst>
        </pc:spChg>
        <pc:spChg chg="mod">
          <ac:chgData name="Carlos Sanchez-Sarmiento" userId="2326a0ff-7c8d-4f5b-b5b2-e1c852c29958" providerId="ADAL" clId="{3360CA65-7602-4B8A-950E-F56828B8B97B}" dt="2022-11-06T20:25:43.180" v="1315"/>
          <ac:spMkLst>
            <pc:docMk/>
            <pc:sldMk cId="1201181560" sldId="400"/>
            <ac:spMk id="63" creationId="{64CF836C-1DD4-456E-BB91-36E0876A678B}"/>
          </ac:spMkLst>
        </pc:spChg>
        <pc:spChg chg="mod">
          <ac:chgData name="Carlos Sanchez-Sarmiento" userId="2326a0ff-7c8d-4f5b-b5b2-e1c852c29958" providerId="ADAL" clId="{3360CA65-7602-4B8A-950E-F56828B8B97B}" dt="2022-11-06T20:25:43.180" v="1315"/>
          <ac:spMkLst>
            <pc:docMk/>
            <pc:sldMk cId="1201181560" sldId="400"/>
            <ac:spMk id="64" creationId="{984E71B4-5E24-49FD-8724-B790C3976565}"/>
          </ac:spMkLst>
        </pc:spChg>
        <pc:spChg chg="mod">
          <ac:chgData name="Carlos Sanchez-Sarmiento" userId="2326a0ff-7c8d-4f5b-b5b2-e1c852c29958" providerId="ADAL" clId="{3360CA65-7602-4B8A-950E-F56828B8B97B}" dt="2022-11-06T20:25:43.180" v="1315"/>
          <ac:spMkLst>
            <pc:docMk/>
            <pc:sldMk cId="1201181560" sldId="400"/>
            <ac:spMk id="65" creationId="{824E1EF5-1CAA-4BBF-B1A6-6B9AE7DF8694}"/>
          </ac:spMkLst>
        </pc:spChg>
        <pc:spChg chg="add del">
          <ac:chgData name="Carlos Sanchez-Sarmiento" userId="2326a0ff-7c8d-4f5b-b5b2-e1c852c29958" providerId="ADAL" clId="{3360CA65-7602-4B8A-950E-F56828B8B97B}" dt="2022-11-06T20:18:46.050" v="1233" actId="478"/>
          <ac:spMkLst>
            <pc:docMk/>
            <pc:sldMk cId="1201181560" sldId="400"/>
            <ac:spMk id="151" creationId="{26A18E43-3071-4BC2-B5A5-41F81BB34F99}"/>
          </ac:spMkLst>
        </pc:spChg>
        <pc:spChg chg="add del">
          <ac:chgData name="Carlos Sanchez-Sarmiento" userId="2326a0ff-7c8d-4f5b-b5b2-e1c852c29958" providerId="ADAL" clId="{3360CA65-7602-4B8A-950E-F56828B8B97B}" dt="2022-11-06T20:23:33.484" v="1283" actId="478"/>
          <ac:spMkLst>
            <pc:docMk/>
            <pc:sldMk cId="1201181560" sldId="400"/>
            <ac:spMk id="159" creationId="{DF906A3A-74CA-4273-ADD0-C9E517447046}"/>
          </ac:spMkLst>
        </pc:spChg>
        <pc:spChg chg="add del">
          <ac:chgData name="Carlos Sanchez-Sarmiento" userId="2326a0ff-7c8d-4f5b-b5b2-e1c852c29958" providerId="ADAL" clId="{3360CA65-7602-4B8A-950E-F56828B8B97B}" dt="2022-11-06T20:18:46.408" v="1234" actId="478"/>
          <ac:spMkLst>
            <pc:docMk/>
            <pc:sldMk cId="1201181560" sldId="400"/>
            <ac:spMk id="165" creationId="{9852CCEE-A892-4271-960F-1A6CBADED395}"/>
          </ac:spMkLst>
        </pc:spChg>
        <pc:grpChg chg="add del">
          <ac:chgData name="Carlos Sanchez-Sarmiento" userId="2326a0ff-7c8d-4f5b-b5b2-e1c852c29958" providerId="ADAL" clId="{3360CA65-7602-4B8A-950E-F56828B8B97B}" dt="2022-11-06T20:18:44.754" v="1232" actId="478"/>
          <ac:grpSpMkLst>
            <pc:docMk/>
            <pc:sldMk cId="1201181560" sldId="400"/>
            <ac:grpSpMk id="7" creationId="{61AC2207-CB6B-4381-9391-3888638361AE}"/>
          </ac:grpSpMkLst>
        </pc:grpChg>
        <pc:grpChg chg="add mod ord">
          <ac:chgData name="Carlos Sanchez-Sarmiento" userId="2326a0ff-7c8d-4f5b-b5b2-e1c852c29958" providerId="ADAL" clId="{3360CA65-7602-4B8A-950E-F56828B8B97B}" dt="2022-11-06T20:25:03.846" v="1303" actId="166"/>
          <ac:grpSpMkLst>
            <pc:docMk/>
            <pc:sldMk cId="1201181560" sldId="400"/>
            <ac:grpSpMk id="11" creationId="{CB8B2EBA-EE21-4B3C-963C-E8263CCAFBD2}"/>
          </ac:grpSpMkLst>
        </pc:grpChg>
        <pc:grpChg chg="add mod ord">
          <ac:chgData name="Carlos Sanchez-Sarmiento" userId="2326a0ff-7c8d-4f5b-b5b2-e1c852c29958" providerId="ADAL" clId="{3360CA65-7602-4B8A-950E-F56828B8B97B}" dt="2022-11-06T20:27:07.333" v="1329" actId="166"/>
          <ac:grpSpMkLst>
            <pc:docMk/>
            <pc:sldMk cId="1201181560" sldId="400"/>
            <ac:grpSpMk id="45" creationId="{7A254087-463C-4C93-A3F9-286E167DDCD9}"/>
          </ac:grpSpMkLst>
        </pc:grpChg>
        <pc:grpChg chg="add mod">
          <ac:chgData name="Carlos Sanchez-Sarmiento" userId="2326a0ff-7c8d-4f5b-b5b2-e1c852c29958" providerId="ADAL" clId="{3360CA65-7602-4B8A-950E-F56828B8B97B}" dt="2022-11-06T20:25:42.092" v="1314" actId="1076"/>
          <ac:grpSpMkLst>
            <pc:docMk/>
            <pc:sldMk cId="1201181560" sldId="400"/>
            <ac:grpSpMk id="53" creationId="{B4EFEBC5-91C8-469E-87E5-56330721B14B}"/>
          </ac:grpSpMkLst>
        </pc:grpChg>
        <pc:grpChg chg="add mod">
          <ac:chgData name="Carlos Sanchez-Sarmiento" userId="2326a0ff-7c8d-4f5b-b5b2-e1c852c29958" providerId="ADAL" clId="{3360CA65-7602-4B8A-950E-F56828B8B97B}" dt="2022-11-06T20:25:49.644" v="1316" actId="1076"/>
          <ac:grpSpMkLst>
            <pc:docMk/>
            <pc:sldMk cId="1201181560" sldId="400"/>
            <ac:grpSpMk id="61" creationId="{5D4661A1-67E3-4A86-9F1B-B9D5AE948735}"/>
          </ac:grpSpMkLst>
        </pc:grpChg>
        <pc:grpChg chg="add del">
          <ac:chgData name="Carlos Sanchez-Sarmiento" userId="2326a0ff-7c8d-4f5b-b5b2-e1c852c29958" providerId="ADAL" clId="{3360CA65-7602-4B8A-950E-F56828B8B97B}" dt="2022-11-06T20:18:47.242" v="1235" actId="478"/>
          <ac:grpSpMkLst>
            <pc:docMk/>
            <pc:sldMk cId="1201181560" sldId="400"/>
            <ac:grpSpMk id="160" creationId="{74D6F2DD-601F-4D66-86EF-481FC531FAA7}"/>
          </ac:grpSpMkLst>
        </pc:grpChg>
      </pc:sldChg>
      <pc:sldChg chg="addSp modSp mod">
        <pc:chgData name="Carlos Sanchez-Sarmiento" userId="2326a0ff-7c8d-4f5b-b5b2-e1c852c29958" providerId="ADAL" clId="{3360CA65-7602-4B8A-950E-F56828B8B97B}" dt="2022-11-06T21:45:35.179" v="2400" actId="1076"/>
        <pc:sldMkLst>
          <pc:docMk/>
          <pc:sldMk cId="1128619351" sldId="401"/>
        </pc:sldMkLst>
        <pc:spChg chg="add mod">
          <ac:chgData name="Carlos Sanchez-Sarmiento" userId="2326a0ff-7c8d-4f5b-b5b2-e1c852c29958" providerId="ADAL" clId="{3360CA65-7602-4B8A-950E-F56828B8B97B}" dt="2022-11-06T21:45:35.179" v="2400" actId="1076"/>
          <ac:spMkLst>
            <pc:docMk/>
            <pc:sldMk cId="1128619351" sldId="401"/>
            <ac:spMk id="56" creationId="{9DCBEAA7-DF73-4630-A513-FFD3DE81E38D}"/>
          </ac:spMkLst>
        </pc:spChg>
        <pc:spChg chg="mod">
          <ac:chgData name="Carlos Sanchez-Sarmiento" userId="2326a0ff-7c8d-4f5b-b5b2-e1c852c29958" providerId="ADAL" clId="{3360CA65-7602-4B8A-950E-F56828B8B97B}" dt="2022-11-06T21:43:03.974" v="2383"/>
          <ac:spMkLst>
            <pc:docMk/>
            <pc:sldMk cId="1128619351" sldId="401"/>
            <ac:spMk id="59" creationId="{00000000-0000-0000-0000-000000000000}"/>
          </ac:spMkLst>
        </pc:spChg>
        <pc:grpChg chg="mod">
          <ac:chgData name="Carlos Sanchez-Sarmiento" userId="2326a0ff-7c8d-4f5b-b5b2-e1c852c29958" providerId="ADAL" clId="{3360CA65-7602-4B8A-950E-F56828B8B97B}" dt="2022-11-06T21:45:34.251" v="2399" actId="1076"/>
          <ac:grpSpMkLst>
            <pc:docMk/>
            <pc:sldMk cId="1128619351" sldId="401"/>
            <ac:grpSpMk id="79" creationId="{F9B69A8F-0BF1-9102-8F6F-BA4F03B1571B}"/>
          </ac:grpSpMkLst>
        </pc:grpChg>
      </pc:sldChg>
      <pc:sldChg chg="modSp del mod">
        <pc:chgData name="Carlos Sanchez-Sarmiento" userId="2326a0ff-7c8d-4f5b-b5b2-e1c852c29958" providerId="ADAL" clId="{3360CA65-7602-4B8A-950E-F56828B8B97B}" dt="2022-11-06T21:46:00.083" v="2404" actId="47"/>
        <pc:sldMkLst>
          <pc:docMk/>
          <pc:sldMk cId="2370403630" sldId="402"/>
        </pc:sldMkLst>
        <pc:spChg chg="mod">
          <ac:chgData name="Carlos Sanchez-Sarmiento" userId="2326a0ff-7c8d-4f5b-b5b2-e1c852c29958" providerId="ADAL" clId="{3360CA65-7602-4B8A-950E-F56828B8B97B}" dt="2022-11-06T21:44:48.673" v="2392"/>
          <ac:spMkLst>
            <pc:docMk/>
            <pc:sldMk cId="2370403630" sldId="402"/>
            <ac:spMk id="59" creationId="{00000000-0000-0000-0000-000000000000}"/>
          </ac:spMkLst>
        </pc:spChg>
      </pc:sldChg>
      <pc:sldChg chg="modSp add mod">
        <pc:chgData name="Carlos Sanchez-Sarmiento" userId="2326a0ff-7c8d-4f5b-b5b2-e1c852c29958" providerId="ADAL" clId="{3360CA65-7602-4B8A-950E-F56828B8B97B}" dt="2022-11-06T21:42:12.189" v="2374"/>
        <pc:sldMkLst>
          <pc:docMk/>
          <pc:sldMk cId="16915335" sldId="405"/>
        </pc:sldMkLst>
        <pc:spChg chg="ord">
          <ac:chgData name="Carlos Sanchez-Sarmiento" userId="2326a0ff-7c8d-4f5b-b5b2-e1c852c29958" providerId="ADAL" clId="{3360CA65-7602-4B8A-950E-F56828B8B97B}" dt="2022-11-06T20:26:54.674" v="1327" actId="166"/>
          <ac:spMkLst>
            <pc:docMk/>
            <pc:sldMk cId="16915335" sldId="405"/>
            <ac:spMk id="52" creationId="{C9D2BB2B-0E03-4B68-96A3-B0647667B475}"/>
          </ac:spMkLst>
        </pc:spChg>
        <pc:spChg chg="mod">
          <ac:chgData name="Carlos Sanchez-Sarmiento" userId="2326a0ff-7c8d-4f5b-b5b2-e1c852c29958" providerId="ADAL" clId="{3360CA65-7602-4B8A-950E-F56828B8B97B}" dt="2022-11-06T21:42:12.189" v="2374"/>
          <ac:spMkLst>
            <pc:docMk/>
            <pc:sldMk cId="16915335" sldId="405"/>
            <ac:spMk id="59" creationId="{00000000-0000-0000-0000-000000000000}"/>
          </ac:spMkLst>
        </pc:spChg>
        <pc:grpChg chg="ord">
          <ac:chgData name="Carlos Sanchez-Sarmiento" userId="2326a0ff-7c8d-4f5b-b5b2-e1c852c29958" providerId="ADAL" clId="{3360CA65-7602-4B8A-950E-F56828B8B97B}" dt="2022-11-06T20:26:54.674" v="1327" actId="166"/>
          <ac:grpSpMkLst>
            <pc:docMk/>
            <pc:sldMk cId="16915335" sldId="405"/>
            <ac:grpSpMk id="45" creationId="{7A254087-463C-4C93-A3F9-286E167DDCD9}"/>
          </ac:grpSpMkLst>
        </pc:grpChg>
        <pc:grpChg chg="mod">
          <ac:chgData name="Carlos Sanchez-Sarmiento" userId="2326a0ff-7c8d-4f5b-b5b2-e1c852c29958" providerId="ADAL" clId="{3360CA65-7602-4B8A-950E-F56828B8B97B}" dt="2022-11-06T20:26:47.157" v="1325" actId="1076"/>
          <ac:grpSpMkLst>
            <pc:docMk/>
            <pc:sldMk cId="16915335" sldId="405"/>
            <ac:grpSpMk id="53" creationId="{B4EFEBC5-91C8-469E-87E5-56330721B14B}"/>
          </ac:grpSpMkLst>
        </pc:grpChg>
        <pc:grpChg chg="mod">
          <ac:chgData name="Carlos Sanchez-Sarmiento" userId="2326a0ff-7c8d-4f5b-b5b2-e1c852c29958" providerId="ADAL" clId="{3360CA65-7602-4B8A-950E-F56828B8B97B}" dt="2022-11-06T20:27:01.003" v="1328" actId="1076"/>
          <ac:grpSpMkLst>
            <pc:docMk/>
            <pc:sldMk cId="16915335" sldId="405"/>
            <ac:grpSpMk id="61" creationId="{5D4661A1-67E3-4A86-9F1B-B9D5AE948735}"/>
          </ac:grpSpMkLst>
        </pc:grpChg>
      </pc:sldChg>
      <pc:sldChg chg="modSp add del mod">
        <pc:chgData name="Carlos Sanchez-Sarmiento" userId="2326a0ff-7c8d-4f5b-b5b2-e1c852c29958" providerId="ADAL" clId="{3360CA65-7602-4B8A-950E-F56828B8B97B}" dt="2022-11-06T20:26:40.053" v="1323" actId="47"/>
        <pc:sldMkLst>
          <pc:docMk/>
          <pc:sldMk cId="281494084" sldId="405"/>
        </pc:sldMkLst>
        <pc:spChg chg="ord">
          <ac:chgData name="Carlos Sanchez-Sarmiento" userId="2326a0ff-7c8d-4f5b-b5b2-e1c852c29958" providerId="ADAL" clId="{3360CA65-7602-4B8A-950E-F56828B8B97B}" dt="2022-11-06T20:26:11.177" v="1319" actId="166"/>
          <ac:spMkLst>
            <pc:docMk/>
            <pc:sldMk cId="281494084" sldId="405"/>
            <ac:spMk id="52" creationId="{C9D2BB2B-0E03-4B68-96A3-B0647667B475}"/>
          </ac:spMkLst>
        </pc:spChg>
        <pc:grpChg chg="mod ord">
          <ac:chgData name="Carlos Sanchez-Sarmiento" userId="2326a0ff-7c8d-4f5b-b5b2-e1c852c29958" providerId="ADAL" clId="{3360CA65-7602-4B8A-950E-F56828B8B97B}" dt="2022-11-06T20:26:20.706" v="1321" actId="1076"/>
          <ac:grpSpMkLst>
            <pc:docMk/>
            <pc:sldMk cId="281494084" sldId="405"/>
            <ac:grpSpMk id="45" creationId="{7A254087-463C-4C93-A3F9-286E167DDCD9}"/>
          </ac:grpSpMkLst>
        </pc:grpChg>
        <pc:grpChg chg="mod">
          <ac:chgData name="Carlos Sanchez-Sarmiento" userId="2326a0ff-7c8d-4f5b-b5b2-e1c852c29958" providerId="ADAL" clId="{3360CA65-7602-4B8A-950E-F56828B8B97B}" dt="2022-11-06T20:26:03.380" v="1318" actId="1076"/>
          <ac:grpSpMkLst>
            <pc:docMk/>
            <pc:sldMk cId="281494084" sldId="405"/>
            <ac:grpSpMk id="53" creationId="{B4EFEBC5-91C8-469E-87E5-56330721B14B}"/>
          </ac:grpSpMkLst>
        </pc:grpChg>
        <pc:grpChg chg="mod">
          <ac:chgData name="Carlos Sanchez-Sarmiento" userId="2326a0ff-7c8d-4f5b-b5b2-e1c852c29958" providerId="ADAL" clId="{3360CA65-7602-4B8A-950E-F56828B8B97B}" dt="2022-11-06T20:26:28.532" v="1322" actId="1076"/>
          <ac:grpSpMkLst>
            <pc:docMk/>
            <pc:sldMk cId="281494084" sldId="405"/>
            <ac:grpSpMk id="61" creationId="{5D4661A1-67E3-4A86-9F1B-B9D5AE948735}"/>
          </ac:grpSpMkLst>
        </pc:grpChg>
      </pc:sldChg>
      <pc:sldChg chg="delSp modSp add mod">
        <pc:chgData name="Carlos Sanchez-Sarmiento" userId="2326a0ff-7c8d-4f5b-b5b2-e1c852c29958" providerId="ADAL" clId="{3360CA65-7602-4B8A-950E-F56828B8B97B}" dt="2022-11-06T21:43:21.804" v="2388"/>
        <pc:sldMkLst>
          <pc:docMk/>
          <pc:sldMk cId="4084823643" sldId="406"/>
        </pc:sldMkLst>
        <pc:spChg chg="del mod">
          <ac:chgData name="Carlos Sanchez-Sarmiento" userId="2326a0ff-7c8d-4f5b-b5b2-e1c852c29958" providerId="ADAL" clId="{3360CA65-7602-4B8A-950E-F56828B8B97B}" dt="2022-11-06T20:29:21.745" v="1332" actId="478"/>
          <ac:spMkLst>
            <pc:docMk/>
            <pc:sldMk cId="4084823643" sldId="406"/>
            <ac:spMk id="9" creationId="{4A3FB97B-0C98-985F-3E27-BFAEC0BB4D29}"/>
          </ac:spMkLst>
        </pc:spChg>
        <pc:spChg chg="mod">
          <ac:chgData name="Carlos Sanchez-Sarmiento" userId="2326a0ff-7c8d-4f5b-b5b2-e1c852c29958" providerId="ADAL" clId="{3360CA65-7602-4B8A-950E-F56828B8B97B}" dt="2022-11-06T20:29:55.678" v="1385" actId="14100"/>
          <ac:spMkLst>
            <pc:docMk/>
            <pc:sldMk cId="4084823643" sldId="406"/>
            <ac:spMk id="5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43:21.804" v="2388"/>
          <ac:spMkLst>
            <pc:docMk/>
            <pc:sldMk cId="4084823643" sldId="406"/>
            <ac:spMk id="59" creationId="{00000000-0000-0000-0000-000000000000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3:07.768" v="2384"/>
        <pc:sldMkLst>
          <pc:docMk/>
          <pc:sldMk cId="702841071" sldId="407"/>
        </pc:sldMkLst>
        <pc:spChg chg="mod">
          <ac:chgData name="Carlos Sanchez-Sarmiento" userId="2326a0ff-7c8d-4f5b-b5b2-e1c852c29958" providerId="ADAL" clId="{3360CA65-7602-4B8A-950E-F56828B8B97B}" dt="2022-11-06T21:43:07.768" v="2384"/>
          <ac:spMkLst>
            <pc:docMk/>
            <pc:sldMk cId="702841071" sldId="407"/>
            <ac:spMk id="59" creationId="{00000000-0000-0000-0000-000000000000}"/>
          </ac:spMkLst>
        </pc:spChg>
      </pc:sldChg>
      <pc:sldChg chg="addSp delSp modSp add mod ord">
        <pc:chgData name="Carlos Sanchez-Sarmiento" userId="2326a0ff-7c8d-4f5b-b5b2-e1c852c29958" providerId="ADAL" clId="{3360CA65-7602-4B8A-950E-F56828B8B97B}" dt="2022-11-06T21:41:14.251" v="2336"/>
        <pc:sldMkLst>
          <pc:docMk/>
          <pc:sldMk cId="3203390804" sldId="408"/>
        </pc:sldMkLst>
        <pc:spChg chg="del">
          <ac:chgData name="Carlos Sanchez-Sarmiento" userId="2326a0ff-7c8d-4f5b-b5b2-e1c852c29958" providerId="ADAL" clId="{3360CA65-7602-4B8A-950E-F56828B8B97B}" dt="2022-11-06T20:35:47.123" v="1438" actId="478"/>
          <ac:spMkLst>
            <pc:docMk/>
            <pc:sldMk cId="3203390804" sldId="408"/>
            <ac:spMk id="6" creationId="{200652BA-1425-C60E-DEA6-8DECBEC3797E}"/>
          </ac:spMkLst>
        </pc:spChg>
        <pc:spChg chg="mod topLvl">
          <ac:chgData name="Carlos Sanchez-Sarmiento" userId="2326a0ff-7c8d-4f5b-b5b2-e1c852c29958" providerId="ADAL" clId="{3360CA65-7602-4B8A-950E-F56828B8B97B}" dt="2022-11-06T20:45:24.274" v="1544" actId="1076"/>
          <ac:spMkLst>
            <pc:docMk/>
            <pc:sldMk cId="3203390804" sldId="408"/>
            <ac:spMk id="40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5:48.784" v="1439" actId="478"/>
          <ac:spMkLst>
            <pc:docMk/>
            <pc:sldMk cId="3203390804" sldId="408"/>
            <ac:spMk id="41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20:45:59.803" v="1549" actId="1076"/>
          <ac:spMkLst>
            <pc:docMk/>
            <pc:sldMk cId="3203390804" sldId="408"/>
            <ac:spMk id="42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5:53.648" v="1442" actId="478"/>
          <ac:spMkLst>
            <pc:docMk/>
            <pc:sldMk cId="3203390804" sldId="408"/>
            <ac:spMk id="43" creationId="{00000000-0000-0000-0000-000000000000}"/>
          </ac:spMkLst>
        </pc:spChg>
        <pc:spChg chg="mod topLvl">
          <ac:chgData name="Carlos Sanchez-Sarmiento" userId="2326a0ff-7c8d-4f5b-b5b2-e1c852c29958" providerId="ADAL" clId="{3360CA65-7602-4B8A-950E-F56828B8B97B}" dt="2022-11-06T20:45:33.962" v="1545" actId="1076"/>
          <ac:spMkLst>
            <pc:docMk/>
            <pc:sldMk cId="3203390804" sldId="408"/>
            <ac:spMk id="46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47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3.240" v="1444" actId="478"/>
          <ac:spMkLst>
            <pc:docMk/>
            <pc:sldMk cId="3203390804" sldId="408"/>
            <ac:spMk id="48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3.240" v="1444" actId="478"/>
          <ac:spMkLst>
            <pc:docMk/>
            <pc:sldMk cId="3203390804" sldId="408"/>
            <ac:spMk id="49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3.240" v="1444" actId="478"/>
          <ac:spMkLst>
            <pc:docMk/>
            <pc:sldMk cId="3203390804" sldId="408"/>
            <ac:spMk id="50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52:28.963" v="1704" actId="478"/>
          <ac:spMkLst>
            <pc:docMk/>
            <pc:sldMk cId="3203390804" sldId="408"/>
            <ac:spMk id="51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52" creationId="{00000000-0000-0000-0000-000000000000}"/>
          </ac:spMkLst>
        </pc:spChg>
        <pc:spChg chg="del mod">
          <ac:chgData name="Carlos Sanchez-Sarmiento" userId="2326a0ff-7c8d-4f5b-b5b2-e1c852c29958" providerId="ADAL" clId="{3360CA65-7602-4B8A-950E-F56828B8B97B}" dt="2022-11-06T20:36:53.832" v="1452" actId="478"/>
          <ac:spMkLst>
            <pc:docMk/>
            <pc:sldMk cId="3203390804" sldId="408"/>
            <ac:spMk id="53" creationId="{93667470-EF17-4C21-9EAA-FFE8486D9AF8}"/>
          </ac:spMkLst>
        </pc:spChg>
        <pc:spChg chg="del mod">
          <ac:chgData name="Carlos Sanchez-Sarmiento" userId="2326a0ff-7c8d-4f5b-b5b2-e1c852c29958" providerId="ADAL" clId="{3360CA65-7602-4B8A-950E-F56828B8B97B}" dt="2022-11-06T20:36:52.689" v="1451" actId="478"/>
          <ac:spMkLst>
            <pc:docMk/>
            <pc:sldMk cId="3203390804" sldId="408"/>
            <ac:spMk id="54" creationId="{FAE3EB16-F779-49C7-968A-C4F5575E08B4}"/>
          </ac:spMkLst>
        </pc:spChg>
        <pc:spChg chg="del mod">
          <ac:chgData name="Carlos Sanchez-Sarmiento" userId="2326a0ff-7c8d-4f5b-b5b2-e1c852c29958" providerId="ADAL" clId="{3360CA65-7602-4B8A-950E-F56828B8B97B}" dt="2022-11-06T20:36:50.118" v="1450" actId="478"/>
          <ac:spMkLst>
            <pc:docMk/>
            <pc:sldMk cId="3203390804" sldId="408"/>
            <ac:spMk id="55" creationId="{5BDFD2FD-89E1-4D8A-BE75-D9677C23A93E}"/>
          </ac:spMkLst>
        </pc:spChg>
        <pc:spChg chg="add mod topLvl">
          <ac:chgData name="Carlos Sanchez-Sarmiento" userId="2326a0ff-7c8d-4f5b-b5b2-e1c852c29958" providerId="ADAL" clId="{3360CA65-7602-4B8A-950E-F56828B8B97B}" dt="2022-11-06T20:44:33.974" v="1538" actId="165"/>
          <ac:spMkLst>
            <pc:docMk/>
            <pc:sldMk cId="3203390804" sldId="408"/>
            <ac:spMk id="56" creationId="{A93264E0-758D-40A6-B8E9-EE6700507303}"/>
          </ac:spMkLst>
        </pc:spChg>
        <pc:spChg chg="add del mod topLvl">
          <ac:chgData name="Carlos Sanchez-Sarmiento" userId="2326a0ff-7c8d-4f5b-b5b2-e1c852c29958" providerId="ADAL" clId="{3360CA65-7602-4B8A-950E-F56828B8B97B}" dt="2022-11-06T20:59:42.914" v="1914" actId="478"/>
          <ac:spMkLst>
            <pc:docMk/>
            <pc:sldMk cId="3203390804" sldId="408"/>
            <ac:spMk id="57" creationId="{3290C534-5510-45EE-A442-D57C1872146F}"/>
          </ac:spMkLst>
        </pc:spChg>
        <pc:spChg chg="add mod topLvl">
          <ac:chgData name="Carlos Sanchez-Sarmiento" userId="2326a0ff-7c8d-4f5b-b5b2-e1c852c29958" providerId="ADAL" clId="{3360CA65-7602-4B8A-950E-F56828B8B97B}" dt="2022-11-06T20:44:33.974" v="1538" actId="165"/>
          <ac:spMkLst>
            <pc:docMk/>
            <pc:sldMk cId="3203390804" sldId="408"/>
            <ac:spMk id="58" creationId="{4919553D-D27F-49C4-878A-4185295A8688}"/>
          </ac:spMkLst>
        </pc:spChg>
        <pc:spChg chg="mod">
          <ac:chgData name="Carlos Sanchez-Sarmiento" userId="2326a0ff-7c8d-4f5b-b5b2-e1c852c29958" providerId="ADAL" clId="{3360CA65-7602-4B8A-950E-F56828B8B97B}" dt="2022-11-06T21:41:14.251" v="2336"/>
          <ac:spMkLst>
            <pc:docMk/>
            <pc:sldMk cId="3203390804" sldId="408"/>
            <ac:spMk id="59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5:47.123" v="1438" actId="478"/>
          <ac:spMkLst>
            <pc:docMk/>
            <pc:sldMk cId="3203390804" sldId="408"/>
            <ac:spMk id="60" creationId="{8828A9A3-A1A6-4003-834A-F7C5E087E2A0}"/>
          </ac:spMkLst>
        </pc:spChg>
        <pc:spChg chg="del">
          <ac:chgData name="Carlos Sanchez-Sarmiento" userId="2326a0ff-7c8d-4f5b-b5b2-e1c852c29958" providerId="ADAL" clId="{3360CA65-7602-4B8A-950E-F56828B8B97B}" dt="2022-11-06T20:35:47.123" v="1438" actId="478"/>
          <ac:spMkLst>
            <pc:docMk/>
            <pc:sldMk cId="3203390804" sldId="408"/>
            <ac:spMk id="61" creationId="{BD2876CF-A2F2-48F6-85E1-032D0F1DF650}"/>
          </ac:spMkLst>
        </pc:spChg>
        <pc:spChg chg="add mod topLvl">
          <ac:chgData name="Carlos Sanchez-Sarmiento" userId="2326a0ff-7c8d-4f5b-b5b2-e1c852c29958" providerId="ADAL" clId="{3360CA65-7602-4B8A-950E-F56828B8B97B}" dt="2022-11-06T20:46:40.553" v="1582" actId="1076"/>
          <ac:spMkLst>
            <pc:docMk/>
            <pc:sldMk cId="3203390804" sldId="408"/>
            <ac:spMk id="62" creationId="{512A54B2-D7D4-42E9-91EF-A1F907829E95}"/>
          </ac:spMkLst>
        </pc:spChg>
        <pc:spChg chg="add mod topLvl">
          <ac:chgData name="Carlos Sanchez-Sarmiento" userId="2326a0ff-7c8d-4f5b-b5b2-e1c852c29958" providerId="ADAL" clId="{3360CA65-7602-4B8A-950E-F56828B8B97B}" dt="2022-11-06T20:44:33.974" v="1538" actId="165"/>
          <ac:spMkLst>
            <pc:docMk/>
            <pc:sldMk cId="3203390804" sldId="408"/>
            <ac:spMk id="63" creationId="{221119FA-6044-487E-9D28-D938A5098C69}"/>
          </ac:spMkLst>
        </pc:spChg>
        <pc:spChg chg="add del mod topLvl">
          <ac:chgData name="Carlos Sanchez-Sarmiento" userId="2326a0ff-7c8d-4f5b-b5b2-e1c852c29958" providerId="ADAL" clId="{3360CA65-7602-4B8A-950E-F56828B8B97B}" dt="2022-11-06T21:00:05.482" v="1922" actId="478"/>
          <ac:spMkLst>
            <pc:docMk/>
            <pc:sldMk cId="3203390804" sldId="408"/>
            <ac:spMk id="64" creationId="{49624EE6-912F-46DC-BFDE-DF3513700DD8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67" creationId="{F4B52798-9B84-4039-B2A5-61C74DD282EC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68" creationId="{980D9904-D704-4A42-AB92-5F44021BC305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69" creationId="{DE91097F-06CC-48FA-855E-56257F6BF173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70" creationId="{902E76A1-F89B-45EC-84B2-CA842DEFB404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71" creationId="{BD89D9F9-26E5-46F7-839E-200FA43AFFB4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73" creationId="{C16753EC-5DAD-4D42-A56F-8E2718BA7BB3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74" creationId="{375CB842-CBCD-41CA-BFF7-BB586C027F2E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76" creationId="{5EEA73ED-B9A5-4230-997B-92ADD4FFBBE8}"/>
          </ac:spMkLst>
        </pc:spChg>
        <pc:spChg chg="del">
          <ac:chgData name="Carlos Sanchez-Sarmiento" userId="2326a0ff-7c8d-4f5b-b5b2-e1c852c29958" providerId="ADAL" clId="{3360CA65-7602-4B8A-950E-F56828B8B97B}" dt="2022-11-06T20:35:48.784" v="1439" actId="478"/>
          <ac:spMkLst>
            <pc:docMk/>
            <pc:sldMk cId="3203390804" sldId="408"/>
            <ac:spMk id="77" creationId="{5C08F747-8C33-4250-847D-A69DA6801E41}"/>
          </ac:spMkLst>
        </pc:spChg>
        <pc:spChg chg="mod topLvl">
          <ac:chgData name="Carlos Sanchez-Sarmiento" userId="2326a0ff-7c8d-4f5b-b5b2-e1c852c29958" providerId="ADAL" clId="{3360CA65-7602-4B8A-950E-F56828B8B97B}" dt="2022-11-06T20:45:00.609" v="1542" actId="14100"/>
          <ac:spMkLst>
            <pc:docMk/>
            <pc:sldMk cId="3203390804" sldId="408"/>
            <ac:spMk id="79" creationId="{362AD55A-8EC7-4D71-B564-5FA272D17916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0" creationId="{7AF5F602-E268-4564-B5A6-4081B62CB3A0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2" creationId="{85039044-1747-4E7F-8440-DFF71BFDAE6F}"/>
          </ac:spMkLst>
        </pc:spChg>
        <pc:spChg chg="del">
          <ac:chgData name="Carlos Sanchez-Sarmiento" userId="2326a0ff-7c8d-4f5b-b5b2-e1c852c29958" providerId="ADAL" clId="{3360CA65-7602-4B8A-950E-F56828B8B97B}" dt="2022-11-06T20:35:47.123" v="1438" actId="478"/>
          <ac:spMkLst>
            <pc:docMk/>
            <pc:sldMk cId="3203390804" sldId="408"/>
            <ac:spMk id="83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4" creationId="{9AD63866-B5E9-4AAA-91FD-38090EA2C921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5" creationId="{4A4E66C5-2798-4AF6-AEDA-C1347EBF4F44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6" creationId="{BE8A2BFB-14F8-47CC-AB22-43B387276609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7" creationId="{FCFF21DA-9749-42EB-A890-579BA4DE48AE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88" creationId="{E3D0CF19-F4A9-4E09-895D-ABD17EF112C2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92" creationId="{94EC4F03-E130-47D9-B790-EBDA75A09694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93" creationId="{36E8975A-BB3F-40F7-93C7-B9F39DD58178}"/>
          </ac:spMkLst>
        </pc:spChg>
        <pc:spChg chg="mod">
          <ac:chgData name="Carlos Sanchez-Sarmiento" userId="2326a0ff-7c8d-4f5b-b5b2-e1c852c29958" providerId="ADAL" clId="{3360CA65-7602-4B8A-950E-F56828B8B97B}" dt="2022-11-06T20:47:18.065" v="1593" actId="165"/>
          <ac:spMkLst>
            <pc:docMk/>
            <pc:sldMk cId="3203390804" sldId="408"/>
            <ac:spMk id="94" creationId="{012CE963-EEB7-4C26-B368-63D2A4AF4CE1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97" creationId="{4452467D-B3C1-45D0-8472-64F6DE84EA08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99" creationId="{1C7970D7-5181-494E-A5F9-AE4B98544AAA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00" creationId="{29908328-76C5-4559-9797-445AAE1AA0F5}"/>
          </ac:spMkLst>
        </pc:spChg>
        <pc:spChg chg="mod topLvl">
          <ac:chgData name="Carlos Sanchez-Sarmiento" userId="2326a0ff-7c8d-4f5b-b5b2-e1c852c29958" providerId="ADAL" clId="{3360CA65-7602-4B8A-950E-F56828B8B97B}" dt="2022-11-06T20:45:12.771" v="1543" actId="14100"/>
          <ac:spMkLst>
            <pc:docMk/>
            <pc:sldMk cId="3203390804" sldId="408"/>
            <ac:spMk id="101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5:53.648" v="1442" actId="478"/>
          <ac:spMkLst>
            <pc:docMk/>
            <pc:sldMk cId="3203390804" sldId="408"/>
            <ac:spMk id="102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104" creationId="{977C27C9-1452-43E1-9E91-1D084298D502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107" creationId="{42CCE2CC-6863-4B1F-8F40-AC3240A7863A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108" creationId="{A2CFC328-4304-418D-B10C-FEE6B5F41194}"/>
          </ac:spMkLst>
        </pc:spChg>
        <pc:spChg chg="mod topLvl">
          <ac:chgData name="Carlos Sanchez-Sarmiento" userId="2326a0ff-7c8d-4f5b-b5b2-e1c852c29958" providerId="ADAL" clId="{3360CA65-7602-4B8A-950E-F56828B8B97B}" dt="2022-11-06T20:44:33.974" v="1538" actId="165"/>
          <ac:spMkLst>
            <pc:docMk/>
            <pc:sldMk cId="3203390804" sldId="408"/>
            <ac:spMk id="109" creationId="{2BA1050B-8165-4AE8-A105-C755B1123C6E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11" creationId="{1D65EB01-27F6-4AEB-AA0D-E1223FF332D2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12" creationId="{534AD442-B146-429D-A4E0-6774D054FC02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14" creationId="{EFC8FE6A-B7DE-438E-94BA-C909547C1FB4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115" creationId="{C6D43AE3-03BB-4A8A-BEA6-C9CF175E91EC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118" creationId="{5CC31D45-9D22-44F5-993C-65F1EDB86CEC}"/>
          </ac:spMkLst>
        </pc:spChg>
        <pc:spChg chg="del">
          <ac:chgData name="Carlos Sanchez-Sarmiento" userId="2326a0ff-7c8d-4f5b-b5b2-e1c852c29958" providerId="ADAL" clId="{3360CA65-7602-4B8A-950E-F56828B8B97B}" dt="2022-11-06T20:36:01.307" v="1443" actId="478"/>
          <ac:spMkLst>
            <pc:docMk/>
            <pc:sldMk cId="3203390804" sldId="408"/>
            <ac:spMk id="119" creationId="{7E9CC420-8B0B-4B40-A3D5-9BDCFABA4610}"/>
          </ac:spMkLst>
        </pc:spChg>
        <pc:spChg chg="del">
          <ac:chgData name="Carlos Sanchez-Sarmiento" userId="2326a0ff-7c8d-4f5b-b5b2-e1c852c29958" providerId="ADAL" clId="{3360CA65-7602-4B8A-950E-F56828B8B97B}" dt="2022-11-06T20:36:03.240" v="1444" actId="478"/>
          <ac:spMkLst>
            <pc:docMk/>
            <pc:sldMk cId="3203390804" sldId="408"/>
            <ac:spMk id="12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22" creationId="{EFEE1566-2E94-4CA3-B53A-6E5569EB7134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24" creationId="{04257287-AB4E-42AC-8854-E9B709788F02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26" creationId="{F3CE7A65-DA92-412A-B7A1-FF834C7F54FC}"/>
          </ac:spMkLst>
        </pc:spChg>
        <pc:spChg chg="del">
          <ac:chgData name="Carlos Sanchez-Sarmiento" userId="2326a0ff-7c8d-4f5b-b5b2-e1c852c29958" providerId="ADAL" clId="{3360CA65-7602-4B8A-950E-F56828B8B97B}" dt="2022-11-06T20:36:03.240" v="1444" actId="478"/>
          <ac:spMkLst>
            <pc:docMk/>
            <pc:sldMk cId="3203390804" sldId="408"/>
            <ac:spMk id="127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36:03.240" v="1444" actId="478"/>
          <ac:spMkLst>
            <pc:docMk/>
            <pc:sldMk cId="3203390804" sldId="408"/>
            <ac:spMk id="128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33" creationId="{855BF675-FEAE-4D36-8D81-9404FE04808B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34" creationId="{E693FA16-8F36-47A7-86B3-2E196B7B40AD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35" creationId="{6CCD4BBE-F973-45F2-ACFE-CECAA6F640AF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36" creationId="{39F1FD12-6578-4ACD-AF3F-E51D264F27B3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37" creationId="{C3B834E8-AB4F-46EC-8FFA-BFEE41CC519F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38" creationId="{331DD5B3-4F0E-44A8-94DE-8A8FC49EF01C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41" creationId="{5268E822-BFC6-463F-B6B5-AF74906C8FB8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42" creationId="{6E6F6DD0-C021-4033-8544-E2D646F21791}"/>
          </ac:spMkLst>
        </pc:spChg>
        <pc:spChg chg="mod">
          <ac:chgData name="Carlos Sanchez-Sarmiento" userId="2326a0ff-7c8d-4f5b-b5b2-e1c852c29958" providerId="ADAL" clId="{3360CA65-7602-4B8A-950E-F56828B8B97B}" dt="2022-11-06T20:47:43.414" v="1601"/>
          <ac:spMkLst>
            <pc:docMk/>
            <pc:sldMk cId="3203390804" sldId="408"/>
            <ac:spMk id="143" creationId="{DE397351-C06C-4EA8-9CBE-976DC14169CB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47" creationId="{92C5645A-F0C0-481B-8EE6-1CE24080386B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48" creationId="{06DC6186-36E4-443B-938B-D650C045713E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0" creationId="{C7E9C25F-49C6-465E-A82F-A92982B71078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2" creationId="{16E71ACB-B711-4308-8C99-78A47A824013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4" creationId="{422C6901-B08D-4D92-86F6-5ECC195983C4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5" creationId="{7D70CEB9-8CD1-4285-9392-8AF766CB1FF6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6" creationId="{9234968B-8782-47EA-BD97-8E1B8D3AD8DD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7" creationId="{0376933B-CF6B-434A-82E4-5461A0CA7F9F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8" creationId="{D2FA3923-0A91-4AED-AED4-816CD30DE2CD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59" creationId="{23DB9EB3-6A46-47E0-B76F-BF61DCF02EF6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60" creationId="{0E00CA80-5F78-4BE6-B3BF-D3449746F6CD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61" creationId="{06B9168A-1D41-4D99-B141-4425E5764E40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62" creationId="{3A417B60-D73B-4972-9EA9-9D972F442337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63" creationId="{1DB4278F-EBB9-49EC-A38E-44F5F93629AA}"/>
          </ac:spMkLst>
        </pc:spChg>
        <pc:spChg chg="mod">
          <ac:chgData name="Carlos Sanchez-Sarmiento" userId="2326a0ff-7c8d-4f5b-b5b2-e1c852c29958" providerId="ADAL" clId="{3360CA65-7602-4B8A-950E-F56828B8B97B}" dt="2022-11-06T20:47:52.440" v="1605"/>
          <ac:spMkLst>
            <pc:docMk/>
            <pc:sldMk cId="3203390804" sldId="408"/>
            <ac:spMk id="164" creationId="{DD80469D-7A3C-465A-8A2E-B2B20FBE6C34}"/>
          </ac:spMkLst>
        </pc:spChg>
        <pc:spChg chg="add mod">
          <ac:chgData name="Carlos Sanchez-Sarmiento" userId="2326a0ff-7c8d-4f5b-b5b2-e1c852c29958" providerId="ADAL" clId="{3360CA65-7602-4B8A-950E-F56828B8B97B}" dt="2022-11-06T20:52:29.215" v="1705"/>
          <ac:spMkLst>
            <pc:docMk/>
            <pc:sldMk cId="3203390804" sldId="408"/>
            <ac:spMk id="165" creationId="{669B18AE-5662-4929-B341-43F92D41EE40}"/>
          </ac:spMkLst>
        </pc:spChg>
        <pc:spChg chg="add mod">
          <ac:chgData name="Carlos Sanchez-Sarmiento" userId="2326a0ff-7c8d-4f5b-b5b2-e1c852c29958" providerId="ADAL" clId="{3360CA65-7602-4B8A-950E-F56828B8B97B}" dt="2022-11-06T20:59:43.214" v="1915"/>
          <ac:spMkLst>
            <pc:docMk/>
            <pc:sldMk cId="3203390804" sldId="408"/>
            <ac:spMk id="166" creationId="{27EDEB5B-8013-4D33-B88B-C929FEC6F12A}"/>
          </ac:spMkLst>
        </pc:spChg>
        <pc:spChg chg="add mod">
          <ac:chgData name="Carlos Sanchez-Sarmiento" userId="2326a0ff-7c8d-4f5b-b5b2-e1c852c29958" providerId="ADAL" clId="{3360CA65-7602-4B8A-950E-F56828B8B97B}" dt="2022-11-06T21:00:11.737" v="1924"/>
          <ac:spMkLst>
            <pc:docMk/>
            <pc:sldMk cId="3203390804" sldId="408"/>
            <ac:spMk id="167" creationId="{EEB10FB0-50F4-4A1E-B9C8-2B58B14B47AF}"/>
          </ac:spMkLst>
        </pc:spChg>
        <pc:grpChg chg="add del mod">
          <ac:chgData name="Carlos Sanchez-Sarmiento" userId="2326a0ff-7c8d-4f5b-b5b2-e1c852c29958" providerId="ADAL" clId="{3360CA65-7602-4B8A-950E-F56828B8B97B}" dt="2022-11-06T20:40:43.704" v="1502" actId="165"/>
          <ac:grpSpMkLst>
            <pc:docMk/>
            <pc:sldMk cId="3203390804" sldId="408"/>
            <ac:grpSpMk id="2" creationId="{16ED5D79-5523-441C-85AE-DAAE94AFCB1C}"/>
          </ac:grpSpMkLst>
        </pc:grpChg>
        <pc:grpChg chg="add del mod">
          <ac:chgData name="Carlos Sanchez-Sarmiento" userId="2326a0ff-7c8d-4f5b-b5b2-e1c852c29958" providerId="ADAL" clId="{3360CA65-7602-4B8A-950E-F56828B8B97B}" dt="2022-11-06T20:40:43.704" v="1502" actId="165"/>
          <ac:grpSpMkLst>
            <pc:docMk/>
            <pc:sldMk cId="3203390804" sldId="408"/>
            <ac:grpSpMk id="3" creationId="{63284867-F22B-4AED-AA40-C572BA17B60D}"/>
          </ac:grpSpMkLst>
        </pc:grpChg>
        <pc:grpChg chg="add del mod">
          <ac:chgData name="Carlos Sanchez-Sarmiento" userId="2326a0ff-7c8d-4f5b-b5b2-e1c852c29958" providerId="ADAL" clId="{3360CA65-7602-4B8A-950E-F56828B8B97B}" dt="2022-11-06T20:40:43.704" v="1502" actId="165"/>
          <ac:grpSpMkLst>
            <pc:docMk/>
            <pc:sldMk cId="3203390804" sldId="408"/>
            <ac:grpSpMk id="7" creationId="{3A3171B6-ECB6-4CDB-AFA6-09619C4243E4}"/>
          </ac:grpSpMkLst>
        </pc:grpChg>
        <pc:grpChg chg="add del mod">
          <ac:chgData name="Carlos Sanchez-Sarmiento" userId="2326a0ff-7c8d-4f5b-b5b2-e1c852c29958" providerId="ADAL" clId="{3360CA65-7602-4B8A-950E-F56828B8B97B}" dt="2022-11-06T20:44:33.974" v="1538" actId="165"/>
          <ac:grpSpMkLst>
            <pc:docMk/>
            <pc:sldMk cId="3203390804" sldId="408"/>
            <ac:grpSpMk id="9" creationId="{72D0AEF2-0DDD-453C-8467-9580AFBA3571}"/>
          </ac:grpSpMkLst>
        </pc:grpChg>
        <pc:grpChg chg="add del mod">
          <ac:chgData name="Carlos Sanchez-Sarmiento" userId="2326a0ff-7c8d-4f5b-b5b2-e1c852c29958" providerId="ADAL" clId="{3360CA65-7602-4B8A-950E-F56828B8B97B}" dt="2022-11-06T20:44:33.974" v="1538" actId="165"/>
          <ac:grpSpMkLst>
            <pc:docMk/>
            <pc:sldMk cId="3203390804" sldId="408"/>
            <ac:grpSpMk id="10" creationId="{51D78A2B-CB9F-4B42-900D-05395DBA05D0}"/>
          </ac:grpSpMkLst>
        </pc:grpChg>
        <pc:grpChg chg="add del mod">
          <ac:chgData name="Carlos Sanchez-Sarmiento" userId="2326a0ff-7c8d-4f5b-b5b2-e1c852c29958" providerId="ADAL" clId="{3360CA65-7602-4B8A-950E-F56828B8B97B}" dt="2022-11-06T20:44:33.974" v="1538" actId="165"/>
          <ac:grpSpMkLst>
            <pc:docMk/>
            <pc:sldMk cId="3203390804" sldId="408"/>
            <ac:grpSpMk id="11" creationId="{5C6495CB-2428-4B07-8FC2-0FBD547E8D82}"/>
          </ac:grpSpMkLst>
        </pc:grpChg>
        <pc:grpChg chg="add del mod">
          <ac:chgData name="Carlos Sanchez-Sarmiento" userId="2326a0ff-7c8d-4f5b-b5b2-e1c852c29958" providerId="ADAL" clId="{3360CA65-7602-4B8A-950E-F56828B8B97B}" dt="2022-11-06T20:47:18.065" v="1593" actId="165"/>
          <ac:grpSpMkLst>
            <pc:docMk/>
            <pc:sldMk cId="3203390804" sldId="408"/>
            <ac:grpSpMk id="14" creationId="{B73F065D-D2F7-4ACA-A04F-36FD0A009BAE}"/>
          </ac:grpSpMkLst>
        </pc:grpChg>
        <pc:grpChg chg="add mod">
          <ac:chgData name="Carlos Sanchez-Sarmiento" userId="2326a0ff-7c8d-4f5b-b5b2-e1c852c29958" providerId="ADAL" clId="{3360CA65-7602-4B8A-950E-F56828B8B97B}" dt="2022-11-06T20:48:20.741" v="1609" actId="1076"/>
          <ac:grpSpMkLst>
            <pc:docMk/>
            <pc:sldMk cId="3203390804" sldId="408"/>
            <ac:grpSpMk id="15" creationId="{4913AFC8-E521-4CA7-892A-1628222EF710}"/>
          </ac:grpSpMkLst>
        </pc:grpChg>
        <pc:grpChg chg="add mod topLvl">
          <ac:chgData name="Carlos Sanchez-Sarmiento" userId="2326a0ff-7c8d-4f5b-b5b2-e1c852c29958" providerId="ADAL" clId="{3360CA65-7602-4B8A-950E-F56828B8B97B}" dt="2022-11-06T20:47:28.017" v="1595" actId="164"/>
          <ac:grpSpMkLst>
            <pc:docMk/>
            <pc:sldMk cId="3203390804" sldId="408"/>
            <ac:grpSpMk id="66" creationId="{4DF61ACF-A603-48AA-9A16-89A858763AF2}"/>
          </ac:grpSpMkLst>
        </pc:grpChg>
        <pc:grpChg chg="add mod topLvl">
          <ac:chgData name="Carlos Sanchez-Sarmiento" userId="2326a0ff-7c8d-4f5b-b5b2-e1c852c29958" providerId="ADAL" clId="{3360CA65-7602-4B8A-950E-F56828B8B97B}" dt="2022-11-06T20:47:28.017" v="1595" actId="164"/>
          <ac:grpSpMkLst>
            <pc:docMk/>
            <pc:sldMk cId="3203390804" sldId="408"/>
            <ac:grpSpMk id="72" creationId="{7923B06B-0CC0-4976-B058-AB9CD5B849F2}"/>
          </ac:grpSpMkLst>
        </pc:grpChg>
        <pc:grpChg chg="mod">
          <ac:chgData name="Carlos Sanchez-Sarmiento" userId="2326a0ff-7c8d-4f5b-b5b2-e1c852c29958" providerId="ADAL" clId="{3360CA65-7602-4B8A-950E-F56828B8B97B}" dt="2022-11-06T20:47:18.065" v="1593" actId="165"/>
          <ac:grpSpMkLst>
            <pc:docMk/>
            <pc:sldMk cId="3203390804" sldId="408"/>
            <ac:grpSpMk id="75" creationId="{CE1F89C8-5471-4EC0-AF43-633D365794D3}"/>
          </ac:grpSpMkLst>
        </pc:grpChg>
        <pc:grpChg chg="mod">
          <ac:chgData name="Carlos Sanchez-Sarmiento" userId="2326a0ff-7c8d-4f5b-b5b2-e1c852c29958" providerId="ADAL" clId="{3360CA65-7602-4B8A-950E-F56828B8B97B}" dt="2022-11-06T20:47:18.065" v="1593" actId="165"/>
          <ac:grpSpMkLst>
            <pc:docMk/>
            <pc:sldMk cId="3203390804" sldId="408"/>
            <ac:grpSpMk id="78" creationId="{A6A87BE4-7BCF-4048-8069-744E35F7835F}"/>
          </ac:grpSpMkLst>
        </pc:grpChg>
        <pc:grpChg chg="mod">
          <ac:chgData name="Carlos Sanchez-Sarmiento" userId="2326a0ff-7c8d-4f5b-b5b2-e1c852c29958" providerId="ADAL" clId="{3360CA65-7602-4B8A-950E-F56828B8B97B}" dt="2022-11-06T20:47:18.065" v="1593" actId="165"/>
          <ac:grpSpMkLst>
            <pc:docMk/>
            <pc:sldMk cId="3203390804" sldId="408"/>
            <ac:grpSpMk id="81" creationId="{00C79C84-DCEA-41E4-A690-95FD631E1033}"/>
          </ac:grpSpMkLst>
        </pc:grpChg>
        <pc:grpChg chg="add mod topLvl">
          <ac:chgData name="Carlos Sanchez-Sarmiento" userId="2326a0ff-7c8d-4f5b-b5b2-e1c852c29958" providerId="ADAL" clId="{3360CA65-7602-4B8A-950E-F56828B8B97B}" dt="2022-11-06T20:48:20.741" v="1609" actId="1076"/>
          <ac:grpSpMkLst>
            <pc:docMk/>
            <pc:sldMk cId="3203390804" sldId="408"/>
            <ac:grpSpMk id="89" creationId="{ADF93A72-E3A3-43D6-8ECC-E01CD3148EC9}"/>
          </ac:grpSpMkLst>
        </pc:grpChg>
        <pc:grpChg chg="mod">
          <ac:chgData name="Carlos Sanchez-Sarmiento" userId="2326a0ff-7c8d-4f5b-b5b2-e1c852c29958" providerId="ADAL" clId="{3360CA65-7602-4B8A-950E-F56828B8B97B}" dt="2022-11-06T20:47:18.065" v="1593" actId="165"/>
          <ac:grpSpMkLst>
            <pc:docMk/>
            <pc:sldMk cId="3203390804" sldId="408"/>
            <ac:grpSpMk id="90" creationId="{1CDB494C-B57B-4B15-949E-A093323BBDC0}"/>
          </ac:grpSpMkLst>
        </pc:grpChg>
        <pc:grpChg chg="add del mod">
          <ac:chgData name="Carlos Sanchez-Sarmiento" userId="2326a0ff-7c8d-4f5b-b5b2-e1c852c29958" providerId="ADAL" clId="{3360CA65-7602-4B8A-950E-F56828B8B97B}" dt="2022-11-06T20:47:49.873" v="1603" actId="478"/>
          <ac:grpSpMkLst>
            <pc:docMk/>
            <pc:sldMk cId="3203390804" sldId="408"/>
            <ac:grpSpMk id="96" creationId="{16D04048-661A-46EF-ABC4-7CB88D3A2257}"/>
          </ac:grpSpMkLst>
        </pc:grpChg>
        <pc:grpChg chg="add del mod">
          <ac:chgData name="Carlos Sanchez-Sarmiento" userId="2326a0ff-7c8d-4f5b-b5b2-e1c852c29958" providerId="ADAL" clId="{3360CA65-7602-4B8A-950E-F56828B8B97B}" dt="2022-11-06T20:47:49.253" v="1602" actId="478"/>
          <ac:grpSpMkLst>
            <pc:docMk/>
            <pc:sldMk cId="3203390804" sldId="408"/>
            <ac:grpSpMk id="113" creationId="{8FB9209C-83D5-4E50-9CB0-636860F433F6}"/>
          </ac:grpSpMkLst>
        </pc:grpChg>
        <pc:grpChg chg="mod">
          <ac:chgData name="Carlos Sanchez-Sarmiento" userId="2326a0ff-7c8d-4f5b-b5b2-e1c852c29958" providerId="ADAL" clId="{3360CA65-7602-4B8A-950E-F56828B8B97B}" dt="2022-11-06T20:47:43.414" v="1601"/>
          <ac:grpSpMkLst>
            <pc:docMk/>
            <pc:sldMk cId="3203390804" sldId="408"/>
            <ac:grpSpMk id="123" creationId="{E6C200A9-D546-460E-A6C8-5EC05F568138}"/>
          </ac:grpSpMkLst>
        </pc:grpChg>
        <pc:grpChg chg="mod">
          <ac:chgData name="Carlos Sanchez-Sarmiento" userId="2326a0ff-7c8d-4f5b-b5b2-e1c852c29958" providerId="ADAL" clId="{3360CA65-7602-4B8A-950E-F56828B8B97B}" dt="2022-11-06T20:47:43.414" v="1601"/>
          <ac:grpSpMkLst>
            <pc:docMk/>
            <pc:sldMk cId="3203390804" sldId="408"/>
            <ac:grpSpMk id="125" creationId="{1A212FE5-325F-41C7-97CF-6962EB3E6C49}"/>
          </ac:grpSpMkLst>
        </pc:grpChg>
        <pc:grpChg chg="mod">
          <ac:chgData name="Carlos Sanchez-Sarmiento" userId="2326a0ff-7c8d-4f5b-b5b2-e1c852c29958" providerId="ADAL" clId="{3360CA65-7602-4B8A-950E-F56828B8B97B}" dt="2022-11-06T20:47:43.414" v="1601"/>
          <ac:grpSpMkLst>
            <pc:docMk/>
            <pc:sldMk cId="3203390804" sldId="408"/>
            <ac:grpSpMk id="132" creationId="{6429E4DD-F97A-4339-A40B-04D44DEB13A3}"/>
          </ac:grpSpMkLst>
        </pc:grpChg>
        <pc:grpChg chg="add del mod">
          <ac:chgData name="Carlos Sanchez-Sarmiento" userId="2326a0ff-7c8d-4f5b-b5b2-e1c852c29958" providerId="ADAL" clId="{3360CA65-7602-4B8A-950E-F56828B8B97B}" dt="2022-11-06T20:47:50.203" v="1604" actId="478"/>
          <ac:grpSpMkLst>
            <pc:docMk/>
            <pc:sldMk cId="3203390804" sldId="408"/>
            <ac:grpSpMk id="139" creationId="{E7337B93-2F83-4ECB-914E-2D53843EE36E}"/>
          </ac:grpSpMkLst>
        </pc:grpChg>
        <pc:grpChg chg="mod">
          <ac:chgData name="Carlos Sanchez-Sarmiento" userId="2326a0ff-7c8d-4f5b-b5b2-e1c852c29958" providerId="ADAL" clId="{3360CA65-7602-4B8A-950E-F56828B8B97B}" dt="2022-11-06T20:47:43.414" v="1601"/>
          <ac:grpSpMkLst>
            <pc:docMk/>
            <pc:sldMk cId="3203390804" sldId="408"/>
            <ac:grpSpMk id="140" creationId="{29C0568D-AFBC-4940-84F6-11702B61FDA4}"/>
          </ac:grpSpMkLst>
        </pc:grpChg>
        <pc:grpChg chg="add mod">
          <ac:chgData name="Carlos Sanchez-Sarmiento" userId="2326a0ff-7c8d-4f5b-b5b2-e1c852c29958" providerId="ADAL" clId="{3360CA65-7602-4B8A-950E-F56828B8B97B}" dt="2022-11-06T20:48:20.741" v="1609" actId="1076"/>
          <ac:grpSpMkLst>
            <pc:docMk/>
            <pc:sldMk cId="3203390804" sldId="408"/>
            <ac:grpSpMk id="144" creationId="{878578BE-3B6A-48FC-B7EF-AF43CB63462F}"/>
          </ac:grpSpMkLst>
        </pc:grpChg>
        <pc:grpChg chg="mod">
          <ac:chgData name="Carlos Sanchez-Sarmiento" userId="2326a0ff-7c8d-4f5b-b5b2-e1c852c29958" providerId="ADAL" clId="{3360CA65-7602-4B8A-950E-F56828B8B97B}" dt="2022-11-06T20:47:52.440" v="1605"/>
          <ac:grpSpMkLst>
            <pc:docMk/>
            <pc:sldMk cId="3203390804" sldId="408"/>
            <ac:grpSpMk id="145" creationId="{9E1622F4-3CDE-46A6-A5A0-6CAD8A53EF6B}"/>
          </ac:grpSpMkLst>
        </pc:grpChg>
        <pc:grpChg chg="mod">
          <ac:chgData name="Carlos Sanchez-Sarmiento" userId="2326a0ff-7c8d-4f5b-b5b2-e1c852c29958" providerId="ADAL" clId="{3360CA65-7602-4B8A-950E-F56828B8B97B}" dt="2022-11-06T20:47:52.440" v="1605"/>
          <ac:grpSpMkLst>
            <pc:docMk/>
            <pc:sldMk cId="3203390804" sldId="408"/>
            <ac:grpSpMk id="146" creationId="{69A30184-52FB-4D99-9D2E-AC7C90DB3225}"/>
          </ac:grpSpMkLst>
        </pc:grpChg>
        <pc:grpChg chg="mod">
          <ac:chgData name="Carlos Sanchez-Sarmiento" userId="2326a0ff-7c8d-4f5b-b5b2-e1c852c29958" providerId="ADAL" clId="{3360CA65-7602-4B8A-950E-F56828B8B97B}" dt="2022-11-06T20:47:52.440" v="1605"/>
          <ac:grpSpMkLst>
            <pc:docMk/>
            <pc:sldMk cId="3203390804" sldId="408"/>
            <ac:grpSpMk id="149" creationId="{82709F93-56AA-4F25-94C1-5BA2CA83DB4B}"/>
          </ac:grpSpMkLst>
        </pc:grpChg>
        <pc:grpChg chg="mod">
          <ac:chgData name="Carlos Sanchez-Sarmiento" userId="2326a0ff-7c8d-4f5b-b5b2-e1c852c29958" providerId="ADAL" clId="{3360CA65-7602-4B8A-950E-F56828B8B97B}" dt="2022-11-06T20:47:52.440" v="1605"/>
          <ac:grpSpMkLst>
            <pc:docMk/>
            <pc:sldMk cId="3203390804" sldId="408"/>
            <ac:grpSpMk id="151" creationId="{05AD297A-42D6-4E6F-B40B-DCACADEF1293}"/>
          </ac:grpSpMkLst>
        </pc:grpChg>
        <pc:grpChg chg="mod">
          <ac:chgData name="Carlos Sanchez-Sarmiento" userId="2326a0ff-7c8d-4f5b-b5b2-e1c852c29958" providerId="ADAL" clId="{3360CA65-7602-4B8A-950E-F56828B8B97B}" dt="2022-11-06T20:47:52.440" v="1605"/>
          <ac:grpSpMkLst>
            <pc:docMk/>
            <pc:sldMk cId="3203390804" sldId="408"/>
            <ac:grpSpMk id="153" creationId="{A9D27D4B-8DD7-4D90-B665-4CF07985E564}"/>
          </ac:grpSpMkLst>
        </pc:grp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4" creationId="{A37FD062-10E2-4B9D-B748-6631AE08386E}"/>
          </ac:cxnSpMkLst>
        </pc:cxn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8" creationId="{5E008E44-7353-4942-85C0-8A2C3C456AF2}"/>
          </ac:cxnSpMkLst>
        </pc:cxnChg>
        <pc:cxnChg chg="add mod">
          <ac:chgData name="Carlos Sanchez-Sarmiento" userId="2326a0ff-7c8d-4f5b-b5b2-e1c852c29958" providerId="ADAL" clId="{3360CA65-7602-4B8A-950E-F56828B8B97B}" dt="2022-11-06T20:47:00.578" v="1588" actId="1076"/>
          <ac:cxnSpMkLst>
            <pc:docMk/>
            <pc:sldMk cId="3203390804" sldId="408"/>
            <ac:cxnSpMk id="13" creationId="{44A0B98A-FA6A-4891-B5B8-7BD58BF603EE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91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95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98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103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05" creationId="{77C02ECA-B7BC-4D12-9D07-1C112E491C7B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06" creationId="{4CED0936-C8EC-4114-99AD-F0E94FD1EC31}"/>
          </ac:cxnSpMkLst>
        </pc:cxn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110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16" creationId="{7A8D1902-D017-4C11-8DBA-80B09F1DE70E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17" creationId="{B388CF53-9ADB-4FB6-889D-1B116E063176}"/>
          </ac:cxnSpMkLst>
        </pc:cxnChg>
        <pc:cxnChg chg="del mod">
          <ac:chgData name="Carlos Sanchez-Sarmiento" userId="2326a0ff-7c8d-4f5b-b5b2-e1c852c29958" providerId="ADAL" clId="{3360CA65-7602-4B8A-950E-F56828B8B97B}" dt="2022-11-06T20:35:47.123" v="1438" actId="478"/>
          <ac:cxnSpMkLst>
            <pc:docMk/>
            <pc:sldMk cId="3203390804" sldId="408"/>
            <ac:cxnSpMk id="120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29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30" creationId="{00000000-0000-0000-0000-000000000000}"/>
          </ac:cxnSpMkLst>
        </pc:cxnChg>
        <pc:cxnChg chg="del mod">
          <ac:chgData name="Carlos Sanchez-Sarmiento" userId="2326a0ff-7c8d-4f5b-b5b2-e1c852c29958" providerId="ADAL" clId="{3360CA65-7602-4B8A-950E-F56828B8B97B}" dt="2022-11-06T20:36:01.307" v="1443" actId="478"/>
          <ac:cxnSpMkLst>
            <pc:docMk/>
            <pc:sldMk cId="3203390804" sldId="408"/>
            <ac:cxnSpMk id="131" creationId="{00000000-0000-0000-0000-000000000000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40:55.102" v="2334"/>
        <pc:sldMkLst>
          <pc:docMk/>
          <pc:sldMk cId="3912786728" sldId="409"/>
        </pc:sldMkLst>
        <pc:spChg chg="add del mod">
          <ac:chgData name="Carlos Sanchez-Sarmiento" userId="2326a0ff-7c8d-4f5b-b5b2-e1c852c29958" providerId="ADAL" clId="{3360CA65-7602-4B8A-950E-F56828B8B97B}" dt="2022-11-06T20:51:44.682" v="1674" actId="478"/>
          <ac:spMkLst>
            <pc:docMk/>
            <pc:sldMk cId="3912786728" sldId="409"/>
            <ac:spMk id="18" creationId="{D7CDE863-07D7-4F0A-AF0D-D1C7301BD7E8}"/>
          </ac:spMkLst>
        </pc:spChg>
        <pc:spChg chg="add mod">
          <ac:chgData name="Carlos Sanchez-Sarmiento" userId="2326a0ff-7c8d-4f5b-b5b2-e1c852c29958" providerId="ADAL" clId="{3360CA65-7602-4B8A-950E-F56828B8B97B}" dt="2022-11-06T20:52:11.731" v="1694" actId="20577"/>
          <ac:spMkLst>
            <pc:docMk/>
            <pc:sldMk cId="3912786728" sldId="409"/>
            <ac:spMk id="19" creationId="{D3A29BF6-912B-4FA9-BAC3-21990C5CD504}"/>
          </ac:spMkLst>
        </pc:spChg>
        <pc:spChg chg="add mod">
          <ac:chgData name="Carlos Sanchez-Sarmiento" userId="2326a0ff-7c8d-4f5b-b5b2-e1c852c29958" providerId="ADAL" clId="{3360CA65-7602-4B8A-950E-F56828B8B97B}" dt="2022-11-06T20:59:46.600" v="1917"/>
          <ac:spMkLst>
            <pc:docMk/>
            <pc:sldMk cId="3912786728" sldId="409"/>
            <ac:spMk id="20" creationId="{9CAFBE76-BF5B-45E3-9749-EF3F93CC9698}"/>
          </ac:spMkLst>
        </pc:spChg>
        <pc:spChg chg="add mod">
          <ac:chgData name="Carlos Sanchez-Sarmiento" userId="2326a0ff-7c8d-4f5b-b5b2-e1c852c29958" providerId="ADAL" clId="{3360CA65-7602-4B8A-950E-F56828B8B97B}" dt="2022-11-06T21:00:12.410" v="1925"/>
          <ac:spMkLst>
            <pc:docMk/>
            <pc:sldMk cId="3912786728" sldId="409"/>
            <ac:spMk id="21" creationId="{DFCD5046-2548-46FD-9E31-4EDC2CC30328}"/>
          </ac:spMkLst>
        </pc:spChg>
        <pc:spChg chg="mod">
          <ac:chgData name="Carlos Sanchez-Sarmiento" userId="2326a0ff-7c8d-4f5b-b5b2-e1c852c29958" providerId="ADAL" clId="{3360CA65-7602-4B8A-950E-F56828B8B97B}" dt="2022-11-06T20:52:16.435" v="1703" actId="20577"/>
          <ac:spMkLst>
            <pc:docMk/>
            <pc:sldMk cId="3912786728" sldId="409"/>
            <ac:spMk id="51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59:46.221" v="1916" actId="478"/>
          <ac:spMkLst>
            <pc:docMk/>
            <pc:sldMk cId="3912786728" sldId="409"/>
            <ac:spMk id="57" creationId="{3290C534-5510-45EE-A442-D57C1872146F}"/>
          </ac:spMkLst>
        </pc:spChg>
        <pc:spChg chg="mod">
          <ac:chgData name="Carlos Sanchez-Sarmiento" userId="2326a0ff-7c8d-4f5b-b5b2-e1c852c29958" providerId="ADAL" clId="{3360CA65-7602-4B8A-950E-F56828B8B97B}" dt="2022-11-06T21:40:55.102" v="2334"/>
          <ac:spMkLst>
            <pc:docMk/>
            <pc:sldMk cId="3912786728" sldId="409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8:38.443" v="1610" actId="1076"/>
          <ac:spMkLst>
            <pc:docMk/>
            <pc:sldMk cId="3912786728" sldId="409"/>
            <ac:spMk id="62" creationId="{512A54B2-D7D4-42E9-91EF-A1F907829E95}"/>
          </ac:spMkLst>
        </pc:spChg>
        <pc:spChg chg="del">
          <ac:chgData name="Carlos Sanchez-Sarmiento" userId="2326a0ff-7c8d-4f5b-b5b2-e1c852c29958" providerId="ADAL" clId="{3360CA65-7602-4B8A-950E-F56828B8B97B}" dt="2022-11-06T21:00:07.558" v="1923" actId="478"/>
          <ac:spMkLst>
            <pc:docMk/>
            <pc:sldMk cId="3912786728" sldId="409"/>
            <ac:spMk id="64" creationId="{49624EE6-912F-46DC-BFDE-DF3513700DD8}"/>
          </ac:spMkLst>
        </pc:spChg>
      </pc:sldChg>
      <pc:sldChg chg="addSp delSp modSp add mod">
        <pc:chgData name="Carlos Sanchez-Sarmiento" userId="2326a0ff-7c8d-4f5b-b5b2-e1c852c29958" providerId="ADAL" clId="{3360CA65-7602-4B8A-950E-F56828B8B97B}" dt="2022-11-06T21:41:07.368" v="2335"/>
        <pc:sldMkLst>
          <pc:docMk/>
          <pc:sldMk cId="2224927950" sldId="410"/>
        </pc:sldMkLst>
        <pc:spChg chg="del">
          <ac:chgData name="Carlos Sanchez-Sarmiento" userId="2326a0ff-7c8d-4f5b-b5b2-e1c852c29958" providerId="ADAL" clId="{3360CA65-7602-4B8A-950E-F56828B8B97B}" dt="2022-11-06T20:51:04.213" v="1669" actId="478"/>
          <ac:spMkLst>
            <pc:docMk/>
            <pc:sldMk cId="2224927950" sldId="410"/>
            <ac:spMk id="45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9:20.219" v="1639" actId="1076"/>
          <ac:spMkLst>
            <pc:docMk/>
            <pc:sldMk cId="2224927950" sldId="410"/>
            <ac:spMk id="46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52:33.029" v="1706" actId="478"/>
          <ac:spMkLst>
            <pc:docMk/>
            <pc:sldMk cId="2224927950" sldId="410"/>
            <ac:spMk id="5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9:34.092" v="1651" actId="1076"/>
          <ac:spMkLst>
            <pc:docMk/>
            <pc:sldMk cId="2224927950" sldId="410"/>
            <ac:spMk id="57" creationId="{3290C534-5510-45EE-A442-D57C1872146F}"/>
          </ac:spMkLst>
        </pc:spChg>
        <pc:spChg chg="mod">
          <ac:chgData name="Carlos Sanchez-Sarmiento" userId="2326a0ff-7c8d-4f5b-b5b2-e1c852c29958" providerId="ADAL" clId="{3360CA65-7602-4B8A-950E-F56828B8B97B}" dt="2022-11-06T21:41:07.368" v="2335"/>
          <ac:spMkLst>
            <pc:docMk/>
            <pc:sldMk cId="2224927950" sldId="410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49:23.571" v="1640" actId="1076"/>
          <ac:spMkLst>
            <pc:docMk/>
            <pc:sldMk cId="2224927950" sldId="410"/>
            <ac:spMk id="63" creationId="{221119FA-6044-487E-9D28-D938A5098C69}"/>
          </ac:spMkLst>
        </pc:spChg>
        <pc:spChg chg="mod">
          <ac:chgData name="Carlos Sanchez-Sarmiento" userId="2326a0ff-7c8d-4f5b-b5b2-e1c852c29958" providerId="ADAL" clId="{3360CA65-7602-4B8A-950E-F56828B8B97B}" dt="2022-11-06T21:00:01.830" v="1921" actId="1076"/>
          <ac:spMkLst>
            <pc:docMk/>
            <pc:sldMk cId="2224927950" sldId="410"/>
            <ac:spMk id="64" creationId="{49624EE6-912F-46DC-BFDE-DF3513700DD8}"/>
          </ac:spMkLst>
        </pc:spChg>
        <pc:spChg chg="add del mod">
          <ac:chgData name="Carlos Sanchez-Sarmiento" userId="2326a0ff-7c8d-4f5b-b5b2-e1c852c29958" providerId="ADAL" clId="{3360CA65-7602-4B8A-950E-F56828B8B97B}" dt="2022-11-06T20:52:34.501" v="1707" actId="478"/>
          <ac:spMkLst>
            <pc:docMk/>
            <pc:sldMk cId="2224927950" sldId="410"/>
            <ac:spMk id="77" creationId="{E2BCF982-3CC2-4A50-A1F6-4E881FB9E311}"/>
          </ac:spMkLst>
        </pc:spChg>
        <pc:spChg chg="add mod">
          <ac:chgData name="Carlos Sanchez-Sarmiento" userId="2326a0ff-7c8d-4f5b-b5b2-e1c852c29958" providerId="ADAL" clId="{3360CA65-7602-4B8A-950E-F56828B8B97B}" dt="2022-11-06T20:52:35.652" v="1708"/>
          <ac:spMkLst>
            <pc:docMk/>
            <pc:sldMk cId="2224927950" sldId="410"/>
            <ac:spMk id="83" creationId="{C0C68AD2-3ECA-4A6B-A2A2-64F2EA0B5623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97" creationId="{23E40CCB-6347-408C-88F8-13FB1A4499D2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98" creationId="{1B80190F-D02D-45BD-8DC6-0DBC27239249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00" creationId="{040D9B0D-9415-47EF-9659-BE855F3389BB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03" creationId="{5C58D965-2EFD-4263-863A-5354441A4333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05" creationId="{9473A536-E62E-4C46-A753-425188B06AAC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06" creationId="{36E23C30-A2DE-4EA2-9235-60F47608334B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07" creationId="{DE09DB83-635C-4ADF-A458-8C1F73B0441F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08" creationId="{FBDA126C-B0B0-47F1-BF20-C2B9CFF89ED5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0" creationId="{4945172D-DEF5-4834-B5F2-52025F319812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1" creationId="{1A8942F5-EE11-42B4-93B1-EDF6D5A482CE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2" creationId="{C827600B-2F49-4D57-8640-F305FA5C3436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3" creationId="{B07AE167-DC1A-46B5-AF96-721A2BB8CFA5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4" creationId="{868793D4-A880-48D8-BC01-E438726067FE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5" creationId="{5A8FF54B-9755-4305-89F5-A23A9556FF1A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6" creationId="{73C73CE1-08A9-4F6B-A2B7-4C802662AE09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19" creationId="{E739E5C2-2C15-4D41-8ECB-9B38E54439EE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20" creationId="{0F26FA1C-F959-4EF5-AA13-315612D55D19}"/>
          </ac:spMkLst>
        </pc:spChg>
        <pc:spChg chg="mod">
          <ac:chgData name="Carlos Sanchez-Sarmiento" userId="2326a0ff-7c8d-4f5b-b5b2-e1c852c29958" providerId="ADAL" clId="{3360CA65-7602-4B8A-950E-F56828B8B97B}" dt="2022-11-06T20:54:36.240" v="1732"/>
          <ac:spMkLst>
            <pc:docMk/>
            <pc:sldMk cId="2224927950" sldId="410"/>
            <ac:spMk id="121" creationId="{70C66E6A-8ABF-4642-8C12-2F446F6AFAC3}"/>
          </ac:spMkLst>
        </pc:spChg>
        <pc:spChg chg="add mod">
          <ac:chgData name="Carlos Sanchez-Sarmiento" userId="2326a0ff-7c8d-4f5b-b5b2-e1c852c29958" providerId="ADAL" clId="{3360CA65-7602-4B8A-950E-F56828B8B97B}" dt="2022-11-06T20:55:55.037" v="1746" actId="1076"/>
          <ac:spMkLst>
            <pc:docMk/>
            <pc:sldMk cId="2224927950" sldId="410"/>
            <ac:spMk id="125" creationId="{851BC56D-BA18-47C7-9AA0-FE809A4AF153}"/>
          </ac:spMkLst>
        </pc:spChg>
        <pc:grpChg chg="add mod">
          <ac:chgData name="Carlos Sanchez-Sarmiento" userId="2326a0ff-7c8d-4f5b-b5b2-e1c852c29958" providerId="ADAL" clId="{3360CA65-7602-4B8A-950E-F56828B8B97B}" dt="2022-11-06T20:54:59.079" v="1736" actId="1076"/>
          <ac:grpSpMkLst>
            <pc:docMk/>
            <pc:sldMk cId="2224927950" sldId="410"/>
            <ac:grpSpMk id="91" creationId="{DAB96056-786D-4F97-8229-0533B77204C4}"/>
          </ac:grpSpMkLst>
        </pc:grpChg>
        <pc:grpChg chg="mod">
          <ac:chgData name="Carlos Sanchez-Sarmiento" userId="2326a0ff-7c8d-4f5b-b5b2-e1c852c29958" providerId="ADAL" clId="{3360CA65-7602-4B8A-950E-F56828B8B97B}" dt="2022-11-06T20:54:36.240" v="1732"/>
          <ac:grpSpMkLst>
            <pc:docMk/>
            <pc:sldMk cId="2224927950" sldId="410"/>
            <ac:grpSpMk id="95" creationId="{92706713-5813-4229-822A-893217C1B26D}"/>
          </ac:grpSpMkLst>
        </pc:grpChg>
        <pc:grpChg chg="mod">
          <ac:chgData name="Carlos Sanchez-Sarmiento" userId="2326a0ff-7c8d-4f5b-b5b2-e1c852c29958" providerId="ADAL" clId="{3360CA65-7602-4B8A-950E-F56828B8B97B}" dt="2022-11-06T20:54:36.240" v="1732"/>
          <ac:grpSpMkLst>
            <pc:docMk/>
            <pc:sldMk cId="2224927950" sldId="410"/>
            <ac:grpSpMk id="96" creationId="{33053860-F3AE-44AC-8847-B57671002D53}"/>
          </ac:grpSpMkLst>
        </pc:grpChg>
        <pc:grpChg chg="mod">
          <ac:chgData name="Carlos Sanchez-Sarmiento" userId="2326a0ff-7c8d-4f5b-b5b2-e1c852c29958" providerId="ADAL" clId="{3360CA65-7602-4B8A-950E-F56828B8B97B}" dt="2022-11-06T20:54:36.240" v="1732"/>
          <ac:grpSpMkLst>
            <pc:docMk/>
            <pc:sldMk cId="2224927950" sldId="410"/>
            <ac:grpSpMk id="99" creationId="{FC5BD227-928C-4672-8D4A-21A2162DF7BB}"/>
          </ac:grpSpMkLst>
        </pc:grpChg>
        <pc:grpChg chg="mod">
          <ac:chgData name="Carlos Sanchez-Sarmiento" userId="2326a0ff-7c8d-4f5b-b5b2-e1c852c29958" providerId="ADAL" clId="{3360CA65-7602-4B8A-950E-F56828B8B97B}" dt="2022-11-06T20:54:36.240" v="1732"/>
          <ac:grpSpMkLst>
            <pc:docMk/>
            <pc:sldMk cId="2224927950" sldId="410"/>
            <ac:grpSpMk id="102" creationId="{D3314CF6-821F-4173-9E7F-A03D020B0F38}"/>
          </ac:grpSpMkLst>
        </pc:grpChg>
        <pc:grpChg chg="mod">
          <ac:chgData name="Carlos Sanchez-Sarmiento" userId="2326a0ff-7c8d-4f5b-b5b2-e1c852c29958" providerId="ADAL" clId="{3360CA65-7602-4B8A-950E-F56828B8B97B}" dt="2022-11-06T20:54:36.240" v="1732"/>
          <ac:grpSpMkLst>
            <pc:docMk/>
            <pc:sldMk cId="2224927950" sldId="410"/>
            <ac:grpSpMk id="104" creationId="{AA97CAA7-7D28-4381-A0D5-3672DE21E5A6}"/>
          </ac:grpSpMkLst>
        </pc:grpChg>
        <pc:grpChg chg="add mod">
          <ac:chgData name="Carlos Sanchez-Sarmiento" userId="2326a0ff-7c8d-4f5b-b5b2-e1c852c29958" providerId="ADAL" clId="{3360CA65-7602-4B8A-950E-F56828B8B97B}" dt="2022-11-06T20:54:59.079" v="1736" actId="1076"/>
          <ac:grpSpMkLst>
            <pc:docMk/>
            <pc:sldMk cId="2224927950" sldId="410"/>
            <ac:grpSpMk id="117" creationId="{FAF9C462-81B4-4E64-8CA7-EEBAEA351945}"/>
          </ac:grpSpMkLst>
        </pc:grpChg>
        <pc:grpChg chg="mod">
          <ac:chgData name="Carlos Sanchez-Sarmiento" userId="2326a0ff-7c8d-4f5b-b5b2-e1c852c29958" providerId="ADAL" clId="{3360CA65-7602-4B8A-950E-F56828B8B97B}" dt="2022-11-06T20:54:36.240" v="1732"/>
          <ac:grpSpMkLst>
            <pc:docMk/>
            <pc:sldMk cId="2224927950" sldId="410"/>
            <ac:grpSpMk id="118" creationId="{92206A0E-3C4E-4D45-819A-3CCA91ECDDCE}"/>
          </ac:grpSpMkLst>
        </pc:grpChg>
        <pc:grpChg chg="mod">
          <ac:chgData name="Carlos Sanchez-Sarmiento" userId="2326a0ff-7c8d-4f5b-b5b2-e1c852c29958" providerId="ADAL" clId="{3360CA65-7602-4B8A-950E-F56828B8B97B}" dt="2022-11-06T20:54:27.174" v="1731" actId="1076"/>
          <ac:grpSpMkLst>
            <pc:docMk/>
            <pc:sldMk cId="2224927950" sldId="410"/>
            <ac:grpSpMk id="144" creationId="{878578BE-3B6A-48FC-B7EF-AF43CB63462F}"/>
          </ac:grpSpMkLst>
        </pc:grpChg>
        <pc:cxnChg chg="add mod">
          <ac:chgData name="Carlos Sanchez-Sarmiento" userId="2326a0ff-7c8d-4f5b-b5b2-e1c852c29958" providerId="ADAL" clId="{3360CA65-7602-4B8A-950E-F56828B8B97B}" dt="2022-11-06T20:55:42.021" v="1740" actId="14100"/>
          <ac:cxnSpMkLst>
            <pc:docMk/>
            <pc:sldMk cId="2224927950" sldId="410"/>
            <ac:cxnSpMk id="122" creationId="{37CFEBE0-25DB-45E1-833E-99CA14695E5F}"/>
          </ac:cxnSpMkLst>
        </pc:cxnChg>
        <pc:cxnChg chg="add mod">
          <ac:chgData name="Carlos Sanchez-Sarmiento" userId="2326a0ff-7c8d-4f5b-b5b2-e1c852c29958" providerId="ADAL" clId="{3360CA65-7602-4B8A-950E-F56828B8B97B}" dt="2022-11-06T20:55:45.853" v="1741" actId="1076"/>
          <ac:cxnSpMkLst>
            <pc:docMk/>
            <pc:sldMk cId="2224927950" sldId="410"/>
            <ac:cxnSpMk id="123" creationId="{9A5D2183-A173-4D84-85EF-41FE48E04617}"/>
          </ac:cxnSpMkLst>
        </pc:cxnChg>
        <pc:cxnChg chg="add mod">
          <ac:chgData name="Carlos Sanchez-Sarmiento" userId="2326a0ff-7c8d-4f5b-b5b2-e1c852c29958" providerId="ADAL" clId="{3360CA65-7602-4B8A-950E-F56828B8B97B}" dt="2022-11-06T20:55:42.021" v="1740" actId="14100"/>
          <ac:cxnSpMkLst>
            <pc:docMk/>
            <pc:sldMk cId="2224927950" sldId="410"/>
            <ac:cxnSpMk id="124" creationId="{1CF4B0A7-A414-46F3-9C4E-BB82009005AF}"/>
          </ac:cxnSpMkLst>
        </pc:cxnChg>
      </pc:sldChg>
      <pc:sldChg chg="addSp delSp modSp add mod">
        <pc:chgData name="Carlos Sanchez-Sarmiento" userId="2326a0ff-7c8d-4f5b-b5b2-e1c852c29958" providerId="ADAL" clId="{3360CA65-7602-4B8A-950E-F56828B8B97B}" dt="2022-11-06T21:41:18.659" v="2337"/>
        <pc:sldMkLst>
          <pc:docMk/>
          <pc:sldMk cId="1469609929" sldId="411"/>
        </pc:sldMkLst>
        <pc:spChg chg="mod">
          <ac:chgData name="Carlos Sanchez-Sarmiento" userId="2326a0ff-7c8d-4f5b-b5b2-e1c852c29958" providerId="ADAL" clId="{3360CA65-7602-4B8A-950E-F56828B8B97B}" dt="2022-11-06T20:58:31.124" v="1910" actId="1076"/>
          <ac:spMkLst>
            <pc:docMk/>
            <pc:sldMk cId="1469609929" sldId="411"/>
            <ac:spMk id="40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0:52:39.571" v="1709" actId="478"/>
          <ac:spMkLst>
            <pc:docMk/>
            <pc:sldMk cId="1469609929" sldId="411"/>
            <ac:spMk id="51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41:18.659" v="2337"/>
          <ac:spMkLst>
            <pc:docMk/>
            <pc:sldMk cId="1469609929" sldId="411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0:58:24.374" v="1908" actId="1076"/>
          <ac:spMkLst>
            <pc:docMk/>
            <pc:sldMk cId="1469609929" sldId="411"/>
            <ac:spMk id="64" creationId="{49624EE6-912F-46DC-BFDE-DF3513700DD8}"/>
          </ac:spMkLst>
        </pc:spChg>
        <pc:spChg chg="mod">
          <ac:chgData name="Carlos Sanchez-Sarmiento" userId="2326a0ff-7c8d-4f5b-b5b2-e1c852c29958" providerId="ADAL" clId="{3360CA65-7602-4B8A-950E-F56828B8B97B}" dt="2022-11-06T20:50:14.346" v="1660"/>
          <ac:spMkLst>
            <pc:docMk/>
            <pc:sldMk cId="1469609929" sldId="411"/>
            <ac:spMk id="91" creationId="{1A00E6ED-85F3-4E5F-AA94-B5B68665B5AE}"/>
          </ac:spMkLst>
        </pc:spChg>
        <pc:spChg chg="mod">
          <ac:chgData name="Carlos Sanchez-Sarmiento" userId="2326a0ff-7c8d-4f5b-b5b2-e1c852c29958" providerId="ADAL" clId="{3360CA65-7602-4B8A-950E-F56828B8B97B}" dt="2022-11-06T20:50:14.346" v="1660"/>
          <ac:spMkLst>
            <pc:docMk/>
            <pc:sldMk cId="1469609929" sldId="411"/>
            <ac:spMk id="95" creationId="{8848C7FF-1A0A-44CE-9CFF-AD3843568E1F}"/>
          </ac:spMkLst>
        </pc:spChg>
        <pc:spChg chg="mod">
          <ac:chgData name="Carlos Sanchez-Sarmiento" userId="2326a0ff-7c8d-4f5b-b5b2-e1c852c29958" providerId="ADAL" clId="{3360CA65-7602-4B8A-950E-F56828B8B97B}" dt="2022-11-06T20:50:14.346" v="1660"/>
          <ac:spMkLst>
            <pc:docMk/>
            <pc:sldMk cId="1469609929" sldId="411"/>
            <ac:spMk id="96" creationId="{FBEF3E0E-6B36-461F-9BCE-EB9D12EDA114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02" creationId="{36551329-7DAE-4984-A063-0501EB817E5C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03" creationId="{62381079-D0EF-49A4-9BFD-E1DEC45687DA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05" creationId="{C66D0FCA-1EFF-4AA2-A460-0FC5567DC110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07" creationId="{AEBFE1A5-4249-4215-8A14-1F5FF4FE4FAA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0" creationId="{33DD8B3F-D4A5-49A6-9264-C5AC66043EA3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1" creationId="{9D541F12-D975-4B96-895D-DBF7544563E6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2" creationId="{833D0A20-D4E0-4080-B49F-38C97E8CC107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3" creationId="{8ADFCD00-86A7-4225-9C71-5E50582C5D1E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4" creationId="{C26A1887-E64C-4CA9-AEAC-77DDEAF70112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5" creationId="{5CF68A35-C714-4091-A9DB-0D6765E0095B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6" creationId="{C312DD18-E9EE-4E0D-982D-CDB46E7D9463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7" creationId="{FCCDDC6B-6A03-4E04-87DD-045BB747A34D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8" creationId="{E57C8AD9-D549-487D-A219-C9F33E02EED6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19" creationId="{3945022D-7AF1-4AC3-A0E8-E536B9E0BFDF}"/>
          </ac:spMkLst>
        </pc:spChg>
        <pc:spChg chg="mod">
          <ac:chgData name="Carlos Sanchez-Sarmiento" userId="2326a0ff-7c8d-4f5b-b5b2-e1c852c29958" providerId="ADAL" clId="{3360CA65-7602-4B8A-950E-F56828B8B97B}" dt="2022-11-06T20:50:34.212" v="1665"/>
          <ac:spMkLst>
            <pc:docMk/>
            <pc:sldMk cId="1469609929" sldId="411"/>
            <ac:spMk id="120" creationId="{D7E226FA-CA46-4B08-A9E0-5A2ABBEC3582}"/>
          </ac:spMkLst>
        </pc:spChg>
        <pc:spChg chg="add mod">
          <ac:chgData name="Carlos Sanchez-Sarmiento" userId="2326a0ff-7c8d-4f5b-b5b2-e1c852c29958" providerId="ADAL" clId="{3360CA65-7602-4B8A-950E-F56828B8B97B}" dt="2022-11-06T20:52:39.975" v="1710"/>
          <ac:spMkLst>
            <pc:docMk/>
            <pc:sldMk cId="1469609929" sldId="411"/>
            <ac:spMk id="121" creationId="{2DC411FA-13F1-4CB1-8FBB-228FA333DBFD}"/>
          </ac:spMkLst>
        </pc:spChg>
        <pc:spChg chg="add del mod">
          <ac:chgData name="Carlos Sanchez-Sarmiento" userId="2326a0ff-7c8d-4f5b-b5b2-e1c852c29958" providerId="ADAL" clId="{3360CA65-7602-4B8A-950E-F56828B8B97B}" dt="2022-11-06T20:56:08.181" v="1748" actId="478"/>
          <ac:spMkLst>
            <pc:docMk/>
            <pc:sldMk cId="1469609929" sldId="411"/>
            <ac:spMk id="125" creationId="{AD6314C8-2722-43ED-848A-CDE9E2E843C3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29" creationId="{B8766585-AE89-4A88-BA4B-1502D90AC51C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0" creationId="{9A1F086C-2D86-474B-8991-600C077AF29E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2" creationId="{A6C8C139-318D-4A87-BF96-DA75B7A0808A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4" creationId="{BE77C9D7-B244-49BD-B346-D62B0ABF9F3A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6" creationId="{37A6940F-0B2D-494C-A41A-66501671F864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7" creationId="{F184A01D-9E5E-478C-B0BA-4CD75882E713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8" creationId="{1094C426-97D2-4D37-88F0-145F3B7BED02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39" creationId="{AC3CB4FA-BB05-4920-A96E-3A4657887F44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40" creationId="{2D5BCFF0-BC84-44F8-AA84-73AD6D09E334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41" creationId="{F6BF626C-1795-4D74-9F10-F8A302F14D41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42" creationId="{8A6FBC2F-BB7B-44B8-A6FD-76B660AC9704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43" creationId="{5E271603-C037-4BAC-82BE-40763B212028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65" creationId="{93AB0CC7-E4ED-4D3B-91F4-18963DDA6A83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66" creationId="{60D7039E-C5D2-4CB6-91FD-ED5618CBF121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67" creationId="{A6782AA8-897F-4784-A54D-5D2A71CD6526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70" creationId="{8B8C72CF-FEE3-4896-8757-E810BEF186FD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71" creationId="{D8C4FAF4-D1C3-44A3-B416-38D770F99EF2}"/>
          </ac:spMkLst>
        </pc:spChg>
        <pc:spChg chg="mod">
          <ac:chgData name="Carlos Sanchez-Sarmiento" userId="2326a0ff-7c8d-4f5b-b5b2-e1c852c29958" providerId="ADAL" clId="{3360CA65-7602-4B8A-950E-F56828B8B97B}" dt="2022-11-06T20:56:38.209" v="1751"/>
          <ac:spMkLst>
            <pc:docMk/>
            <pc:sldMk cId="1469609929" sldId="411"/>
            <ac:spMk id="172" creationId="{04A983D3-8077-4C13-AAD9-7D887F77923F}"/>
          </ac:spMkLst>
        </pc:spChg>
        <pc:spChg chg="add mod">
          <ac:chgData name="Carlos Sanchez-Sarmiento" userId="2326a0ff-7c8d-4f5b-b5b2-e1c852c29958" providerId="ADAL" clId="{3360CA65-7602-4B8A-950E-F56828B8B97B}" dt="2022-11-06T20:59:16.123" v="1913"/>
          <ac:spMkLst>
            <pc:docMk/>
            <pc:sldMk cId="1469609929" sldId="411"/>
            <ac:spMk id="176" creationId="{7CED1C78-FDAD-4FF6-9147-09C1DA989079}"/>
          </ac:spMkLst>
        </pc:spChg>
        <pc:grpChg chg="add mod">
          <ac:chgData name="Carlos Sanchez-Sarmiento" userId="2326a0ff-7c8d-4f5b-b5b2-e1c852c29958" providerId="ADAL" clId="{3360CA65-7602-4B8A-950E-F56828B8B97B}" dt="2022-11-06T20:58:33.344" v="1911" actId="1076"/>
          <ac:grpSpMkLst>
            <pc:docMk/>
            <pc:sldMk cId="1469609929" sldId="411"/>
            <ac:grpSpMk id="2" creationId="{35EB45FB-3A14-469B-9682-EBC3ACE503FD}"/>
          </ac:grpSpMkLst>
        </pc:grpChg>
        <pc:grpChg chg="add mod">
          <ac:chgData name="Carlos Sanchez-Sarmiento" userId="2326a0ff-7c8d-4f5b-b5b2-e1c852c29958" providerId="ADAL" clId="{3360CA65-7602-4B8A-950E-F56828B8B97B}" dt="2022-11-06T20:50:16.420" v="1661" actId="164"/>
          <ac:grpSpMkLst>
            <pc:docMk/>
            <pc:sldMk cId="1469609929" sldId="411"/>
            <ac:grpSpMk id="77" creationId="{A0366C94-C907-44AC-BA14-30BBCE40BE84}"/>
          </ac:grpSpMkLst>
        </pc:grpChg>
        <pc:grpChg chg="mod">
          <ac:chgData name="Carlos Sanchez-Sarmiento" userId="2326a0ff-7c8d-4f5b-b5b2-e1c852c29958" providerId="ADAL" clId="{3360CA65-7602-4B8A-950E-F56828B8B97B}" dt="2022-11-06T20:50:14.346" v="1660"/>
          <ac:grpSpMkLst>
            <pc:docMk/>
            <pc:sldMk cId="1469609929" sldId="411"/>
            <ac:grpSpMk id="83" creationId="{65B67EB2-6D59-49E0-8F7C-87B9331AF951}"/>
          </ac:grpSpMkLst>
        </pc:grpChg>
        <pc:grpChg chg="add mod">
          <ac:chgData name="Carlos Sanchez-Sarmiento" userId="2326a0ff-7c8d-4f5b-b5b2-e1c852c29958" providerId="ADAL" clId="{3360CA65-7602-4B8A-950E-F56828B8B97B}" dt="2022-11-06T20:58:33.344" v="1911" actId="1076"/>
          <ac:grpSpMkLst>
            <pc:docMk/>
            <pc:sldMk cId="1469609929" sldId="411"/>
            <ac:grpSpMk id="98" creationId="{569C951F-FF6B-4F37-83F2-46E343432EA4}"/>
          </ac:grpSpMkLst>
        </pc:grpChg>
        <pc:grpChg chg="mod">
          <ac:chgData name="Carlos Sanchez-Sarmiento" userId="2326a0ff-7c8d-4f5b-b5b2-e1c852c29958" providerId="ADAL" clId="{3360CA65-7602-4B8A-950E-F56828B8B97B}" dt="2022-11-06T20:50:34.212" v="1665"/>
          <ac:grpSpMkLst>
            <pc:docMk/>
            <pc:sldMk cId="1469609929" sldId="411"/>
            <ac:grpSpMk id="99" creationId="{3B6722C6-CB5F-41C2-A937-8839C6043F22}"/>
          </ac:grpSpMkLst>
        </pc:grpChg>
        <pc:grpChg chg="mod">
          <ac:chgData name="Carlos Sanchez-Sarmiento" userId="2326a0ff-7c8d-4f5b-b5b2-e1c852c29958" providerId="ADAL" clId="{3360CA65-7602-4B8A-950E-F56828B8B97B}" dt="2022-11-06T20:50:34.212" v="1665"/>
          <ac:grpSpMkLst>
            <pc:docMk/>
            <pc:sldMk cId="1469609929" sldId="411"/>
            <ac:grpSpMk id="100" creationId="{354EB197-6147-49CD-8812-106BA9E58651}"/>
          </ac:grpSpMkLst>
        </pc:grpChg>
        <pc:grpChg chg="mod">
          <ac:chgData name="Carlos Sanchez-Sarmiento" userId="2326a0ff-7c8d-4f5b-b5b2-e1c852c29958" providerId="ADAL" clId="{3360CA65-7602-4B8A-950E-F56828B8B97B}" dt="2022-11-06T20:50:34.212" v="1665"/>
          <ac:grpSpMkLst>
            <pc:docMk/>
            <pc:sldMk cId="1469609929" sldId="411"/>
            <ac:grpSpMk id="104" creationId="{A1F65F69-AF16-414A-9A89-7253FC6B7DB0}"/>
          </ac:grpSpMkLst>
        </pc:grpChg>
        <pc:grpChg chg="mod">
          <ac:chgData name="Carlos Sanchez-Sarmiento" userId="2326a0ff-7c8d-4f5b-b5b2-e1c852c29958" providerId="ADAL" clId="{3360CA65-7602-4B8A-950E-F56828B8B97B}" dt="2022-11-06T20:50:34.212" v="1665"/>
          <ac:grpSpMkLst>
            <pc:docMk/>
            <pc:sldMk cId="1469609929" sldId="411"/>
            <ac:grpSpMk id="106" creationId="{E1513C3A-23CF-4171-B3AD-6CF78E79BDDD}"/>
          </ac:grpSpMkLst>
        </pc:grpChg>
        <pc:grpChg chg="mod">
          <ac:chgData name="Carlos Sanchez-Sarmiento" userId="2326a0ff-7c8d-4f5b-b5b2-e1c852c29958" providerId="ADAL" clId="{3360CA65-7602-4B8A-950E-F56828B8B97B}" dt="2022-11-06T20:50:34.212" v="1665"/>
          <ac:grpSpMkLst>
            <pc:docMk/>
            <pc:sldMk cId="1469609929" sldId="411"/>
            <ac:grpSpMk id="108" creationId="{03A32F4C-65CB-4DB3-8E05-7AD0F07EFE16}"/>
          </ac:grpSpMkLst>
        </pc:grpChg>
        <pc:grpChg chg="add 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26" creationId="{1622269C-14DB-4332-BDB3-60DF6B65CB55}"/>
          </ac:grpSpMkLst>
        </pc:grpChg>
        <pc:grpChg chg="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27" creationId="{64EE11FA-8AB5-4265-B472-730E4A0229A7}"/>
          </ac:grpSpMkLst>
        </pc:grpChg>
        <pc:grpChg chg="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28" creationId="{DF1BABAC-5F4C-4ED2-BD10-F266594309A8}"/>
          </ac:grpSpMkLst>
        </pc:grpChg>
        <pc:grpChg chg="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31" creationId="{5C63C38C-407F-49BA-A6DF-8BAA0BCE87B8}"/>
          </ac:grpSpMkLst>
        </pc:grpChg>
        <pc:grpChg chg="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33" creationId="{4137037C-8A0D-4EA0-996D-49A70B0C528B}"/>
          </ac:grpSpMkLst>
        </pc:grpChg>
        <pc:grpChg chg="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35" creationId="{99D981CC-69CA-4316-8D7D-4FC02DF4312A}"/>
          </ac:grpSpMkLst>
        </pc:grpChg>
        <pc:grpChg chg="add 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68" creationId="{E7BFC8CA-7C4F-4C00-B33D-4CB31707C4BE}"/>
          </ac:grpSpMkLst>
        </pc:grpChg>
        <pc:grpChg chg="mod">
          <ac:chgData name="Carlos Sanchez-Sarmiento" userId="2326a0ff-7c8d-4f5b-b5b2-e1c852c29958" providerId="ADAL" clId="{3360CA65-7602-4B8A-950E-F56828B8B97B}" dt="2022-11-06T20:56:38.209" v="1751"/>
          <ac:grpSpMkLst>
            <pc:docMk/>
            <pc:sldMk cId="1469609929" sldId="411"/>
            <ac:grpSpMk id="169" creationId="{21C6C533-D283-4313-8D52-94954FF5500C}"/>
          </ac:grpSpMkLst>
        </pc:grpChg>
        <pc:picChg chg="add mod">
          <ac:chgData name="Carlos Sanchez-Sarmiento" userId="2326a0ff-7c8d-4f5b-b5b2-e1c852c29958" providerId="ADAL" clId="{3360CA65-7602-4B8A-950E-F56828B8B97B}" dt="2022-11-06T20:50:16.420" v="1661" actId="164"/>
          <ac:picMkLst>
            <pc:docMk/>
            <pc:sldMk cId="1469609929" sldId="411"/>
            <ac:picMk id="97" creationId="{8351242C-1CA9-4D65-A406-737563435090}"/>
          </ac:picMkLst>
        </pc:picChg>
        <pc:cxnChg chg="add del mod">
          <ac:chgData name="Carlos Sanchez-Sarmiento" userId="2326a0ff-7c8d-4f5b-b5b2-e1c852c29958" providerId="ADAL" clId="{3360CA65-7602-4B8A-950E-F56828B8B97B}" dt="2022-11-06T20:56:09.638" v="1750" actId="478"/>
          <ac:cxnSpMkLst>
            <pc:docMk/>
            <pc:sldMk cId="1469609929" sldId="411"/>
            <ac:cxnSpMk id="122" creationId="{8722B88E-0BDC-44F9-8CEF-95C04D7B302C}"/>
          </ac:cxnSpMkLst>
        </pc:cxnChg>
        <pc:cxnChg chg="add del mod">
          <ac:chgData name="Carlos Sanchez-Sarmiento" userId="2326a0ff-7c8d-4f5b-b5b2-e1c852c29958" providerId="ADAL" clId="{3360CA65-7602-4B8A-950E-F56828B8B97B}" dt="2022-11-06T20:56:05.183" v="1747" actId="478"/>
          <ac:cxnSpMkLst>
            <pc:docMk/>
            <pc:sldMk cId="1469609929" sldId="411"/>
            <ac:cxnSpMk id="123" creationId="{66023F9D-6798-4CBC-8102-B5F1A8555F62}"/>
          </ac:cxnSpMkLst>
        </pc:cxnChg>
        <pc:cxnChg chg="add del mod">
          <ac:chgData name="Carlos Sanchez-Sarmiento" userId="2326a0ff-7c8d-4f5b-b5b2-e1c852c29958" providerId="ADAL" clId="{3360CA65-7602-4B8A-950E-F56828B8B97B}" dt="2022-11-06T20:56:09.101" v="1749" actId="478"/>
          <ac:cxnSpMkLst>
            <pc:docMk/>
            <pc:sldMk cId="1469609929" sldId="411"/>
            <ac:cxnSpMk id="124" creationId="{4A7EACB0-1241-455F-B733-1EFF2140F66F}"/>
          </ac:cxnSpMkLst>
        </pc:cxnChg>
        <pc:cxnChg chg="add mod">
          <ac:chgData name="Carlos Sanchez-Sarmiento" userId="2326a0ff-7c8d-4f5b-b5b2-e1c852c29958" providerId="ADAL" clId="{3360CA65-7602-4B8A-950E-F56828B8B97B}" dt="2022-11-06T20:56:38.209" v="1751"/>
          <ac:cxnSpMkLst>
            <pc:docMk/>
            <pc:sldMk cId="1469609929" sldId="411"/>
            <ac:cxnSpMk id="173" creationId="{8A12C4AC-F9EE-4CE1-9649-34EF4AA1E575}"/>
          </ac:cxnSpMkLst>
        </pc:cxnChg>
        <pc:cxnChg chg="add mod">
          <ac:chgData name="Carlos Sanchez-Sarmiento" userId="2326a0ff-7c8d-4f5b-b5b2-e1c852c29958" providerId="ADAL" clId="{3360CA65-7602-4B8A-950E-F56828B8B97B}" dt="2022-11-06T20:56:38.209" v="1751"/>
          <ac:cxnSpMkLst>
            <pc:docMk/>
            <pc:sldMk cId="1469609929" sldId="411"/>
            <ac:cxnSpMk id="174" creationId="{432598F0-A4AC-4F6C-A5A3-DC60640658A0}"/>
          </ac:cxnSpMkLst>
        </pc:cxnChg>
        <pc:cxnChg chg="add mod">
          <ac:chgData name="Carlos Sanchez-Sarmiento" userId="2326a0ff-7c8d-4f5b-b5b2-e1c852c29958" providerId="ADAL" clId="{3360CA65-7602-4B8A-950E-F56828B8B97B}" dt="2022-11-06T20:56:38.209" v="1751"/>
          <ac:cxnSpMkLst>
            <pc:docMk/>
            <pc:sldMk cId="1469609929" sldId="411"/>
            <ac:cxnSpMk id="175" creationId="{64945D78-684D-45BD-8209-52F51835078C}"/>
          </ac:cxnSpMkLst>
        </pc:cxnChg>
      </pc:sldChg>
      <pc:sldChg chg="add del">
        <pc:chgData name="Carlos Sanchez-Sarmiento" userId="2326a0ff-7c8d-4f5b-b5b2-e1c852c29958" providerId="ADAL" clId="{3360CA65-7602-4B8A-950E-F56828B8B97B}" dt="2022-11-06T21:21:33.631" v="2150" actId="47"/>
        <pc:sldMkLst>
          <pc:docMk/>
          <pc:sldMk cId="2530073179" sldId="412"/>
        </pc:sldMkLst>
      </pc:sldChg>
      <pc:sldChg chg="add del">
        <pc:chgData name="Carlos Sanchez-Sarmiento" userId="2326a0ff-7c8d-4f5b-b5b2-e1c852c29958" providerId="ADAL" clId="{3360CA65-7602-4B8A-950E-F56828B8B97B}" dt="2022-11-06T21:12:32.258" v="2037" actId="47"/>
        <pc:sldMkLst>
          <pc:docMk/>
          <pc:sldMk cId="2790588324" sldId="412"/>
        </pc:sldMkLst>
      </pc:sldChg>
      <pc:sldChg chg="addSp delSp modSp add mod modTransition">
        <pc:chgData name="Carlos Sanchez-Sarmiento" userId="2326a0ff-7c8d-4f5b-b5b2-e1c852c29958" providerId="ADAL" clId="{3360CA65-7602-4B8A-950E-F56828B8B97B}" dt="2022-11-06T21:50:44.563" v="2519" actId="20577"/>
        <pc:sldMkLst>
          <pc:docMk/>
          <pc:sldMk cId="3452869910" sldId="413"/>
        </pc:sldMkLst>
        <pc:spChg chg="add mod">
          <ac:chgData name="Carlos Sanchez-Sarmiento" userId="2326a0ff-7c8d-4f5b-b5b2-e1c852c29958" providerId="ADAL" clId="{3360CA65-7602-4B8A-950E-F56828B8B97B}" dt="2022-11-06T21:50:44.563" v="2519" actId="20577"/>
          <ac:spMkLst>
            <pc:docMk/>
            <pc:sldMk cId="3452869910" sldId="413"/>
            <ac:spMk id="45" creationId="{5079132E-8206-4B56-BEC1-CA4D30CD7EE4}"/>
          </ac:spMkLst>
        </pc:spChg>
        <pc:spChg chg="mod">
          <ac:chgData name="Carlos Sanchez-Sarmiento" userId="2326a0ff-7c8d-4f5b-b5b2-e1c852c29958" providerId="ADAL" clId="{3360CA65-7602-4B8A-950E-F56828B8B97B}" dt="2022-11-06T21:42:57.083" v="2381"/>
          <ac:spMkLst>
            <pc:docMk/>
            <pc:sldMk cId="3452869910" sldId="413"/>
            <ac:spMk id="59" creationId="{00000000-0000-0000-0000-000000000000}"/>
          </ac:spMkLst>
        </pc:spChg>
        <pc:spChg chg="del">
          <ac:chgData name="Carlos Sanchez-Sarmiento" userId="2326a0ff-7c8d-4f5b-b5b2-e1c852c29958" providerId="ADAL" clId="{3360CA65-7602-4B8A-950E-F56828B8B97B}" dt="2022-11-06T21:32:59.119" v="2300" actId="478"/>
          <ac:spMkLst>
            <pc:docMk/>
            <pc:sldMk cId="3452869910" sldId="413"/>
            <ac:spMk id="94" creationId="{A62D29AD-A08B-4E40-A0C4-FDC753A71E13}"/>
          </ac:spMkLst>
        </pc:spChg>
        <pc:spChg chg="mod">
          <ac:chgData name="Carlos Sanchez-Sarmiento" userId="2326a0ff-7c8d-4f5b-b5b2-e1c852c29958" providerId="ADAL" clId="{3360CA65-7602-4B8A-950E-F56828B8B97B}" dt="2022-11-06T21:24:24.606" v="2157" actId="1076"/>
          <ac:spMkLst>
            <pc:docMk/>
            <pc:sldMk cId="3452869910" sldId="413"/>
            <ac:spMk id="108" creationId="{6D2EBEC8-F70C-4193-93CC-DD69305CA741}"/>
          </ac:spMkLst>
        </pc:spChg>
        <pc:spChg chg="mod">
          <ac:chgData name="Carlos Sanchez-Sarmiento" userId="2326a0ff-7c8d-4f5b-b5b2-e1c852c29958" providerId="ADAL" clId="{3360CA65-7602-4B8A-950E-F56828B8B97B}" dt="2022-11-06T21:27:13.173" v="2180" actId="1076"/>
          <ac:spMkLst>
            <pc:docMk/>
            <pc:sldMk cId="3452869910" sldId="413"/>
            <ac:spMk id="110" creationId="{2AA011BD-A15C-42B9-BBB2-6C371CA06CE1}"/>
          </ac:spMkLst>
        </pc:spChg>
        <pc:spChg chg="mod">
          <ac:chgData name="Carlos Sanchez-Sarmiento" userId="2326a0ff-7c8d-4f5b-b5b2-e1c852c29958" providerId="ADAL" clId="{3360CA65-7602-4B8A-950E-F56828B8B97B}" dt="2022-11-06T21:27:16.046" v="2181" actId="1076"/>
          <ac:spMkLst>
            <pc:docMk/>
            <pc:sldMk cId="3452869910" sldId="413"/>
            <ac:spMk id="111" creationId="{EE226071-C964-4D31-B00D-471011831A74}"/>
          </ac:spMkLst>
        </pc:spChg>
        <pc:spChg chg="mod">
          <ac:chgData name="Carlos Sanchez-Sarmiento" userId="2326a0ff-7c8d-4f5b-b5b2-e1c852c29958" providerId="ADAL" clId="{3360CA65-7602-4B8A-950E-F56828B8B97B}" dt="2022-11-06T21:24:45.655" v="2161" actId="1076"/>
          <ac:spMkLst>
            <pc:docMk/>
            <pc:sldMk cId="3452869910" sldId="413"/>
            <ac:spMk id="112" creationId="{483F657D-E8AD-49A5-BB9F-6C9A4693D802}"/>
          </ac:spMkLst>
        </pc:spChg>
        <pc:spChg chg="mod">
          <ac:chgData name="Carlos Sanchez-Sarmiento" userId="2326a0ff-7c8d-4f5b-b5b2-e1c852c29958" providerId="ADAL" clId="{3360CA65-7602-4B8A-950E-F56828B8B97B}" dt="2022-11-06T21:24:45.655" v="2161" actId="1076"/>
          <ac:spMkLst>
            <pc:docMk/>
            <pc:sldMk cId="3452869910" sldId="413"/>
            <ac:spMk id="113" creationId="{DF594BE0-C735-4FDD-9E7F-1576FCF4AD48}"/>
          </ac:spMkLst>
        </pc:spChg>
        <pc:spChg chg="mod">
          <ac:chgData name="Carlos Sanchez-Sarmiento" userId="2326a0ff-7c8d-4f5b-b5b2-e1c852c29958" providerId="ADAL" clId="{3360CA65-7602-4B8A-950E-F56828B8B97B}" dt="2022-11-06T21:24:19.093" v="2155" actId="1076"/>
          <ac:spMkLst>
            <pc:docMk/>
            <pc:sldMk cId="3452869910" sldId="413"/>
            <ac:spMk id="116" creationId="{17885015-C150-451C-9725-B5ED78210772}"/>
          </ac:spMkLst>
        </pc:spChg>
        <pc:spChg chg="mod">
          <ac:chgData name="Carlos Sanchez-Sarmiento" userId="2326a0ff-7c8d-4f5b-b5b2-e1c852c29958" providerId="ADAL" clId="{3360CA65-7602-4B8A-950E-F56828B8B97B}" dt="2022-11-06T21:24:59.262" v="2168" actId="1076"/>
          <ac:spMkLst>
            <pc:docMk/>
            <pc:sldMk cId="3452869910" sldId="413"/>
            <ac:spMk id="117" creationId="{31D791E0-FBBB-4923-9772-8DA2E07C27DF}"/>
          </ac:spMkLst>
        </pc:spChg>
        <pc:spChg chg="mod">
          <ac:chgData name="Carlos Sanchez-Sarmiento" userId="2326a0ff-7c8d-4f5b-b5b2-e1c852c29958" providerId="ADAL" clId="{3360CA65-7602-4B8A-950E-F56828B8B97B}" dt="2022-11-06T21:25:05.862" v="2171" actId="1076"/>
          <ac:spMkLst>
            <pc:docMk/>
            <pc:sldMk cId="3452869910" sldId="413"/>
            <ac:spMk id="118" creationId="{A9F8FC79-26CE-4D73-9979-7F813D2C7CD2}"/>
          </ac:spMkLst>
        </pc:spChg>
        <pc:grpChg chg="mod">
          <ac:chgData name="Carlos Sanchez-Sarmiento" userId="2326a0ff-7c8d-4f5b-b5b2-e1c852c29958" providerId="ADAL" clId="{3360CA65-7602-4B8A-950E-F56828B8B97B}" dt="2022-11-06T21:24:45.655" v="2161" actId="1076"/>
          <ac:grpSpMkLst>
            <pc:docMk/>
            <pc:sldMk cId="3452869910" sldId="413"/>
            <ac:grpSpMk id="4" creationId="{02908CA8-ABCE-4D99-BBDA-08327599C285}"/>
          </ac:grpSpMkLst>
        </pc:grpChg>
        <pc:grpChg chg="mod">
          <ac:chgData name="Carlos Sanchez-Sarmiento" userId="2326a0ff-7c8d-4f5b-b5b2-e1c852c29958" providerId="ADAL" clId="{3360CA65-7602-4B8A-950E-F56828B8B97B}" dt="2022-11-06T21:25:07.790" v="2172" actId="1076"/>
          <ac:grpSpMkLst>
            <pc:docMk/>
            <pc:sldMk cId="3452869910" sldId="413"/>
            <ac:grpSpMk id="119" creationId="{E5049ACC-8F5F-407C-B599-F0B9961E2EF9}"/>
          </ac:grpSpMkLst>
        </pc:grpChg>
      </pc:sldChg>
      <pc:sldChg chg="modSp mod">
        <pc:chgData name="Carlos Sanchez-Sarmiento" userId="2326a0ff-7c8d-4f5b-b5b2-e1c852c29958" providerId="ADAL" clId="{3360CA65-7602-4B8A-950E-F56828B8B97B}" dt="2022-11-06T21:43:10.099" v="2385"/>
        <pc:sldMkLst>
          <pc:docMk/>
          <pc:sldMk cId="3428605372" sldId="414"/>
        </pc:sldMkLst>
        <pc:spChg chg="mod">
          <ac:chgData name="Carlos Sanchez-Sarmiento" userId="2326a0ff-7c8d-4f5b-b5b2-e1c852c29958" providerId="ADAL" clId="{3360CA65-7602-4B8A-950E-F56828B8B97B}" dt="2022-11-06T21:43:10.099" v="2385"/>
          <ac:spMkLst>
            <pc:docMk/>
            <pc:sldMk cId="3428605372" sldId="414"/>
            <ac:spMk id="59" creationId="{00000000-0000-0000-0000-000000000000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3:14.971" v="2386"/>
        <pc:sldMkLst>
          <pc:docMk/>
          <pc:sldMk cId="401442319" sldId="415"/>
        </pc:sldMkLst>
        <pc:spChg chg="mod">
          <ac:chgData name="Carlos Sanchez-Sarmiento" userId="2326a0ff-7c8d-4f5b-b5b2-e1c852c29958" providerId="ADAL" clId="{3360CA65-7602-4B8A-950E-F56828B8B97B}" dt="2022-11-06T21:43:14.971" v="2386"/>
          <ac:spMkLst>
            <pc:docMk/>
            <pc:sldMk cId="401442319" sldId="415"/>
            <ac:spMk id="59" creationId="{00000000-0000-0000-0000-000000000000}"/>
          </ac:spMkLst>
        </pc:spChg>
      </pc:sldChg>
      <pc:sldChg chg="modSp mod">
        <pc:chgData name="Carlos Sanchez-Sarmiento" userId="2326a0ff-7c8d-4f5b-b5b2-e1c852c29958" providerId="ADAL" clId="{3360CA65-7602-4B8A-950E-F56828B8B97B}" dt="2022-11-06T21:43:33.944" v="2390"/>
        <pc:sldMkLst>
          <pc:docMk/>
          <pc:sldMk cId="3720049209" sldId="417"/>
        </pc:sldMkLst>
        <pc:spChg chg="mod">
          <ac:chgData name="Carlos Sanchez-Sarmiento" userId="2326a0ff-7c8d-4f5b-b5b2-e1c852c29958" providerId="ADAL" clId="{3360CA65-7602-4B8A-950E-F56828B8B97B}" dt="2022-11-06T21:43:33.944" v="2390"/>
          <ac:spMkLst>
            <pc:docMk/>
            <pc:sldMk cId="3720049209" sldId="417"/>
            <ac:spMk id="2" creationId="{97F65243-0458-4B99-755F-8CE7A55DE2FE}"/>
          </ac:spMkLst>
        </pc:spChg>
      </pc:sldChg>
      <pc:sldChg chg="addSp delSp modSp add mod modAnim">
        <pc:chgData name="Carlos Sanchez-Sarmiento" userId="2326a0ff-7c8d-4f5b-b5b2-e1c852c29958" providerId="ADAL" clId="{3360CA65-7602-4B8A-950E-F56828B8B97B}" dt="2022-11-06T21:39:55.442" v="2314" actId="1076"/>
        <pc:sldMkLst>
          <pc:docMk/>
          <pc:sldMk cId="2876901342" sldId="418"/>
        </pc:sldMkLst>
        <pc:picChg chg="del">
          <ac:chgData name="Carlos Sanchez-Sarmiento" userId="2326a0ff-7c8d-4f5b-b5b2-e1c852c29958" providerId="ADAL" clId="{3360CA65-7602-4B8A-950E-F56828B8B97B}" dt="2022-11-06T21:39:49.778" v="2311" actId="478"/>
          <ac:picMkLst>
            <pc:docMk/>
            <pc:sldMk cId="2876901342" sldId="418"/>
            <ac:picMk id="4" creationId="{B9FC18D4-E4C1-1914-7EEB-2CC448314192}"/>
          </ac:picMkLst>
        </pc:picChg>
        <pc:picChg chg="add mod">
          <ac:chgData name="Carlos Sanchez-Sarmiento" userId="2326a0ff-7c8d-4f5b-b5b2-e1c852c29958" providerId="ADAL" clId="{3360CA65-7602-4B8A-950E-F56828B8B97B}" dt="2022-11-06T21:39:55.442" v="2314" actId="1076"/>
          <ac:picMkLst>
            <pc:docMk/>
            <pc:sldMk cId="2876901342" sldId="418"/>
            <ac:picMk id="5" creationId="{BB402DB7-B3C2-40D1-94B7-54DA8986D6B6}"/>
          </ac:picMkLst>
        </pc:picChg>
      </pc:sldChg>
      <pc:sldChg chg="addSp delSp modSp del mod">
        <pc:chgData name="Carlos Sanchez-Sarmiento" userId="2326a0ff-7c8d-4f5b-b5b2-e1c852c29958" providerId="ADAL" clId="{3360CA65-7602-4B8A-950E-F56828B8B97B}" dt="2022-11-06T21:53:35.884" v="2631" actId="47"/>
        <pc:sldMkLst>
          <pc:docMk/>
          <pc:sldMk cId="3230825787" sldId="419"/>
        </pc:sldMkLst>
        <pc:spChg chg="add del mod">
          <ac:chgData name="Carlos Sanchez-Sarmiento" userId="2326a0ff-7c8d-4f5b-b5b2-e1c852c29958" providerId="ADAL" clId="{3360CA65-7602-4B8A-950E-F56828B8B97B}" dt="2022-11-06T21:53:27.075" v="2620" actId="11529"/>
          <ac:spMkLst>
            <pc:docMk/>
            <pc:sldMk cId="3230825787" sldId="419"/>
            <ac:spMk id="2" creationId="{3B5BCD3A-814F-42DB-BC44-6CE352398424}"/>
          </ac:spMkLst>
        </pc:spChg>
        <pc:spChg chg="mod">
          <ac:chgData name="Carlos Sanchez-Sarmiento" userId="2326a0ff-7c8d-4f5b-b5b2-e1c852c29958" providerId="ADAL" clId="{3360CA65-7602-4B8A-950E-F56828B8B97B}" dt="2022-11-06T21:43:18.962" v="2387"/>
          <ac:spMkLst>
            <pc:docMk/>
            <pc:sldMk cId="3230825787" sldId="419"/>
            <ac:spMk id="59" creationId="{00000000-0000-0000-0000-000000000000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54" creationId="{943FDB63-2C01-4DC0-9E3B-FB35D084E53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57" creationId="{1D547582-D353-4795-8CAA-5747ED9F538A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59" creationId="{71BDB245-7891-4DBF-B2C9-8D25AF7D39D4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0" creationId="{A89B65BC-40E1-4354-9633-827727482C8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2" creationId="{AD9B44DD-EAB1-41F3-A135-0246F4EC366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3" creationId="{72B038FC-C1EA-4E23-9A5F-E2E7CB3EB5DC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4" creationId="{239BD42D-4295-4EF8-9547-07963ECEB6E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5" creationId="{92BC8A46-3CB0-44A5-A59C-EA425B32B68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6" creationId="{B52635DD-55B0-4732-83F0-ABF67D3644F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7" creationId="{B5A9BEC4-C821-485E-8032-12ADCFE5998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68" creationId="{E036C92D-0C22-4F07-B82E-61A0022DF2ED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71" creationId="{D8DC0028-22E4-4E92-A422-D8DFED1813B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72" creationId="{05E94C91-7406-4A85-85A1-0E205D0FDF6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73" creationId="{1552DBBC-BAEC-47A5-84C3-91B5189CEBF6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74" creationId="{1E682A22-D3C0-4DBF-9843-D4F44B709AEC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79" creationId="{FEBDA8E4-D98C-4CFF-A46B-0CE9747EC11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0" creationId="{4C015043-E49B-4837-A58B-2768FBCA08F6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1" creationId="{47ACAEB3-10BD-40F7-B204-3CF570FD607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2" creationId="{8149D9E7-0B6D-4DAE-869E-2ACFDC80A18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3" creationId="{C9504335-A694-4A00-889F-8B0803C7351A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4" creationId="{D291CE43-A63F-44BD-AB29-C82F960D6643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5" creationId="{1A6BC6CA-9E3E-42F4-8E0A-A08153FABA82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6" creationId="{17F609E1-FAFA-4C85-B6B2-E13AF87D18A6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88" creationId="{4B90FD6C-071C-4748-8266-02AF1838A1C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90" creationId="{99EF8EB9-03D3-4D5E-9DB0-9B1944F9129D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93" creationId="{05E7DC16-F400-4860-BF64-2C38DE1B12C8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94" creationId="{4717CAE7-9D99-4395-9C8A-2ADCEF66C5D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98" creationId="{915FD6C0-DDA5-4BDF-800C-F60335F1249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499" creationId="{D73CBB8E-BFDB-465B-992A-0A2B36DE016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01" creationId="{65CF880D-2ECC-44C3-8882-C30E1C6DAF7F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02" creationId="{66EB708C-6C21-47D4-BDD5-D66C59D4A2F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03" creationId="{14829D0D-5929-4876-9DAE-5FDFD2693F4A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05" creationId="{643464D6-B0E6-433D-BB31-E9A391B269C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0" creationId="{2486F94A-3593-4AD4-92C5-B89291507B9F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1" creationId="{4E4BC245-433F-4BE5-BC36-03D6A8F1107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2" creationId="{40657153-ACC2-4783-80C4-5158AEE63B5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4" creationId="{5457FAD7-73E3-4582-8509-1ED3884F90E4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5" creationId="{9E3E1E4D-6F8F-43A0-BA62-13A03A41E89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6" creationId="{105FD4B6-F007-4CF8-B83D-2520374BE57C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7" creationId="{F260B484-65C6-43CA-9DA5-A50B14588F0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8" creationId="{EBC50E05-231C-4AD5-A780-7DFE96D2E6C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19" creationId="{01252E17-1541-42B2-98AB-1D3D189F424F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0" creationId="{74837B49-A2C5-4AD7-B7DC-81891261D0F0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1" creationId="{08B73574-5389-43DE-895F-37BE7F362042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2" creationId="{62DC9E87-E0AC-41EF-ADEC-6E00AE2A7796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3" creationId="{B2602AF0-7757-4D80-B1B8-87D986F9EA1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4" creationId="{74BB75BE-04C5-4C49-AFF4-E492773A82AF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5" creationId="{01B0AB28-5661-48CF-8E2F-79012EA763DD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6" creationId="{554EF3BB-8914-4AB5-BB1A-3993B34A855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7" creationId="{94BD5F55-C24F-4993-9BE8-C6E3FAA70A7A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8" creationId="{CD8F58DD-1218-45B9-9052-153C47806BD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29" creationId="{98EFCF03-CDFC-496D-AF50-68148D945D6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0" creationId="{C9BD4586-37CD-4D47-B0A8-09BBE9AD2FE2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1" creationId="{94CA3F13-5B74-4A32-A0DD-D268A205E8B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2" creationId="{2FD3458F-03E2-40FB-B246-22BDD07AEE00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3" creationId="{B7825B7D-DE99-4477-BA24-741E607938B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4" creationId="{4092A1F6-8EFA-4B96-8132-4E86DDD2098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5" creationId="{134573F2-3D61-4B6B-B7D7-08A26356F59D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6" creationId="{A993290E-1B52-4340-8CEB-F24C9EDB53D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7" creationId="{26F77557-D3EC-4C77-AE0B-8FAB1DB26CF4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39" creationId="{52EE8A81-D890-484F-9D98-F087626A912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41" creationId="{1121DB89-5085-4BF2-B51C-40ECE688E5C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1" creationId="{3082F726-5D03-4AB6-BF35-E4344AD10930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2" creationId="{C1B3B41A-657A-4640-9817-A748199662C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4" creationId="{A796BB3E-68C3-40F5-9283-833D743D1C53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5" creationId="{E39CEBD2-4B74-46A9-AADE-55990C54175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6" creationId="{495482A6-7456-4B2C-BE38-A1D976EB3DB8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7" creationId="{CCAB2081-15D0-4201-8A80-286D19F4E900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599" creationId="{E67C8719-C578-476B-AD95-E3A72C493E9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0" creationId="{8197D544-E5A0-4550-8F03-74478A0E2DBA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2" creationId="{83E80084-1FCD-4603-8805-1134CC75E091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3" creationId="{9884ADE7-3A0F-4EA9-9571-F57BB44D0C48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4" creationId="{D406B520-9412-4576-9440-1C54A686FB1C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5" creationId="{E3D74EB8-555D-457C-9880-CC94E6ABB993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6" creationId="{A026F558-3543-4C85-B584-F513CE65E56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7" creationId="{76921B74-FE53-4C9D-A30F-F434C690C2F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8" creationId="{D937440B-485D-40D9-994E-8CD09164CE06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09" creationId="{E9EC07BE-CB18-47E8-BE6D-A89A01F85690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10" creationId="{94A9923C-8932-461E-A1DA-ACB7BC39C2B5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13" creationId="{7DA30567-0876-41F0-9EA9-99921C7B015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14" creationId="{77769801-04CC-409C-9D9F-B7B9881909B2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15" creationId="{3F9E4B4D-A34E-4AFC-8457-3065C9B1C52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16" creationId="{62269FCC-1701-464E-8334-08581412EB3F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1" creationId="{86FFF6E4-721F-4E55-889F-64177631A0E8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2" creationId="{1C941A7F-8B8F-4EAA-B2ED-9B8A4A90FA2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3" creationId="{5EDBB30B-6BF3-4496-8DC6-6882CBB2176C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4" creationId="{0E739250-C81E-4732-8CCF-92E59BAB8617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5" creationId="{A8F069BD-E568-450C-B364-7DD9BC8A597B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6" creationId="{7956AC06-7D99-4ECA-A471-BF0B072E8649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7" creationId="{BEA6630B-67F7-498E-8D92-CCA1BDE7DAAE}"/>
          </ac:spMkLst>
        </pc:spChg>
        <pc:spChg chg="mod">
          <ac:chgData name="Carlos Sanchez-Sarmiento" userId="2326a0ff-7c8d-4f5b-b5b2-e1c852c29958" providerId="ADAL" clId="{3360CA65-7602-4B8A-950E-F56828B8B97B}" dt="2022-11-06T21:52:18.863" v="2596"/>
          <ac:spMkLst>
            <pc:docMk/>
            <pc:sldMk cId="3230825787" sldId="419"/>
            <ac:spMk id="628" creationId="{8EAA2094-748E-4BFB-898A-8CF04DA79F8F}"/>
          </ac:spMkLst>
        </pc:spChg>
        <pc:grpChg chg="add mod">
          <ac:chgData name="Carlos Sanchez-Sarmiento" userId="2326a0ff-7c8d-4f5b-b5b2-e1c852c29958" providerId="ADAL" clId="{3360CA65-7602-4B8A-950E-F56828B8B97B}" dt="2022-11-06T21:53:27.923" v="2624" actId="1076"/>
          <ac:grpSpMkLst>
            <pc:docMk/>
            <pc:sldMk cId="3230825787" sldId="419"/>
            <ac:grpSpMk id="453" creationId="{09B80F3B-22D3-49A1-8345-DB536C3803B1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55" creationId="{22840CA2-1891-495C-8DE3-DE9A77588C43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56" creationId="{A5E0E0BF-772C-4A51-B226-C611FC2EA3B0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58" creationId="{8EA81802-752A-4E70-BAB7-16DAE245DBB2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61" creationId="{0F9F8440-284D-4D00-83A3-FE850A8177C4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69" creationId="{D367DC8F-F90F-48FF-83A0-4CC5067E43F2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70" creationId="{0A1F15CA-0F55-4CCC-863D-2EFCEFB62587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75" creationId="{C00A23C4-81BC-4CB8-A142-ACAC57E75EE0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78" creationId="{27BE72CC-4D63-47B9-A94A-224FC957EA70}"/>
          </ac:grpSpMkLst>
        </pc:grpChg>
        <pc:grpChg chg="add mod">
          <ac:chgData name="Carlos Sanchez-Sarmiento" userId="2326a0ff-7c8d-4f5b-b5b2-e1c852c29958" providerId="ADAL" clId="{3360CA65-7602-4B8A-950E-F56828B8B97B}" dt="2022-11-06T21:52:27.512" v="2598" actId="14100"/>
          <ac:grpSpMkLst>
            <pc:docMk/>
            <pc:sldMk cId="3230825787" sldId="419"/>
            <ac:grpSpMk id="487" creationId="{026D815A-FC8F-49F0-9B50-E384D52F974F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89" creationId="{3453A4A7-329D-4AC6-930D-EADE56B6A7FE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91" creationId="{069CC766-BFD1-4C05-8744-DCB10EE32292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92" creationId="{AE279984-0CE9-4095-A2EE-35DA2CBCB6E1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95" creationId="{C557655F-094C-4DA3-A593-0A6A03C2E981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96" creationId="{A39D2C08-3DB4-4449-871A-5831E827A2CE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497" creationId="{EB8D903F-F638-4FF3-9FF8-83DBAD61186F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00" creationId="{18091805-F84B-44A4-9968-98B86B49F921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04" creationId="{4EEA24D9-6335-4936-80A5-0702DB1A2E55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06" creationId="{D2877640-1874-442B-8893-B321F8764AEE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09" creationId="{4E34C95A-1D8A-4668-898B-76A553902DF0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13" creationId="{26152363-3FF0-4566-9B9F-42BA7E35F268}"/>
          </ac:grpSpMkLst>
        </pc:grpChg>
        <pc:grpChg chg="add mod">
          <ac:chgData name="Carlos Sanchez-Sarmiento" userId="2326a0ff-7c8d-4f5b-b5b2-e1c852c29958" providerId="ADAL" clId="{3360CA65-7602-4B8A-950E-F56828B8B97B}" dt="2022-11-06T21:53:29.751" v="2629" actId="1076"/>
          <ac:grpSpMkLst>
            <pc:docMk/>
            <pc:sldMk cId="3230825787" sldId="419"/>
            <ac:grpSpMk id="538" creationId="{5AB3049F-D02A-4EA1-9200-07AC5804225D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40" creationId="{4D71D7F7-F822-4FFB-8E0C-7959E38BE2C6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93" creationId="{3943E5AC-6CF1-41FE-95C6-0359FD39EEF5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598" creationId="{0E13B68D-902B-48C8-BD79-8C8418E658C5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601" creationId="{ED0E6D0E-D5D2-4DBB-88F6-5EEE735DAE99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611" creationId="{8A34C93F-2E7A-4F28-B2AF-DCE7153D47AC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612" creationId="{60049B06-2ABC-4373-8AC2-DE7E41108234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617" creationId="{95711695-E333-45E6-814B-98BC3DB2D10B}"/>
          </ac:grpSpMkLst>
        </pc:grpChg>
        <pc:grpChg chg="mod">
          <ac:chgData name="Carlos Sanchez-Sarmiento" userId="2326a0ff-7c8d-4f5b-b5b2-e1c852c29958" providerId="ADAL" clId="{3360CA65-7602-4B8A-950E-F56828B8B97B}" dt="2022-11-06T21:52:18.863" v="2596"/>
          <ac:grpSpMkLst>
            <pc:docMk/>
            <pc:sldMk cId="3230825787" sldId="419"/>
            <ac:grpSpMk id="620" creationId="{237F4F34-0706-4C01-920A-F0D750EC0E4E}"/>
          </ac:grpSpMkLst>
        </pc:grpChg>
        <pc:cxnChg chg="mod">
          <ac:chgData name="Carlos Sanchez-Sarmiento" userId="2326a0ff-7c8d-4f5b-b5b2-e1c852c29958" providerId="ADAL" clId="{3360CA65-7602-4B8A-950E-F56828B8B97B}" dt="2022-11-06T21:52:18.863" v="2596"/>
          <ac:cxnSpMkLst>
            <pc:docMk/>
            <pc:sldMk cId="3230825787" sldId="419"/>
            <ac:cxnSpMk id="476" creationId="{3FB732BE-2C8E-4E77-8816-06B45FEB159B}"/>
          </ac:cxnSpMkLst>
        </pc:cxnChg>
        <pc:cxnChg chg="mod">
          <ac:chgData name="Carlos Sanchez-Sarmiento" userId="2326a0ff-7c8d-4f5b-b5b2-e1c852c29958" providerId="ADAL" clId="{3360CA65-7602-4B8A-950E-F56828B8B97B}" dt="2022-11-06T21:52:18.863" v="2596"/>
          <ac:cxnSpMkLst>
            <pc:docMk/>
            <pc:sldMk cId="3230825787" sldId="419"/>
            <ac:cxnSpMk id="477" creationId="{9C758A2E-0CAB-4EC8-8CD6-C2383A05EB62}"/>
          </ac:cxnSpMkLst>
        </pc:cxnChg>
        <pc:cxnChg chg="mod">
          <ac:chgData name="Carlos Sanchez-Sarmiento" userId="2326a0ff-7c8d-4f5b-b5b2-e1c852c29958" providerId="ADAL" clId="{3360CA65-7602-4B8A-950E-F56828B8B97B}" dt="2022-11-06T21:52:18.863" v="2596"/>
          <ac:cxnSpMkLst>
            <pc:docMk/>
            <pc:sldMk cId="3230825787" sldId="419"/>
            <ac:cxnSpMk id="507" creationId="{E2C820C2-FD00-4074-BC48-57EAA6C825C9}"/>
          </ac:cxnSpMkLst>
        </pc:cxnChg>
        <pc:cxnChg chg="mod">
          <ac:chgData name="Carlos Sanchez-Sarmiento" userId="2326a0ff-7c8d-4f5b-b5b2-e1c852c29958" providerId="ADAL" clId="{3360CA65-7602-4B8A-950E-F56828B8B97B}" dt="2022-11-06T21:52:18.863" v="2596"/>
          <ac:cxnSpMkLst>
            <pc:docMk/>
            <pc:sldMk cId="3230825787" sldId="419"/>
            <ac:cxnSpMk id="508" creationId="{709CC9E4-0FC4-4D2E-8C15-D26A78870864}"/>
          </ac:cxnSpMkLst>
        </pc:cxnChg>
        <pc:cxnChg chg="mod">
          <ac:chgData name="Carlos Sanchez-Sarmiento" userId="2326a0ff-7c8d-4f5b-b5b2-e1c852c29958" providerId="ADAL" clId="{3360CA65-7602-4B8A-950E-F56828B8B97B}" dt="2022-11-06T21:52:18.863" v="2596"/>
          <ac:cxnSpMkLst>
            <pc:docMk/>
            <pc:sldMk cId="3230825787" sldId="419"/>
            <ac:cxnSpMk id="618" creationId="{17ECA4E0-0AAB-486D-A55F-8D254126F11A}"/>
          </ac:cxnSpMkLst>
        </pc:cxnChg>
        <pc:cxnChg chg="mod">
          <ac:chgData name="Carlos Sanchez-Sarmiento" userId="2326a0ff-7c8d-4f5b-b5b2-e1c852c29958" providerId="ADAL" clId="{3360CA65-7602-4B8A-950E-F56828B8B97B}" dt="2022-11-06T21:52:18.863" v="2596"/>
          <ac:cxnSpMkLst>
            <pc:docMk/>
            <pc:sldMk cId="3230825787" sldId="419"/>
            <ac:cxnSpMk id="619" creationId="{5AA42014-E79A-42FF-BABF-305A1C59119C}"/>
          </ac:cxnSpMkLst>
        </pc:cxnChg>
      </pc:sldChg>
      <pc:sldChg chg="add del">
        <pc:chgData name="Carlos Sanchez-Sarmiento" userId="2326a0ff-7c8d-4f5b-b5b2-e1c852c29958" providerId="ADAL" clId="{3360CA65-7602-4B8A-950E-F56828B8B97B}" dt="2022-11-06T21:45:49.243" v="2401" actId="47"/>
        <pc:sldMkLst>
          <pc:docMk/>
          <pc:sldMk cId="68098428" sldId="420"/>
        </pc:sldMkLst>
      </pc:sldChg>
      <pc:sldChg chg="modSp add mod">
        <pc:chgData name="Carlos Sanchez-Sarmiento" userId="2326a0ff-7c8d-4f5b-b5b2-e1c852c29958" providerId="ADAL" clId="{3360CA65-7602-4B8A-950E-F56828B8B97B}" dt="2022-11-06T21:46:14.732" v="2409" actId="688"/>
        <pc:sldMkLst>
          <pc:docMk/>
          <pc:sldMk cId="3240824100" sldId="420"/>
        </pc:sldMkLst>
        <pc:spChg chg="mod">
          <ac:chgData name="Carlos Sanchez-Sarmiento" userId="2326a0ff-7c8d-4f5b-b5b2-e1c852c29958" providerId="ADAL" clId="{3360CA65-7602-4B8A-950E-F56828B8B97B}" dt="2022-11-06T21:46:11.451" v="2408" actId="688"/>
          <ac:spMkLst>
            <pc:docMk/>
            <pc:sldMk cId="3240824100" sldId="420"/>
            <ac:spMk id="56" creationId="{9DCBEAA7-DF73-4630-A513-FFD3DE81E38D}"/>
          </ac:spMkLst>
        </pc:spChg>
        <pc:grpChg chg="mod">
          <ac:chgData name="Carlos Sanchez-Sarmiento" userId="2326a0ff-7c8d-4f5b-b5b2-e1c852c29958" providerId="ADAL" clId="{3360CA65-7602-4B8A-950E-F56828B8B97B}" dt="2022-11-06T21:46:14.732" v="2409" actId="688"/>
          <ac:grpSpMkLst>
            <pc:docMk/>
            <pc:sldMk cId="3240824100" sldId="420"/>
            <ac:grpSpMk id="79" creationId="{F9B69A8F-0BF1-9102-8F6F-BA4F03B1571B}"/>
          </ac:grpSpMkLst>
        </pc:grpChg>
      </pc:sldChg>
      <pc:sldChg chg="addSp delSp modSp add mod">
        <pc:chgData name="Carlos Sanchez-Sarmiento" userId="2326a0ff-7c8d-4f5b-b5b2-e1c852c29958" providerId="ADAL" clId="{3360CA65-7602-4B8A-950E-F56828B8B97B}" dt="2022-11-06T21:54:27.983" v="2653" actId="1076"/>
        <pc:sldMkLst>
          <pc:docMk/>
          <pc:sldMk cId="4123662909" sldId="422"/>
        </pc:sldMkLst>
        <pc:spChg chg="mod">
          <ac:chgData name="Carlos Sanchez-Sarmiento" userId="2326a0ff-7c8d-4f5b-b5b2-e1c852c29958" providerId="ADAL" clId="{3360CA65-7602-4B8A-950E-F56828B8B97B}" dt="2022-11-06T21:53:50.615" v="2638" actId="20577"/>
          <ac:spMkLst>
            <pc:docMk/>
            <pc:sldMk cId="4123662909" sldId="422"/>
            <ac:spMk id="9" creationId="{4A3FB97B-0C98-985F-3E27-BFAEC0BB4D29}"/>
          </ac:spMkLst>
        </pc:spChg>
        <pc:spChg chg="mod">
          <ac:chgData name="Carlos Sanchez-Sarmiento" userId="2326a0ff-7c8d-4f5b-b5b2-e1c852c29958" providerId="ADAL" clId="{3360CA65-7602-4B8A-950E-F56828B8B97B}" dt="2022-11-06T21:54:24.485" v="2646" actId="688"/>
          <ac:spMkLst>
            <pc:docMk/>
            <pc:sldMk cId="4123662909" sldId="422"/>
            <ac:spMk id="107" creationId="{A4C6CD95-9577-0380-A520-814747ECE941}"/>
          </ac:spMkLst>
        </pc:spChg>
        <pc:spChg chg="mod">
          <ac:chgData name="Carlos Sanchez-Sarmiento" userId="2326a0ff-7c8d-4f5b-b5b2-e1c852c29958" providerId="ADAL" clId="{3360CA65-7602-4B8A-950E-F56828B8B97B}" dt="2022-11-06T21:54:25.020" v="2649" actId="1076"/>
          <ac:spMkLst>
            <pc:docMk/>
            <pc:sldMk cId="4123662909" sldId="422"/>
            <ac:spMk id="109" creationId="{67F981C4-77E2-FC14-5817-0468A59FDADD}"/>
          </ac:spMkLst>
        </pc:spChg>
        <pc:grpChg chg="del">
          <ac:chgData name="Carlos Sanchez-Sarmiento" userId="2326a0ff-7c8d-4f5b-b5b2-e1c852c29958" providerId="ADAL" clId="{3360CA65-7602-4B8A-950E-F56828B8B97B}" dt="2022-11-06T21:53:59.680" v="2639" actId="478"/>
          <ac:grpSpMkLst>
            <pc:docMk/>
            <pc:sldMk cId="4123662909" sldId="422"/>
            <ac:grpSpMk id="2" creationId="{B70FF195-C59F-67DD-BB16-E967EFB3CEDE}"/>
          </ac:grpSpMkLst>
        </pc:grpChg>
        <pc:grpChg chg="mod">
          <ac:chgData name="Carlos Sanchez-Sarmiento" userId="2326a0ff-7c8d-4f5b-b5b2-e1c852c29958" providerId="ADAL" clId="{3360CA65-7602-4B8A-950E-F56828B8B97B}" dt="2022-11-06T21:54:27.983" v="2653" actId="1076"/>
          <ac:grpSpMkLst>
            <pc:docMk/>
            <pc:sldMk cId="4123662909" sldId="422"/>
            <ac:grpSpMk id="43" creationId="{7843AA3A-C734-E7D8-A664-A83083926046}"/>
          </ac:grpSpMkLst>
        </pc:grpChg>
        <pc:grpChg chg="add del">
          <ac:chgData name="Carlos Sanchez-Sarmiento" userId="2326a0ff-7c8d-4f5b-b5b2-e1c852c29958" providerId="ADAL" clId="{3360CA65-7602-4B8A-950E-F56828B8B97B}" dt="2022-11-06T21:54:27.219" v="2652" actId="478"/>
          <ac:grpSpMkLst>
            <pc:docMk/>
            <pc:sldMk cId="4123662909" sldId="422"/>
            <ac:grpSpMk id="122" creationId="{90BADBB5-4D4A-6F06-4F21-AD0794FB28DA}"/>
          </ac:grpSpMkLst>
        </pc:grpChg>
      </pc:sldChg>
    </pc:docChg>
  </pc:docChgLst>
  <pc:docChgLst>
    <pc:chgData name="Kaden Lane" userId="S::ksl18b@fsu.edu::dc6a4fb0-72d0-4b29-a208-a1782b391b34" providerId="AD" clId="Web-{D600B531-9952-4E20-9EA8-D5F12F568FE2}"/>
    <pc:docChg chg="modSld">
      <pc:chgData name="Kaden Lane" userId="S::ksl18b@fsu.edu::dc6a4fb0-72d0-4b29-a208-a1782b391b34" providerId="AD" clId="Web-{D600B531-9952-4E20-9EA8-D5F12F568FE2}" dt="2022-11-06T20:59:05.391" v="1587" actId="20577"/>
      <pc:docMkLst>
        <pc:docMk/>
      </pc:docMkLst>
      <pc:sldChg chg="modSp">
        <pc:chgData name="Kaden Lane" userId="S::ksl18b@fsu.edu::dc6a4fb0-72d0-4b29-a208-a1782b391b34" providerId="AD" clId="Web-{D600B531-9952-4E20-9EA8-D5F12F568FE2}" dt="2022-11-06T20:46:28.977" v="925" actId="20577"/>
        <pc:sldMkLst>
          <pc:docMk/>
          <pc:sldMk cId="1781967620" sldId="367"/>
        </pc:sldMkLst>
        <pc:spChg chg="mod">
          <ac:chgData name="Kaden Lane" userId="S::ksl18b@fsu.edu::dc6a4fb0-72d0-4b29-a208-a1782b391b34" providerId="AD" clId="Web-{D600B531-9952-4E20-9EA8-D5F12F568FE2}" dt="2022-11-06T20:46:28.977" v="925" actId="20577"/>
          <ac:spMkLst>
            <pc:docMk/>
            <pc:sldMk cId="1781967620" sldId="367"/>
            <ac:spMk id="57" creationId="{7BB49F19-7E41-4760-845C-86BF1FF7C688}"/>
          </ac:spMkLst>
        </pc:spChg>
      </pc:sldChg>
      <pc:sldChg chg="modSp">
        <pc:chgData name="Kaden Lane" userId="S::ksl18b@fsu.edu::dc6a4fb0-72d0-4b29-a208-a1782b391b34" providerId="AD" clId="Web-{D600B531-9952-4E20-9EA8-D5F12F568FE2}" dt="2022-11-06T20:48:45.840" v="1090" actId="20577"/>
        <pc:sldMkLst>
          <pc:docMk/>
          <pc:sldMk cId="2904924800" sldId="371"/>
        </pc:sldMkLst>
        <pc:spChg chg="mod">
          <ac:chgData name="Kaden Lane" userId="S::ksl18b@fsu.edu::dc6a4fb0-72d0-4b29-a208-a1782b391b34" providerId="AD" clId="Web-{D600B531-9952-4E20-9EA8-D5F12F568FE2}" dt="2022-11-06T20:48:45.840" v="1090" actId="20577"/>
          <ac:spMkLst>
            <pc:docMk/>
            <pc:sldMk cId="2904924800" sldId="371"/>
            <ac:spMk id="127" creationId="{486203FC-2833-4862-B074-4D7EC6098E19}"/>
          </ac:spMkLst>
        </pc:spChg>
      </pc:sldChg>
      <pc:sldChg chg="modSp">
        <pc:chgData name="Kaden Lane" userId="S::ksl18b@fsu.edu::dc6a4fb0-72d0-4b29-a208-a1782b391b34" providerId="AD" clId="Web-{D600B531-9952-4E20-9EA8-D5F12F568FE2}" dt="2022-11-06T20:57:56.498" v="1451" actId="20577"/>
        <pc:sldMkLst>
          <pc:docMk/>
          <pc:sldMk cId="3002351473" sldId="372"/>
        </pc:sldMkLst>
        <pc:spChg chg="mod">
          <ac:chgData name="Kaden Lane" userId="S::ksl18b@fsu.edu::dc6a4fb0-72d0-4b29-a208-a1782b391b34" providerId="AD" clId="Web-{D600B531-9952-4E20-9EA8-D5F12F568FE2}" dt="2022-11-06T20:57:56.498" v="1451" actId="20577"/>
          <ac:spMkLst>
            <pc:docMk/>
            <pc:sldMk cId="3002351473" sldId="372"/>
            <ac:spMk id="94" creationId="{A62D29AD-A08B-4E40-A0C4-FDC753A71E13}"/>
          </ac:spMkLst>
        </pc:spChg>
      </pc:sldChg>
      <pc:sldChg chg="modSp">
        <pc:chgData name="Kaden Lane" userId="S::ksl18b@fsu.edu::dc6a4fb0-72d0-4b29-a208-a1782b391b34" providerId="AD" clId="Web-{D600B531-9952-4E20-9EA8-D5F12F568FE2}" dt="2022-11-06T20:54:14.569" v="1261" actId="20577"/>
        <pc:sldMkLst>
          <pc:docMk/>
          <pc:sldMk cId="32973280" sldId="377"/>
        </pc:sldMkLst>
        <pc:spChg chg="mod">
          <ac:chgData name="Kaden Lane" userId="S::ksl18b@fsu.edu::dc6a4fb0-72d0-4b29-a208-a1782b391b34" providerId="AD" clId="Web-{D600B531-9952-4E20-9EA8-D5F12F568FE2}" dt="2022-11-06T20:54:14.569" v="1261" actId="20577"/>
          <ac:spMkLst>
            <pc:docMk/>
            <pc:sldMk cId="32973280" sldId="377"/>
            <ac:spMk id="127" creationId="{486203FC-2833-4862-B074-4D7EC6098E19}"/>
          </ac:spMkLst>
        </pc:spChg>
      </pc:sldChg>
      <pc:sldChg chg="modSp">
        <pc:chgData name="Kaden Lane" userId="S::ksl18b@fsu.edu::dc6a4fb0-72d0-4b29-a208-a1782b391b34" providerId="AD" clId="Web-{D600B531-9952-4E20-9EA8-D5F12F568FE2}" dt="2022-11-06T20:44:18.941" v="793" actId="20577"/>
        <pc:sldMkLst>
          <pc:docMk/>
          <pc:sldMk cId="2670322956" sldId="378"/>
        </pc:sldMkLst>
        <pc:spChg chg="mod">
          <ac:chgData name="Kaden Lane" userId="S::ksl18b@fsu.edu::dc6a4fb0-72d0-4b29-a208-a1782b391b34" providerId="AD" clId="Web-{D600B531-9952-4E20-9EA8-D5F12F568FE2}" dt="2022-11-06T20:44:18.941" v="793" actId="20577"/>
          <ac:spMkLst>
            <pc:docMk/>
            <pc:sldMk cId="2670322956" sldId="378"/>
            <ac:spMk id="57" creationId="{7BB49F19-7E41-4760-845C-86BF1FF7C688}"/>
          </ac:spMkLst>
        </pc:spChg>
      </pc:sldChg>
      <pc:sldChg chg="modSp">
        <pc:chgData name="Kaden Lane" userId="S::ksl18b@fsu.edu::dc6a4fb0-72d0-4b29-a208-a1782b391b34" providerId="AD" clId="Web-{D600B531-9952-4E20-9EA8-D5F12F568FE2}" dt="2022-11-06T20:59:05.391" v="1587" actId="20577"/>
        <pc:sldMkLst>
          <pc:docMk/>
          <pc:sldMk cId="1201926406" sldId="379"/>
        </pc:sldMkLst>
        <pc:spChg chg="mod">
          <ac:chgData name="Kaden Lane" userId="S::ksl18b@fsu.edu::dc6a4fb0-72d0-4b29-a208-a1782b391b34" providerId="AD" clId="Web-{D600B531-9952-4E20-9EA8-D5F12F568FE2}" dt="2022-11-06T20:59:05.391" v="1587" actId="20577"/>
          <ac:spMkLst>
            <pc:docMk/>
            <pc:sldMk cId="1201926406" sldId="379"/>
            <ac:spMk id="94" creationId="{A62D29AD-A08B-4E40-A0C4-FDC753A71E13}"/>
          </ac:spMkLst>
        </pc:spChg>
      </pc:sldChg>
    </pc:docChg>
  </pc:docChgLst>
</pc:chgInfo>
</file>

<file path=ppt/comments/modernComment_15B_AFB5FA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B4DB9D-6166-4D2A-93FD-80975B45114E}" authorId="{B7F72BF6-43C8-4A3D-1FBF-BC0E3D8D7BBB}" status="resolved" created="2022-10-07T20:57:26.262" complete="100000">
    <pc:sldMkLst xmlns:pc="http://schemas.microsoft.com/office/powerpoint/2013/main/command">
      <pc:docMk/>
      <pc:sldMk cId="985778820" sldId="302"/>
    </pc:sldMkLst>
    <p188:txBody>
      <a:bodyPr/>
      <a:lstStyle/>
      <a:p>
        <a:r>
          <a:rPr lang="en-US"/>
          <a:t>What is your payload. Picking up a ball is harder than picking up a crate. </a:t>
        </a:r>
      </a:p>
    </p188:txBody>
  </p188:cm>
</p188:cmLst>
</file>

<file path=ppt/comments/modernComment_15C_838647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B4DB9D-6166-4D2A-93FD-80975B45114E}" authorId="{B7F72BF6-43C8-4A3D-1FBF-BC0E3D8D7BBB}" created="2022-10-07T20:57:26.262">
    <pc:sldMkLst xmlns:pc="http://schemas.microsoft.com/office/powerpoint/2013/main/command">
      <pc:docMk/>
      <pc:sldMk cId="985778820" sldId="302"/>
    </pc:sldMkLst>
    <p188:txBody>
      <a:bodyPr/>
      <a:lstStyle/>
      <a:p>
        <a:r>
          <a:rPr lang="en-US"/>
          <a:t>What is your payload. Picking up a ball is harder than picking up a crate.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4021F-59AE-46EA-8401-36CD2E67B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7124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48BC-9B0C-42CB-A617-3F3F96AC0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86755" y="0"/>
            <a:ext cx="206965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E761-E9AD-4430-85C3-D01DBB56AB16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E95E-4566-4FFC-8CA6-DBE42CC95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0B42-9504-46B6-9114-7DF13AC25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E5502715-8AF7-405F-8576-DA4A9D63FB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EBB33-D848-4F95-A1EB-228BD444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9" y="296789"/>
            <a:ext cx="2149661" cy="4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06861" y="229395"/>
            <a:ext cx="4020952" cy="4954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6108" y="1074136"/>
            <a:ext cx="5138928" cy="28906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6107" y="4065367"/>
            <a:ext cx="5138923" cy="3596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3E3A2-B100-44FA-B00C-8D1AD09B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394"/>
            <a:ext cx="2149661" cy="495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73935-00DB-40B0-81D2-CE38601149DD}"/>
              </a:ext>
            </a:extLst>
          </p:cNvPr>
          <p:cNvSpPr txBox="1"/>
          <p:nvPr/>
        </p:nvSpPr>
        <p:spPr>
          <a:xfrm>
            <a:off x="3884613" y="8614524"/>
            <a:ext cx="1996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Shayne McConomy</a:t>
            </a:r>
          </a:p>
          <a:p>
            <a:r>
              <a:rPr lang="en-US" sz="1100"/>
              <a:t>smcconomy@eng.famu.fsu.edu</a:t>
            </a:r>
          </a:p>
          <a:p>
            <a:r>
              <a:rPr lang="en-US" sz="1100"/>
              <a:t>(850) 410-6624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D01A8D-3B6F-4E06-9819-79FD0124D10D}"/>
              </a:ext>
            </a:extLst>
          </p:cNvPr>
          <p:cNvCxnSpPr>
            <a:cxnSpLocks/>
          </p:cNvCxnSpPr>
          <p:nvPr/>
        </p:nvCxnSpPr>
        <p:spPr>
          <a:xfrm flipV="1">
            <a:off x="0" y="965852"/>
            <a:ext cx="6856413" cy="221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A66369-0746-45EF-9742-FC2E6F9A8672}"/>
              </a:ext>
            </a:extLst>
          </p:cNvPr>
          <p:cNvCxnSpPr>
            <a:cxnSpLocks/>
          </p:cNvCxnSpPr>
          <p:nvPr/>
        </p:nvCxnSpPr>
        <p:spPr>
          <a:xfrm>
            <a:off x="0" y="7773052"/>
            <a:ext cx="6858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F93CB-4779-4B45-882C-0062685E3C2B}"/>
              </a:ext>
            </a:extLst>
          </p:cNvPr>
          <p:cNvCxnSpPr>
            <a:cxnSpLocks/>
          </p:cNvCxnSpPr>
          <p:nvPr/>
        </p:nvCxnSpPr>
        <p:spPr>
          <a:xfrm>
            <a:off x="1522349" y="965852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Customize your title slide to be appealing to the audience. This is the first thing they see apply some graphic design elements that may summarize your presentation.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3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0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4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4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8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4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2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7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2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5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8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75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3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6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28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30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85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18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6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2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81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7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7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0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4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6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4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54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6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00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5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13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Theses</a:t>
            </a:r>
            <a:r>
              <a:rPr lang="en-US"/>
              <a:t> are the official color palettes of the college of engineering.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96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college colors as prioritized within this PowerPoint Template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72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has the rule of third layout tool. The rule thirds layout helps with the sizing of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3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has the rule of third layout tool. The rule thirds layout helps with the sizing of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98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5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9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2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0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5435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</p:spTree>
    <p:extLst>
      <p:ext uri="{BB962C8B-B14F-4D97-AF65-F5344CB8AC3E}">
        <p14:creationId xmlns:p14="http://schemas.microsoft.com/office/powerpoint/2010/main" val="206600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40137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6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1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8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1604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08" r:id="rId8"/>
    <p:sldLayoutId id="2147483705" r:id="rId9"/>
    <p:sldLayoutId id="2147483704" r:id="rId10"/>
    <p:sldLayoutId id="2147483706" r:id="rId11"/>
    <p:sldLayoutId id="2147483707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 userDrawn="1">
          <p15:clr>
            <a:srgbClr val="F26B43"/>
          </p15:clr>
        </p15:guide>
        <p15:guide id="11" orient="horz" pos="4248" userDrawn="1">
          <p15:clr>
            <a:srgbClr val="F26B43"/>
          </p15:clr>
        </p15:guide>
        <p15:guide id="12" pos="72" userDrawn="1">
          <p15:clr>
            <a:srgbClr val="F26B43"/>
          </p15:clr>
        </p15:guide>
        <p15:guide id="13" pos="7608" userDrawn="1">
          <p15:clr>
            <a:srgbClr val="F26B43"/>
          </p15:clr>
        </p15:guide>
        <p15:guide id="15" orient="horz" pos="3648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2.svg"/><Relationship Id="rId4" Type="http://schemas.openxmlformats.org/officeDocument/2006/relationships/image" Target="../media/image22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C_838647AB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B_AFB5FA6A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t="25514" r="28720"/>
          <a:stretch/>
        </p:blipFill>
        <p:spPr>
          <a:xfrm rot="5400000">
            <a:off x="3122508" y="-3122507"/>
            <a:ext cx="7193280" cy="13438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349" y="2346962"/>
            <a:ext cx="8605520" cy="1910982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EZ RASSOR: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LUNAR TRANSPORTER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71951" y="3853858"/>
            <a:ext cx="3662680" cy="808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</a:rPr>
              <a:t>Team 513</a:t>
            </a:r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37FD062-10E2-4B9D-B748-6631AE08386E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 flipV="1">
            <a:off x="2044961" y="2342060"/>
            <a:ext cx="570454" cy="124734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E008E44-7353-4942-85C0-8A2C3C456AF2}"/>
              </a:ext>
            </a:extLst>
          </p:cNvPr>
          <p:cNvCxnSpPr>
            <a:cxnSpLocks/>
            <a:stCxn id="6" idx="3"/>
            <a:endCxn id="61" idx="1"/>
          </p:cNvCxnSpPr>
          <p:nvPr/>
        </p:nvCxnSpPr>
        <p:spPr>
          <a:xfrm>
            <a:off x="2044961" y="3589407"/>
            <a:ext cx="570454" cy="124734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6" idx="3"/>
            <a:endCxn id="83" idx="1"/>
          </p:cNvCxnSpPr>
          <p:nvPr/>
        </p:nvCxnSpPr>
        <p:spPr>
          <a:xfrm>
            <a:off x="2044961" y="3589407"/>
            <a:ext cx="54853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60" name="Rounded Rectangle 81">
            <a:extLst>
              <a:ext uri="{FF2B5EF4-FFF2-40B4-BE49-F238E27FC236}">
                <a16:creationId xmlns:a16="http://schemas.microsoft.com/office/drawing/2014/main" id="{8828A9A3-A1A6-4003-834A-F7C5E087E2A0}"/>
              </a:ext>
            </a:extLst>
          </p:cNvPr>
          <p:cNvSpPr/>
          <p:nvPr/>
        </p:nvSpPr>
        <p:spPr>
          <a:xfrm>
            <a:off x="2615415" y="1876718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Ease of Attachment</a:t>
            </a:r>
          </a:p>
        </p:txBody>
      </p:sp>
      <p:sp>
        <p:nvSpPr>
          <p:cNvPr id="61" name="Rounded Rectangle 81">
            <a:extLst>
              <a:ext uri="{FF2B5EF4-FFF2-40B4-BE49-F238E27FC236}">
                <a16:creationId xmlns:a16="http://schemas.microsoft.com/office/drawing/2014/main" id="{BD2876CF-A2F2-48F6-85E1-032D0F1DF650}"/>
              </a:ext>
            </a:extLst>
          </p:cNvPr>
          <p:cNvSpPr/>
          <p:nvPr/>
        </p:nvSpPr>
        <p:spPr>
          <a:xfrm>
            <a:off x="2615415" y="4371593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Load Support</a:t>
            </a:r>
          </a:p>
        </p:txBody>
      </p:sp>
      <p:sp>
        <p:nvSpPr>
          <p:cNvPr id="77" name="Rounded Rectangle 81">
            <a:extLst>
              <a:ext uri="{FF2B5EF4-FFF2-40B4-BE49-F238E27FC236}">
                <a16:creationId xmlns:a16="http://schemas.microsoft.com/office/drawing/2014/main" id="{5C08F747-8C33-4250-847D-A69DA6801E41}"/>
              </a:ext>
            </a:extLst>
          </p:cNvPr>
          <p:cNvSpPr/>
          <p:nvPr/>
        </p:nvSpPr>
        <p:spPr>
          <a:xfrm>
            <a:off x="4434005" y="1346741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to Transporter Connection Accessibility</a:t>
            </a:r>
          </a:p>
        </p:txBody>
      </p:sp>
      <p:sp>
        <p:nvSpPr>
          <p:cNvPr id="79" name="Rounded Rectangle 81">
            <a:extLst>
              <a:ext uri="{FF2B5EF4-FFF2-40B4-BE49-F238E27FC236}">
                <a16:creationId xmlns:a16="http://schemas.microsoft.com/office/drawing/2014/main" id="{362AD55A-8EC7-4D71-B564-5FA272D17916}"/>
              </a:ext>
            </a:extLst>
          </p:cNvPr>
          <p:cNvSpPr/>
          <p:nvPr/>
        </p:nvSpPr>
        <p:spPr>
          <a:xfrm>
            <a:off x="4434005" y="2450622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77C02ECA-B7BC-4D12-9D07-1C112E491C7B}"/>
              </a:ext>
            </a:extLst>
          </p:cNvPr>
          <p:cNvCxnSpPr>
            <a:cxnSpLocks/>
            <a:stCxn id="104" idx="3"/>
            <a:endCxn id="107" idx="1"/>
          </p:cNvCxnSpPr>
          <p:nvPr/>
        </p:nvCxnSpPr>
        <p:spPr>
          <a:xfrm flipV="1">
            <a:off x="7610432" y="1773945"/>
            <a:ext cx="537341" cy="551364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4CED0936-C8EC-4114-99AD-F0E94FD1EC31}"/>
              </a:ext>
            </a:extLst>
          </p:cNvPr>
          <p:cNvCxnSpPr>
            <a:cxnSpLocks/>
            <a:stCxn id="104" idx="3"/>
            <a:endCxn id="108" idx="1"/>
          </p:cNvCxnSpPr>
          <p:nvPr/>
        </p:nvCxnSpPr>
        <p:spPr>
          <a:xfrm>
            <a:off x="7610432" y="2325309"/>
            <a:ext cx="537341" cy="488259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ounded Rectangle 81">
            <a:extLst>
              <a:ext uri="{FF2B5EF4-FFF2-40B4-BE49-F238E27FC236}">
                <a16:creationId xmlns:a16="http://schemas.microsoft.com/office/drawing/2014/main" id="{42CCE2CC-6863-4B1F-8F40-AC3240A7863A}"/>
              </a:ext>
            </a:extLst>
          </p:cNvPr>
          <p:cNvSpPr/>
          <p:nvPr/>
        </p:nvSpPr>
        <p:spPr>
          <a:xfrm>
            <a:off x="8147773" y="1308603"/>
            <a:ext cx="1248136" cy="930683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Motor Torque Management</a:t>
            </a:r>
          </a:p>
        </p:txBody>
      </p:sp>
      <p:sp>
        <p:nvSpPr>
          <p:cNvPr id="108" name="Rounded Rectangle 81">
            <a:extLst>
              <a:ext uri="{FF2B5EF4-FFF2-40B4-BE49-F238E27FC236}">
                <a16:creationId xmlns:a16="http://schemas.microsoft.com/office/drawing/2014/main" id="{A2CFC328-4304-418D-B10C-FEE6B5F41194}"/>
              </a:ext>
            </a:extLst>
          </p:cNvPr>
          <p:cNvSpPr/>
          <p:nvPr/>
        </p:nvSpPr>
        <p:spPr>
          <a:xfrm>
            <a:off x="8147773" y="2348407"/>
            <a:ext cx="1248136" cy="930322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Stabilize Payload During Locomotion </a:t>
            </a:r>
          </a:p>
        </p:txBody>
      </p:sp>
      <p:sp>
        <p:nvSpPr>
          <p:cNvPr id="109" name="Rounded Rectangle 81">
            <a:extLst>
              <a:ext uri="{FF2B5EF4-FFF2-40B4-BE49-F238E27FC236}">
                <a16:creationId xmlns:a16="http://schemas.microsoft.com/office/drawing/2014/main" id="{2BA1050B-8165-4AE8-A105-C755B1123C6E}"/>
              </a:ext>
            </a:extLst>
          </p:cNvPr>
          <p:cNvSpPr/>
          <p:nvPr/>
        </p:nvSpPr>
        <p:spPr>
          <a:xfrm>
            <a:off x="10024647" y="1307330"/>
            <a:ext cx="1248136" cy="930683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Vertical Translation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7A8D1902-D017-4C11-8DBA-80B09F1DE70E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7610432" y="4204015"/>
            <a:ext cx="537341" cy="547876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B388CF53-9ADB-4FB6-889D-1B116E063176}"/>
              </a:ext>
            </a:extLst>
          </p:cNvPr>
          <p:cNvCxnSpPr>
            <a:cxnSpLocks/>
            <a:stCxn id="115" idx="3"/>
            <a:endCxn id="119" idx="1"/>
          </p:cNvCxnSpPr>
          <p:nvPr/>
        </p:nvCxnSpPr>
        <p:spPr>
          <a:xfrm>
            <a:off x="7610432" y="4751891"/>
            <a:ext cx="537341" cy="49174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Rounded Rectangle 81">
            <a:extLst>
              <a:ext uri="{FF2B5EF4-FFF2-40B4-BE49-F238E27FC236}">
                <a16:creationId xmlns:a16="http://schemas.microsoft.com/office/drawing/2014/main" id="{5CC31D45-9D22-44F5-993C-65F1EDB86CEC}"/>
              </a:ext>
            </a:extLst>
          </p:cNvPr>
          <p:cNvSpPr/>
          <p:nvPr/>
        </p:nvSpPr>
        <p:spPr>
          <a:xfrm>
            <a:off x="8147773" y="3738673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Human Control Accessibility</a:t>
            </a:r>
          </a:p>
        </p:txBody>
      </p:sp>
      <p:sp>
        <p:nvSpPr>
          <p:cNvPr id="119" name="Rounded Rectangle 81">
            <a:extLst>
              <a:ext uri="{FF2B5EF4-FFF2-40B4-BE49-F238E27FC236}">
                <a16:creationId xmlns:a16="http://schemas.microsoft.com/office/drawing/2014/main" id="{7E9CC420-8B0B-4B40-A3D5-9BDCFABA4610}"/>
              </a:ext>
            </a:extLst>
          </p:cNvPr>
          <p:cNvSpPr/>
          <p:nvPr/>
        </p:nvSpPr>
        <p:spPr>
          <a:xfrm>
            <a:off x="8147773" y="4778477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Microcontroller Communication</a:t>
            </a:r>
          </a:p>
        </p:txBody>
      </p:sp>
      <p:sp>
        <p:nvSpPr>
          <p:cNvPr id="83" name="Rounded Rectangle 81"/>
          <p:cNvSpPr/>
          <p:nvPr/>
        </p:nvSpPr>
        <p:spPr>
          <a:xfrm>
            <a:off x="2593491" y="3124246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Confirmation</a:t>
            </a:r>
          </a:p>
        </p:txBody>
      </p:sp>
      <p:cxnSp>
        <p:nvCxnSpPr>
          <p:cNvPr id="95" name="Connector: Elbow 3"/>
          <p:cNvCxnSpPr>
            <a:cxnSpLocks/>
            <a:stCxn id="60" idx="3"/>
            <a:endCxn id="77" idx="1"/>
          </p:cNvCxnSpPr>
          <p:nvPr/>
        </p:nvCxnSpPr>
        <p:spPr>
          <a:xfrm flipV="1">
            <a:off x="3863551" y="1812083"/>
            <a:ext cx="570454" cy="5299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ctor: Elbow 3"/>
          <p:cNvCxnSpPr>
            <a:cxnSpLocks/>
            <a:stCxn id="60" idx="3"/>
            <a:endCxn id="79" idx="1"/>
          </p:cNvCxnSpPr>
          <p:nvPr/>
        </p:nvCxnSpPr>
        <p:spPr>
          <a:xfrm>
            <a:off x="3863551" y="2342060"/>
            <a:ext cx="570454" cy="57390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ounded Rectangle 81"/>
          <p:cNvSpPr/>
          <p:nvPr/>
        </p:nvSpPr>
        <p:spPr>
          <a:xfrm>
            <a:off x="4434005" y="3879914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102" name="Rounded Rectangle 81"/>
          <p:cNvSpPr/>
          <p:nvPr/>
        </p:nvSpPr>
        <p:spPr>
          <a:xfrm>
            <a:off x="4434005" y="4939398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to Transporter Connection Load Support</a:t>
            </a:r>
          </a:p>
        </p:txBody>
      </p:sp>
      <p:cxnSp>
        <p:nvCxnSpPr>
          <p:cNvPr id="103" name="Connector: Elbow 3"/>
          <p:cNvCxnSpPr>
            <a:cxnSpLocks/>
            <a:stCxn id="61" idx="3"/>
            <a:endCxn id="101" idx="1"/>
          </p:cNvCxnSpPr>
          <p:nvPr/>
        </p:nvCxnSpPr>
        <p:spPr>
          <a:xfrm flipV="1">
            <a:off x="3863551" y="4345256"/>
            <a:ext cx="570454" cy="4914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or: Elbow 3"/>
          <p:cNvCxnSpPr>
            <a:cxnSpLocks/>
            <a:stCxn id="61" idx="3"/>
            <a:endCxn id="102" idx="1"/>
          </p:cNvCxnSpPr>
          <p:nvPr/>
        </p:nvCxnSpPr>
        <p:spPr>
          <a:xfrm>
            <a:off x="3863551" y="4836754"/>
            <a:ext cx="570454" cy="5679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07" idx="3"/>
            <a:endCxn id="109" idx="1"/>
          </p:cNvCxnSpPr>
          <p:nvPr/>
        </p:nvCxnSpPr>
        <p:spPr>
          <a:xfrm flipV="1">
            <a:off x="9395909" y="1772672"/>
            <a:ext cx="628738" cy="127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ounded Rectangle 81"/>
          <p:cNvSpPr/>
          <p:nvPr/>
        </p:nvSpPr>
        <p:spPr>
          <a:xfrm>
            <a:off x="10024647" y="3737400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Send Signal</a:t>
            </a:r>
          </a:p>
        </p:txBody>
      </p:sp>
      <p:sp>
        <p:nvSpPr>
          <p:cNvPr id="127" name="Rounded Rectangle 81"/>
          <p:cNvSpPr/>
          <p:nvPr/>
        </p:nvSpPr>
        <p:spPr>
          <a:xfrm>
            <a:off x="10024647" y="4777204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Transduce Signal</a:t>
            </a:r>
          </a:p>
        </p:txBody>
      </p:sp>
      <p:sp>
        <p:nvSpPr>
          <p:cNvPr id="128" name="Rounded Rectangle 81"/>
          <p:cNvSpPr/>
          <p:nvPr/>
        </p:nvSpPr>
        <p:spPr>
          <a:xfrm>
            <a:off x="10024647" y="2697596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Receive Signal</a:t>
            </a:r>
          </a:p>
        </p:txBody>
      </p:sp>
      <p:cxnSp>
        <p:nvCxnSpPr>
          <p:cNvPr id="129" name="Straight Arrow Connector 128"/>
          <p:cNvCxnSpPr>
            <a:stCxn id="119" idx="3"/>
            <a:endCxn id="127" idx="1"/>
          </p:cNvCxnSpPr>
          <p:nvPr/>
        </p:nvCxnSpPr>
        <p:spPr>
          <a:xfrm flipV="1">
            <a:off x="9395909" y="5242365"/>
            <a:ext cx="628738" cy="127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ctor: Elbow 104"/>
          <p:cNvCxnSpPr>
            <a:cxnSpLocks/>
            <a:stCxn id="119" idx="3"/>
            <a:endCxn id="121" idx="1"/>
          </p:cNvCxnSpPr>
          <p:nvPr/>
        </p:nvCxnSpPr>
        <p:spPr>
          <a:xfrm flipV="1">
            <a:off x="9395909" y="4202742"/>
            <a:ext cx="628738" cy="10408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ctor: Elbow 104"/>
          <p:cNvCxnSpPr>
            <a:cxnSpLocks/>
            <a:stCxn id="119" idx="3"/>
            <a:endCxn id="128" idx="1"/>
          </p:cNvCxnSpPr>
          <p:nvPr/>
        </p:nvCxnSpPr>
        <p:spPr>
          <a:xfrm flipV="1">
            <a:off x="9395909" y="3162938"/>
            <a:ext cx="628738" cy="2080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81">
            <a:extLst>
              <a:ext uri="{FF2B5EF4-FFF2-40B4-BE49-F238E27FC236}">
                <a16:creationId xmlns:a16="http://schemas.microsoft.com/office/drawing/2014/main" id="{200652BA-1425-C60E-DEA6-8DECBEC3797E}"/>
              </a:ext>
            </a:extLst>
          </p:cNvPr>
          <p:cNvSpPr/>
          <p:nvPr/>
        </p:nvSpPr>
        <p:spPr>
          <a:xfrm>
            <a:off x="645749" y="2998752"/>
            <a:ext cx="1399212" cy="1181310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977C27C9-1452-43E1-9E91-1D084298D502}"/>
              </a:ext>
            </a:extLst>
          </p:cNvPr>
          <p:cNvSpPr/>
          <p:nvPr/>
        </p:nvSpPr>
        <p:spPr>
          <a:xfrm>
            <a:off x="6211220" y="1734654"/>
            <a:ext cx="1399212" cy="1181310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  <p:sp>
        <p:nvSpPr>
          <p:cNvPr id="115" name="Rounded Rectangle 81">
            <a:extLst>
              <a:ext uri="{FF2B5EF4-FFF2-40B4-BE49-F238E27FC236}">
                <a16:creationId xmlns:a16="http://schemas.microsoft.com/office/drawing/2014/main" id="{C6D43AE3-03BB-4A8A-BEA6-C9CF175E91EC}"/>
              </a:ext>
            </a:extLst>
          </p:cNvPr>
          <p:cNvSpPr/>
          <p:nvPr/>
        </p:nvSpPr>
        <p:spPr>
          <a:xfrm>
            <a:off x="6211220" y="4161236"/>
            <a:ext cx="1399212" cy="1181310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53420" y="-775800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4276569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81">
            <a:extLst>
              <a:ext uri="{FF2B5EF4-FFF2-40B4-BE49-F238E27FC236}">
                <a16:creationId xmlns:a16="http://schemas.microsoft.com/office/drawing/2014/main" id="{2BA1050B-8165-4AE8-A105-C755B1123C6E}"/>
              </a:ext>
            </a:extLst>
          </p:cNvPr>
          <p:cNvSpPr/>
          <p:nvPr/>
        </p:nvSpPr>
        <p:spPr>
          <a:xfrm>
            <a:off x="10024647" y="1307330"/>
            <a:ext cx="1248136" cy="930683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Vertical Translation</a:t>
            </a:r>
          </a:p>
        </p:txBody>
      </p:sp>
      <p:sp>
        <p:nvSpPr>
          <p:cNvPr id="46" name="Rounded Rectangle 81"/>
          <p:cNvSpPr/>
          <p:nvPr/>
        </p:nvSpPr>
        <p:spPr>
          <a:xfrm>
            <a:off x="10125493" y="1403354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ft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3EB16-F779-49C7-968A-C4F5575E08B4}"/>
              </a:ext>
            </a:extLst>
          </p:cNvPr>
          <p:cNvSpPr txBox="1"/>
          <p:nvPr/>
        </p:nvSpPr>
        <p:spPr>
          <a:xfrm>
            <a:off x="10120714" y="1528261"/>
            <a:ext cx="106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ft</a:t>
            </a:r>
          </a:p>
        </p:txBody>
      </p:sp>
      <p:sp>
        <p:nvSpPr>
          <p:cNvPr id="79" name="Rounded Rectangle 81">
            <a:extLst>
              <a:ext uri="{FF2B5EF4-FFF2-40B4-BE49-F238E27FC236}">
                <a16:creationId xmlns:a16="http://schemas.microsoft.com/office/drawing/2014/main" id="{362AD55A-8EC7-4D71-B564-5FA272D17916}"/>
              </a:ext>
            </a:extLst>
          </p:cNvPr>
          <p:cNvSpPr/>
          <p:nvPr/>
        </p:nvSpPr>
        <p:spPr>
          <a:xfrm>
            <a:off x="4434005" y="2450622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sp>
        <p:nvSpPr>
          <p:cNvPr id="40" name="Rounded Rectangle 81"/>
          <p:cNvSpPr/>
          <p:nvPr/>
        </p:nvSpPr>
        <p:spPr>
          <a:xfrm>
            <a:off x="4531609" y="2546646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bg1"/>
                </a:solidFill>
              </a:rPr>
              <a:t>°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667470-EF17-4C21-9EAA-FFE8486D9AF8}"/>
              </a:ext>
            </a:extLst>
          </p:cNvPr>
          <p:cNvSpPr txBox="1"/>
          <p:nvPr/>
        </p:nvSpPr>
        <p:spPr>
          <a:xfrm>
            <a:off x="4525401" y="2680438"/>
            <a:ext cx="106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tx1"/>
                </a:solidFill>
              </a:rPr>
              <a:t>°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1" name="Rounded Rectangle 81"/>
          <p:cNvSpPr/>
          <p:nvPr/>
        </p:nvSpPr>
        <p:spPr>
          <a:xfrm>
            <a:off x="4434005" y="3879914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42" name="Rounded Rectangle 81"/>
          <p:cNvSpPr/>
          <p:nvPr/>
        </p:nvSpPr>
        <p:spPr>
          <a:xfrm>
            <a:off x="4517140" y="3973398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BDFD2FD-89E1-4D8A-BE75-D9677C23A93E}"/>
              </a:ext>
            </a:extLst>
          </p:cNvPr>
          <p:cNvSpPr txBox="1"/>
          <p:nvPr/>
        </p:nvSpPr>
        <p:spPr>
          <a:xfrm>
            <a:off x="4455929" y="4107272"/>
            <a:ext cx="11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37FD062-10E2-4B9D-B748-6631AE08386E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 flipV="1">
            <a:off x="2044961" y="2342060"/>
            <a:ext cx="570454" cy="124734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E008E44-7353-4942-85C0-8A2C3C456AF2}"/>
              </a:ext>
            </a:extLst>
          </p:cNvPr>
          <p:cNvCxnSpPr>
            <a:cxnSpLocks/>
            <a:stCxn id="6" idx="3"/>
            <a:endCxn id="61" idx="1"/>
          </p:cNvCxnSpPr>
          <p:nvPr/>
        </p:nvCxnSpPr>
        <p:spPr>
          <a:xfrm>
            <a:off x="2044961" y="3589407"/>
            <a:ext cx="570454" cy="124734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6" idx="3"/>
            <a:endCxn id="83" idx="1"/>
          </p:cNvCxnSpPr>
          <p:nvPr/>
        </p:nvCxnSpPr>
        <p:spPr>
          <a:xfrm>
            <a:off x="2044961" y="3589407"/>
            <a:ext cx="54853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60" name="Rounded Rectangle 81">
            <a:extLst>
              <a:ext uri="{FF2B5EF4-FFF2-40B4-BE49-F238E27FC236}">
                <a16:creationId xmlns:a16="http://schemas.microsoft.com/office/drawing/2014/main" id="{8828A9A3-A1A6-4003-834A-F7C5E087E2A0}"/>
              </a:ext>
            </a:extLst>
          </p:cNvPr>
          <p:cNvSpPr/>
          <p:nvPr/>
        </p:nvSpPr>
        <p:spPr>
          <a:xfrm>
            <a:off x="2615415" y="1876718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Ease of Attachment</a:t>
            </a:r>
          </a:p>
        </p:txBody>
      </p:sp>
      <p:sp>
        <p:nvSpPr>
          <p:cNvPr id="61" name="Rounded Rectangle 81">
            <a:extLst>
              <a:ext uri="{FF2B5EF4-FFF2-40B4-BE49-F238E27FC236}">
                <a16:creationId xmlns:a16="http://schemas.microsoft.com/office/drawing/2014/main" id="{BD2876CF-A2F2-48F6-85E1-032D0F1DF650}"/>
              </a:ext>
            </a:extLst>
          </p:cNvPr>
          <p:cNvSpPr/>
          <p:nvPr/>
        </p:nvSpPr>
        <p:spPr>
          <a:xfrm>
            <a:off x="2615415" y="4371593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Load Support</a:t>
            </a:r>
          </a:p>
        </p:txBody>
      </p:sp>
      <p:sp>
        <p:nvSpPr>
          <p:cNvPr id="77" name="Rounded Rectangle 81">
            <a:extLst>
              <a:ext uri="{FF2B5EF4-FFF2-40B4-BE49-F238E27FC236}">
                <a16:creationId xmlns:a16="http://schemas.microsoft.com/office/drawing/2014/main" id="{5C08F747-8C33-4250-847D-A69DA6801E41}"/>
              </a:ext>
            </a:extLst>
          </p:cNvPr>
          <p:cNvSpPr/>
          <p:nvPr/>
        </p:nvSpPr>
        <p:spPr>
          <a:xfrm>
            <a:off x="4434005" y="1346741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to Transporter Connection Accessibility</a:t>
            </a:r>
          </a:p>
        </p:txBody>
      </p: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77C02ECA-B7BC-4D12-9D07-1C112E491C7B}"/>
              </a:ext>
            </a:extLst>
          </p:cNvPr>
          <p:cNvCxnSpPr>
            <a:cxnSpLocks/>
            <a:stCxn id="104" idx="3"/>
            <a:endCxn id="107" idx="1"/>
          </p:cNvCxnSpPr>
          <p:nvPr/>
        </p:nvCxnSpPr>
        <p:spPr>
          <a:xfrm flipV="1">
            <a:off x="7610432" y="1773945"/>
            <a:ext cx="537341" cy="551364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4CED0936-C8EC-4114-99AD-F0E94FD1EC31}"/>
              </a:ext>
            </a:extLst>
          </p:cNvPr>
          <p:cNvCxnSpPr>
            <a:cxnSpLocks/>
            <a:stCxn id="104" idx="3"/>
            <a:endCxn id="108" idx="1"/>
          </p:cNvCxnSpPr>
          <p:nvPr/>
        </p:nvCxnSpPr>
        <p:spPr>
          <a:xfrm>
            <a:off x="7610432" y="2325309"/>
            <a:ext cx="537341" cy="488259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ounded Rectangle 81">
            <a:extLst>
              <a:ext uri="{FF2B5EF4-FFF2-40B4-BE49-F238E27FC236}">
                <a16:creationId xmlns:a16="http://schemas.microsoft.com/office/drawing/2014/main" id="{42CCE2CC-6863-4B1F-8F40-AC3240A7863A}"/>
              </a:ext>
            </a:extLst>
          </p:cNvPr>
          <p:cNvSpPr/>
          <p:nvPr/>
        </p:nvSpPr>
        <p:spPr>
          <a:xfrm>
            <a:off x="8147773" y="1308603"/>
            <a:ext cx="1248136" cy="930683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Motor Torque Management</a:t>
            </a:r>
          </a:p>
        </p:txBody>
      </p:sp>
      <p:sp>
        <p:nvSpPr>
          <p:cNvPr id="108" name="Rounded Rectangle 81">
            <a:extLst>
              <a:ext uri="{FF2B5EF4-FFF2-40B4-BE49-F238E27FC236}">
                <a16:creationId xmlns:a16="http://schemas.microsoft.com/office/drawing/2014/main" id="{A2CFC328-4304-418D-B10C-FEE6B5F41194}"/>
              </a:ext>
            </a:extLst>
          </p:cNvPr>
          <p:cNvSpPr/>
          <p:nvPr/>
        </p:nvSpPr>
        <p:spPr>
          <a:xfrm>
            <a:off x="8147773" y="2348407"/>
            <a:ext cx="1248136" cy="930322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Stabilize Payload During Locomotion 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7A8D1902-D017-4C11-8DBA-80B09F1DE70E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 flipV="1">
            <a:off x="7610432" y="4204015"/>
            <a:ext cx="537341" cy="547876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B388CF53-9ADB-4FB6-889D-1B116E063176}"/>
              </a:ext>
            </a:extLst>
          </p:cNvPr>
          <p:cNvCxnSpPr>
            <a:cxnSpLocks/>
            <a:stCxn id="115" idx="3"/>
            <a:endCxn id="119" idx="1"/>
          </p:cNvCxnSpPr>
          <p:nvPr/>
        </p:nvCxnSpPr>
        <p:spPr>
          <a:xfrm>
            <a:off x="7610432" y="4751891"/>
            <a:ext cx="537341" cy="491747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Rounded Rectangle 81">
            <a:extLst>
              <a:ext uri="{FF2B5EF4-FFF2-40B4-BE49-F238E27FC236}">
                <a16:creationId xmlns:a16="http://schemas.microsoft.com/office/drawing/2014/main" id="{5CC31D45-9D22-44F5-993C-65F1EDB86CEC}"/>
              </a:ext>
            </a:extLst>
          </p:cNvPr>
          <p:cNvSpPr/>
          <p:nvPr/>
        </p:nvSpPr>
        <p:spPr>
          <a:xfrm>
            <a:off x="8147773" y="3738673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Human Control Accessibility</a:t>
            </a:r>
          </a:p>
        </p:txBody>
      </p:sp>
      <p:sp>
        <p:nvSpPr>
          <p:cNvPr id="119" name="Rounded Rectangle 81">
            <a:extLst>
              <a:ext uri="{FF2B5EF4-FFF2-40B4-BE49-F238E27FC236}">
                <a16:creationId xmlns:a16="http://schemas.microsoft.com/office/drawing/2014/main" id="{7E9CC420-8B0B-4B40-A3D5-9BDCFABA4610}"/>
              </a:ext>
            </a:extLst>
          </p:cNvPr>
          <p:cNvSpPr/>
          <p:nvPr/>
        </p:nvSpPr>
        <p:spPr>
          <a:xfrm>
            <a:off x="8147773" y="4778477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Microcontroller Communication</a:t>
            </a:r>
          </a:p>
        </p:txBody>
      </p:sp>
      <p:sp>
        <p:nvSpPr>
          <p:cNvPr id="83" name="Rounded Rectangle 81"/>
          <p:cNvSpPr/>
          <p:nvPr/>
        </p:nvSpPr>
        <p:spPr>
          <a:xfrm>
            <a:off x="2593491" y="3124246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Confirmation</a:t>
            </a:r>
          </a:p>
        </p:txBody>
      </p:sp>
      <p:cxnSp>
        <p:nvCxnSpPr>
          <p:cNvPr id="95" name="Connector: Elbow 3"/>
          <p:cNvCxnSpPr>
            <a:cxnSpLocks/>
            <a:stCxn id="60" idx="3"/>
            <a:endCxn id="77" idx="1"/>
          </p:cNvCxnSpPr>
          <p:nvPr/>
        </p:nvCxnSpPr>
        <p:spPr>
          <a:xfrm flipV="1">
            <a:off x="3863551" y="1812083"/>
            <a:ext cx="570454" cy="5299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ctor: Elbow 3"/>
          <p:cNvCxnSpPr>
            <a:cxnSpLocks/>
            <a:stCxn id="60" idx="3"/>
            <a:endCxn id="79" idx="1"/>
          </p:cNvCxnSpPr>
          <p:nvPr/>
        </p:nvCxnSpPr>
        <p:spPr>
          <a:xfrm>
            <a:off x="3863551" y="2342060"/>
            <a:ext cx="570454" cy="57390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ounded Rectangle 81"/>
          <p:cNvSpPr/>
          <p:nvPr/>
        </p:nvSpPr>
        <p:spPr>
          <a:xfrm>
            <a:off x="4434005" y="4939398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to Transporter Connection Load Support</a:t>
            </a:r>
          </a:p>
        </p:txBody>
      </p:sp>
      <p:cxnSp>
        <p:nvCxnSpPr>
          <p:cNvPr id="103" name="Connector: Elbow 3"/>
          <p:cNvCxnSpPr>
            <a:cxnSpLocks/>
            <a:stCxn id="61" idx="3"/>
            <a:endCxn id="101" idx="1"/>
          </p:cNvCxnSpPr>
          <p:nvPr/>
        </p:nvCxnSpPr>
        <p:spPr>
          <a:xfrm flipV="1">
            <a:off x="3863551" y="4345256"/>
            <a:ext cx="570454" cy="4914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or: Elbow 3"/>
          <p:cNvCxnSpPr>
            <a:cxnSpLocks/>
            <a:stCxn id="61" idx="3"/>
            <a:endCxn id="102" idx="1"/>
          </p:cNvCxnSpPr>
          <p:nvPr/>
        </p:nvCxnSpPr>
        <p:spPr>
          <a:xfrm>
            <a:off x="3863551" y="4836754"/>
            <a:ext cx="570454" cy="5679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07" idx="3"/>
            <a:endCxn id="109" idx="1"/>
          </p:cNvCxnSpPr>
          <p:nvPr/>
        </p:nvCxnSpPr>
        <p:spPr>
          <a:xfrm flipV="1">
            <a:off x="9395909" y="1772672"/>
            <a:ext cx="628738" cy="127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ounded Rectangle 81"/>
          <p:cNvSpPr/>
          <p:nvPr/>
        </p:nvSpPr>
        <p:spPr>
          <a:xfrm>
            <a:off x="10024647" y="3737400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Send Signal</a:t>
            </a:r>
          </a:p>
        </p:txBody>
      </p:sp>
      <p:sp>
        <p:nvSpPr>
          <p:cNvPr id="127" name="Rounded Rectangle 81"/>
          <p:cNvSpPr/>
          <p:nvPr/>
        </p:nvSpPr>
        <p:spPr>
          <a:xfrm>
            <a:off x="10024647" y="4777204"/>
            <a:ext cx="1248136" cy="930322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Transduce Signal</a:t>
            </a:r>
          </a:p>
        </p:txBody>
      </p:sp>
      <p:sp>
        <p:nvSpPr>
          <p:cNvPr id="128" name="Rounded Rectangle 81"/>
          <p:cNvSpPr/>
          <p:nvPr/>
        </p:nvSpPr>
        <p:spPr>
          <a:xfrm>
            <a:off x="10024647" y="2697596"/>
            <a:ext cx="1248136" cy="930683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Receive Signal</a:t>
            </a:r>
          </a:p>
        </p:txBody>
      </p:sp>
      <p:cxnSp>
        <p:nvCxnSpPr>
          <p:cNvPr id="129" name="Straight Arrow Connector 128"/>
          <p:cNvCxnSpPr>
            <a:stCxn id="119" idx="3"/>
            <a:endCxn id="127" idx="1"/>
          </p:cNvCxnSpPr>
          <p:nvPr/>
        </p:nvCxnSpPr>
        <p:spPr>
          <a:xfrm flipV="1">
            <a:off x="9395909" y="5242365"/>
            <a:ext cx="628738" cy="127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ctor: Elbow 104"/>
          <p:cNvCxnSpPr>
            <a:cxnSpLocks/>
            <a:stCxn id="119" idx="3"/>
            <a:endCxn id="121" idx="1"/>
          </p:cNvCxnSpPr>
          <p:nvPr/>
        </p:nvCxnSpPr>
        <p:spPr>
          <a:xfrm flipV="1">
            <a:off x="9395909" y="4202742"/>
            <a:ext cx="628738" cy="10408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ctor: Elbow 104"/>
          <p:cNvCxnSpPr>
            <a:cxnSpLocks/>
            <a:stCxn id="119" idx="3"/>
            <a:endCxn id="128" idx="1"/>
          </p:cNvCxnSpPr>
          <p:nvPr/>
        </p:nvCxnSpPr>
        <p:spPr>
          <a:xfrm flipV="1">
            <a:off x="9395909" y="3162938"/>
            <a:ext cx="628738" cy="2080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81">
            <a:extLst>
              <a:ext uri="{FF2B5EF4-FFF2-40B4-BE49-F238E27FC236}">
                <a16:creationId xmlns:a16="http://schemas.microsoft.com/office/drawing/2014/main" id="{200652BA-1425-C60E-DEA6-8DECBEC3797E}"/>
              </a:ext>
            </a:extLst>
          </p:cNvPr>
          <p:cNvSpPr/>
          <p:nvPr/>
        </p:nvSpPr>
        <p:spPr>
          <a:xfrm>
            <a:off x="645749" y="2998752"/>
            <a:ext cx="1399212" cy="1181310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977C27C9-1452-43E1-9E91-1D084298D502}"/>
              </a:ext>
            </a:extLst>
          </p:cNvPr>
          <p:cNvSpPr/>
          <p:nvPr/>
        </p:nvSpPr>
        <p:spPr>
          <a:xfrm>
            <a:off x="6211220" y="1734654"/>
            <a:ext cx="1399212" cy="1181310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  <p:sp>
        <p:nvSpPr>
          <p:cNvPr id="115" name="Rounded Rectangle 81">
            <a:extLst>
              <a:ext uri="{FF2B5EF4-FFF2-40B4-BE49-F238E27FC236}">
                <a16:creationId xmlns:a16="http://schemas.microsoft.com/office/drawing/2014/main" id="{C6D43AE3-03BB-4A8A-BEA6-C9CF175E91EC}"/>
              </a:ext>
            </a:extLst>
          </p:cNvPr>
          <p:cNvSpPr/>
          <p:nvPr/>
        </p:nvSpPr>
        <p:spPr>
          <a:xfrm>
            <a:off x="6211220" y="4161236"/>
            <a:ext cx="1399212" cy="1181310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Targets</a:t>
            </a:r>
          </a:p>
        </p:txBody>
      </p:sp>
      <p:sp>
        <p:nvSpPr>
          <p:cNvPr id="41" name="Rounded Rectangle 81"/>
          <p:cNvSpPr/>
          <p:nvPr/>
        </p:nvSpPr>
        <p:spPr>
          <a:xfrm>
            <a:off x="4525402" y="1450306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 min</a:t>
            </a:r>
          </a:p>
        </p:txBody>
      </p:sp>
      <p:sp>
        <p:nvSpPr>
          <p:cNvPr id="43" name="Rounded Rectangle 81"/>
          <p:cNvSpPr/>
          <p:nvPr/>
        </p:nvSpPr>
        <p:spPr>
          <a:xfrm>
            <a:off x="4525402" y="5033373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25 lbs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38200" y="-727633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47" name="Rounded Rectangle 81"/>
          <p:cNvSpPr/>
          <p:nvPr/>
        </p:nvSpPr>
        <p:spPr>
          <a:xfrm>
            <a:off x="8230908" y="2452447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 N</a:t>
            </a:r>
          </a:p>
        </p:txBody>
      </p:sp>
      <p:sp>
        <p:nvSpPr>
          <p:cNvPr id="48" name="Rounded Rectangle 81"/>
          <p:cNvSpPr/>
          <p:nvPr/>
        </p:nvSpPr>
        <p:spPr>
          <a:xfrm>
            <a:off x="10120714" y="2793620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5v</a:t>
            </a:r>
          </a:p>
        </p:txBody>
      </p:sp>
      <p:sp>
        <p:nvSpPr>
          <p:cNvPr id="49" name="Rounded Rectangle 81"/>
          <p:cNvSpPr/>
          <p:nvPr/>
        </p:nvSpPr>
        <p:spPr>
          <a:xfrm>
            <a:off x="10111374" y="3833424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5v</a:t>
            </a:r>
          </a:p>
        </p:txBody>
      </p:sp>
      <p:sp>
        <p:nvSpPr>
          <p:cNvPr id="50" name="Rounded Rectangle 81"/>
          <p:cNvSpPr/>
          <p:nvPr/>
        </p:nvSpPr>
        <p:spPr>
          <a:xfrm>
            <a:off x="10111374" y="4873048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16 bit ADC</a:t>
            </a:r>
          </a:p>
        </p:txBody>
      </p:sp>
      <p:sp>
        <p:nvSpPr>
          <p:cNvPr id="52" name="Rounded Rectangle 81"/>
          <p:cNvSpPr/>
          <p:nvPr/>
        </p:nvSpPr>
        <p:spPr>
          <a:xfrm>
            <a:off x="8230908" y="3833424"/>
            <a:ext cx="1065342" cy="738634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N/A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69F6155-89D3-4D07-AE0B-4CEE05001453}"/>
              </a:ext>
            </a:extLst>
          </p:cNvPr>
          <p:cNvSpPr txBox="1">
            <a:spLocks/>
          </p:cNvSpPr>
          <p:nvPr/>
        </p:nvSpPr>
        <p:spPr>
          <a:xfrm>
            <a:off x="953420" y="-735794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Critical Targets</a:t>
            </a:r>
          </a:p>
        </p:txBody>
      </p:sp>
    </p:spTree>
    <p:extLst>
      <p:ext uri="{BB962C8B-B14F-4D97-AF65-F5344CB8AC3E}">
        <p14:creationId xmlns:p14="http://schemas.microsoft.com/office/powerpoint/2010/main" val="299048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Critical Targets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38200" y="-727633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101" name="Rounded Rectangle 81"/>
          <p:cNvSpPr/>
          <p:nvPr/>
        </p:nvSpPr>
        <p:spPr>
          <a:xfrm>
            <a:off x="338763" y="1325634"/>
            <a:ext cx="3603270" cy="448133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42" name="Rounded Rectangle 81"/>
          <p:cNvSpPr/>
          <p:nvPr/>
        </p:nvSpPr>
        <p:spPr>
          <a:xfrm>
            <a:off x="54019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3264E0-758D-40A6-B8E9-EE6700507303}"/>
              </a:ext>
            </a:extLst>
          </p:cNvPr>
          <p:cNvSpPr txBox="1"/>
          <p:nvPr/>
        </p:nvSpPr>
        <p:spPr>
          <a:xfrm>
            <a:off x="666349" y="1676253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2A54B2-D7D4-42E9-91EF-A1F907829E95}"/>
              </a:ext>
            </a:extLst>
          </p:cNvPr>
          <p:cNvSpPr txBox="1"/>
          <p:nvPr/>
        </p:nvSpPr>
        <p:spPr>
          <a:xfrm>
            <a:off x="1551853" y="3335468"/>
            <a:ext cx="11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9" name="Rounded Rectangle 81">
            <a:extLst>
              <a:ext uri="{FF2B5EF4-FFF2-40B4-BE49-F238E27FC236}">
                <a16:creationId xmlns:a16="http://schemas.microsoft.com/office/drawing/2014/main" id="{2BA1050B-8165-4AE8-A105-C755B1123C6E}"/>
              </a:ext>
            </a:extLst>
          </p:cNvPr>
          <p:cNvSpPr/>
          <p:nvPr/>
        </p:nvSpPr>
        <p:spPr>
          <a:xfrm>
            <a:off x="4334968" y="1325633"/>
            <a:ext cx="3488970" cy="4481336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Vertical Translation</a:t>
            </a:r>
          </a:p>
        </p:txBody>
      </p:sp>
      <p:sp>
        <p:nvSpPr>
          <p:cNvPr id="46" name="Rounded Rectangle 81"/>
          <p:cNvSpPr/>
          <p:nvPr/>
        </p:nvSpPr>
        <p:spPr>
          <a:xfrm>
            <a:off x="448146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ft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1119FA-6044-487E-9D28-D938A5098C69}"/>
              </a:ext>
            </a:extLst>
          </p:cNvPr>
          <p:cNvSpPr txBox="1"/>
          <p:nvPr/>
        </p:nvSpPr>
        <p:spPr>
          <a:xfrm>
            <a:off x="5546781" y="3335468"/>
            <a:ext cx="106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ft</a:t>
            </a:r>
          </a:p>
        </p:txBody>
      </p:sp>
      <p:sp>
        <p:nvSpPr>
          <p:cNvPr id="79" name="Rounded Rectangle 81">
            <a:extLst>
              <a:ext uri="{FF2B5EF4-FFF2-40B4-BE49-F238E27FC236}">
                <a16:creationId xmlns:a16="http://schemas.microsoft.com/office/drawing/2014/main" id="{362AD55A-8EC7-4D71-B564-5FA272D17916}"/>
              </a:ext>
            </a:extLst>
          </p:cNvPr>
          <p:cNvSpPr/>
          <p:nvPr/>
        </p:nvSpPr>
        <p:spPr>
          <a:xfrm>
            <a:off x="8216874" y="1345649"/>
            <a:ext cx="3488970" cy="444130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sp>
        <p:nvSpPr>
          <p:cNvPr id="40" name="Rounded Rectangle 81"/>
          <p:cNvSpPr/>
          <p:nvPr/>
        </p:nvSpPr>
        <p:spPr>
          <a:xfrm>
            <a:off x="8343592" y="1508900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bg1"/>
                </a:solidFill>
              </a:rPr>
              <a:t>°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19553D-D27F-49C4-878A-4185295A8688}"/>
              </a:ext>
            </a:extLst>
          </p:cNvPr>
          <p:cNvSpPr txBox="1"/>
          <p:nvPr/>
        </p:nvSpPr>
        <p:spPr>
          <a:xfrm>
            <a:off x="8469743" y="1641849"/>
            <a:ext cx="29480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MS PGothic"/>
                <a:ea typeface="MS PGothic"/>
              </a:rPr>
              <a:t>Payload to Transporter Connection Accessibility</a:t>
            </a: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A29BF6-912B-4FA9-BAC3-21990C5CD504}"/>
              </a:ext>
            </a:extLst>
          </p:cNvPr>
          <p:cNvSpPr txBox="1">
            <a:spLocks/>
          </p:cNvSpPr>
          <p:nvPr/>
        </p:nvSpPr>
        <p:spPr>
          <a:xfrm>
            <a:off x="1028392" y="-750174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Targets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FBE76-BF5B-45E3-9749-EF3F93CC9698}"/>
              </a:ext>
            </a:extLst>
          </p:cNvPr>
          <p:cNvSpPr txBox="1"/>
          <p:nvPr/>
        </p:nvSpPr>
        <p:spPr>
          <a:xfrm>
            <a:off x="4605404" y="1780348"/>
            <a:ext cx="29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Vertical Translation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D5046-2548-46FD-9E31-4EDC2CC30328}"/>
              </a:ext>
            </a:extLst>
          </p:cNvPr>
          <p:cNvSpPr txBox="1"/>
          <p:nvPr/>
        </p:nvSpPr>
        <p:spPr>
          <a:xfrm>
            <a:off x="9407661" y="3315451"/>
            <a:ext cx="110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0-360</a:t>
            </a:r>
            <a:r>
              <a:rPr lang="en-US" sz="2400">
                <a:solidFill>
                  <a:schemeClr val="tx1"/>
                </a:solidFill>
              </a:rPr>
              <a:t>°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78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38200" y="-727633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101" name="Rounded Rectangle 81"/>
          <p:cNvSpPr/>
          <p:nvPr/>
        </p:nvSpPr>
        <p:spPr>
          <a:xfrm>
            <a:off x="338763" y="1325634"/>
            <a:ext cx="3603270" cy="448133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42" name="Rounded Rectangle 81"/>
          <p:cNvSpPr/>
          <p:nvPr/>
        </p:nvSpPr>
        <p:spPr>
          <a:xfrm>
            <a:off x="54019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3264E0-758D-40A6-B8E9-EE6700507303}"/>
              </a:ext>
            </a:extLst>
          </p:cNvPr>
          <p:cNvSpPr txBox="1"/>
          <p:nvPr/>
        </p:nvSpPr>
        <p:spPr>
          <a:xfrm>
            <a:off x="666349" y="1676253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2A54B2-D7D4-42E9-91EF-A1F907829E95}"/>
              </a:ext>
            </a:extLst>
          </p:cNvPr>
          <p:cNvSpPr txBox="1"/>
          <p:nvPr/>
        </p:nvSpPr>
        <p:spPr>
          <a:xfrm>
            <a:off x="735726" y="4701369"/>
            <a:ext cx="280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# of connections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9" name="Rounded Rectangle 81">
            <a:extLst>
              <a:ext uri="{FF2B5EF4-FFF2-40B4-BE49-F238E27FC236}">
                <a16:creationId xmlns:a16="http://schemas.microsoft.com/office/drawing/2014/main" id="{2BA1050B-8165-4AE8-A105-C755B1123C6E}"/>
              </a:ext>
            </a:extLst>
          </p:cNvPr>
          <p:cNvSpPr/>
          <p:nvPr/>
        </p:nvSpPr>
        <p:spPr>
          <a:xfrm>
            <a:off x="4334968" y="1325633"/>
            <a:ext cx="3488970" cy="4481336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Vertical Translation</a:t>
            </a:r>
          </a:p>
        </p:txBody>
      </p:sp>
      <p:sp>
        <p:nvSpPr>
          <p:cNvPr id="46" name="Rounded Rectangle 81"/>
          <p:cNvSpPr/>
          <p:nvPr/>
        </p:nvSpPr>
        <p:spPr>
          <a:xfrm>
            <a:off x="448146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ft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1119FA-6044-487E-9D28-D938A5098C69}"/>
              </a:ext>
            </a:extLst>
          </p:cNvPr>
          <p:cNvSpPr txBox="1"/>
          <p:nvPr/>
        </p:nvSpPr>
        <p:spPr>
          <a:xfrm>
            <a:off x="5546781" y="3335468"/>
            <a:ext cx="106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ft</a:t>
            </a:r>
          </a:p>
        </p:txBody>
      </p:sp>
      <p:sp>
        <p:nvSpPr>
          <p:cNvPr id="79" name="Rounded Rectangle 81">
            <a:extLst>
              <a:ext uri="{FF2B5EF4-FFF2-40B4-BE49-F238E27FC236}">
                <a16:creationId xmlns:a16="http://schemas.microsoft.com/office/drawing/2014/main" id="{362AD55A-8EC7-4D71-B564-5FA272D17916}"/>
              </a:ext>
            </a:extLst>
          </p:cNvPr>
          <p:cNvSpPr/>
          <p:nvPr/>
        </p:nvSpPr>
        <p:spPr>
          <a:xfrm>
            <a:off x="8216874" y="1345649"/>
            <a:ext cx="3488970" cy="444130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sp>
        <p:nvSpPr>
          <p:cNvPr id="40" name="Rounded Rectangle 81"/>
          <p:cNvSpPr/>
          <p:nvPr/>
        </p:nvSpPr>
        <p:spPr>
          <a:xfrm>
            <a:off x="8343592" y="1508900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bg1"/>
                </a:solidFill>
              </a:rPr>
              <a:t>°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19553D-D27F-49C4-878A-4185295A8688}"/>
              </a:ext>
            </a:extLst>
          </p:cNvPr>
          <p:cNvSpPr txBox="1"/>
          <p:nvPr/>
        </p:nvSpPr>
        <p:spPr>
          <a:xfrm>
            <a:off x="8469743" y="1641849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A0B98A-FA6A-4891-B5B8-7BD58BF603EE}"/>
              </a:ext>
            </a:extLst>
          </p:cNvPr>
          <p:cNvCxnSpPr/>
          <p:nvPr/>
        </p:nvCxnSpPr>
        <p:spPr>
          <a:xfrm>
            <a:off x="1180276" y="5135954"/>
            <a:ext cx="19202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3AFC8-E521-4CA7-892A-1628222EF710}"/>
              </a:ext>
            </a:extLst>
          </p:cNvPr>
          <p:cNvGrpSpPr/>
          <p:nvPr/>
        </p:nvGrpSpPr>
        <p:grpSpPr>
          <a:xfrm>
            <a:off x="2338326" y="4007253"/>
            <a:ext cx="848298" cy="533425"/>
            <a:chOff x="1187945" y="3507225"/>
            <a:chExt cx="1725374" cy="108494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DF61ACF-A603-48AA-9A16-89A858763AF2}"/>
                </a:ext>
              </a:extLst>
            </p:cNvPr>
            <p:cNvGrpSpPr/>
            <p:nvPr/>
          </p:nvGrpSpPr>
          <p:grpSpPr>
            <a:xfrm>
              <a:off x="1187945" y="3507225"/>
              <a:ext cx="1217378" cy="816157"/>
              <a:chOff x="3882248" y="2834899"/>
              <a:chExt cx="2783479" cy="186609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4B52798-9B84-4039-B2A5-61C74DD282EC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80D9904-D704-4A42-AB92-5F44021BC305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E91097F-06CC-48FA-855E-56257F6BF173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02E76A1-F89B-45EC-84B2-CA842DEFB404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D89D9F9-26E5-46F7-839E-200FA43AFFB4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923B06B-0CC0-4976-B058-AB9CD5B849F2}"/>
                </a:ext>
              </a:extLst>
            </p:cNvPr>
            <p:cNvGrpSpPr/>
            <p:nvPr/>
          </p:nvGrpSpPr>
          <p:grpSpPr>
            <a:xfrm>
              <a:off x="1446837" y="3873440"/>
              <a:ext cx="1466482" cy="718730"/>
              <a:chOff x="3599064" y="2494958"/>
              <a:chExt cx="5662090" cy="2775022"/>
            </a:xfrm>
          </p:grpSpPr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id="{C16753EC-5DAD-4D42-A56F-8E2718BA7BB3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75CB842-CBCD-41CA-BFF7-BB586C027F2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CE1F89C8-5471-4EC0-AF43-633D365794D3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EEA73ED-B9A5-4230-997B-92ADD4FFBBE8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A6A87BE4-7BCF-4048-8069-744E35F7835F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86" name="Freeform 106">
                    <a:extLst>
                      <a:ext uri="{FF2B5EF4-FFF2-40B4-BE49-F238E27FC236}">
                        <a16:creationId xmlns:a16="http://schemas.microsoft.com/office/drawing/2014/main" id="{BE8A2BFB-14F8-47CC-AB22-43B387276609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FCFF21DA-9749-42EB-A890-579BA4DE48AE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E3D0CF19-F4A9-4E09-895D-ABD17EF112C2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AF5F602-E268-4564-B5A6-4081B62CB3A0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0C79C84-DCEA-41E4-A690-95FD631E1033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82" name="Freeform 103">
                    <a:extLst>
                      <a:ext uri="{FF2B5EF4-FFF2-40B4-BE49-F238E27FC236}">
                        <a16:creationId xmlns:a16="http://schemas.microsoft.com/office/drawing/2014/main" id="{85039044-1747-4E7F-8440-DFF71BFDAE6F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AD63866-B5E9-4AAA-91FD-38090EA2C921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A4E66C5-2798-4AF6-AEDA-C1347EBF4F44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DF93A72-E3A3-43D6-8ECC-E01CD3148EC9}"/>
              </a:ext>
            </a:extLst>
          </p:cNvPr>
          <p:cNvGrpSpPr/>
          <p:nvPr/>
        </p:nvGrpSpPr>
        <p:grpSpPr>
          <a:xfrm>
            <a:off x="1282878" y="2343279"/>
            <a:ext cx="1742829" cy="1742827"/>
            <a:chOff x="5993505" y="1380593"/>
            <a:chExt cx="4034001" cy="403400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CDB494C-B57B-4B15-949E-A093323BBDC0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6E8975A-BB3F-40F7-93C7-B9F39DD58178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Cross 93">
                <a:extLst>
                  <a:ext uri="{FF2B5EF4-FFF2-40B4-BE49-F238E27FC236}">
                    <a16:creationId xmlns:a16="http://schemas.microsoft.com/office/drawing/2014/main" id="{012CE963-EEB7-4C26-B368-63D2A4AF4CE1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Freeform 123">
              <a:extLst>
                <a:ext uri="{FF2B5EF4-FFF2-40B4-BE49-F238E27FC236}">
                  <a16:creationId xmlns:a16="http://schemas.microsoft.com/office/drawing/2014/main" id="{94EC4F03-E130-47D9-B790-EBDA75A09694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78578BE-3B6A-48FC-B7EF-AF43CB63462F}"/>
              </a:ext>
            </a:extLst>
          </p:cNvPr>
          <p:cNvGrpSpPr/>
          <p:nvPr/>
        </p:nvGrpSpPr>
        <p:grpSpPr>
          <a:xfrm>
            <a:off x="1366726" y="4022149"/>
            <a:ext cx="848298" cy="533425"/>
            <a:chOff x="1187945" y="3507225"/>
            <a:chExt cx="1725374" cy="1084945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E1622F4-3CDE-46A6-A5A0-6CAD8A53EF6B}"/>
                </a:ext>
              </a:extLst>
            </p:cNvPr>
            <p:cNvGrpSpPr/>
            <p:nvPr/>
          </p:nvGrpSpPr>
          <p:grpSpPr>
            <a:xfrm>
              <a:off x="1187945" y="3507225"/>
              <a:ext cx="1217378" cy="816157"/>
              <a:chOff x="3882248" y="2834899"/>
              <a:chExt cx="2783479" cy="1866098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E00CA80-5F78-4BE6-B3BF-D3449746F6CD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6B9168A-1D41-4D99-B141-4425E5764E40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A417B60-D73B-4972-9EA9-9D972F442337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DB4278F-EBB9-49EC-A38E-44F5F93629AA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D80469D-7A3C-465A-8A2E-B2B20FBE6C34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9A30184-52FB-4D99-9D2E-AC7C90DB3225}"/>
                </a:ext>
              </a:extLst>
            </p:cNvPr>
            <p:cNvGrpSpPr/>
            <p:nvPr/>
          </p:nvGrpSpPr>
          <p:grpSpPr>
            <a:xfrm>
              <a:off x="1446837" y="3873440"/>
              <a:ext cx="1466482" cy="718730"/>
              <a:chOff x="3599064" y="2494958"/>
              <a:chExt cx="5662090" cy="2775022"/>
            </a:xfrm>
          </p:grpSpPr>
          <p:sp>
            <p:nvSpPr>
              <p:cNvPr id="147" name="Hexagon 146">
                <a:extLst>
                  <a:ext uri="{FF2B5EF4-FFF2-40B4-BE49-F238E27FC236}">
                    <a16:creationId xmlns:a16="http://schemas.microsoft.com/office/drawing/2014/main" id="{92C5645A-F0C0-481B-8EE6-1CE24080386B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6DC6186-36E4-443B-938B-D650C045713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2709F93-56AA-4F25-94C1-5BA2CA83DB4B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7E9C25F-49C6-465E-A82F-A92982B71078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05AD297A-42D6-4E6F-B40B-DCACADEF1293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57" name="Freeform 106">
                    <a:extLst>
                      <a:ext uri="{FF2B5EF4-FFF2-40B4-BE49-F238E27FC236}">
                        <a16:creationId xmlns:a16="http://schemas.microsoft.com/office/drawing/2014/main" id="{0376933B-CF6B-434A-82E4-5461A0CA7F9F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D2FA3923-0A91-4AED-AED4-816CD30DE2CD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23DB9EB3-6A46-47E0-B76F-BF61DCF02EF6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6E71ACB-B711-4308-8C99-78A47A824013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9D27D4B-8DD7-4D90-B665-4CF07985E564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54" name="Freeform 103">
                    <a:extLst>
                      <a:ext uri="{FF2B5EF4-FFF2-40B4-BE49-F238E27FC236}">
                        <a16:creationId xmlns:a16="http://schemas.microsoft.com/office/drawing/2014/main" id="{422C6901-B08D-4D92-86F6-5ECC195983C4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D70CEB9-8CD1-4285-9392-8AF766CB1FF6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9234968B-8782-47EA-BD97-8E1B8D3AD8DD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65" name="Title 1">
            <a:extLst>
              <a:ext uri="{FF2B5EF4-FFF2-40B4-BE49-F238E27FC236}">
                <a16:creationId xmlns:a16="http://schemas.microsoft.com/office/drawing/2014/main" id="{669B18AE-5662-4929-B341-43F92D41EE40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Critical Targets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7EDEB5B-8013-4D33-B88B-C929FEC6F12A}"/>
              </a:ext>
            </a:extLst>
          </p:cNvPr>
          <p:cNvSpPr txBox="1"/>
          <p:nvPr/>
        </p:nvSpPr>
        <p:spPr>
          <a:xfrm>
            <a:off x="4605404" y="1780348"/>
            <a:ext cx="29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Vertical Translation</a:t>
            </a:r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EB10FB0-50F4-4A1E-B9C8-2B58B14B47AF}"/>
              </a:ext>
            </a:extLst>
          </p:cNvPr>
          <p:cNvSpPr txBox="1"/>
          <p:nvPr/>
        </p:nvSpPr>
        <p:spPr>
          <a:xfrm>
            <a:off x="9407661" y="3315451"/>
            <a:ext cx="110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0-360</a:t>
            </a:r>
            <a:r>
              <a:rPr lang="en-US" sz="2400">
                <a:solidFill>
                  <a:schemeClr val="tx1"/>
                </a:solidFill>
              </a:rPr>
              <a:t>°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39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101" name="Rounded Rectangle 81"/>
          <p:cNvSpPr/>
          <p:nvPr/>
        </p:nvSpPr>
        <p:spPr>
          <a:xfrm>
            <a:off x="338763" y="1325634"/>
            <a:ext cx="3603270" cy="448133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42" name="Rounded Rectangle 81"/>
          <p:cNvSpPr/>
          <p:nvPr/>
        </p:nvSpPr>
        <p:spPr>
          <a:xfrm>
            <a:off x="54019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3264E0-758D-40A6-B8E9-EE6700507303}"/>
              </a:ext>
            </a:extLst>
          </p:cNvPr>
          <p:cNvSpPr txBox="1"/>
          <p:nvPr/>
        </p:nvSpPr>
        <p:spPr>
          <a:xfrm>
            <a:off x="666349" y="1676253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2A54B2-D7D4-42E9-91EF-A1F907829E95}"/>
              </a:ext>
            </a:extLst>
          </p:cNvPr>
          <p:cNvSpPr txBox="1"/>
          <p:nvPr/>
        </p:nvSpPr>
        <p:spPr>
          <a:xfrm>
            <a:off x="735726" y="4701369"/>
            <a:ext cx="280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# of connections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9" name="Rounded Rectangle 81">
            <a:extLst>
              <a:ext uri="{FF2B5EF4-FFF2-40B4-BE49-F238E27FC236}">
                <a16:creationId xmlns:a16="http://schemas.microsoft.com/office/drawing/2014/main" id="{2BA1050B-8165-4AE8-A105-C755B1123C6E}"/>
              </a:ext>
            </a:extLst>
          </p:cNvPr>
          <p:cNvSpPr/>
          <p:nvPr/>
        </p:nvSpPr>
        <p:spPr>
          <a:xfrm>
            <a:off x="4334968" y="1325633"/>
            <a:ext cx="3488970" cy="4481336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Vertical Translation</a:t>
            </a:r>
          </a:p>
        </p:txBody>
      </p:sp>
      <p:sp>
        <p:nvSpPr>
          <p:cNvPr id="46" name="Rounded Rectangle 81"/>
          <p:cNvSpPr/>
          <p:nvPr/>
        </p:nvSpPr>
        <p:spPr>
          <a:xfrm>
            <a:off x="448146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ft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90C534-5510-45EE-A442-D57C1872146F}"/>
              </a:ext>
            </a:extLst>
          </p:cNvPr>
          <p:cNvSpPr txBox="1"/>
          <p:nvPr/>
        </p:nvSpPr>
        <p:spPr>
          <a:xfrm>
            <a:off x="4605404" y="1780348"/>
            <a:ext cx="29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Vertical Translation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1119FA-6044-487E-9D28-D938A5098C69}"/>
              </a:ext>
            </a:extLst>
          </p:cNvPr>
          <p:cNvSpPr txBox="1"/>
          <p:nvPr/>
        </p:nvSpPr>
        <p:spPr>
          <a:xfrm>
            <a:off x="5048250" y="4905121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ft in Z-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azis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9" name="Rounded Rectangle 81">
            <a:extLst>
              <a:ext uri="{FF2B5EF4-FFF2-40B4-BE49-F238E27FC236}">
                <a16:creationId xmlns:a16="http://schemas.microsoft.com/office/drawing/2014/main" id="{362AD55A-8EC7-4D71-B564-5FA272D17916}"/>
              </a:ext>
            </a:extLst>
          </p:cNvPr>
          <p:cNvSpPr/>
          <p:nvPr/>
        </p:nvSpPr>
        <p:spPr>
          <a:xfrm>
            <a:off x="8216874" y="1345649"/>
            <a:ext cx="3488970" cy="444130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sp>
        <p:nvSpPr>
          <p:cNvPr id="40" name="Rounded Rectangle 81"/>
          <p:cNvSpPr/>
          <p:nvPr/>
        </p:nvSpPr>
        <p:spPr>
          <a:xfrm>
            <a:off x="8343592" y="1508900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bg1"/>
                </a:solidFill>
              </a:rPr>
              <a:t>°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19553D-D27F-49C4-878A-4185295A8688}"/>
              </a:ext>
            </a:extLst>
          </p:cNvPr>
          <p:cNvSpPr txBox="1"/>
          <p:nvPr/>
        </p:nvSpPr>
        <p:spPr>
          <a:xfrm>
            <a:off x="8469743" y="1641849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</a:t>
            </a:r>
            <a:r>
              <a:rPr lang="en-US" err="1">
                <a:latin typeface="MS PGothic" panose="020B0600070205080204" pitchFamily="34" charset="-128"/>
                <a:ea typeface="MS PGothic" panose="020B0600070205080204" pitchFamily="34" charset="-128"/>
              </a:rPr>
              <a:t>Accessiblity</a:t>
            </a:r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624EE6-912F-46DC-BFDE-DF3513700DD8}"/>
              </a:ext>
            </a:extLst>
          </p:cNvPr>
          <p:cNvSpPr txBox="1"/>
          <p:nvPr/>
        </p:nvSpPr>
        <p:spPr>
          <a:xfrm>
            <a:off x="9407661" y="3315451"/>
            <a:ext cx="110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0-360</a:t>
            </a:r>
            <a:r>
              <a:rPr lang="en-US" sz="2400">
                <a:solidFill>
                  <a:schemeClr val="tx1"/>
                </a:solidFill>
              </a:rPr>
              <a:t>°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A0B98A-FA6A-4891-B5B8-7BD58BF603EE}"/>
              </a:ext>
            </a:extLst>
          </p:cNvPr>
          <p:cNvCxnSpPr/>
          <p:nvPr/>
        </p:nvCxnSpPr>
        <p:spPr>
          <a:xfrm>
            <a:off x="1180276" y="5135954"/>
            <a:ext cx="19202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3AFC8-E521-4CA7-892A-1628222EF710}"/>
              </a:ext>
            </a:extLst>
          </p:cNvPr>
          <p:cNvGrpSpPr/>
          <p:nvPr/>
        </p:nvGrpSpPr>
        <p:grpSpPr>
          <a:xfrm>
            <a:off x="2338326" y="4007251"/>
            <a:ext cx="848300" cy="533428"/>
            <a:chOff x="1187945" y="3507221"/>
            <a:chExt cx="1725375" cy="108495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DF61ACF-A603-48AA-9A16-89A858763AF2}"/>
                </a:ext>
              </a:extLst>
            </p:cNvPr>
            <p:cNvGrpSpPr/>
            <p:nvPr/>
          </p:nvGrpSpPr>
          <p:grpSpPr>
            <a:xfrm>
              <a:off x="1187945" y="3507221"/>
              <a:ext cx="1217379" cy="816154"/>
              <a:chOff x="3882248" y="2834899"/>
              <a:chExt cx="2783479" cy="186609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4B52798-9B84-4039-B2A5-61C74DD282EC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80D9904-D704-4A42-AB92-5F44021BC305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E91097F-06CC-48FA-855E-56257F6BF173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02E76A1-F89B-45EC-84B2-CA842DEFB404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D89D9F9-26E5-46F7-839E-200FA43AFFB4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923B06B-0CC0-4976-B058-AB9CD5B849F2}"/>
                </a:ext>
              </a:extLst>
            </p:cNvPr>
            <p:cNvGrpSpPr/>
            <p:nvPr/>
          </p:nvGrpSpPr>
          <p:grpSpPr>
            <a:xfrm>
              <a:off x="1446837" y="3873441"/>
              <a:ext cx="1466483" cy="718731"/>
              <a:chOff x="3599064" y="2494958"/>
              <a:chExt cx="5662090" cy="2775022"/>
            </a:xfrm>
          </p:grpSpPr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id="{C16753EC-5DAD-4D42-A56F-8E2718BA7BB3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75CB842-CBCD-41CA-BFF7-BB586C027F2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CE1F89C8-5471-4EC0-AF43-633D365794D3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EEA73ED-B9A5-4230-997B-92ADD4FFBBE8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A6A87BE4-7BCF-4048-8069-744E35F7835F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86" name="Freeform 106">
                    <a:extLst>
                      <a:ext uri="{FF2B5EF4-FFF2-40B4-BE49-F238E27FC236}">
                        <a16:creationId xmlns:a16="http://schemas.microsoft.com/office/drawing/2014/main" id="{BE8A2BFB-14F8-47CC-AB22-43B387276609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FCFF21DA-9749-42EB-A890-579BA4DE48AE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E3D0CF19-F4A9-4E09-895D-ABD17EF112C2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AF5F602-E268-4564-B5A6-4081B62CB3A0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0C79C84-DCEA-41E4-A690-95FD631E1033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82" name="Freeform 103">
                    <a:extLst>
                      <a:ext uri="{FF2B5EF4-FFF2-40B4-BE49-F238E27FC236}">
                        <a16:creationId xmlns:a16="http://schemas.microsoft.com/office/drawing/2014/main" id="{85039044-1747-4E7F-8440-DFF71BFDAE6F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AD63866-B5E9-4AAA-91FD-38090EA2C921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A4E66C5-2798-4AF6-AEDA-C1347EBF4F44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DF93A72-E3A3-43D6-8ECC-E01CD3148EC9}"/>
              </a:ext>
            </a:extLst>
          </p:cNvPr>
          <p:cNvGrpSpPr/>
          <p:nvPr/>
        </p:nvGrpSpPr>
        <p:grpSpPr>
          <a:xfrm>
            <a:off x="1282877" y="2343279"/>
            <a:ext cx="1742828" cy="1742827"/>
            <a:chOff x="5993505" y="1380593"/>
            <a:chExt cx="4034001" cy="403400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CDB494C-B57B-4B15-949E-A093323BBDC0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6E8975A-BB3F-40F7-93C7-B9F39DD58178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Cross 93">
                <a:extLst>
                  <a:ext uri="{FF2B5EF4-FFF2-40B4-BE49-F238E27FC236}">
                    <a16:creationId xmlns:a16="http://schemas.microsoft.com/office/drawing/2014/main" id="{012CE963-EEB7-4C26-B368-63D2A4AF4CE1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Freeform 123">
              <a:extLst>
                <a:ext uri="{FF2B5EF4-FFF2-40B4-BE49-F238E27FC236}">
                  <a16:creationId xmlns:a16="http://schemas.microsoft.com/office/drawing/2014/main" id="{94EC4F03-E130-47D9-B790-EBDA75A09694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78578BE-3B6A-48FC-B7EF-AF43CB63462F}"/>
              </a:ext>
            </a:extLst>
          </p:cNvPr>
          <p:cNvGrpSpPr/>
          <p:nvPr/>
        </p:nvGrpSpPr>
        <p:grpSpPr>
          <a:xfrm>
            <a:off x="1364157" y="4005276"/>
            <a:ext cx="848298" cy="533425"/>
            <a:chOff x="1187945" y="3507225"/>
            <a:chExt cx="1725374" cy="1084945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E1622F4-3CDE-46A6-A5A0-6CAD8A53EF6B}"/>
                </a:ext>
              </a:extLst>
            </p:cNvPr>
            <p:cNvGrpSpPr/>
            <p:nvPr/>
          </p:nvGrpSpPr>
          <p:grpSpPr>
            <a:xfrm>
              <a:off x="1187945" y="3507225"/>
              <a:ext cx="1217378" cy="816157"/>
              <a:chOff x="3882248" y="2834899"/>
              <a:chExt cx="2783479" cy="1866098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E00CA80-5F78-4BE6-B3BF-D3449746F6CD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6B9168A-1D41-4D99-B141-4425E5764E40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A417B60-D73B-4972-9EA9-9D972F442337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DB4278F-EBB9-49EC-A38E-44F5F93629AA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D80469D-7A3C-465A-8A2E-B2B20FBE6C34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9A30184-52FB-4D99-9D2E-AC7C90DB3225}"/>
                </a:ext>
              </a:extLst>
            </p:cNvPr>
            <p:cNvGrpSpPr/>
            <p:nvPr/>
          </p:nvGrpSpPr>
          <p:grpSpPr>
            <a:xfrm>
              <a:off x="1446837" y="3873440"/>
              <a:ext cx="1466482" cy="718730"/>
              <a:chOff x="3599064" y="2494958"/>
              <a:chExt cx="5662090" cy="2775022"/>
            </a:xfrm>
          </p:grpSpPr>
          <p:sp>
            <p:nvSpPr>
              <p:cNvPr id="147" name="Hexagon 146">
                <a:extLst>
                  <a:ext uri="{FF2B5EF4-FFF2-40B4-BE49-F238E27FC236}">
                    <a16:creationId xmlns:a16="http://schemas.microsoft.com/office/drawing/2014/main" id="{92C5645A-F0C0-481B-8EE6-1CE24080386B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6DC6186-36E4-443B-938B-D650C045713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2709F93-56AA-4F25-94C1-5BA2CA83DB4B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7E9C25F-49C6-465E-A82F-A92982B71078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05AD297A-42D6-4E6F-B40B-DCACADEF1293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57" name="Freeform 106">
                    <a:extLst>
                      <a:ext uri="{FF2B5EF4-FFF2-40B4-BE49-F238E27FC236}">
                        <a16:creationId xmlns:a16="http://schemas.microsoft.com/office/drawing/2014/main" id="{0376933B-CF6B-434A-82E4-5461A0CA7F9F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D2FA3923-0A91-4AED-AED4-816CD30DE2CD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23DB9EB3-6A46-47E0-B76F-BF61DCF02EF6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6E71ACB-B711-4308-8C99-78A47A824013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9D27D4B-8DD7-4D90-B665-4CF07985E564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54" name="Freeform 103">
                    <a:extLst>
                      <a:ext uri="{FF2B5EF4-FFF2-40B4-BE49-F238E27FC236}">
                        <a16:creationId xmlns:a16="http://schemas.microsoft.com/office/drawing/2014/main" id="{422C6901-B08D-4D92-86F6-5ECC195983C4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D70CEB9-8CD1-4285-9392-8AF766CB1FF6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9234968B-8782-47EA-BD97-8E1B8D3AD8DD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C0C68AD2-3ECA-4A6B-A2A2-64F2EA0B5623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Critical Targets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AB96056-786D-4F97-8229-0533B77204C4}"/>
              </a:ext>
            </a:extLst>
          </p:cNvPr>
          <p:cNvGrpSpPr/>
          <p:nvPr/>
        </p:nvGrpSpPr>
        <p:grpSpPr>
          <a:xfrm>
            <a:off x="5814536" y="3557686"/>
            <a:ext cx="1530328" cy="962297"/>
            <a:chOff x="1187945" y="3507225"/>
            <a:chExt cx="1725374" cy="108494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2706713-5813-4229-822A-893217C1B26D}"/>
                </a:ext>
              </a:extLst>
            </p:cNvPr>
            <p:cNvGrpSpPr/>
            <p:nvPr/>
          </p:nvGrpSpPr>
          <p:grpSpPr>
            <a:xfrm>
              <a:off x="1187945" y="3507225"/>
              <a:ext cx="1217378" cy="816157"/>
              <a:chOff x="3882248" y="2834899"/>
              <a:chExt cx="2783479" cy="1866098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827600B-2F49-4D57-8640-F305FA5C3436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07AE167-DC1A-46B5-AF96-721A2BB8CFA5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68793D4-A880-48D8-BC01-E438726067FE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A8FF54B-9755-4305-89F5-A23A9556FF1A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73C73CE1-08A9-4F6B-A2B7-4C802662AE09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3053860-F3AE-44AC-8847-B57671002D53}"/>
                </a:ext>
              </a:extLst>
            </p:cNvPr>
            <p:cNvGrpSpPr/>
            <p:nvPr/>
          </p:nvGrpSpPr>
          <p:grpSpPr>
            <a:xfrm>
              <a:off x="1446837" y="3873440"/>
              <a:ext cx="1466482" cy="718730"/>
              <a:chOff x="3599064" y="2494958"/>
              <a:chExt cx="5662090" cy="2775022"/>
            </a:xfrm>
          </p:grpSpPr>
          <p:sp>
            <p:nvSpPr>
              <p:cNvPr id="97" name="Hexagon 96">
                <a:extLst>
                  <a:ext uri="{FF2B5EF4-FFF2-40B4-BE49-F238E27FC236}">
                    <a16:creationId xmlns:a16="http://schemas.microsoft.com/office/drawing/2014/main" id="{23E40CCB-6347-408C-88F8-13FB1A4499D2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B80190F-D02D-45BD-8DC6-0DBC27239249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FC5BD227-928C-4672-8D4A-21A2162DF7BB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040D9B0D-9415-47EF-9659-BE855F3389BB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D3314CF6-821F-4173-9E7F-A03D020B0F38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08" name="Freeform 106">
                    <a:extLst>
                      <a:ext uri="{FF2B5EF4-FFF2-40B4-BE49-F238E27FC236}">
                        <a16:creationId xmlns:a16="http://schemas.microsoft.com/office/drawing/2014/main" id="{FBDA126C-B0B0-47F1-BF20-C2B9CFF89ED5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4945172D-DEF5-4834-B5F2-52025F319812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1A8942F5-EE11-42B4-93B1-EDF6D5A482CE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5C58D965-2EFD-4263-863A-5354441A4333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A97CAA7-7D28-4381-A0D5-3672DE21E5A6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05" name="Freeform 103">
                    <a:extLst>
                      <a:ext uri="{FF2B5EF4-FFF2-40B4-BE49-F238E27FC236}">
                        <a16:creationId xmlns:a16="http://schemas.microsoft.com/office/drawing/2014/main" id="{9473A536-E62E-4C46-A753-425188B06AAC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36E23C30-A2DE-4EA2-9235-60F47608334B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DE09DB83-635C-4ADF-A458-8C1F73B0441F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AF9C462-81B4-4E64-8CA7-EEBAEA351945}"/>
              </a:ext>
            </a:extLst>
          </p:cNvPr>
          <p:cNvGrpSpPr/>
          <p:nvPr/>
        </p:nvGrpSpPr>
        <p:grpSpPr>
          <a:xfrm>
            <a:off x="5441118" y="2322583"/>
            <a:ext cx="1302882" cy="1302881"/>
            <a:chOff x="5993505" y="1380593"/>
            <a:chExt cx="4034001" cy="4034001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2206A0E-3C4E-4D45-819A-3CCA91ECDDCE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F26FA1C-F959-4EF5-AA13-315612D55D19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Cross 120">
                <a:extLst>
                  <a:ext uri="{FF2B5EF4-FFF2-40B4-BE49-F238E27FC236}">
                    <a16:creationId xmlns:a16="http://schemas.microsoft.com/office/drawing/2014/main" id="{70C66E6A-8ABF-4642-8C12-2F446F6AFAC3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id="{E739E5C2-2C15-4D41-8ECB-9B38E54439EE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7CFEBE0-25DB-45E1-833E-99CA14695E5F}"/>
              </a:ext>
            </a:extLst>
          </p:cNvPr>
          <p:cNvCxnSpPr>
            <a:cxnSpLocks/>
          </p:cNvCxnSpPr>
          <p:nvPr/>
        </p:nvCxnSpPr>
        <p:spPr>
          <a:xfrm flipH="1">
            <a:off x="4995200" y="3549107"/>
            <a:ext cx="5092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A5D2183-A173-4D84-85EF-41FE48E04617}"/>
              </a:ext>
            </a:extLst>
          </p:cNvPr>
          <p:cNvCxnSpPr>
            <a:cxnSpLocks/>
          </p:cNvCxnSpPr>
          <p:nvPr/>
        </p:nvCxnSpPr>
        <p:spPr>
          <a:xfrm flipH="1">
            <a:off x="5001287" y="4477550"/>
            <a:ext cx="5005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CF4B0A7-A414-46F3-9C4E-BB82009005AF}"/>
              </a:ext>
            </a:extLst>
          </p:cNvPr>
          <p:cNvCxnSpPr>
            <a:cxnSpLocks/>
          </p:cNvCxnSpPr>
          <p:nvPr/>
        </p:nvCxnSpPr>
        <p:spPr>
          <a:xfrm>
            <a:off x="5331996" y="3549107"/>
            <a:ext cx="0" cy="91770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851BC56D-BA18-47C7-9AA0-FE809A4AF153}"/>
              </a:ext>
            </a:extLst>
          </p:cNvPr>
          <p:cNvSpPr txBox="1"/>
          <p:nvPr/>
        </p:nvSpPr>
        <p:spPr>
          <a:xfrm>
            <a:off x="4737762" y="3783760"/>
            <a:ext cx="679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1ft</a:t>
            </a:r>
          </a:p>
        </p:txBody>
      </p:sp>
    </p:spTree>
    <p:extLst>
      <p:ext uri="{BB962C8B-B14F-4D97-AF65-F5344CB8AC3E}">
        <p14:creationId xmlns:p14="http://schemas.microsoft.com/office/powerpoint/2010/main" val="222492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38200" y="-727633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101" name="Rounded Rectangle 81"/>
          <p:cNvSpPr/>
          <p:nvPr/>
        </p:nvSpPr>
        <p:spPr>
          <a:xfrm>
            <a:off x="338763" y="1325634"/>
            <a:ext cx="3603270" cy="448133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42" name="Rounded Rectangle 81"/>
          <p:cNvSpPr/>
          <p:nvPr/>
        </p:nvSpPr>
        <p:spPr>
          <a:xfrm>
            <a:off x="54019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3264E0-758D-40A6-B8E9-EE6700507303}"/>
              </a:ext>
            </a:extLst>
          </p:cNvPr>
          <p:cNvSpPr txBox="1"/>
          <p:nvPr/>
        </p:nvSpPr>
        <p:spPr>
          <a:xfrm>
            <a:off x="666349" y="1676253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Load Support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2A54B2-D7D4-42E9-91EF-A1F907829E95}"/>
              </a:ext>
            </a:extLst>
          </p:cNvPr>
          <p:cNvSpPr txBox="1"/>
          <p:nvPr/>
        </p:nvSpPr>
        <p:spPr>
          <a:xfrm>
            <a:off x="735726" y="4701369"/>
            <a:ext cx="280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100 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lbs</a:t>
            </a:r>
            <a:endParaRPr 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# of connections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9" name="Rounded Rectangle 81">
            <a:extLst>
              <a:ext uri="{FF2B5EF4-FFF2-40B4-BE49-F238E27FC236}">
                <a16:creationId xmlns:a16="http://schemas.microsoft.com/office/drawing/2014/main" id="{2BA1050B-8165-4AE8-A105-C755B1123C6E}"/>
              </a:ext>
            </a:extLst>
          </p:cNvPr>
          <p:cNvSpPr/>
          <p:nvPr/>
        </p:nvSpPr>
        <p:spPr>
          <a:xfrm>
            <a:off x="4334968" y="1325633"/>
            <a:ext cx="3488970" cy="4481336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Vertical Translation</a:t>
            </a:r>
          </a:p>
        </p:txBody>
      </p:sp>
      <p:sp>
        <p:nvSpPr>
          <p:cNvPr id="46" name="Rounded Rectangle 81"/>
          <p:cNvSpPr/>
          <p:nvPr/>
        </p:nvSpPr>
        <p:spPr>
          <a:xfrm>
            <a:off x="4481467" y="1488884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</a:t>
            </a:r>
            <a:r>
              <a:rPr lang="en-US" sz="240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ft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90C534-5510-45EE-A442-D57C1872146F}"/>
              </a:ext>
            </a:extLst>
          </p:cNvPr>
          <p:cNvSpPr txBox="1"/>
          <p:nvPr/>
        </p:nvSpPr>
        <p:spPr>
          <a:xfrm>
            <a:off x="4605404" y="1780348"/>
            <a:ext cx="29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S PGothic" panose="020B0600070205080204" pitchFamily="34" charset="-128"/>
                <a:ea typeface="MS PGothic" panose="020B0600070205080204" pitchFamily="34" charset="-128"/>
              </a:rPr>
              <a:t>Payload Vertical Translation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1119FA-6044-487E-9D28-D938A5098C69}"/>
              </a:ext>
            </a:extLst>
          </p:cNvPr>
          <p:cNvSpPr txBox="1"/>
          <p:nvPr/>
        </p:nvSpPr>
        <p:spPr>
          <a:xfrm>
            <a:off x="5048250" y="4905121"/>
            <a:ext cx="209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 ft in Z-</a:t>
            </a:r>
            <a:r>
              <a:rPr lang="en-US" sz="2400" err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azis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9" name="Rounded Rectangle 81">
            <a:extLst>
              <a:ext uri="{FF2B5EF4-FFF2-40B4-BE49-F238E27FC236}">
                <a16:creationId xmlns:a16="http://schemas.microsoft.com/office/drawing/2014/main" id="{362AD55A-8EC7-4D71-B564-5FA272D17916}"/>
              </a:ext>
            </a:extLst>
          </p:cNvPr>
          <p:cNvSpPr/>
          <p:nvPr/>
        </p:nvSpPr>
        <p:spPr>
          <a:xfrm>
            <a:off x="8216874" y="1345649"/>
            <a:ext cx="3488970" cy="4441305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sp>
        <p:nvSpPr>
          <p:cNvPr id="40" name="Rounded Rectangle 81"/>
          <p:cNvSpPr/>
          <p:nvPr/>
        </p:nvSpPr>
        <p:spPr>
          <a:xfrm>
            <a:off x="8343592" y="1508900"/>
            <a:ext cx="3200400" cy="411480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bg1"/>
                </a:solidFill>
              </a:rPr>
              <a:t>°</a:t>
            </a:r>
            <a:endParaRPr lang="en-US" sz="24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19553D-D27F-49C4-878A-4185295A8688}"/>
              </a:ext>
            </a:extLst>
          </p:cNvPr>
          <p:cNvSpPr txBox="1"/>
          <p:nvPr/>
        </p:nvSpPr>
        <p:spPr>
          <a:xfrm>
            <a:off x="8469743" y="1641849"/>
            <a:ext cx="294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624EE6-912F-46DC-BFDE-DF3513700DD8}"/>
              </a:ext>
            </a:extLst>
          </p:cNvPr>
          <p:cNvSpPr txBox="1"/>
          <p:nvPr/>
        </p:nvSpPr>
        <p:spPr>
          <a:xfrm>
            <a:off x="8352819" y="4321459"/>
            <a:ext cx="325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Connection is possible when the payload is rotated 0-</a:t>
            </a:r>
            <a:r>
              <a:rPr lang="en-US" sz="24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360</a:t>
            </a:r>
            <a:r>
              <a:rPr lang="en-US" sz="2400">
                <a:solidFill>
                  <a:schemeClr val="tx1"/>
                </a:solidFill>
              </a:rPr>
              <a:t>°</a:t>
            </a:r>
            <a:endParaRPr lang="en-US" sz="240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A0B98A-FA6A-4891-B5B8-7BD58BF603EE}"/>
              </a:ext>
            </a:extLst>
          </p:cNvPr>
          <p:cNvCxnSpPr/>
          <p:nvPr/>
        </p:nvCxnSpPr>
        <p:spPr>
          <a:xfrm>
            <a:off x="1180276" y="5135954"/>
            <a:ext cx="19202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3AFC8-E521-4CA7-892A-1628222EF710}"/>
              </a:ext>
            </a:extLst>
          </p:cNvPr>
          <p:cNvGrpSpPr/>
          <p:nvPr/>
        </p:nvGrpSpPr>
        <p:grpSpPr>
          <a:xfrm>
            <a:off x="2338326" y="4007251"/>
            <a:ext cx="848300" cy="533428"/>
            <a:chOff x="1187945" y="3507221"/>
            <a:chExt cx="1725375" cy="108495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DF61ACF-A603-48AA-9A16-89A858763AF2}"/>
                </a:ext>
              </a:extLst>
            </p:cNvPr>
            <p:cNvGrpSpPr/>
            <p:nvPr/>
          </p:nvGrpSpPr>
          <p:grpSpPr>
            <a:xfrm>
              <a:off x="1187945" y="3507221"/>
              <a:ext cx="1217379" cy="816154"/>
              <a:chOff x="3882248" y="2834899"/>
              <a:chExt cx="2783479" cy="186609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4B52798-9B84-4039-B2A5-61C74DD282EC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80D9904-D704-4A42-AB92-5F44021BC305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E91097F-06CC-48FA-855E-56257F6BF173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02E76A1-F89B-45EC-84B2-CA842DEFB404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D89D9F9-26E5-46F7-839E-200FA43AFFB4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923B06B-0CC0-4976-B058-AB9CD5B849F2}"/>
                </a:ext>
              </a:extLst>
            </p:cNvPr>
            <p:cNvGrpSpPr/>
            <p:nvPr/>
          </p:nvGrpSpPr>
          <p:grpSpPr>
            <a:xfrm>
              <a:off x="1446837" y="3873441"/>
              <a:ext cx="1466483" cy="718731"/>
              <a:chOff x="3599064" y="2494958"/>
              <a:chExt cx="5662090" cy="2775022"/>
            </a:xfrm>
          </p:grpSpPr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id="{C16753EC-5DAD-4D42-A56F-8E2718BA7BB3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75CB842-CBCD-41CA-BFF7-BB586C027F2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CE1F89C8-5471-4EC0-AF43-633D365794D3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EEA73ED-B9A5-4230-997B-92ADD4FFBBE8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A6A87BE4-7BCF-4048-8069-744E35F7835F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86" name="Freeform 106">
                    <a:extLst>
                      <a:ext uri="{FF2B5EF4-FFF2-40B4-BE49-F238E27FC236}">
                        <a16:creationId xmlns:a16="http://schemas.microsoft.com/office/drawing/2014/main" id="{BE8A2BFB-14F8-47CC-AB22-43B387276609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FCFF21DA-9749-42EB-A890-579BA4DE48AE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E3D0CF19-F4A9-4E09-895D-ABD17EF112C2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AF5F602-E268-4564-B5A6-4081B62CB3A0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0C79C84-DCEA-41E4-A690-95FD631E1033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82" name="Freeform 103">
                    <a:extLst>
                      <a:ext uri="{FF2B5EF4-FFF2-40B4-BE49-F238E27FC236}">
                        <a16:creationId xmlns:a16="http://schemas.microsoft.com/office/drawing/2014/main" id="{85039044-1747-4E7F-8440-DFF71BFDAE6F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AD63866-B5E9-4AAA-91FD-38090EA2C921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A4E66C5-2798-4AF6-AEDA-C1347EBF4F44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DF93A72-E3A3-43D6-8ECC-E01CD3148EC9}"/>
              </a:ext>
            </a:extLst>
          </p:cNvPr>
          <p:cNvGrpSpPr/>
          <p:nvPr/>
        </p:nvGrpSpPr>
        <p:grpSpPr>
          <a:xfrm>
            <a:off x="1282877" y="2343279"/>
            <a:ext cx="1742828" cy="1742827"/>
            <a:chOff x="5993505" y="1380593"/>
            <a:chExt cx="4034001" cy="403400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CDB494C-B57B-4B15-949E-A093323BBDC0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6E8975A-BB3F-40F7-93C7-B9F39DD58178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Cross 93">
                <a:extLst>
                  <a:ext uri="{FF2B5EF4-FFF2-40B4-BE49-F238E27FC236}">
                    <a16:creationId xmlns:a16="http://schemas.microsoft.com/office/drawing/2014/main" id="{012CE963-EEB7-4C26-B368-63D2A4AF4CE1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Freeform 123">
              <a:extLst>
                <a:ext uri="{FF2B5EF4-FFF2-40B4-BE49-F238E27FC236}">
                  <a16:creationId xmlns:a16="http://schemas.microsoft.com/office/drawing/2014/main" id="{94EC4F03-E130-47D9-B790-EBDA75A09694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78578BE-3B6A-48FC-B7EF-AF43CB63462F}"/>
              </a:ext>
            </a:extLst>
          </p:cNvPr>
          <p:cNvGrpSpPr/>
          <p:nvPr/>
        </p:nvGrpSpPr>
        <p:grpSpPr>
          <a:xfrm>
            <a:off x="1366726" y="4022147"/>
            <a:ext cx="848300" cy="533428"/>
            <a:chOff x="1187945" y="3507221"/>
            <a:chExt cx="1725375" cy="1084951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E1622F4-3CDE-46A6-A5A0-6CAD8A53EF6B}"/>
                </a:ext>
              </a:extLst>
            </p:cNvPr>
            <p:cNvGrpSpPr/>
            <p:nvPr/>
          </p:nvGrpSpPr>
          <p:grpSpPr>
            <a:xfrm>
              <a:off x="1187945" y="3507221"/>
              <a:ext cx="1217379" cy="816154"/>
              <a:chOff x="3882248" y="2834899"/>
              <a:chExt cx="2783479" cy="1866098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E00CA80-5F78-4BE6-B3BF-D3449746F6CD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6B9168A-1D41-4D99-B141-4425E5764E40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A417B60-D73B-4972-9EA9-9D972F442337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DB4278F-EBB9-49EC-A38E-44F5F93629AA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D80469D-7A3C-465A-8A2E-B2B20FBE6C34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9A30184-52FB-4D99-9D2E-AC7C90DB3225}"/>
                </a:ext>
              </a:extLst>
            </p:cNvPr>
            <p:cNvGrpSpPr/>
            <p:nvPr/>
          </p:nvGrpSpPr>
          <p:grpSpPr>
            <a:xfrm>
              <a:off x="1446837" y="3873441"/>
              <a:ext cx="1466483" cy="718731"/>
              <a:chOff x="3599064" y="2494958"/>
              <a:chExt cx="5662090" cy="2775022"/>
            </a:xfrm>
          </p:grpSpPr>
          <p:sp>
            <p:nvSpPr>
              <p:cNvPr id="147" name="Hexagon 146">
                <a:extLst>
                  <a:ext uri="{FF2B5EF4-FFF2-40B4-BE49-F238E27FC236}">
                    <a16:creationId xmlns:a16="http://schemas.microsoft.com/office/drawing/2014/main" id="{92C5645A-F0C0-481B-8EE6-1CE24080386B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6DC6186-36E4-443B-938B-D650C045713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2709F93-56AA-4F25-94C1-5BA2CA83DB4B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7E9C25F-49C6-465E-A82F-A92982B71078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05AD297A-42D6-4E6F-B40B-DCACADEF1293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57" name="Freeform 106">
                    <a:extLst>
                      <a:ext uri="{FF2B5EF4-FFF2-40B4-BE49-F238E27FC236}">
                        <a16:creationId xmlns:a16="http://schemas.microsoft.com/office/drawing/2014/main" id="{0376933B-CF6B-434A-82E4-5461A0CA7F9F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D2FA3923-0A91-4AED-AED4-816CD30DE2CD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23DB9EB3-6A46-47E0-B76F-BF61DCF02EF6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6E71ACB-B711-4308-8C99-78A47A824013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9D27D4B-8DD7-4D90-B665-4CF07985E564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54" name="Freeform 103">
                    <a:extLst>
                      <a:ext uri="{FF2B5EF4-FFF2-40B4-BE49-F238E27FC236}">
                        <a16:creationId xmlns:a16="http://schemas.microsoft.com/office/drawing/2014/main" id="{422C6901-B08D-4D92-86F6-5ECC195983C4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D70CEB9-8CD1-4285-9392-8AF766CB1FF6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9234968B-8782-47EA-BD97-8E1B8D3AD8DD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EB45FB-3A14-469B-9682-EBC3ACE503FD}"/>
              </a:ext>
            </a:extLst>
          </p:cNvPr>
          <p:cNvGrpSpPr/>
          <p:nvPr/>
        </p:nvGrpSpPr>
        <p:grpSpPr>
          <a:xfrm>
            <a:off x="8824710" y="2562829"/>
            <a:ext cx="1123856" cy="1758632"/>
            <a:chOff x="7804064" y="1873938"/>
            <a:chExt cx="2081898" cy="325779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0366C94-C907-44AC-BA14-30BBCE40BE84}"/>
                </a:ext>
              </a:extLst>
            </p:cNvPr>
            <p:cNvGrpSpPr/>
            <p:nvPr/>
          </p:nvGrpSpPr>
          <p:grpSpPr>
            <a:xfrm rot="2704868">
              <a:off x="7804063" y="1873939"/>
              <a:ext cx="2081899" cy="2081898"/>
              <a:chOff x="1006127" y="579928"/>
              <a:chExt cx="2265767" cy="226576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5B67EB2-6D59-49E0-8F7C-87B9331AF951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8848C7FF-1A0A-44CE-9CFF-AD3843568E1F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Cross 95">
                  <a:extLst>
                    <a:ext uri="{FF2B5EF4-FFF2-40B4-BE49-F238E27FC236}">
                      <a16:creationId xmlns:a16="http://schemas.microsoft.com/office/drawing/2014/main" id="{FBEF3E0E-6B36-461F-9BCE-EB9D12EDA114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Freeform 159">
                <a:extLst>
                  <a:ext uri="{FF2B5EF4-FFF2-40B4-BE49-F238E27FC236}">
                    <a16:creationId xmlns:a16="http://schemas.microsoft.com/office/drawing/2014/main" id="{1A00E6ED-85F3-4E5F-AA94-B5B68665B5AE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97" name="Graphic 96" descr="Line arrow: Rotate right with solid fill">
              <a:extLst>
                <a:ext uri="{FF2B5EF4-FFF2-40B4-BE49-F238E27FC236}">
                  <a16:creationId xmlns:a16="http://schemas.microsoft.com/office/drawing/2014/main" id="{8351242C-1CA9-4D65-A406-73756343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1950791">
              <a:off x="7992827" y="3633525"/>
              <a:ext cx="1498210" cy="1498210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69C951F-FF6B-4F37-83F2-46E343432EA4}"/>
              </a:ext>
            </a:extLst>
          </p:cNvPr>
          <p:cNvGrpSpPr/>
          <p:nvPr/>
        </p:nvGrpSpPr>
        <p:grpSpPr>
          <a:xfrm>
            <a:off x="10159565" y="3328621"/>
            <a:ext cx="996980" cy="626918"/>
            <a:chOff x="1187945" y="3507225"/>
            <a:chExt cx="1725374" cy="1084945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B6722C6-CB5F-41C2-A937-8839C6043F22}"/>
                </a:ext>
              </a:extLst>
            </p:cNvPr>
            <p:cNvGrpSpPr/>
            <p:nvPr/>
          </p:nvGrpSpPr>
          <p:grpSpPr>
            <a:xfrm>
              <a:off x="1187945" y="3507225"/>
              <a:ext cx="1217378" cy="816157"/>
              <a:chOff x="3882248" y="2834899"/>
              <a:chExt cx="2783479" cy="186609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312DD18-E9EE-4E0D-982D-CDB46E7D9463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CCDDC6B-6A03-4E04-87DD-045BB747A34D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57C8AD9-D549-487D-A219-C9F33E02EED6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3945022D-7AF1-4AC3-A0E8-E536B9E0BFDF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7E226FA-CA46-4B08-A9E0-5A2ABBEC3582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54EB197-6147-49CD-8812-106BA9E58651}"/>
                </a:ext>
              </a:extLst>
            </p:cNvPr>
            <p:cNvGrpSpPr/>
            <p:nvPr/>
          </p:nvGrpSpPr>
          <p:grpSpPr>
            <a:xfrm>
              <a:off x="1446837" y="3873440"/>
              <a:ext cx="1466482" cy="718730"/>
              <a:chOff x="3599064" y="2494958"/>
              <a:chExt cx="5662090" cy="2775022"/>
            </a:xfrm>
          </p:grpSpPr>
          <p:sp>
            <p:nvSpPr>
              <p:cNvPr id="102" name="Hexagon 101">
                <a:extLst>
                  <a:ext uri="{FF2B5EF4-FFF2-40B4-BE49-F238E27FC236}">
                    <a16:creationId xmlns:a16="http://schemas.microsoft.com/office/drawing/2014/main" id="{36551329-7DAE-4984-A063-0501EB817E5C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2381079-D0EF-49A4-9BFD-E1DEC45687DA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A1F65F69-AF16-414A-9A89-7253FC6B7DB0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66D0FCA-1EFF-4AA2-A460-0FC5567DC110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1513C3A-23CF-4171-B3AD-6CF78E79BDDD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13" name="Freeform 106">
                    <a:extLst>
                      <a:ext uri="{FF2B5EF4-FFF2-40B4-BE49-F238E27FC236}">
                        <a16:creationId xmlns:a16="http://schemas.microsoft.com/office/drawing/2014/main" id="{8ADFCD00-86A7-4225-9C71-5E50582C5D1E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C26A1887-E64C-4CA9-AEAC-77DDEAF70112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5CF68A35-C714-4091-A9DB-0D6765E0095B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AEBFE1A5-4249-4215-8A14-1F5FF4FE4FAA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03A32F4C-65CB-4DB3-8E05-7AD0F07EFE16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10" name="Freeform 103">
                    <a:extLst>
                      <a:ext uri="{FF2B5EF4-FFF2-40B4-BE49-F238E27FC236}">
                        <a16:creationId xmlns:a16="http://schemas.microsoft.com/office/drawing/2014/main" id="{33DD8B3F-D4A5-49A6-9264-C5AC66043EA3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9D541F12-D975-4B96-895D-DBF7544563E6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833D0A20-D4E0-4080-B49F-38C97E8CC107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21" name="Title 1">
            <a:extLst>
              <a:ext uri="{FF2B5EF4-FFF2-40B4-BE49-F238E27FC236}">
                <a16:creationId xmlns:a16="http://schemas.microsoft.com/office/drawing/2014/main" id="{2DC411FA-13F1-4CB1-8FBB-228FA333DBFD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Critical Targets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622269C-14DB-4332-BDB3-60DF6B65CB55}"/>
              </a:ext>
            </a:extLst>
          </p:cNvPr>
          <p:cNvGrpSpPr/>
          <p:nvPr/>
        </p:nvGrpSpPr>
        <p:grpSpPr>
          <a:xfrm>
            <a:off x="5814537" y="3557683"/>
            <a:ext cx="1530328" cy="962296"/>
            <a:chOff x="1187946" y="3507225"/>
            <a:chExt cx="1725373" cy="108494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4EE11FA-8AB5-4265-B472-730E4A0229A7}"/>
                </a:ext>
              </a:extLst>
            </p:cNvPr>
            <p:cNvGrpSpPr/>
            <p:nvPr/>
          </p:nvGrpSpPr>
          <p:grpSpPr>
            <a:xfrm>
              <a:off x="1187946" y="3507225"/>
              <a:ext cx="1217378" cy="816157"/>
              <a:chOff x="3882248" y="2834899"/>
              <a:chExt cx="2783479" cy="1866098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A6FBC2F-BB7B-44B8-A6FD-76B660AC9704}"/>
                  </a:ext>
                </a:extLst>
              </p:cNvPr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E271603-C037-4BAC-82BE-40763B212028}"/>
                  </a:ext>
                </a:extLst>
              </p:cNvPr>
              <p:cNvSpPr/>
              <p:nvPr/>
            </p:nvSpPr>
            <p:spPr>
              <a:xfrm>
                <a:off x="6033526" y="3487658"/>
                <a:ext cx="232446" cy="1213339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93AB0CC7-E4ED-4D3B-91F4-18963DDA6A83}"/>
                  </a:ext>
                </a:extLst>
              </p:cNvPr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0D7039E-C5D2-4CB6-91FD-ED5618CBF121}"/>
                  </a:ext>
                </a:extLst>
              </p:cNvPr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A6782AA8-897F-4784-A54D-5D2A71CD6526}"/>
                  </a:ext>
                </a:extLst>
              </p:cNvPr>
              <p:cNvSpPr/>
              <p:nvPr/>
            </p:nvSpPr>
            <p:spPr>
              <a:xfrm rot="5400000">
                <a:off x="5121413" y="1595734"/>
                <a:ext cx="305149" cy="27834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F1BABAC-5F4C-4ED2-BD10-F266594309A8}"/>
                </a:ext>
              </a:extLst>
            </p:cNvPr>
            <p:cNvGrpSpPr/>
            <p:nvPr/>
          </p:nvGrpSpPr>
          <p:grpSpPr>
            <a:xfrm>
              <a:off x="1446837" y="3873440"/>
              <a:ext cx="1466482" cy="718730"/>
              <a:chOff x="3599064" y="2494958"/>
              <a:chExt cx="5662090" cy="2775022"/>
            </a:xfrm>
          </p:grpSpPr>
          <p:sp>
            <p:nvSpPr>
              <p:cNvPr id="129" name="Hexagon 128">
                <a:extLst>
                  <a:ext uri="{FF2B5EF4-FFF2-40B4-BE49-F238E27FC236}">
                    <a16:creationId xmlns:a16="http://schemas.microsoft.com/office/drawing/2014/main" id="{B8766585-AE89-4A88-BA4B-1502D90AC51C}"/>
                  </a:ext>
                </a:extLst>
              </p:cNvPr>
              <p:cNvSpPr/>
              <p:nvPr/>
            </p:nvSpPr>
            <p:spPr>
              <a:xfrm>
                <a:off x="5287519" y="3059509"/>
                <a:ext cx="2285180" cy="1645920"/>
              </a:xfrm>
              <a:prstGeom prst="hexagon">
                <a:avLst>
                  <a:gd name="adj" fmla="val 34259"/>
                  <a:gd name="vf" fmla="val 11547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A1F086C-2D86-474B-8991-600C077AF29E}"/>
                  </a:ext>
                </a:extLst>
              </p:cNvPr>
              <p:cNvSpPr/>
              <p:nvPr/>
            </p:nvSpPr>
            <p:spPr>
              <a:xfrm>
                <a:off x="5442049" y="3802336"/>
                <a:ext cx="1976120" cy="13848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C63C38C-407F-49BA-A6DF-8BAA0BCE87B8}"/>
                  </a:ext>
                </a:extLst>
              </p:cNvPr>
              <p:cNvGrpSpPr/>
              <p:nvPr/>
            </p:nvGrpSpPr>
            <p:grpSpPr>
              <a:xfrm>
                <a:off x="3599064" y="2494958"/>
                <a:ext cx="5662090" cy="2775022"/>
                <a:chOff x="2673323" y="1803899"/>
                <a:chExt cx="5662090" cy="2775022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6C8C139-318D-4A87-BF96-DA75B7A0808A}"/>
                    </a:ext>
                  </a:extLst>
                </p:cNvPr>
                <p:cNvSpPr/>
                <p:nvPr/>
              </p:nvSpPr>
              <p:spPr>
                <a:xfrm>
                  <a:off x="3475812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137037C-8A0D-4EA0-996D-49A70B0C528B}"/>
                    </a:ext>
                  </a:extLst>
                </p:cNvPr>
                <p:cNvGrpSpPr/>
                <p:nvPr/>
              </p:nvGrpSpPr>
              <p:grpSpPr>
                <a:xfrm>
                  <a:off x="2673323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39" name="Freeform 106">
                    <a:extLst>
                      <a:ext uri="{FF2B5EF4-FFF2-40B4-BE49-F238E27FC236}">
                        <a16:creationId xmlns:a16="http://schemas.microsoft.com/office/drawing/2014/main" id="{AC3CB4FA-BB05-4920-A96E-3A4657887F44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2D5BCFF0-BC84-44F8-AA84-73AD6D09E334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6BF626C-1795-4D74-9F10-F8A302F14D41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BE77C9D7-B244-49BD-B346-D62B0ABF9F3A}"/>
                    </a:ext>
                  </a:extLst>
                </p:cNvPr>
                <p:cNvSpPr/>
                <p:nvPr/>
              </p:nvSpPr>
              <p:spPr>
                <a:xfrm>
                  <a:off x="6362880" y="2601401"/>
                  <a:ext cx="1158240" cy="1158240"/>
                </a:xfrm>
                <a:prstGeom prst="ellipse">
                  <a:avLst/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99D981CC-69CA-4316-8D7D-4FC02DF4312A}"/>
                    </a:ext>
                  </a:extLst>
                </p:cNvPr>
                <p:cNvGrpSpPr/>
                <p:nvPr/>
              </p:nvGrpSpPr>
              <p:grpSpPr>
                <a:xfrm>
                  <a:off x="5560391" y="1803899"/>
                  <a:ext cx="2775022" cy="2775022"/>
                  <a:chOff x="1647258" y="3100053"/>
                  <a:chExt cx="2775022" cy="2775022"/>
                </a:xfrm>
              </p:grpSpPr>
              <p:sp>
                <p:nvSpPr>
                  <p:cNvPr id="136" name="Freeform 103">
                    <a:extLst>
                      <a:ext uri="{FF2B5EF4-FFF2-40B4-BE49-F238E27FC236}">
                        <a16:creationId xmlns:a16="http://schemas.microsoft.com/office/drawing/2014/main" id="{37A6940F-0B2D-494C-A41A-66501671F864}"/>
                      </a:ext>
                    </a:extLst>
                  </p:cNvPr>
                  <p:cNvSpPr/>
                  <p:nvPr/>
                </p:nvSpPr>
                <p:spPr>
                  <a:xfrm>
                    <a:off x="1647258" y="3100053"/>
                    <a:ext cx="2775022" cy="2775022"/>
                  </a:xfrm>
                  <a:custGeom>
                    <a:avLst/>
                    <a:gdLst>
                      <a:gd name="connsiteX0" fmla="*/ 1563375 w 2775022"/>
                      <a:gd name="connsiteY0" fmla="*/ 1752961 h 2775022"/>
                      <a:gd name="connsiteX1" fmla="*/ 1514533 w 2775022"/>
                      <a:gd name="connsiteY1" fmla="*/ 1772694 h 2775022"/>
                      <a:gd name="connsiteX2" fmla="*/ 1507256 w 2775022"/>
                      <a:gd name="connsiteY2" fmla="*/ 1789837 h 2775022"/>
                      <a:gd name="connsiteX3" fmla="*/ 1820828 w 2775022"/>
                      <a:gd name="connsiteY3" fmla="*/ 2565956 h 2775022"/>
                      <a:gd name="connsiteX4" fmla="*/ 1837971 w 2775022"/>
                      <a:gd name="connsiteY4" fmla="*/ 2573233 h 2775022"/>
                      <a:gd name="connsiteX5" fmla="*/ 1886814 w 2775022"/>
                      <a:gd name="connsiteY5" fmla="*/ 2553499 h 2775022"/>
                      <a:gd name="connsiteX6" fmla="*/ 1894090 w 2775022"/>
                      <a:gd name="connsiteY6" fmla="*/ 2536356 h 2775022"/>
                      <a:gd name="connsiteX7" fmla="*/ 1580518 w 2775022"/>
                      <a:gd name="connsiteY7" fmla="*/ 1760237 h 2775022"/>
                      <a:gd name="connsiteX8" fmla="*/ 1563375 w 2775022"/>
                      <a:gd name="connsiteY8" fmla="*/ 1752961 h 2775022"/>
                      <a:gd name="connsiteX9" fmla="*/ 1214301 w 2775022"/>
                      <a:gd name="connsiteY9" fmla="*/ 1749151 h 2775022"/>
                      <a:gd name="connsiteX10" fmla="*/ 1197158 w 2775022"/>
                      <a:gd name="connsiteY10" fmla="*/ 1756427 h 2775022"/>
                      <a:gd name="connsiteX11" fmla="*/ 883586 w 2775022"/>
                      <a:gd name="connsiteY11" fmla="*/ 2532546 h 2775022"/>
                      <a:gd name="connsiteX12" fmla="*/ 890863 w 2775022"/>
                      <a:gd name="connsiteY12" fmla="*/ 2549689 h 2775022"/>
                      <a:gd name="connsiteX13" fmla="*/ 939705 w 2775022"/>
                      <a:gd name="connsiteY13" fmla="*/ 2569423 h 2775022"/>
                      <a:gd name="connsiteX14" fmla="*/ 956848 w 2775022"/>
                      <a:gd name="connsiteY14" fmla="*/ 2562146 h 2775022"/>
                      <a:gd name="connsiteX15" fmla="*/ 1270420 w 2775022"/>
                      <a:gd name="connsiteY15" fmla="*/ 1786027 h 2775022"/>
                      <a:gd name="connsiteX16" fmla="*/ 1263144 w 2775022"/>
                      <a:gd name="connsiteY16" fmla="*/ 1768884 h 2775022"/>
                      <a:gd name="connsiteX17" fmla="*/ 1782208 w 2775022"/>
                      <a:gd name="connsiteY17" fmla="*/ 1511345 h 2775022"/>
                      <a:gd name="connsiteX18" fmla="*/ 1765064 w 2775022"/>
                      <a:gd name="connsiteY18" fmla="*/ 1518622 h 2775022"/>
                      <a:gd name="connsiteX19" fmla="*/ 1745331 w 2775022"/>
                      <a:gd name="connsiteY19" fmla="*/ 1567464 h 2775022"/>
                      <a:gd name="connsiteX20" fmla="*/ 1752608 w 2775022"/>
                      <a:gd name="connsiteY20" fmla="*/ 1584608 h 2775022"/>
                      <a:gd name="connsiteX21" fmla="*/ 2528727 w 2775022"/>
                      <a:gd name="connsiteY21" fmla="*/ 1898180 h 2775022"/>
                      <a:gd name="connsiteX22" fmla="*/ 2545870 w 2775022"/>
                      <a:gd name="connsiteY22" fmla="*/ 1890903 h 2775022"/>
                      <a:gd name="connsiteX23" fmla="*/ 2565603 w 2775022"/>
                      <a:gd name="connsiteY23" fmla="*/ 1842061 h 2775022"/>
                      <a:gd name="connsiteX24" fmla="*/ 2558327 w 2775022"/>
                      <a:gd name="connsiteY24" fmla="*/ 1824918 h 2775022"/>
                      <a:gd name="connsiteX25" fmla="*/ 995469 w 2775022"/>
                      <a:gd name="connsiteY25" fmla="*/ 1507535 h 2775022"/>
                      <a:gd name="connsiteX26" fmla="*/ 219350 w 2775022"/>
                      <a:gd name="connsiteY26" fmla="*/ 1821108 h 2775022"/>
                      <a:gd name="connsiteX27" fmla="*/ 212073 w 2775022"/>
                      <a:gd name="connsiteY27" fmla="*/ 1838251 h 2775022"/>
                      <a:gd name="connsiteX28" fmla="*/ 231806 w 2775022"/>
                      <a:gd name="connsiteY28" fmla="*/ 1887093 h 2775022"/>
                      <a:gd name="connsiteX29" fmla="*/ 248950 w 2775022"/>
                      <a:gd name="connsiteY29" fmla="*/ 1894370 h 2775022"/>
                      <a:gd name="connsiteX30" fmla="*/ 1025068 w 2775022"/>
                      <a:gd name="connsiteY30" fmla="*/ 1580798 h 2775022"/>
                      <a:gd name="connsiteX31" fmla="*/ 1032345 w 2775022"/>
                      <a:gd name="connsiteY31" fmla="*/ 1563654 h 2775022"/>
                      <a:gd name="connsiteX32" fmla="*/ 1012612 w 2775022"/>
                      <a:gd name="connsiteY32" fmla="*/ 1514812 h 2775022"/>
                      <a:gd name="connsiteX33" fmla="*/ 995469 w 2775022"/>
                      <a:gd name="connsiteY33" fmla="*/ 1507535 h 2775022"/>
                      <a:gd name="connsiteX34" fmla="*/ 1379133 w 2775022"/>
                      <a:gd name="connsiteY34" fmla="*/ 1454994 h 2775022"/>
                      <a:gd name="connsiteX35" fmla="*/ 1171869 w 2775022"/>
                      <a:gd name="connsiteY35" fmla="*/ 2698578 h 2775022"/>
                      <a:gd name="connsiteX36" fmla="*/ 1586397 w 2775022"/>
                      <a:gd name="connsiteY36" fmla="*/ 2698578 h 2775022"/>
                      <a:gd name="connsiteX37" fmla="*/ 1427791 w 2775022"/>
                      <a:gd name="connsiteY37" fmla="*/ 1431757 h 2775022"/>
                      <a:gd name="connsiteX38" fmla="*/ 2160580 w 2775022"/>
                      <a:gd name="connsiteY38" fmla="*/ 2457661 h 2775022"/>
                      <a:gd name="connsiteX39" fmla="*/ 2453696 w 2775022"/>
                      <a:gd name="connsiteY39" fmla="*/ 2164545 h 2775022"/>
                      <a:gd name="connsiteX40" fmla="*/ 1346403 w 2775022"/>
                      <a:gd name="connsiteY40" fmla="*/ 1423946 h 2775022"/>
                      <a:gd name="connsiteX41" fmla="*/ 320498 w 2775022"/>
                      <a:gd name="connsiteY41" fmla="*/ 2156734 h 2775022"/>
                      <a:gd name="connsiteX42" fmla="*/ 613614 w 2775022"/>
                      <a:gd name="connsiteY42" fmla="*/ 2449850 h 2775022"/>
                      <a:gd name="connsiteX43" fmla="*/ 76115 w 2775022"/>
                      <a:gd name="connsiteY43" fmla="*/ 1180247 h 2775022"/>
                      <a:gd name="connsiteX44" fmla="*/ 76115 w 2775022"/>
                      <a:gd name="connsiteY44" fmla="*/ 1594775 h 2775022"/>
                      <a:gd name="connsiteX45" fmla="*/ 1319699 w 2775022"/>
                      <a:gd name="connsiteY45" fmla="*/ 1387511 h 2775022"/>
                      <a:gd name="connsiteX46" fmla="*/ 2704673 w 2775022"/>
                      <a:gd name="connsiteY46" fmla="*/ 1180246 h 2775022"/>
                      <a:gd name="connsiteX47" fmla="*/ 1461089 w 2775022"/>
                      <a:gd name="connsiteY47" fmla="*/ 1387510 h 2775022"/>
                      <a:gd name="connsiteX48" fmla="*/ 2704673 w 2775022"/>
                      <a:gd name="connsiteY48" fmla="*/ 1594774 h 2775022"/>
                      <a:gd name="connsiteX49" fmla="*/ 2704673 w 2775022"/>
                      <a:gd name="connsiteY49" fmla="*/ 1180246 h 2775022"/>
                      <a:gd name="connsiteX50" fmla="*/ 2521107 w 2775022"/>
                      <a:gd name="connsiteY50" fmla="*/ 887405 h 2775022"/>
                      <a:gd name="connsiteX51" fmla="*/ 1744988 w 2775022"/>
                      <a:gd name="connsiteY51" fmla="*/ 1200978 h 2775022"/>
                      <a:gd name="connsiteX52" fmla="*/ 1737711 w 2775022"/>
                      <a:gd name="connsiteY52" fmla="*/ 1218121 h 2775022"/>
                      <a:gd name="connsiteX53" fmla="*/ 1757444 w 2775022"/>
                      <a:gd name="connsiteY53" fmla="*/ 1266963 h 2775022"/>
                      <a:gd name="connsiteX54" fmla="*/ 1774588 w 2775022"/>
                      <a:gd name="connsiteY54" fmla="*/ 1274240 h 2775022"/>
                      <a:gd name="connsiteX55" fmla="*/ 2550707 w 2775022"/>
                      <a:gd name="connsiteY55" fmla="*/ 960668 h 2775022"/>
                      <a:gd name="connsiteX56" fmla="*/ 2557983 w 2775022"/>
                      <a:gd name="connsiteY56" fmla="*/ 943524 h 2775022"/>
                      <a:gd name="connsiteX57" fmla="*/ 2538250 w 2775022"/>
                      <a:gd name="connsiteY57" fmla="*/ 894682 h 2775022"/>
                      <a:gd name="connsiteX58" fmla="*/ 2521107 w 2775022"/>
                      <a:gd name="connsiteY58" fmla="*/ 887405 h 2775022"/>
                      <a:gd name="connsiteX59" fmla="*/ 256570 w 2775022"/>
                      <a:gd name="connsiteY59" fmla="*/ 883595 h 2775022"/>
                      <a:gd name="connsiteX60" fmla="*/ 239426 w 2775022"/>
                      <a:gd name="connsiteY60" fmla="*/ 890872 h 2775022"/>
                      <a:gd name="connsiteX61" fmla="*/ 219693 w 2775022"/>
                      <a:gd name="connsiteY61" fmla="*/ 939714 h 2775022"/>
                      <a:gd name="connsiteX62" fmla="*/ 226970 w 2775022"/>
                      <a:gd name="connsiteY62" fmla="*/ 956858 h 2775022"/>
                      <a:gd name="connsiteX63" fmla="*/ 1003089 w 2775022"/>
                      <a:gd name="connsiteY63" fmla="*/ 1270430 h 2775022"/>
                      <a:gd name="connsiteX64" fmla="*/ 1020232 w 2775022"/>
                      <a:gd name="connsiteY64" fmla="*/ 1263153 h 2775022"/>
                      <a:gd name="connsiteX65" fmla="*/ 1039965 w 2775022"/>
                      <a:gd name="connsiteY65" fmla="*/ 1214311 h 2775022"/>
                      <a:gd name="connsiteX66" fmla="*/ 1032688 w 2775022"/>
                      <a:gd name="connsiteY66" fmla="*/ 1197168 h 2775022"/>
                      <a:gd name="connsiteX67" fmla="*/ 2160579 w 2775022"/>
                      <a:gd name="connsiteY67" fmla="*/ 317360 h 2775022"/>
                      <a:gd name="connsiteX68" fmla="*/ 1427790 w 2775022"/>
                      <a:gd name="connsiteY68" fmla="*/ 1343265 h 2775022"/>
                      <a:gd name="connsiteX69" fmla="*/ 2453695 w 2775022"/>
                      <a:gd name="connsiteY69" fmla="*/ 610476 h 2775022"/>
                      <a:gd name="connsiteX70" fmla="*/ 2160579 w 2775022"/>
                      <a:gd name="connsiteY70" fmla="*/ 317360 h 2775022"/>
                      <a:gd name="connsiteX71" fmla="*/ 613613 w 2775022"/>
                      <a:gd name="connsiteY71" fmla="*/ 309549 h 2775022"/>
                      <a:gd name="connsiteX72" fmla="*/ 320497 w 2775022"/>
                      <a:gd name="connsiteY72" fmla="*/ 602665 h 2775022"/>
                      <a:gd name="connsiteX73" fmla="*/ 1346402 w 2775022"/>
                      <a:gd name="connsiteY73" fmla="*/ 1335454 h 2775022"/>
                      <a:gd name="connsiteX74" fmla="*/ 1830351 w 2775022"/>
                      <a:gd name="connsiteY74" fmla="*/ 212352 h 2775022"/>
                      <a:gd name="connsiteX75" fmla="*/ 1813208 w 2775022"/>
                      <a:gd name="connsiteY75" fmla="*/ 219629 h 2775022"/>
                      <a:gd name="connsiteX76" fmla="*/ 1499636 w 2775022"/>
                      <a:gd name="connsiteY76" fmla="*/ 995748 h 2775022"/>
                      <a:gd name="connsiteX77" fmla="*/ 1506913 w 2775022"/>
                      <a:gd name="connsiteY77" fmla="*/ 1012891 h 2775022"/>
                      <a:gd name="connsiteX78" fmla="*/ 1555755 w 2775022"/>
                      <a:gd name="connsiteY78" fmla="*/ 1032625 h 2775022"/>
                      <a:gd name="connsiteX79" fmla="*/ 1572898 w 2775022"/>
                      <a:gd name="connsiteY79" fmla="*/ 1025348 h 2775022"/>
                      <a:gd name="connsiteX80" fmla="*/ 1886470 w 2775022"/>
                      <a:gd name="connsiteY80" fmla="*/ 249229 h 2775022"/>
                      <a:gd name="connsiteX81" fmla="*/ 1879194 w 2775022"/>
                      <a:gd name="connsiteY81" fmla="*/ 232086 h 2775022"/>
                      <a:gd name="connsiteX82" fmla="*/ 947325 w 2775022"/>
                      <a:gd name="connsiteY82" fmla="*/ 208542 h 2775022"/>
                      <a:gd name="connsiteX83" fmla="*/ 898483 w 2775022"/>
                      <a:gd name="connsiteY83" fmla="*/ 228276 h 2775022"/>
                      <a:gd name="connsiteX84" fmla="*/ 891206 w 2775022"/>
                      <a:gd name="connsiteY84" fmla="*/ 245419 h 2775022"/>
                      <a:gd name="connsiteX85" fmla="*/ 1204778 w 2775022"/>
                      <a:gd name="connsiteY85" fmla="*/ 1021538 h 2775022"/>
                      <a:gd name="connsiteX86" fmla="*/ 1221921 w 2775022"/>
                      <a:gd name="connsiteY86" fmla="*/ 1028815 h 2775022"/>
                      <a:gd name="connsiteX87" fmla="*/ 1270764 w 2775022"/>
                      <a:gd name="connsiteY87" fmla="*/ 1009081 h 2775022"/>
                      <a:gd name="connsiteX88" fmla="*/ 1278040 w 2775022"/>
                      <a:gd name="connsiteY88" fmla="*/ 991938 h 2775022"/>
                      <a:gd name="connsiteX89" fmla="*/ 964468 w 2775022"/>
                      <a:gd name="connsiteY89" fmla="*/ 215819 h 2775022"/>
                      <a:gd name="connsiteX90" fmla="*/ 947325 w 2775022"/>
                      <a:gd name="connsiteY90" fmla="*/ 208542 h 2775022"/>
                      <a:gd name="connsiteX91" fmla="*/ 1383419 w 2775022"/>
                      <a:gd name="connsiteY91" fmla="*/ 50103 h 2775022"/>
                      <a:gd name="connsiteX92" fmla="*/ 1171869 w 2775022"/>
                      <a:gd name="connsiteY92" fmla="*/ 75820 h 2775022"/>
                      <a:gd name="connsiteX93" fmla="*/ 1379133 w 2775022"/>
                      <a:gd name="connsiteY93" fmla="*/ 1319404 h 2775022"/>
                      <a:gd name="connsiteX94" fmla="*/ 1586397 w 2775022"/>
                      <a:gd name="connsiteY94" fmla="*/ 75820 h 2775022"/>
                      <a:gd name="connsiteX95" fmla="*/ 1383419 w 2775022"/>
                      <a:gd name="connsiteY95" fmla="*/ 50103 h 2775022"/>
                      <a:gd name="connsiteX96" fmla="*/ 1387511 w 2775022"/>
                      <a:gd name="connsiteY96" fmla="*/ 0 h 2775022"/>
                      <a:gd name="connsiteX97" fmla="*/ 2775022 w 2775022"/>
                      <a:gd name="connsiteY97" fmla="*/ 1387511 h 2775022"/>
                      <a:gd name="connsiteX98" fmla="*/ 1387511 w 2775022"/>
                      <a:gd name="connsiteY98" fmla="*/ 2775022 h 2775022"/>
                      <a:gd name="connsiteX99" fmla="*/ 0 w 2775022"/>
                      <a:gd name="connsiteY99" fmla="*/ 1387511 h 2775022"/>
                      <a:gd name="connsiteX100" fmla="*/ 1387511 w 2775022"/>
                      <a:gd name="connsiteY100" fmla="*/ 0 h 277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</a:cxnLst>
                    <a:rect l="l" t="t" r="r" b="b"/>
                    <a:pathLst>
                      <a:path w="2775022" h="2775022">
                        <a:moveTo>
                          <a:pt x="1563375" y="1752961"/>
                        </a:moveTo>
                        <a:lnTo>
                          <a:pt x="1514533" y="1772694"/>
                        </a:lnTo>
                        <a:cubicBezTo>
                          <a:pt x="1507789" y="1775419"/>
                          <a:pt x="1504531" y="1783094"/>
                          <a:pt x="1507256" y="1789837"/>
                        </a:cubicBezTo>
                        <a:lnTo>
                          <a:pt x="1820828" y="2565956"/>
                        </a:lnTo>
                        <a:cubicBezTo>
                          <a:pt x="1823553" y="2572699"/>
                          <a:pt x="1831228" y="2575957"/>
                          <a:pt x="1837971" y="2573233"/>
                        </a:cubicBezTo>
                        <a:lnTo>
                          <a:pt x="1886814" y="2553499"/>
                        </a:lnTo>
                        <a:cubicBezTo>
                          <a:pt x="1893557" y="2550775"/>
                          <a:pt x="1896815" y="2543100"/>
                          <a:pt x="1894090" y="2536356"/>
                        </a:cubicBezTo>
                        <a:lnTo>
                          <a:pt x="1580518" y="1760237"/>
                        </a:lnTo>
                        <a:cubicBezTo>
                          <a:pt x="1577794" y="1753494"/>
                          <a:pt x="1570118" y="1750236"/>
                          <a:pt x="1563375" y="1752961"/>
                        </a:cubicBezTo>
                        <a:close/>
                        <a:moveTo>
                          <a:pt x="1214301" y="1749151"/>
                        </a:moveTo>
                        <a:cubicBezTo>
                          <a:pt x="1207558" y="1746426"/>
                          <a:pt x="1199883" y="1749684"/>
                          <a:pt x="1197158" y="1756427"/>
                        </a:cubicBezTo>
                        <a:lnTo>
                          <a:pt x="883586" y="2532546"/>
                        </a:lnTo>
                        <a:cubicBezTo>
                          <a:pt x="880861" y="2539290"/>
                          <a:pt x="884119" y="2546965"/>
                          <a:pt x="890863" y="2549689"/>
                        </a:cubicBezTo>
                        <a:lnTo>
                          <a:pt x="939705" y="2569423"/>
                        </a:lnTo>
                        <a:cubicBezTo>
                          <a:pt x="946448" y="2572147"/>
                          <a:pt x="954124" y="2568889"/>
                          <a:pt x="956848" y="2562146"/>
                        </a:cubicBezTo>
                        <a:lnTo>
                          <a:pt x="1270420" y="1786027"/>
                        </a:lnTo>
                        <a:cubicBezTo>
                          <a:pt x="1273145" y="1779284"/>
                          <a:pt x="1269887" y="1771609"/>
                          <a:pt x="1263144" y="1768884"/>
                        </a:cubicBezTo>
                        <a:close/>
                        <a:moveTo>
                          <a:pt x="1782208" y="1511345"/>
                        </a:moveTo>
                        <a:cubicBezTo>
                          <a:pt x="1775464" y="1508621"/>
                          <a:pt x="1767789" y="1511879"/>
                          <a:pt x="1765064" y="1518622"/>
                        </a:cubicBezTo>
                        <a:lnTo>
                          <a:pt x="1745331" y="1567464"/>
                        </a:lnTo>
                        <a:cubicBezTo>
                          <a:pt x="1742606" y="1574208"/>
                          <a:pt x="1745864" y="1581883"/>
                          <a:pt x="1752608" y="1584608"/>
                        </a:cubicBezTo>
                        <a:lnTo>
                          <a:pt x="2528727" y="1898180"/>
                        </a:lnTo>
                        <a:cubicBezTo>
                          <a:pt x="2535470" y="1900905"/>
                          <a:pt x="2543145" y="1897647"/>
                          <a:pt x="2545870" y="1890903"/>
                        </a:cubicBezTo>
                        <a:lnTo>
                          <a:pt x="2565603" y="1842061"/>
                        </a:lnTo>
                        <a:cubicBezTo>
                          <a:pt x="2568328" y="1835318"/>
                          <a:pt x="2565070" y="1827642"/>
                          <a:pt x="2558327" y="1824918"/>
                        </a:cubicBezTo>
                        <a:close/>
                        <a:moveTo>
                          <a:pt x="995469" y="1507535"/>
                        </a:moveTo>
                        <a:lnTo>
                          <a:pt x="219350" y="1821108"/>
                        </a:lnTo>
                        <a:cubicBezTo>
                          <a:pt x="212606" y="1823832"/>
                          <a:pt x="209348" y="1831508"/>
                          <a:pt x="212073" y="1838251"/>
                        </a:cubicBezTo>
                        <a:lnTo>
                          <a:pt x="231806" y="1887093"/>
                        </a:lnTo>
                        <a:cubicBezTo>
                          <a:pt x="234531" y="1893837"/>
                          <a:pt x="242206" y="1897095"/>
                          <a:pt x="248950" y="1894370"/>
                        </a:cubicBezTo>
                        <a:lnTo>
                          <a:pt x="1025068" y="1580798"/>
                        </a:lnTo>
                        <a:cubicBezTo>
                          <a:pt x="1031812" y="1578073"/>
                          <a:pt x="1035070" y="1570398"/>
                          <a:pt x="1032345" y="1563654"/>
                        </a:cubicBezTo>
                        <a:lnTo>
                          <a:pt x="1012612" y="1514812"/>
                        </a:lnTo>
                        <a:cubicBezTo>
                          <a:pt x="1009887" y="1508069"/>
                          <a:pt x="1002212" y="1504811"/>
                          <a:pt x="995469" y="1507535"/>
                        </a:cubicBezTo>
                        <a:close/>
                        <a:moveTo>
                          <a:pt x="1379133" y="1454994"/>
                        </a:moveTo>
                        <a:lnTo>
                          <a:pt x="1171869" y="2698578"/>
                        </a:lnTo>
                        <a:cubicBezTo>
                          <a:pt x="1287185" y="2744298"/>
                          <a:pt x="1482511" y="2721438"/>
                          <a:pt x="1586397" y="2698578"/>
                        </a:cubicBezTo>
                        <a:close/>
                        <a:moveTo>
                          <a:pt x="1427791" y="1431757"/>
                        </a:moveTo>
                        <a:lnTo>
                          <a:pt x="2160580" y="2457661"/>
                        </a:lnTo>
                        <a:cubicBezTo>
                          <a:pt x="2274450" y="2408449"/>
                          <a:pt x="2396402" y="2254168"/>
                          <a:pt x="2453696" y="2164545"/>
                        </a:cubicBezTo>
                        <a:close/>
                        <a:moveTo>
                          <a:pt x="1346403" y="1423946"/>
                        </a:moveTo>
                        <a:lnTo>
                          <a:pt x="320498" y="2156734"/>
                        </a:lnTo>
                        <a:cubicBezTo>
                          <a:pt x="377792" y="2246357"/>
                          <a:pt x="499744" y="2400638"/>
                          <a:pt x="613614" y="2449850"/>
                        </a:cubicBezTo>
                        <a:close/>
                        <a:moveTo>
                          <a:pt x="76115" y="1180247"/>
                        </a:moveTo>
                        <a:cubicBezTo>
                          <a:pt x="30395" y="1295563"/>
                          <a:pt x="53255" y="1490889"/>
                          <a:pt x="76115" y="1594775"/>
                        </a:cubicBezTo>
                        <a:lnTo>
                          <a:pt x="1319699" y="1387511"/>
                        </a:lnTo>
                        <a:close/>
                        <a:moveTo>
                          <a:pt x="2704673" y="1180246"/>
                        </a:moveTo>
                        <a:lnTo>
                          <a:pt x="1461089" y="1387510"/>
                        </a:lnTo>
                        <a:lnTo>
                          <a:pt x="2704673" y="1594774"/>
                        </a:lnTo>
                        <a:cubicBezTo>
                          <a:pt x="2727533" y="1490888"/>
                          <a:pt x="2750393" y="1295562"/>
                          <a:pt x="2704673" y="1180246"/>
                        </a:cubicBezTo>
                        <a:close/>
                        <a:moveTo>
                          <a:pt x="2521107" y="887405"/>
                        </a:moveTo>
                        <a:lnTo>
                          <a:pt x="1744988" y="1200978"/>
                        </a:lnTo>
                        <a:cubicBezTo>
                          <a:pt x="1738244" y="1203702"/>
                          <a:pt x="1734986" y="1211378"/>
                          <a:pt x="1737711" y="1218121"/>
                        </a:cubicBezTo>
                        <a:lnTo>
                          <a:pt x="1757444" y="1266963"/>
                        </a:lnTo>
                        <a:cubicBezTo>
                          <a:pt x="1760169" y="1273707"/>
                          <a:pt x="1767844" y="1276965"/>
                          <a:pt x="1774588" y="1274240"/>
                        </a:cubicBezTo>
                        <a:lnTo>
                          <a:pt x="2550707" y="960668"/>
                        </a:lnTo>
                        <a:cubicBezTo>
                          <a:pt x="2557450" y="957943"/>
                          <a:pt x="2560708" y="950268"/>
                          <a:pt x="2557983" y="943524"/>
                        </a:cubicBezTo>
                        <a:lnTo>
                          <a:pt x="2538250" y="894682"/>
                        </a:lnTo>
                        <a:cubicBezTo>
                          <a:pt x="2535525" y="887939"/>
                          <a:pt x="2527850" y="884681"/>
                          <a:pt x="2521107" y="887405"/>
                        </a:cubicBezTo>
                        <a:close/>
                        <a:moveTo>
                          <a:pt x="256570" y="883595"/>
                        </a:moveTo>
                        <a:cubicBezTo>
                          <a:pt x="249826" y="880871"/>
                          <a:pt x="242151" y="884129"/>
                          <a:pt x="239426" y="890872"/>
                        </a:cubicBezTo>
                        <a:lnTo>
                          <a:pt x="219693" y="939714"/>
                        </a:lnTo>
                        <a:cubicBezTo>
                          <a:pt x="216968" y="946458"/>
                          <a:pt x="220226" y="954133"/>
                          <a:pt x="226970" y="956858"/>
                        </a:cubicBezTo>
                        <a:lnTo>
                          <a:pt x="1003089" y="1270430"/>
                        </a:lnTo>
                        <a:cubicBezTo>
                          <a:pt x="1009832" y="1273155"/>
                          <a:pt x="1017507" y="1269897"/>
                          <a:pt x="1020232" y="1263153"/>
                        </a:cubicBezTo>
                        <a:lnTo>
                          <a:pt x="1039965" y="1214311"/>
                        </a:lnTo>
                        <a:cubicBezTo>
                          <a:pt x="1042690" y="1207568"/>
                          <a:pt x="1039432" y="1199892"/>
                          <a:pt x="1032688" y="1197168"/>
                        </a:cubicBezTo>
                        <a:close/>
                        <a:moveTo>
                          <a:pt x="2160579" y="317360"/>
                        </a:moveTo>
                        <a:lnTo>
                          <a:pt x="1427790" y="1343265"/>
                        </a:lnTo>
                        <a:lnTo>
                          <a:pt x="2453695" y="610476"/>
                        </a:lnTo>
                        <a:cubicBezTo>
                          <a:pt x="2396401" y="520853"/>
                          <a:pt x="2274449" y="366572"/>
                          <a:pt x="2160579" y="317360"/>
                        </a:cubicBezTo>
                        <a:close/>
                        <a:moveTo>
                          <a:pt x="613613" y="309549"/>
                        </a:moveTo>
                        <a:cubicBezTo>
                          <a:pt x="499743" y="358761"/>
                          <a:pt x="377791" y="513042"/>
                          <a:pt x="320497" y="602665"/>
                        </a:cubicBezTo>
                        <a:lnTo>
                          <a:pt x="1346402" y="1335454"/>
                        </a:lnTo>
                        <a:close/>
                        <a:moveTo>
                          <a:pt x="1830351" y="212352"/>
                        </a:moveTo>
                        <a:cubicBezTo>
                          <a:pt x="1823608" y="209628"/>
                          <a:pt x="1815933" y="212886"/>
                          <a:pt x="1813208" y="219629"/>
                        </a:cubicBezTo>
                        <a:lnTo>
                          <a:pt x="1499636" y="995748"/>
                        </a:lnTo>
                        <a:cubicBezTo>
                          <a:pt x="1496911" y="1002491"/>
                          <a:pt x="1500169" y="1010167"/>
                          <a:pt x="1506913" y="1012891"/>
                        </a:cubicBezTo>
                        <a:lnTo>
                          <a:pt x="1555755" y="1032625"/>
                        </a:lnTo>
                        <a:cubicBezTo>
                          <a:pt x="1562498" y="1035349"/>
                          <a:pt x="1570174" y="1032091"/>
                          <a:pt x="1572898" y="1025348"/>
                        </a:cubicBezTo>
                        <a:lnTo>
                          <a:pt x="1886470" y="249229"/>
                        </a:lnTo>
                        <a:cubicBezTo>
                          <a:pt x="1889195" y="242486"/>
                          <a:pt x="1885937" y="234810"/>
                          <a:pt x="1879194" y="232086"/>
                        </a:cubicBezTo>
                        <a:close/>
                        <a:moveTo>
                          <a:pt x="947325" y="208542"/>
                        </a:moveTo>
                        <a:lnTo>
                          <a:pt x="898483" y="228276"/>
                        </a:lnTo>
                        <a:cubicBezTo>
                          <a:pt x="891739" y="231000"/>
                          <a:pt x="888481" y="238676"/>
                          <a:pt x="891206" y="245419"/>
                        </a:cubicBezTo>
                        <a:lnTo>
                          <a:pt x="1204778" y="1021538"/>
                        </a:lnTo>
                        <a:cubicBezTo>
                          <a:pt x="1207503" y="1028281"/>
                          <a:pt x="1215178" y="1031539"/>
                          <a:pt x="1221921" y="1028815"/>
                        </a:cubicBezTo>
                        <a:lnTo>
                          <a:pt x="1270764" y="1009081"/>
                        </a:lnTo>
                        <a:cubicBezTo>
                          <a:pt x="1277507" y="1006357"/>
                          <a:pt x="1280765" y="998681"/>
                          <a:pt x="1278040" y="991938"/>
                        </a:cubicBezTo>
                        <a:lnTo>
                          <a:pt x="964468" y="215819"/>
                        </a:lnTo>
                        <a:cubicBezTo>
                          <a:pt x="961744" y="209076"/>
                          <a:pt x="954068" y="205818"/>
                          <a:pt x="947325" y="208542"/>
                        </a:cubicBezTo>
                        <a:close/>
                        <a:moveTo>
                          <a:pt x="1383419" y="50103"/>
                        </a:moveTo>
                        <a:cubicBezTo>
                          <a:pt x="1307188" y="47245"/>
                          <a:pt x="1229527" y="52960"/>
                          <a:pt x="1171869" y="75820"/>
                        </a:cubicBezTo>
                        <a:lnTo>
                          <a:pt x="1379133" y="1319404"/>
                        </a:lnTo>
                        <a:lnTo>
                          <a:pt x="1586397" y="75820"/>
                        </a:lnTo>
                        <a:cubicBezTo>
                          <a:pt x="1534454" y="64390"/>
                          <a:pt x="1459651" y="52960"/>
                          <a:pt x="1383419" y="50103"/>
                        </a:cubicBezTo>
                        <a:close/>
                        <a:moveTo>
                          <a:pt x="1387511" y="0"/>
                        </a:moveTo>
                        <a:cubicBezTo>
                          <a:pt x="2153812" y="0"/>
                          <a:pt x="2775022" y="621210"/>
                          <a:pt x="2775022" y="1387511"/>
                        </a:cubicBezTo>
                        <a:cubicBezTo>
                          <a:pt x="2775022" y="2153812"/>
                          <a:pt x="2153812" y="2775022"/>
                          <a:pt x="1387511" y="2775022"/>
                        </a:cubicBezTo>
                        <a:cubicBezTo>
                          <a:pt x="621210" y="2775022"/>
                          <a:pt x="0" y="2153812"/>
                          <a:pt x="0" y="1387511"/>
                        </a:cubicBezTo>
                        <a:cubicBezTo>
                          <a:pt x="0" y="621210"/>
                          <a:pt x="621210" y="0"/>
                          <a:pt x="138751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184A01D-9E5E-478C-B0BA-4CD75882E713}"/>
                      </a:ext>
                    </a:extLst>
                  </p:cNvPr>
                  <p:cNvSpPr/>
                  <p:nvPr/>
                </p:nvSpPr>
                <p:spPr>
                  <a:xfrm>
                    <a:off x="2782233" y="4224139"/>
                    <a:ext cx="505072" cy="505072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1094C426-97D2-4D37-88F0-145F3B7BED02}"/>
                      </a:ext>
                    </a:extLst>
                  </p:cNvPr>
                  <p:cNvSpPr/>
                  <p:nvPr/>
                </p:nvSpPr>
                <p:spPr>
                  <a:xfrm>
                    <a:off x="2925018" y="4366924"/>
                    <a:ext cx="219502" cy="21950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7BFC8CA-7C4F-4C00-B33D-4CB31707C4BE}"/>
              </a:ext>
            </a:extLst>
          </p:cNvPr>
          <p:cNvGrpSpPr/>
          <p:nvPr/>
        </p:nvGrpSpPr>
        <p:grpSpPr>
          <a:xfrm>
            <a:off x="5441118" y="2322583"/>
            <a:ext cx="1302882" cy="1302881"/>
            <a:chOff x="5993505" y="1380593"/>
            <a:chExt cx="4034001" cy="403400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21C6C533-D283-4313-8D52-94954FF5500C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8C4FAF4-D1C3-44A3-B416-38D770F99EF2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Cross 171">
                <a:extLst>
                  <a:ext uri="{FF2B5EF4-FFF2-40B4-BE49-F238E27FC236}">
                    <a16:creationId xmlns:a16="http://schemas.microsoft.com/office/drawing/2014/main" id="{04A983D3-8077-4C13-AAD9-7D887F77923F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0" name="Freeform 123">
              <a:extLst>
                <a:ext uri="{FF2B5EF4-FFF2-40B4-BE49-F238E27FC236}">
                  <a16:creationId xmlns:a16="http://schemas.microsoft.com/office/drawing/2014/main" id="{8B8C72CF-FEE3-4896-8757-E810BEF186FD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A12C4AC-F9EE-4CE1-9649-34EF4AA1E575}"/>
              </a:ext>
            </a:extLst>
          </p:cNvPr>
          <p:cNvCxnSpPr>
            <a:cxnSpLocks/>
          </p:cNvCxnSpPr>
          <p:nvPr/>
        </p:nvCxnSpPr>
        <p:spPr>
          <a:xfrm flipH="1">
            <a:off x="4995200" y="3549107"/>
            <a:ext cx="5092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432598F0-A4AC-4F6C-A5A3-DC60640658A0}"/>
              </a:ext>
            </a:extLst>
          </p:cNvPr>
          <p:cNvCxnSpPr>
            <a:cxnSpLocks/>
          </p:cNvCxnSpPr>
          <p:nvPr/>
        </p:nvCxnSpPr>
        <p:spPr>
          <a:xfrm flipH="1">
            <a:off x="5001287" y="4477550"/>
            <a:ext cx="5005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64945D78-684D-45BD-8209-52F51835078C}"/>
              </a:ext>
            </a:extLst>
          </p:cNvPr>
          <p:cNvCxnSpPr>
            <a:cxnSpLocks/>
          </p:cNvCxnSpPr>
          <p:nvPr/>
        </p:nvCxnSpPr>
        <p:spPr>
          <a:xfrm>
            <a:off x="5331996" y="3549107"/>
            <a:ext cx="0" cy="91770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CED1C78-FDAD-4FF6-9147-09C1DA989079}"/>
              </a:ext>
            </a:extLst>
          </p:cNvPr>
          <p:cNvSpPr txBox="1"/>
          <p:nvPr/>
        </p:nvSpPr>
        <p:spPr>
          <a:xfrm>
            <a:off x="4737762" y="3783760"/>
            <a:ext cx="679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1ft</a:t>
            </a:r>
          </a:p>
        </p:txBody>
      </p:sp>
    </p:spTree>
    <p:extLst>
      <p:ext uri="{BB962C8B-B14F-4D97-AF65-F5344CB8AC3E}">
        <p14:creationId xmlns:p14="http://schemas.microsoft.com/office/powerpoint/2010/main" val="1469609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Generation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3C1C3A8A-BDC6-03AF-37F3-5047976C84FD}"/>
              </a:ext>
            </a:extLst>
          </p:cNvPr>
          <p:cNvSpPr/>
          <p:nvPr/>
        </p:nvSpPr>
        <p:spPr>
          <a:xfrm>
            <a:off x="355538" y="1432441"/>
            <a:ext cx="2715465" cy="4013768"/>
          </a:xfrm>
          <a:prstGeom prst="roundRect">
            <a:avLst>
              <a:gd name="adj" fmla="val 20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Brain Writing</a:t>
            </a: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01CA291E-F18A-ECE0-290E-EE8A330FED24}"/>
              </a:ext>
            </a:extLst>
          </p:cNvPr>
          <p:cNvSpPr/>
          <p:nvPr/>
        </p:nvSpPr>
        <p:spPr>
          <a:xfrm>
            <a:off x="9120997" y="1422116"/>
            <a:ext cx="2715465" cy="4013768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Crapshoot</a:t>
            </a:r>
          </a:p>
        </p:txBody>
      </p:sp>
      <p:sp>
        <p:nvSpPr>
          <p:cNvPr id="9" name="Rounded Rectangle 58">
            <a:extLst>
              <a:ext uri="{FF2B5EF4-FFF2-40B4-BE49-F238E27FC236}">
                <a16:creationId xmlns:a16="http://schemas.microsoft.com/office/drawing/2014/main" id="{0636877F-4F4B-3741-6F84-39FACADEBD5A}"/>
              </a:ext>
            </a:extLst>
          </p:cNvPr>
          <p:cNvSpPr/>
          <p:nvPr/>
        </p:nvSpPr>
        <p:spPr>
          <a:xfrm>
            <a:off x="6199178" y="1442765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Morphological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Chart</a:t>
            </a:r>
          </a:p>
        </p:txBody>
      </p:sp>
      <p:sp>
        <p:nvSpPr>
          <p:cNvPr id="10" name="Rounded Rectangle 58">
            <a:extLst>
              <a:ext uri="{FF2B5EF4-FFF2-40B4-BE49-F238E27FC236}">
                <a16:creationId xmlns:a16="http://schemas.microsoft.com/office/drawing/2014/main" id="{FDA777FD-51ED-E828-A324-7C654FEEFA1C}"/>
              </a:ext>
            </a:extLst>
          </p:cNvPr>
          <p:cNvSpPr/>
          <p:nvPr/>
        </p:nvSpPr>
        <p:spPr>
          <a:xfrm>
            <a:off x="3277359" y="1427579"/>
            <a:ext cx="2715465" cy="4013768"/>
          </a:xfrm>
          <a:prstGeom prst="roundRect">
            <a:avLst>
              <a:gd name="adj" fmla="val 2046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Biomimicry</a:t>
            </a:r>
          </a:p>
        </p:txBody>
      </p:sp>
      <p:pic>
        <p:nvPicPr>
          <p:cNvPr id="12" name="Graphic 11" descr="Head with gears with solid fill">
            <a:extLst>
              <a:ext uri="{FF2B5EF4-FFF2-40B4-BE49-F238E27FC236}">
                <a16:creationId xmlns:a16="http://schemas.microsoft.com/office/drawing/2014/main" id="{B635BB2D-B1B3-B255-61CF-20324B3A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259" y="2099881"/>
            <a:ext cx="1724025" cy="1724025"/>
          </a:xfrm>
          <a:prstGeom prst="rect">
            <a:avLst/>
          </a:prstGeom>
        </p:spPr>
      </p:pic>
      <p:pic>
        <p:nvPicPr>
          <p:cNvPr id="14" name="Graphic 13" descr="Ant with solid fill">
            <a:extLst>
              <a:ext uri="{FF2B5EF4-FFF2-40B4-BE49-F238E27FC236}">
                <a16:creationId xmlns:a16="http://schemas.microsoft.com/office/drawing/2014/main" id="{E729B3E6-1528-66B4-C32E-EC20CADB8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9253" y="1976055"/>
            <a:ext cx="1971675" cy="1971675"/>
          </a:xfrm>
          <a:prstGeom prst="rect">
            <a:avLst/>
          </a:prstGeom>
        </p:spPr>
      </p:pic>
      <p:pic>
        <p:nvPicPr>
          <p:cNvPr id="16" name="Graphic 15" descr="Dice with solid fill">
            <a:extLst>
              <a:ext uri="{FF2B5EF4-FFF2-40B4-BE49-F238E27FC236}">
                <a16:creationId xmlns:a16="http://schemas.microsoft.com/office/drawing/2014/main" id="{88F8774A-7624-38ED-0ED5-B207490EA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3656" y="2099881"/>
            <a:ext cx="1910145" cy="1910145"/>
          </a:xfrm>
          <a:prstGeom prst="rect">
            <a:avLst/>
          </a:prstGeom>
        </p:spPr>
      </p:pic>
      <p:pic>
        <p:nvPicPr>
          <p:cNvPr id="18" name="Graphic 17" descr="Shuffle with solid fill">
            <a:extLst>
              <a:ext uri="{FF2B5EF4-FFF2-40B4-BE49-F238E27FC236}">
                <a16:creationId xmlns:a16="http://schemas.microsoft.com/office/drawing/2014/main" id="{F06F5018-AECC-C3F4-67D8-19CF90F57C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3751" y="2072511"/>
            <a:ext cx="1786319" cy="17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1954029" y="3316224"/>
            <a:ext cx="8283941" cy="1069282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Transporter to RE-RASSOR Connector</a:t>
            </a:r>
          </a:p>
        </p:txBody>
      </p:sp>
      <p:sp>
        <p:nvSpPr>
          <p:cNvPr id="11" name="Rounded Rectangle 81">
            <a:extLst>
              <a:ext uri="{FF2B5EF4-FFF2-40B4-BE49-F238E27FC236}">
                <a16:creationId xmlns:a16="http://schemas.microsoft.com/office/drawing/2014/main" id="{F9F0B584-9BCA-4E1C-B78E-9D31BD0555CD}"/>
              </a:ext>
            </a:extLst>
          </p:cNvPr>
          <p:cNvSpPr/>
          <p:nvPr/>
        </p:nvSpPr>
        <p:spPr>
          <a:xfrm>
            <a:off x="1954028" y="4541520"/>
            <a:ext cx="8283941" cy="1069282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12" name="Rounded Rectangle 81">
            <a:extLst>
              <a:ext uri="{FF2B5EF4-FFF2-40B4-BE49-F238E27FC236}">
                <a16:creationId xmlns:a16="http://schemas.microsoft.com/office/drawing/2014/main" id="{1EDABD80-560C-450B-953F-A6B990988FAA}"/>
              </a:ext>
            </a:extLst>
          </p:cNvPr>
          <p:cNvSpPr/>
          <p:nvPr/>
        </p:nvSpPr>
        <p:spPr>
          <a:xfrm>
            <a:off x="1954028" y="2015675"/>
            <a:ext cx="8283941" cy="1069282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latin typeface="MS PGothic" panose="020B0600070205080204" pitchFamily="34" charset="-128"/>
                <a:ea typeface="MS PGothic" panose="020B0600070205080204" pitchFamily="34" charset="-128"/>
              </a:rPr>
              <a:t>Lifting Mechanism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BE990A-F557-4082-8B39-CFD2CDC47FE6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</p:spTree>
    <p:extLst>
      <p:ext uri="{BB962C8B-B14F-4D97-AF65-F5344CB8AC3E}">
        <p14:creationId xmlns:p14="http://schemas.microsoft.com/office/powerpoint/2010/main" val="200545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Transporter to RE-RASSOR Connector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CC40E-5093-494E-9B26-7F7DC6159724}"/>
              </a:ext>
            </a:extLst>
          </p:cNvPr>
          <p:cNvGrpSpPr/>
          <p:nvPr/>
        </p:nvGrpSpPr>
        <p:grpSpPr>
          <a:xfrm>
            <a:off x="1624242" y="3546175"/>
            <a:ext cx="1784262" cy="1196207"/>
            <a:chOff x="3882248" y="2834899"/>
            <a:chExt cx="2783479" cy="18660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B84DCD-EC0C-4898-BC10-80C2BBD906EF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3AB48E-FE0A-4151-8289-E797F5BD7286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16E592-9BB3-4AAF-A314-E47F95C7ADF3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CB7A8E-16A4-4F7C-8352-5541958D5D50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254BAA-80EE-48D6-BFCB-55992BC5AC89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3BDAC4-1004-4987-9EA9-6F75635815D3}"/>
              </a:ext>
            </a:extLst>
          </p:cNvPr>
          <p:cNvGrpSpPr/>
          <p:nvPr/>
        </p:nvGrpSpPr>
        <p:grpSpPr>
          <a:xfrm>
            <a:off x="8114072" y="3736826"/>
            <a:ext cx="2149361" cy="1053415"/>
            <a:chOff x="3599064" y="2494958"/>
            <a:chExt cx="5662090" cy="2775022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4E1C0520-2129-4B5B-A5C3-9CB3A4BA7BC4}"/>
                </a:ext>
              </a:extLst>
            </p:cNvPr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AF5B75-8D35-4DD3-A872-4B918528DCBE}"/>
                </a:ext>
              </a:extLst>
            </p:cNvPr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DD6CAF-9DEC-4B19-9538-92E7975EF852}"/>
                </a:ext>
              </a:extLst>
            </p:cNvPr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4B8248-0547-429C-9DAA-A3D767F796C2}"/>
                  </a:ext>
                </a:extLst>
              </p:cNvPr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F325A8E-49C5-42E1-B490-F9C9DFBBD8BD}"/>
                  </a:ext>
                </a:extLst>
              </p:cNvPr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29" name="Freeform 106">
                  <a:extLst>
                    <a:ext uri="{FF2B5EF4-FFF2-40B4-BE49-F238E27FC236}">
                      <a16:creationId xmlns:a16="http://schemas.microsoft.com/office/drawing/2014/main" id="{63C58C08-7947-455E-91F1-C0DF67D74F71}"/>
                    </a:ext>
                  </a:extLst>
                </p:cNvPr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EC18E5E-6BAD-4825-A733-34308BB1865D}"/>
                    </a:ext>
                  </a:extLst>
                </p:cNvPr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B080E42-AFFE-4FEF-A341-3E88F1707D15}"/>
                    </a:ext>
                  </a:extLst>
                </p:cNvPr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7F18F51-CDEF-41DE-B7BC-3979BF2E526B}"/>
                  </a:ext>
                </a:extLst>
              </p:cNvPr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3E154AC-96E9-4096-86CC-FA6D9580178E}"/>
                  </a:ext>
                </a:extLst>
              </p:cNvPr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26" name="Freeform 103">
                  <a:extLst>
                    <a:ext uri="{FF2B5EF4-FFF2-40B4-BE49-F238E27FC236}">
                      <a16:creationId xmlns:a16="http://schemas.microsoft.com/office/drawing/2014/main" id="{841FEB02-AAFC-4837-A07D-3A69B53BDE9E}"/>
                    </a:ext>
                  </a:extLst>
                </p:cNvPr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B512D61-BC52-4920-BDCF-908CC8761A9E}"/>
                    </a:ext>
                  </a:extLst>
                </p:cNvPr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854407-9B15-42AE-8EED-9F8D7BAF1CCC}"/>
                    </a:ext>
                  </a:extLst>
                </p:cNvPr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715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Transporter to RE-RASSOR Connector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CC40E-5093-494E-9B26-7F7DC6159724}"/>
              </a:ext>
            </a:extLst>
          </p:cNvPr>
          <p:cNvGrpSpPr/>
          <p:nvPr/>
        </p:nvGrpSpPr>
        <p:grpSpPr>
          <a:xfrm>
            <a:off x="4651922" y="3387051"/>
            <a:ext cx="1784262" cy="1196207"/>
            <a:chOff x="3882248" y="2834899"/>
            <a:chExt cx="2783479" cy="18660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B84DCD-EC0C-4898-BC10-80C2BBD906EF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3AB48E-FE0A-4151-8289-E797F5BD7286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16E592-9BB3-4AAF-A314-E47F95C7ADF3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CB7A8E-16A4-4F7C-8352-5541958D5D50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254BAA-80EE-48D6-BFCB-55992BC5AC89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3BDAC4-1004-4987-9EA9-6F75635815D3}"/>
              </a:ext>
            </a:extLst>
          </p:cNvPr>
          <p:cNvGrpSpPr/>
          <p:nvPr/>
        </p:nvGrpSpPr>
        <p:grpSpPr>
          <a:xfrm>
            <a:off x="5030747" y="4029880"/>
            <a:ext cx="2149361" cy="1053415"/>
            <a:chOff x="3599064" y="2494958"/>
            <a:chExt cx="5662090" cy="2775022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4E1C0520-2129-4B5B-A5C3-9CB3A4BA7BC4}"/>
                </a:ext>
              </a:extLst>
            </p:cNvPr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AF5B75-8D35-4DD3-A872-4B918528DCBE}"/>
                </a:ext>
              </a:extLst>
            </p:cNvPr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DD6CAF-9DEC-4B19-9538-92E7975EF852}"/>
                </a:ext>
              </a:extLst>
            </p:cNvPr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4B8248-0547-429C-9DAA-A3D767F796C2}"/>
                  </a:ext>
                </a:extLst>
              </p:cNvPr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F325A8E-49C5-42E1-B490-F9C9DFBBD8BD}"/>
                  </a:ext>
                </a:extLst>
              </p:cNvPr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29" name="Freeform 106">
                  <a:extLst>
                    <a:ext uri="{FF2B5EF4-FFF2-40B4-BE49-F238E27FC236}">
                      <a16:creationId xmlns:a16="http://schemas.microsoft.com/office/drawing/2014/main" id="{63C58C08-7947-455E-91F1-C0DF67D74F71}"/>
                    </a:ext>
                  </a:extLst>
                </p:cNvPr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EC18E5E-6BAD-4825-A733-34308BB1865D}"/>
                    </a:ext>
                  </a:extLst>
                </p:cNvPr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B080E42-AFFE-4FEF-A341-3E88F1707D15}"/>
                    </a:ext>
                  </a:extLst>
                </p:cNvPr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7F18F51-CDEF-41DE-B7BC-3979BF2E526B}"/>
                  </a:ext>
                </a:extLst>
              </p:cNvPr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3E154AC-96E9-4096-86CC-FA6D9580178E}"/>
                  </a:ext>
                </a:extLst>
              </p:cNvPr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26" name="Freeform 103">
                  <a:extLst>
                    <a:ext uri="{FF2B5EF4-FFF2-40B4-BE49-F238E27FC236}">
                      <a16:creationId xmlns:a16="http://schemas.microsoft.com/office/drawing/2014/main" id="{841FEB02-AAFC-4837-A07D-3A69B53BDE9E}"/>
                    </a:ext>
                  </a:extLst>
                </p:cNvPr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B512D61-BC52-4920-BDCF-908CC8761A9E}"/>
                    </a:ext>
                  </a:extLst>
                </p:cNvPr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B854407-9B15-42AE-8EED-9F8D7BAF1CCC}"/>
                    </a:ext>
                  </a:extLst>
                </p:cNvPr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30243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600648" y="3353477"/>
            <a:ext cx="2325361" cy="194427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530917" y="3356158"/>
            <a:ext cx="2325361" cy="1941589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9461186" y="3353477"/>
            <a:ext cx="2325361" cy="194427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670379" y="3353477"/>
            <a:ext cx="2325361" cy="194427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530917" y="1577355"/>
            <a:ext cx="2325361" cy="28507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/>
          <a:srcRect l="2745" r="2745"/>
          <a:stretch/>
        </p:blipFill>
        <p:spPr>
          <a:xfrm>
            <a:off x="9461186" y="1577355"/>
            <a:ext cx="2325361" cy="285070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455699" y="4415810"/>
            <a:ext cx="2475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Carlos Sanchez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Mechatronic Engineer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61184" y="4415810"/>
            <a:ext cx="232536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MS PGothic"/>
                <a:ea typeface="MS PGothic"/>
              </a:rPr>
              <a:t>Axcell</a:t>
            </a:r>
            <a:r>
              <a:rPr lang="en-US" sz="2400" b="1">
                <a:solidFill>
                  <a:schemeClr val="bg1"/>
                </a:solidFill>
                <a:latin typeface="MS PGothic"/>
                <a:ea typeface="MS PGothic"/>
              </a:rPr>
              <a:t> Vargas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/>
                <a:ea typeface="MS PGothic"/>
              </a:rPr>
              <a:t>Controls Engineer</a:t>
            </a:r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00645" y="4428367"/>
            <a:ext cx="2325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Kaden Lane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Design Engineer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9956" y="4415810"/>
            <a:ext cx="232536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Jared Carboy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/>
                <a:ea typeface="MS PGothic"/>
              </a:rPr>
              <a:t>Systems Engineer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Team 513: Members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F8F528-25BD-01CF-6E55-0C07837D9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2" y="1583411"/>
            <a:ext cx="2325361" cy="2844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6A9E67-1BA0-19ED-FCA5-DE1E33656050}"/>
              </a:ext>
            </a:extLst>
          </p:cNvPr>
          <p:cNvSpPr/>
          <p:nvPr/>
        </p:nvSpPr>
        <p:spPr>
          <a:xfrm>
            <a:off x="3597729" y="1574800"/>
            <a:ext cx="2329540" cy="28466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9736CD-D452-240E-B1B3-AFEF43814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30" y="1572932"/>
            <a:ext cx="2320963" cy="28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Transporter to RE-RASSOR Connector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C418B2-20CF-4C63-B151-B76FBF1C9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972" y1="14986" x2="55211" y2="44959"/>
                        <a14:foregroundMark x1="55211" y1="44959" x2="41408" y2="31335"/>
                        <a14:foregroundMark x1="41408" y1="31335" x2="47042" y2="18801"/>
                        <a14:foregroundMark x1="47042" y1="18801" x2="65915" y2="14850"/>
                        <a14:foregroundMark x1="59437" y1="45232" x2="36056" y2="50000"/>
                        <a14:foregroundMark x1="36056" y1="50000" x2="52958" y2="45368"/>
                        <a14:foregroundMark x1="47606" y1="51635" x2="70704" y2="47820"/>
                        <a14:foregroundMark x1="70704" y1="47820" x2="67042" y2="46594"/>
                        <a14:foregroundMark x1="52676" y1="89918" x2="52676" y2="89918"/>
                        <a14:foregroundMark x1="34648" y1="41417" x2="34648" y2="41417"/>
                        <a14:foregroundMark x1="34085" y1="41008" x2="34085" y2="41008"/>
                        <a14:foregroundMark x1="33803" y1="39782" x2="33803" y2="39782"/>
                        <a14:foregroundMark x1="35493" y1="28747" x2="35493" y2="28747"/>
                        <a14:foregroundMark x1="35211" y1="28065" x2="35211" y2="28065"/>
                        <a14:foregroundMark x1="35493" y1="26158" x2="35775" y2="23297"/>
                        <a14:foregroundMark x1="36056" y1="21253" x2="36056" y2="212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36844">
            <a:off x="6898554" y="1807250"/>
            <a:ext cx="2075063" cy="4290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C84CD-7EE7-4D7C-A9BF-2F4473AC5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2" b="89982" l="8701" r="89907">
                        <a14:foregroundMark x1="9745" y1="46749" x2="8701" y2="40949"/>
                        <a14:foregroundMark x1="59281" y1="73989" x2="73434" y2="80492"/>
                        <a14:foregroundMark x1="73434" y1="80492" x2="82947" y2="64851"/>
                        <a14:foregroundMark x1="82947" y1="64851" x2="84919" y2="46221"/>
                        <a14:foregroundMark x1="84919" y1="46221" x2="71810" y2="42004"/>
                        <a14:foregroundMark x1="71810" y1="42004" x2="66473" y2="65729"/>
                        <a14:foregroundMark x1="66473" y1="65729" x2="60673" y2="67838"/>
                        <a14:backgroundMark x1="29698" y1="47276" x2="29698" y2="47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2189" y="2951651"/>
            <a:ext cx="3899535" cy="25740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9A82C35-59F1-469A-BB26-67B54255788A}"/>
              </a:ext>
            </a:extLst>
          </p:cNvPr>
          <p:cNvSpPr txBox="1"/>
          <p:nvPr/>
        </p:nvSpPr>
        <p:spPr>
          <a:xfrm>
            <a:off x="6555254" y="4846485"/>
            <a:ext cx="294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Shoulder Connector</a:t>
            </a:r>
          </a:p>
        </p:txBody>
      </p:sp>
    </p:spTree>
    <p:extLst>
      <p:ext uri="{BB962C8B-B14F-4D97-AF65-F5344CB8AC3E}">
        <p14:creationId xmlns:p14="http://schemas.microsoft.com/office/powerpoint/2010/main" val="346814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Transporter to RE-RASSOR Connector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C84CD-7EE7-4D7C-A9BF-2F4473AC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89982" l="8701" r="89907">
                        <a14:foregroundMark x1="9745" y1="46749" x2="8701" y2="40949"/>
                        <a14:foregroundMark x1="59281" y1="73989" x2="73434" y2="80492"/>
                        <a14:foregroundMark x1="73434" y1="80492" x2="82947" y2="64851"/>
                        <a14:foregroundMark x1="82947" y1="64851" x2="84919" y2="46221"/>
                        <a14:foregroundMark x1="84919" y1="46221" x2="71810" y2="42004"/>
                        <a14:foregroundMark x1="71810" y1="42004" x2="66473" y2="65729"/>
                        <a14:foregroundMark x1="66473" y1="65729" x2="60673" y2="67838"/>
                        <a14:backgroundMark x1="29698" y1="47276" x2="29698" y2="47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2189" y="2951651"/>
            <a:ext cx="3899535" cy="25740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9A82C35-59F1-469A-BB26-67B54255788A}"/>
              </a:ext>
            </a:extLst>
          </p:cNvPr>
          <p:cNvSpPr txBox="1"/>
          <p:nvPr/>
        </p:nvSpPr>
        <p:spPr>
          <a:xfrm>
            <a:off x="6679351" y="4829484"/>
            <a:ext cx="294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Body Connector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72EF7-AA28-4E68-BEEA-2B669924FD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3697" r="27137" b="13477"/>
          <a:stretch/>
        </p:blipFill>
        <p:spPr>
          <a:xfrm rot="535581">
            <a:off x="6609009" y="2814320"/>
            <a:ext cx="2840587" cy="22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9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1954030" y="3326892"/>
            <a:ext cx="8283941" cy="1069282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Transporter to RE-RASSOR Connector</a:t>
            </a:r>
          </a:p>
        </p:txBody>
      </p:sp>
      <p:sp>
        <p:nvSpPr>
          <p:cNvPr id="11" name="Rounded Rectangle 81">
            <a:extLst>
              <a:ext uri="{FF2B5EF4-FFF2-40B4-BE49-F238E27FC236}">
                <a16:creationId xmlns:a16="http://schemas.microsoft.com/office/drawing/2014/main" id="{F9F0B584-9BCA-4E1C-B78E-9D31BD0555CD}"/>
              </a:ext>
            </a:extLst>
          </p:cNvPr>
          <p:cNvSpPr/>
          <p:nvPr/>
        </p:nvSpPr>
        <p:spPr>
          <a:xfrm>
            <a:off x="1954029" y="4552188"/>
            <a:ext cx="8283941" cy="1069282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12" name="Rounded Rectangle 81">
            <a:extLst>
              <a:ext uri="{FF2B5EF4-FFF2-40B4-BE49-F238E27FC236}">
                <a16:creationId xmlns:a16="http://schemas.microsoft.com/office/drawing/2014/main" id="{1EDABD80-560C-450B-953F-A6B990988FAA}"/>
              </a:ext>
            </a:extLst>
          </p:cNvPr>
          <p:cNvSpPr/>
          <p:nvPr/>
        </p:nvSpPr>
        <p:spPr>
          <a:xfrm>
            <a:off x="1954029" y="2026343"/>
            <a:ext cx="8283941" cy="1069282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latin typeface="MS PGothic" panose="020B0600070205080204" pitchFamily="34" charset="-128"/>
                <a:ea typeface="MS PGothic" panose="020B0600070205080204" pitchFamily="34" charset="-128"/>
              </a:rPr>
              <a:t>Lifting Mechanism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BE990A-F557-4082-8B39-CFD2CDC47FE6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</p:spTree>
    <p:extLst>
      <p:ext uri="{BB962C8B-B14F-4D97-AF65-F5344CB8AC3E}">
        <p14:creationId xmlns:p14="http://schemas.microsoft.com/office/powerpoint/2010/main" val="483369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CC40E-5093-494E-9B26-7F7DC6159724}"/>
              </a:ext>
            </a:extLst>
          </p:cNvPr>
          <p:cNvGrpSpPr/>
          <p:nvPr/>
        </p:nvGrpSpPr>
        <p:grpSpPr>
          <a:xfrm>
            <a:off x="8211104" y="3690753"/>
            <a:ext cx="1784262" cy="1196207"/>
            <a:chOff x="3882248" y="2834899"/>
            <a:chExt cx="2783479" cy="18660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B84DCD-EC0C-4898-BC10-80C2BBD906EF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3AB48E-FE0A-4151-8289-E797F5BD7286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16E592-9BB3-4AAF-A314-E47F95C7ADF3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CB7A8E-16A4-4F7C-8352-5541958D5D50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254BAA-80EE-48D6-BFCB-55992BC5AC89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3BAAC9-FF05-4C69-8F8B-11EF98B25036}"/>
              </a:ext>
            </a:extLst>
          </p:cNvPr>
          <p:cNvGrpSpPr/>
          <p:nvPr/>
        </p:nvGrpSpPr>
        <p:grpSpPr>
          <a:xfrm>
            <a:off x="1532357" y="3211124"/>
            <a:ext cx="2077092" cy="2077092"/>
            <a:chOff x="5993505" y="1380593"/>
            <a:chExt cx="4034001" cy="403400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153D24-0B36-4F5F-918A-45CDAD1F396C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D517CE6-1EE3-4319-A15D-02AAB2B57766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Cross 35">
                <a:extLst>
                  <a:ext uri="{FF2B5EF4-FFF2-40B4-BE49-F238E27FC236}">
                    <a16:creationId xmlns:a16="http://schemas.microsoft.com/office/drawing/2014/main" id="{3EBC8027-67E0-4076-9C9D-59D93F5FA521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C582325D-822C-4960-AE19-8CA960B8C99B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526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CC40E-5093-494E-9B26-7F7DC6159724}"/>
              </a:ext>
            </a:extLst>
          </p:cNvPr>
          <p:cNvGrpSpPr/>
          <p:nvPr/>
        </p:nvGrpSpPr>
        <p:grpSpPr>
          <a:xfrm rot="16200000">
            <a:off x="6278070" y="3609444"/>
            <a:ext cx="1784262" cy="1196207"/>
            <a:chOff x="3882248" y="2834899"/>
            <a:chExt cx="2783479" cy="18660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B84DCD-EC0C-4898-BC10-80C2BBD906EF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3AB48E-FE0A-4151-8289-E797F5BD7286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16E592-9BB3-4AAF-A314-E47F95C7ADF3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CB7A8E-16A4-4F7C-8352-5541958D5D50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254BAA-80EE-48D6-BFCB-55992BC5AC89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3BAAC9-FF05-4C69-8F8B-11EF98B25036}"/>
              </a:ext>
            </a:extLst>
          </p:cNvPr>
          <p:cNvGrpSpPr/>
          <p:nvPr/>
        </p:nvGrpSpPr>
        <p:grpSpPr>
          <a:xfrm>
            <a:off x="4591867" y="3169006"/>
            <a:ext cx="2077092" cy="2077092"/>
            <a:chOff x="5993505" y="1380593"/>
            <a:chExt cx="4034001" cy="403400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153D24-0B36-4F5F-918A-45CDAD1F396C}"/>
                </a:ext>
              </a:extLst>
            </p:cNvPr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D517CE6-1EE3-4319-A15D-02AAB2B57766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Cross 35">
                <a:extLst>
                  <a:ext uri="{FF2B5EF4-FFF2-40B4-BE49-F238E27FC236}">
                    <a16:creationId xmlns:a16="http://schemas.microsoft.com/office/drawing/2014/main" id="{3EBC8027-67E0-4076-9C9D-59D93F5FA521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C582325D-822C-4960-AE19-8CA960B8C99B}"/>
                </a:ext>
              </a:extLst>
            </p:cNvPr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476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3F2516-50A4-4B90-A34E-1314FE5C2F83}"/>
              </a:ext>
            </a:extLst>
          </p:cNvPr>
          <p:cNvGrpSpPr/>
          <p:nvPr/>
        </p:nvGrpSpPr>
        <p:grpSpPr>
          <a:xfrm>
            <a:off x="2282015" y="3359583"/>
            <a:ext cx="1774605" cy="1774605"/>
            <a:chOff x="1006127" y="579928"/>
            <a:chExt cx="2265767" cy="22657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1A7530-D87C-4E20-A06B-0F8A38538C6E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7DA8BAC-CB38-48F7-AA58-0AB9AC5AF535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Cross 45">
                <a:extLst>
                  <a:ext uri="{FF2B5EF4-FFF2-40B4-BE49-F238E27FC236}">
                    <a16:creationId xmlns:a16="http://schemas.microsoft.com/office/drawing/2014/main" id="{63CA224F-69AA-40F0-A09B-B059EC6129BA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159">
              <a:extLst>
                <a:ext uri="{FF2B5EF4-FFF2-40B4-BE49-F238E27FC236}">
                  <a16:creationId xmlns:a16="http://schemas.microsoft.com/office/drawing/2014/main" id="{F84DA295-4201-4B96-9F9C-43E482210280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06C6AC-2EE4-4B99-97F8-ECC0F3168620}"/>
              </a:ext>
            </a:extLst>
          </p:cNvPr>
          <p:cNvCxnSpPr>
            <a:stCxn id="44" idx="7"/>
          </p:cNvCxnSpPr>
          <p:nvPr/>
        </p:nvCxnSpPr>
        <p:spPr>
          <a:xfrm flipH="1">
            <a:off x="2364776" y="5041863"/>
            <a:ext cx="1" cy="3499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33BA84-7C54-471A-9DE9-53E824033EC2}"/>
              </a:ext>
            </a:extLst>
          </p:cNvPr>
          <p:cNvCxnSpPr>
            <a:stCxn id="44" idx="6"/>
          </p:cNvCxnSpPr>
          <p:nvPr/>
        </p:nvCxnSpPr>
        <p:spPr>
          <a:xfrm flipH="1">
            <a:off x="3973541" y="5041863"/>
            <a:ext cx="318" cy="325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E81BBB-E629-4C22-8FA3-437D62F536BD}"/>
              </a:ext>
            </a:extLst>
          </p:cNvPr>
          <p:cNvCxnSpPr/>
          <p:nvPr/>
        </p:nvCxnSpPr>
        <p:spPr>
          <a:xfrm>
            <a:off x="2364776" y="5204572"/>
            <a:ext cx="160876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8CD9F50-A428-4FDC-B5D3-9002B4C68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5" y="3236665"/>
            <a:ext cx="1277809" cy="1666280"/>
          </a:xfrm>
          <a:prstGeom prst="rect">
            <a:avLst/>
          </a:prstGeom>
          <a:scene3d>
            <a:camera prst="isometricOffAxis2Right">
              <a:rot lat="1080000" lon="17759994" rev="0"/>
            </a:camera>
            <a:lightRig rig="threePt" dir="t"/>
          </a:scene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D983EF-184F-4450-933C-2ADDFBD00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723">
            <a:off x="2575330" y="2597776"/>
            <a:ext cx="1758796" cy="1367141"/>
          </a:xfrm>
          <a:prstGeom prst="rect">
            <a:avLst/>
          </a:prstGeom>
          <a:scene3d>
            <a:camera prst="orthographicFront">
              <a:rot lat="3798000" lon="17995197" rev="17936272"/>
            </a:camera>
            <a:lightRig rig="threePt" dir="t"/>
          </a:scene3d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95C2E1-83F4-4CA1-AE40-C2DB211E41C5}"/>
              </a:ext>
            </a:extLst>
          </p:cNvPr>
          <p:cNvCxnSpPr/>
          <p:nvPr/>
        </p:nvCxnSpPr>
        <p:spPr>
          <a:xfrm flipH="1">
            <a:off x="4539334" y="4682617"/>
            <a:ext cx="318" cy="3492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474BC3-1FBB-4E88-92AA-3B2E60581413}"/>
              </a:ext>
            </a:extLst>
          </p:cNvPr>
          <p:cNvCxnSpPr/>
          <p:nvPr/>
        </p:nvCxnSpPr>
        <p:spPr>
          <a:xfrm flipV="1">
            <a:off x="3973541" y="4820761"/>
            <a:ext cx="565793" cy="38381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ADEC9F-97C5-40D2-8F31-38FFFFF2C063}"/>
              </a:ext>
            </a:extLst>
          </p:cNvPr>
          <p:cNvCxnSpPr>
            <a:stCxn id="44" idx="7"/>
          </p:cNvCxnSpPr>
          <p:nvPr/>
        </p:nvCxnSpPr>
        <p:spPr>
          <a:xfrm flipH="1" flipV="1">
            <a:off x="2016464" y="5041863"/>
            <a:ext cx="34831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34570C-053C-4E79-8FB0-35C6DA08CF65}"/>
              </a:ext>
            </a:extLst>
          </p:cNvPr>
          <p:cNvCxnSpPr/>
          <p:nvPr/>
        </p:nvCxnSpPr>
        <p:spPr>
          <a:xfrm flipH="1" flipV="1">
            <a:off x="2016464" y="3451908"/>
            <a:ext cx="34831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660DD6-B06B-4517-BE57-15AD5487712B}"/>
              </a:ext>
            </a:extLst>
          </p:cNvPr>
          <p:cNvCxnSpPr/>
          <p:nvPr/>
        </p:nvCxnSpPr>
        <p:spPr>
          <a:xfrm>
            <a:off x="2190620" y="3451908"/>
            <a:ext cx="0" cy="15899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A47E80-C68B-4DA8-A1AE-DC8DF8D789C9}"/>
              </a:ext>
            </a:extLst>
          </p:cNvPr>
          <p:cNvSpPr txBox="1"/>
          <p:nvPr/>
        </p:nvSpPr>
        <p:spPr>
          <a:xfrm>
            <a:off x="1561465" y="4042225"/>
            <a:ext cx="606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2m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81D0D5-388C-474D-A3EB-313061CC3BA3}"/>
              </a:ext>
            </a:extLst>
          </p:cNvPr>
          <p:cNvSpPr txBox="1"/>
          <p:nvPr/>
        </p:nvSpPr>
        <p:spPr>
          <a:xfrm>
            <a:off x="2800441" y="5127731"/>
            <a:ext cx="555473" cy="37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2m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CCCE60-2DEA-458B-8966-CD556F32DB4A}"/>
              </a:ext>
            </a:extLst>
          </p:cNvPr>
          <p:cNvSpPr txBox="1"/>
          <p:nvPr/>
        </p:nvSpPr>
        <p:spPr>
          <a:xfrm>
            <a:off x="4069785" y="4995710"/>
            <a:ext cx="555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2m</a:t>
            </a:r>
          </a:p>
        </p:txBody>
      </p:sp>
      <p:sp>
        <p:nvSpPr>
          <p:cNvPr id="48" name="Can 9">
            <a:extLst>
              <a:ext uri="{FF2B5EF4-FFF2-40B4-BE49-F238E27FC236}">
                <a16:creationId xmlns:a16="http://schemas.microsoft.com/office/drawing/2014/main" id="{6AAB7F35-018A-4F0D-812E-E29F0BA540FC}"/>
              </a:ext>
            </a:extLst>
          </p:cNvPr>
          <p:cNvSpPr/>
          <p:nvPr/>
        </p:nvSpPr>
        <p:spPr>
          <a:xfrm rot="16200000">
            <a:off x="7819230" y="1943334"/>
            <a:ext cx="641199" cy="4682974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5C5008-19F8-4845-948D-E597BBDF2EF4}"/>
              </a:ext>
            </a:extLst>
          </p:cNvPr>
          <p:cNvCxnSpPr/>
          <p:nvPr/>
        </p:nvCxnSpPr>
        <p:spPr>
          <a:xfrm>
            <a:off x="5885306" y="3636102"/>
            <a:ext cx="0" cy="3612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4020B7-918E-4C4B-91EC-60F23F72B116}"/>
              </a:ext>
            </a:extLst>
          </p:cNvPr>
          <p:cNvCxnSpPr/>
          <p:nvPr/>
        </p:nvCxnSpPr>
        <p:spPr>
          <a:xfrm>
            <a:off x="10414342" y="3623202"/>
            <a:ext cx="0" cy="3612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6044559-F8E6-4ED3-9325-CE8C70C180C2}"/>
              </a:ext>
            </a:extLst>
          </p:cNvPr>
          <p:cNvCxnSpPr>
            <a:cxnSpLocks/>
          </p:cNvCxnSpPr>
          <p:nvPr/>
        </p:nvCxnSpPr>
        <p:spPr>
          <a:xfrm flipH="1">
            <a:off x="5365243" y="3964220"/>
            <a:ext cx="5092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01F1D5-7CF7-48FE-9DAA-3C7B5A6DC4EE}"/>
              </a:ext>
            </a:extLst>
          </p:cNvPr>
          <p:cNvCxnSpPr/>
          <p:nvPr/>
        </p:nvCxnSpPr>
        <p:spPr>
          <a:xfrm flipH="1">
            <a:off x="5408587" y="4605421"/>
            <a:ext cx="5005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5E96A5-62B2-4C17-A3F8-129D5ACC7AC2}"/>
              </a:ext>
            </a:extLst>
          </p:cNvPr>
          <p:cNvCxnSpPr>
            <a:cxnSpLocks/>
          </p:cNvCxnSpPr>
          <p:nvPr/>
        </p:nvCxnSpPr>
        <p:spPr>
          <a:xfrm>
            <a:off x="5702039" y="3964220"/>
            <a:ext cx="0" cy="62830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D062F3D-E376-4A6C-9340-62690221D743}"/>
              </a:ext>
            </a:extLst>
          </p:cNvPr>
          <p:cNvCxnSpPr>
            <a:cxnSpLocks/>
          </p:cNvCxnSpPr>
          <p:nvPr/>
        </p:nvCxnSpPr>
        <p:spPr>
          <a:xfrm>
            <a:off x="5869068" y="3816706"/>
            <a:ext cx="4545274" cy="641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1126522-7478-4247-8A8B-B0217F4CB6C9}"/>
              </a:ext>
            </a:extLst>
          </p:cNvPr>
          <p:cNvSpPr txBox="1"/>
          <p:nvPr/>
        </p:nvSpPr>
        <p:spPr>
          <a:xfrm>
            <a:off x="4715532" y="4002173"/>
            <a:ext cx="1207315" cy="55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0.5m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352C2D-6A6E-4857-B7BD-B290F4D55F53}"/>
              </a:ext>
            </a:extLst>
          </p:cNvPr>
          <p:cNvSpPr txBox="1"/>
          <p:nvPr/>
        </p:nvSpPr>
        <p:spPr>
          <a:xfrm>
            <a:off x="7489217" y="3387612"/>
            <a:ext cx="930710" cy="53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val="3969676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3F2516-50A4-4B90-A34E-1314FE5C2F83}"/>
              </a:ext>
            </a:extLst>
          </p:cNvPr>
          <p:cNvGrpSpPr/>
          <p:nvPr/>
        </p:nvGrpSpPr>
        <p:grpSpPr>
          <a:xfrm>
            <a:off x="2282015" y="3359583"/>
            <a:ext cx="1774605" cy="1774605"/>
            <a:chOff x="1006127" y="579928"/>
            <a:chExt cx="2265767" cy="22657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1A7530-D87C-4E20-A06B-0F8A38538C6E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7DA8BAC-CB38-48F7-AA58-0AB9AC5AF535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Cross 45">
                <a:extLst>
                  <a:ext uri="{FF2B5EF4-FFF2-40B4-BE49-F238E27FC236}">
                    <a16:creationId xmlns:a16="http://schemas.microsoft.com/office/drawing/2014/main" id="{63CA224F-69AA-40F0-A09B-B059EC6129BA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159">
              <a:extLst>
                <a:ext uri="{FF2B5EF4-FFF2-40B4-BE49-F238E27FC236}">
                  <a16:creationId xmlns:a16="http://schemas.microsoft.com/office/drawing/2014/main" id="{F84DA295-4201-4B96-9F9C-43E482210280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06C6AC-2EE4-4B99-97F8-ECC0F3168620}"/>
              </a:ext>
            </a:extLst>
          </p:cNvPr>
          <p:cNvCxnSpPr>
            <a:stCxn id="44" idx="7"/>
          </p:cNvCxnSpPr>
          <p:nvPr/>
        </p:nvCxnSpPr>
        <p:spPr>
          <a:xfrm flipH="1">
            <a:off x="2364776" y="5041863"/>
            <a:ext cx="1" cy="3499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33BA84-7C54-471A-9DE9-53E824033EC2}"/>
              </a:ext>
            </a:extLst>
          </p:cNvPr>
          <p:cNvCxnSpPr>
            <a:stCxn id="44" idx="6"/>
          </p:cNvCxnSpPr>
          <p:nvPr/>
        </p:nvCxnSpPr>
        <p:spPr>
          <a:xfrm flipH="1">
            <a:off x="3973541" y="5041863"/>
            <a:ext cx="318" cy="32541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E81BBB-E629-4C22-8FA3-437D62F536BD}"/>
              </a:ext>
            </a:extLst>
          </p:cNvPr>
          <p:cNvCxnSpPr/>
          <p:nvPr/>
        </p:nvCxnSpPr>
        <p:spPr>
          <a:xfrm>
            <a:off x="2364776" y="5204572"/>
            <a:ext cx="160876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8CD9F50-A428-4FDC-B5D3-9002B4C68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5" y="3236665"/>
            <a:ext cx="1277809" cy="1666280"/>
          </a:xfrm>
          <a:prstGeom prst="rect">
            <a:avLst/>
          </a:prstGeom>
          <a:scene3d>
            <a:camera prst="isometricOffAxis2Right">
              <a:rot lat="1080000" lon="17759994" rev="0"/>
            </a:camera>
            <a:lightRig rig="threePt" dir="t"/>
          </a:scene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D983EF-184F-4450-933C-2ADDFBD00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723">
            <a:off x="2575330" y="2597776"/>
            <a:ext cx="1758796" cy="1367141"/>
          </a:xfrm>
          <a:prstGeom prst="rect">
            <a:avLst/>
          </a:prstGeom>
          <a:scene3d>
            <a:camera prst="orthographicFront">
              <a:rot lat="3798000" lon="17995197" rev="17936272"/>
            </a:camera>
            <a:lightRig rig="threePt" dir="t"/>
          </a:scene3d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95C2E1-83F4-4CA1-AE40-C2DB211E41C5}"/>
              </a:ext>
            </a:extLst>
          </p:cNvPr>
          <p:cNvCxnSpPr/>
          <p:nvPr/>
        </p:nvCxnSpPr>
        <p:spPr>
          <a:xfrm flipH="1">
            <a:off x="4539334" y="4682617"/>
            <a:ext cx="318" cy="3492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474BC3-1FBB-4E88-92AA-3B2E60581413}"/>
              </a:ext>
            </a:extLst>
          </p:cNvPr>
          <p:cNvCxnSpPr/>
          <p:nvPr/>
        </p:nvCxnSpPr>
        <p:spPr>
          <a:xfrm flipV="1">
            <a:off x="3973541" y="4820761"/>
            <a:ext cx="565793" cy="38381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ADEC9F-97C5-40D2-8F31-38FFFFF2C063}"/>
              </a:ext>
            </a:extLst>
          </p:cNvPr>
          <p:cNvCxnSpPr>
            <a:stCxn id="44" idx="7"/>
          </p:cNvCxnSpPr>
          <p:nvPr/>
        </p:nvCxnSpPr>
        <p:spPr>
          <a:xfrm flipH="1" flipV="1">
            <a:off x="2016464" y="5041863"/>
            <a:ext cx="34831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34570C-053C-4E79-8FB0-35C6DA08CF65}"/>
              </a:ext>
            </a:extLst>
          </p:cNvPr>
          <p:cNvCxnSpPr/>
          <p:nvPr/>
        </p:nvCxnSpPr>
        <p:spPr>
          <a:xfrm flipH="1" flipV="1">
            <a:off x="2016464" y="3451908"/>
            <a:ext cx="34831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660DD6-B06B-4517-BE57-15AD5487712B}"/>
              </a:ext>
            </a:extLst>
          </p:cNvPr>
          <p:cNvCxnSpPr/>
          <p:nvPr/>
        </p:nvCxnSpPr>
        <p:spPr>
          <a:xfrm>
            <a:off x="2190620" y="3451908"/>
            <a:ext cx="0" cy="15899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A47E80-C68B-4DA8-A1AE-DC8DF8D789C9}"/>
              </a:ext>
            </a:extLst>
          </p:cNvPr>
          <p:cNvSpPr txBox="1"/>
          <p:nvPr/>
        </p:nvSpPr>
        <p:spPr>
          <a:xfrm>
            <a:off x="1561465" y="4042225"/>
            <a:ext cx="606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2m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81D0D5-388C-474D-A3EB-313061CC3BA3}"/>
              </a:ext>
            </a:extLst>
          </p:cNvPr>
          <p:cNvSpPr txBox="1"/>
          <p:nvPr/>
        </p:nvSpPr>
        <p:spPr>
          <a:xfrm>
            <a:off x="2800441" y="5127731"/>
            <a:ext cx="555473" cy="37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2m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CCCE60-2DEA-458B-8966-CD556F32DB4A}"/>
              </a:ext>
            </a:extLst>
          </p:cNvPr>
          <p:cNvSpPr txBox="1"/>
          <p:nvPr/>
        </p:nvSpPr>
        <p:spPr>
          <a:xfrm>
            <a:off x="4069785" y="4995710"/>
            <a:ext cx="555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2m</a:t>
            </a:r>
          </a:p>
        </p:txBody>
      </p:sp>
      <p:sp>
        <p:nvSpPr>
          <p:cNvPr id="48" name="Can 9">
            <a:extLst>
              <a:ext uri="{FF2B5EF4-FFF2-40B4-BE49-F238E27FC236}">
                <a16:creationId xmlns:a16="http://schemas.microsoft.com/office/drawing/2014/main" id="{6AAB7F35-018A-4F0D-812E-E29F0BA540FC}"/>
              </a:ext>
            </a:extLst>
          </p:cNvPr>
          <p:cNvSpPr/>
          <p:nvPr/>
        </p:nvSpPr>
        <p:spPr>
          <a:xfrm rot="16200000">
            <a:off x="8047067" y="1356875"/>
            <a:ext cx="641199" cy="4682974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5C5008-19F8-4845-948D-E597BBDF2EF4}"/>
              </a:ext>
            </a:extLst>
          </p:cNvPr>
          <p:cNvCxnSpPr/>
          <p:nvPr/>
        </p:nvCxnSpPr>
        <p:spPr>
          <a:xfrm>
            <a:off x="6113143" y="3049643"/>
            <a:ext cx="0" cy="3612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4020B7-918E-4C4B-91EC-60F23F72B116}"/>
              </a:ext>
            </a:extLst>
          </p:cNvPr>
          <p:cNvCxnSpPr/>
          <p:nvPr/>
        </p:nvCxnSpPr>
        <p:spPr>
          <a:xfrm>
            <a:off x="10642179" y="3036743"/>
            <a:ext cx="0" cy="3612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6044559-F8E6-4ED3-9325-CE8C70C180C2}"/>
              </a:ext>
            </a:extLst>
          </p:cNvPr>
          <p:cNvCxnSpPr>
            <a:cxnSpLocks/>
          </p:cNvCxnSpPr>
          <p:nvPr/>
        </p:nvCxnSpPr>
        <p:spPr>
          <a:xfrm flipH="1">
            <a:off x="5593080" y="3377761"/>
            <a:ext cx="5092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01F1D5-7CF7-48FE-9DAA-3C7B5A6DC4EE}"/>
              </a:ext>
            </a:extLst>
          </p:cNvPr>
          <p:cNvCxnSpPr/>
          <p:nvPr/>
        </p:nvCxnSpPr>
        <p:spPr>
          <a:xfrm flipH="1">
            <a:off x="5636424" y="4018962"/>
            <a:ext cx="5005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5E96A5-62B2-4C17-A3F8-129D5ACC7AC2}"/>
              </a:ext>
            </a:extLst>
          </p:cNvPr>
          <p:cNvCxnSpPr>
            <a:cxnSpLocks/>
          </p:cNvCxnSpPr>
          <p:nvPr/>
        </p:nvCxnSpPr>
        <p:spPr>
          <a:xfrm>
            <a:off x="5929876" y="3377761"/>
            <a:ext cx="0" cy="62830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D062F3D-E376-4A6C-9340-62690221D743}"/>
              </a:ext>
            </a:extLst>
          </p:cNvPr>
          <p:cNvCxnSpPr>
            <a:cxnSpLocks/>
          </p:cNvCxnSpPr>
          <p:nvPr/>
        </p:nvCxnSpPr>
        <p:spPr>
          <a:xfrm>
            <a:off x="6096905" y="3230247"/>
            <a:ext cx="4545274" cy="641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1126522-7478-4247-8A8B-B0217F4CB6C9}"/>
              </a:ext>
            </a:extLst>
          </p:cNvPr>
          <p:cNvSpPr txBox="1"/>
          <p:nvPr/>
        </p:nvSpPr>
        <p:spPr>
          <a:xfrm>
            <a:off x="4943369" y="3415714"/>
            <a:ext cx="1207315" cy="55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0.5m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352C2D-6A6E-4857-B7BD-B290F4D55F53}"/>
              </a:ext>
            </a:extLst>
          </p:cNvPr>
          <p:cNvSpPr txBox="1"/>
          <p:nvPr/>
        </p:nvSpPr>
        <p:spPr>
          <a:xfrm>
            <a:off x="7717054" y="2801153"/>
            <a:ext cx="930710" cy="53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5m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C699CB-0562-4952-B8CC-5608C9B10AD5}"/>
              </a:ext>
            </a:extLst>
          </p:cNvPr>
          <p:cNvGrpSpPr/>
          <p:nvPr/>
        </p:nvGrpSpPr>
        <p:grpSpPr>
          <a:xfrm>
            <a:off x="9903722" y="3765089"/>
            <a:ext cx="676964" cy="327083"/>
            <a:chOff x="2055417" y="4356451"/>
            <a:chExt cx="2476639" cy="119661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BFA589-53D3-4672-9A64-FE70E2ED89E1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80F526E-4F2B-477E-BDD4-B407663B220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67362B9-2500-4FA3-A8AC-7B23DECC0094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96FA679-B2D6-4843-9EE9-FA06178CC780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1E3D77F-4FC1-4F08-A5E9-4F4C1BF33469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315D620-FA8C-4B00-8C6B-D4D80033F811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Flowchart: Terminator 62">
              <a:extLst>
                <a:ext uri="{FF2B5EF4-FFF2-40B4-BE49-F238E27FC236}">
                  <a16:creationId xmlns:a16="http://schemas.microsoft.com/office/drawing/2014/main" id="{FFCDA29E-8415-4D17-8A71-B7A8465DAC58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FBBBD747-39FB-4469-9A7A-48AE29413D44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43">
              <a:extLst>
                <a:ext uri="{FF2B5EF4-FFF2-40B4-BE49-F238E27FC236}">
                  <a16:creationId xmlns:a16="http://schemas.microsoft.com/office/drawing/2014/main" id="{33E7E925-C441-4AB9-B188-2F5E745F5204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>
              <a:extLst>
                <a:ext uri="{FF2B5EF4-FFF2-40B4-BE49-F238E27FC236}">
                  <a16:creationId xmlns:a16="http://schemas.microsoft.com/office/drawing/2014/main" id="{913FEFA5-C974-4FCE-A206-50FEA5BEB355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AA614D6-0092-40DD-8DCA-FD7A93F2EF24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DBD691F-0B2A-4AAA-AF46-EC8DACFC9F5E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D64A6C7-7840-4CDF-8102-2B6573D00E86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7E69DFB-8B15-4C49-99B2-25DBA2AE0BC1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7F8F835-BAB9-4AA7-840E-EC997726C285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AB1F4D-BA2D-48DA-B392-8F22C3A18025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FE26835-40FF-46F7-BDCD-F7755E7B612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7A54E39-B66C-4B84-80EF-7FAB53FBD225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4F6AA55-844F-4441-9E9D-444C715CE150}"/>
              </a:ext>
            </a:extLst>
          </p:cNvPr>
          <p:cNvGrpSpPr/>
          <p:nvPr/>
        </p:nvGrpSpPr>
        <p:grpSpPr>
          <a:xfrm flipH="1">
            <a:off x="2234736" y="4860106"/>
            <a:ext cx="544563" cy="263112"/>
            <a:chOff x="2055417" y="4356451"/>
            <a:chExt cx="2476639" cy="119661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06B10B3-5E13-43E2-8E2C-AD672421E915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C730043-DDEE-4D83-B244-4C2FAF46AB01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8A9A76D-36AE-4684-86CD-8ECD73F491AA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AFEB2D3-4029-4DCA-A56A-243229B731ED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EA1A3DA-EE4A-484D-AE93-587765A3C276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9A49BBA-0D4A-4B63-92DC-4DDCF69F316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Flowchart: Terminator 81">
              <a:extLst>
                <a:ext uri="{FF2B5EF4-FFF2-40B4-BE49-F238E27FC236}">
                  <a16:creationId xmlns:a16="http://schemas.microsoft.com/office/drawing/2014/main" id="{B7AB8722-EFEF-4D13-A46B-DD2C7DA0994F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9381FA4D-0BDF-4AFE-9D4F-B1A472045750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C990D02C-EF4A-46F5-B79E-2FBA12DAB075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Terminator 84">
              <a:extLst>
                <a:ext uri="{FF2B5EF4-FFF2-40B4-BE49-F238E27FC236}">
                  <a16:creationId xmlns:a16="http://schemas.microsoft.com/office/drawing/2014/main" id="{17D1D04B-8FAB-4750-B48B-EAF62D7520C1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DC77A94-BA70-4A24-A9D8-672A6E72AF5C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DB62307-FFC9-4CD5-9AC2-A275F3D9A766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F8B5633-186B-4D87-BACE-97F3CE69FD6D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CB708E1-5353-49FA-B758-C3D04D6BD482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2D58B56-49C0-4B2C-925F-443F65F69D26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A408CC3-4E57-4DF2-ADDE-2F34CA7209B8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697BE05-1C58-4797-AF7A-2B65033B6F75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E602DA0-1BFC-4FEF-8239-43B4E110BB31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1B3437-E952-4367-8D55-89CA18275CA1}"/>
              </a:ext>
            </a:extLst>
          </p:cNvPr>
          <p:cNvGrpSpPr/>
          <p:nvPr/>
        </p:nvGrpSpPr>
        <p:grpSpPr>
          <a:xfrm>
            <a:off x="6980011" y="4190308"/>
            <a:ext cx="1955912" cy="945021"/>
            <a:chOff x="2055417" y="4356451"/>
            <a:chExt cx="2476639" cy="119661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0D5471C-A7A1-4534-A58F-01E5513DBE02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5C13EFF-0797-4DE1-8685-26F997253C3C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F25E9AE-7ECE-4240-96C9-4059F0E57387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12C1700-80A4-4538-9E73-47C4460F13D4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0D952368-B341-48B5-AE22-7D45147AD72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013A16C-4E92-4753-A684-7BC4EE804C3A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lowchart: Terminator 100">
              <a:extLst>
                <a:ext uri="{FF2B5EF4-FFF2-40B4-BE49-F238E27FC236}">
                  <a16:creationId xmlns:a16="http://schemas.microsoft.com/office/drawing/2014/main" id="{50852DD4-19F5-4A1B-A82E-9CC68D752E1D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EB5BD617-088B-4104-93BE-D7E30AACAF5C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43">
              <a:extLst>
                <a:ext uri="{FF2B5EF4-FFF2-40B4-BE49-F238E27FC236}">
                  <a16:creationId xmlns:a16="http://schemas.microsoft.com/office/drawing/2014/main" id="{632269B3-4C65-4D88-A104-D4EF921C7D12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Terminator 103">
              <a:extLst>
                <a:ext uri="{FF2B5EF4-FFF2-40B4-BE49-F238E27FC236}">
                  <a16:creationId xmlns:a16="http://schemas.microsoft.com/office/drawing/2014/main" id="{C832DA4F-6F6A-45FD-BE5F-BCB3D290C9C0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82B0477-719F-4817-9E64-01F5B6C11711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A7C1693-C4D9-4F03-AB2F-23765A810451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08D75A1-12B5-4772-AE7D-F54196251E6D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D000EDA-6CB8-4103-B324-DBF9B408733F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C170CDA-29F2-4461-8650-C3B19CBBDA95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F2BEEEE-5D5B-4213-BEC0-7B3866712E60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205CE8A-C420-4C40-BEC5-C39C0038AFA0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6847237-3577-4D46-A1EE-F6013740DC40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3CF9420-D073-47E5-B35C-14B71E23C907}"/>
              </a:ext>
            </a:extLst>
          </p:cNvPr>
          <p:cNvCxnSpPr>
            <a:cxnSpLocks/>
          </p:cNvCxnSpPr>
          <p:nvPr/>
        </p:nvCxnSpPr>
        <p:spPr>
          <a:xfrm>
            <a:off x="9029930" y="4375164"/>
            <a:ext cx="0" cy="71076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085A422-0264-4C46-A46D-15FF06199AAF}"/>
              </a:ext>
            </a:extLst>
          </p:cNvPr>
          <p:cNvSpPr txBox="1"/>
          <p:nvPr/>
        </p:nvSpPr>
        <p:spPr>
          <a:xfrm>
            <a:off x="8908715" y="4466353"/>
            <a:ext cx="120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0.18m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6D2D461-B278-43AD-BB0F-2789A82ED3F3}"/>
              </a:ext>
            </a:extLst>
          </p:cNvPr>
          <p:cNvCxnSpPr>
            <a:cxnSpLocks/>
          </p:cNvCxnSpPr>
          <p:nvPr/>
        </p:nvCxnSpPr>
        <p:spPr>
          <a:xfrm>
            <a:off x="7461442" y="5194946"/>
            <a:ext cx="1475332" cy="1972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A2FDC28B-CE0A-491F-A0F0-35B84CDFCD50}"/>
              </a:ext>
            </a:extLst>
          </p:cNvPr>
          <p:cNvSpPr txBox="1"/>
          <p:nvPr/>
        </p:nvSpPr>
        <p:spPr>
          <a:xfrm>
            <a:off x="7586368" y="5133310"/>
            <a:ext cx="120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0.4m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63BC4A-DBB0-4141-8215-026898F60483}"/>
              </a:ext>
            </a:extLst>
          </p:cNvPr>
          <p:cNvCxnSpPr/>
          <p:nvPr/>
        </p:nvCxnSpPr>
        <p:spPr>
          <a:xfrm flipV="1">
            <a:off x="7461442" y="4973630"/>
            <a:ext cx="0" cy="289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A483F19-5AF7-4E4F-A539-809FC9F380F6}"/>
              </a:ext>
            </a:extLst>
          </p:cNvPr>
          <p:cNvCxnSpPr/>
          <p:nvPr/>
        </p:nvCxnSpPr>
        <p:spPr>
          <a:xfrm flipV="1">
            <a:off x="8935923" y="4995710"/>
            <a:ext cx="0" cy="289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2AF86BC-59BA-4020-B925-339ECCE333C3}"/>
              </a:ext>
            </a:extLst>
          </p:cNvPr>
          <p:cNvCxnSpPr>
            <a:cxnSpLocks/>
          </p:cNvCxnSpPr>
          <p:nvPr/>
        </p:nvCxnSpPr>
        <p:spPr>
          <a:xfrm flipH="1">
            <a:off x="8824824" y="5100258"/>
            <a:ext cx="3518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9E295F7-70D9-4D29-9229-E33963A08E75}"/>
              </a:ext>
            </a:extLst>
          </p:cNvPr>
          <p:cNvCxnSpPr>
            <a:cxnSpLocks/>
          </p:cNvCxnSpPr>
          <p:nvPr/>
        </p:nvCxnSpPr>
        <p:spPr>
          <a:xfrm flipH="1">
            <a:off x="8793683" y="4375164"/>
            <a:ext cx="3518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68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FB0F2-EF6B-4C3D-95B4-6322AA53DDC7}"/>
              </a:ext>
            </a:extLst>
          </p:cNvPr>
          <p:cNvGrpSpPr/>
          <p:nvPr/>
        </p:nvGrpSpPr>
        <p:grpSpPr>
          <a:xfrm>
            <a:off x="2053414" y="2682240"/>
            <a:ext cx="2615279" cy="2536412"/>
            <a:chOff x="2543271" y="2814320"/>
            <a:chExt cx="2615279" cy="2536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61104BA-9A13-4059-B12F-D877C2122C68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CF7F30D-0471-4AEF-8172-72E0BC9E0EEB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EADDEB-4DE5-475F-9822-64B5743FE29E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Cross 141">
                  <a:extLst>
                    <a:ext uri="{FF2B5EF4-FFF2-40B4-BE49-F238E27FC236}">
                      <a16:creationId xmlns:a16="http://schemas.microsoft.com/office/drawing/2014/main" id="{771DBE2C-3EC9-403F-99F5-A5E281415410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Freeform 159">
                <a:extLst>
                  <a:ext uri="{FF2B5EF4-FFF2-40B4-BE49-F238E27FC236}">
                    <a16:creationId xmlns:a16="http://schemas.microsoft.com/office/drawing/2014/main" id="{AC432F85-D061-4609-AFDE-7218D4CDB71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F694504B-A66F-4C74-AB61-F5060D1A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B5D43AB9-B8FE-47EC-BAF7-06D55D44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6" name="Cylinder 5">
            <a:extLst>
              <a:ext uri="{FF2B5EF4-FFF2-40B4-BE49-F238E27FC236}">
                <a16:creationId xmlns:a16="http://schemas.microsoft.com/office/drawing/2014/main" id="{6376420C-EAC1-4EE8-A25D-FE54E44C3221}"/>
              </a:ext>
            </a:extLst>
          </p:cNvPr>
          <p:cNvSpPr/>
          <p:nvPr/>
        </p:nvSpPr>
        <p:spPr>
          <a:xfrm rot="5400000">
            <a:off x="4219557" y="3835806"/>
            <a:ext cx="229857" cy="66841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AC2207-CB6B-4381-9391-3888638361AE}"/>
              </a:ext>
            </a:extLst>
          </p:cNvPr>
          <p:cNvGrpSpPr/>
          <p:nvPr/>
        </p:nvGrpSpPr>
        <p:grpSpPr>
          <a:xfrm>
            <a:off x="3865696" y="6287545"/>
            <a:ext cx="1308097" cy="1722246"/>
            <a:chOff x="4258700" y="3663224"/>
            <a:chExt cx="1308097" cy="1722246"/>
          </a:xfrm>
        </p:grpSpPr>
        <p:sp>
          <p:nvSpPr>
            <p:cNvPr id="152" name="Block Arc 151">
              <a:extLst>
                <a:ext uri="{FF2B5EF4-FFF2-40B4-BE49-F238E27FC236}">
                  <a16:creationId xmlns:a16="http://schemas.microsoft.com/office/drawing/2014/main" id="{2F6A2925-20C3-4323-8DDD-739A45FAF367}"/>
                </a:ext>
              </a:extLst>
            </p:cNvPr>
            <p:cNvSpPr/>
            <p:nvPr/>
          </p:nvSpPr>
          <p:spPr>
            <a:xfrm rot="10800000">
              <a:off x="4262831" y="3663224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Block Arc 152">
              <a:extLst>
                <a:ext uri="{FF2B5EF4-FFF2-40B4-BE49-F238E27FC236}">
                  <a16:creationId xmlns:a16="http://schemas.microsoft.com/office/drawing/2014/main" id="{4FB20F0D-CF96-493A-80D0-9A4E098F93C1}"/>
                </a:ext>
              </a:extLst>
            </p:cNvPr>
            <p:cNvSpPr/>
            <p:nvPr/>
          </p:nvSpPr>
          <p:spPr>
            <a:xfrm rot="10800000">
              <a:off x="4361779" y="3699739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70">
              <a:extLst>
                <a:ext uri="{FF2B5EF4-FFF2-40B4-BE49-F238E27FC236}">
                  <a16:creationId xmlns:a16="http://schemas.microsoft.com/office/drawing/2014/main" id="{4A5A1E4C-5F96-412E-960D-EEDFC3CD0E30}"/>
                </a:ext>
              </a:extLst>
            </p:cNvPr>
            <p:cNvSpPr/>
            <p:nvPr/>
          </p:nvSpPr>
          <p:spPr>
            <a:xfrm>
              <a:off x="4258700" y="450246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70">
              <a:extLst>
                <a:ext uri="{FF2B5EF4-FFF2-40B4-BE49-F238E27FC236}">
                  <a16:creationId xmlns:a16="http://schemas.microsoft.com/office/drawing/2014/main" id="{442EFFC2-97F8-4A09-8EEE-F2A7014D3D86}"/>
                </a:ext>
              </a:extLst>
            </p:cNvPr>
            <p:cNvSpPr/>
            <p:nvPr/>
          </p:nvSpPr>
          <p:spPr>
            <a:xfrm>
              <a:off x="5158974" y="450671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Cylinder 150">
            <a:extLst>
              <a:ext uri="{FF2B5EF4-FFF2-40B4-BE49-F238E27FC236}">
                <a16:creationId xmlns:a16="http://schemas.microsoft.com/office/drawing/2014/main" id="{26A18E43-3071-4BC2-B5A5-41F81BB34F99}"/>
              </a:ext>
            </a:extLst>
          </p:cNvPr>
          <p:cNvSpPr/>
          <p:nvPr/>
        </p:nvSpPr>
        <p:spPr>
          <a:xfrm rot="5400000">
            <a:off x="4465311" y="4005323"/>
            <a:ext cx="406762" cy="29789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Can 9">
            <a:extLst>
              <a:ext uri="{FF2B5EF4-FFF2-40B4-BE49-F238E27FC236}">
                <a16:creationId xmlns:a16="http://schemas.microsoft.com/office/drawing/2014/main" id="{E438A682-37D3-4014-8437-AA410874E473}"/>
              </a:ext>
            </a:extLst>
          </p:cNvPr>
          <p:cNvSpPr/>
          <p:nvPr/>
        </p:nvSpPr>
        <p:spPr>
          <a:xfrm rot="5400000">
            <a:off x="6853187" y="2550754"/>
            <a:ext cx="1666280" cy="3320293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Cylinder 158">
            <a:extLst>
              <a:ext uri="{FF2B5EF4-FFF2-40B4-BE49-F238E27FC236}">
                <a16:creationId xmlns:a16="http://schemas.microsoft.com/office/drawing/2014/main" id="{DF906A3A-74CA-4273-ADD0-C9E517447046}"/>
              </a:ext>
            </a:extLst>
          </p:cNvPr>
          <p:cNvSpPr/>
          <p:nvPr/>
        </p:nvSpPr>
        <p:spPr>
          <a:xfrm rot="5400000">
            <a:off x="9373786" y="3888158"/>
            <a:ext cx="229857" cy="66841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4D6F2DD-601F-4D66-86EF-481FC531FAA7}"/>
              </a:ext>
            </a:extLst>
          </p:cNvPr>
          <p:cNvGrpSpPr/>
          <p:nvPr/>
        </p:nvGrpSpPr>
        <p:grpSpPr>
          <a:xfrm>
            <a:off x="9019925" y="6339897"/>
            <a:ext cx="1308097" cy="1722246"/>
            <a:chOff x="4258700" y="3663224"/>
            <a:chExt cx="1308097" cy="1722246"/>
          </a:xfrm>
        </p:grpSpPr>
        <p:sp>
          <p:nvSpPr>
            <p:cNvPr id="161" name="Block Arc 160">
              <a:extLst>
                <a:ext uri="{FF2B5EF4-FFF2-40B4-BE49-F238E27FC236}">
                  <a16:creationId xmlns:a16="http://schemas.microsoft.com/office/drawing/2014/main" id="{EAD23A8D-38D9-4527-BED8-F20C909B8011}"/>
                </a:ext>
              </a:extLst>
            </p:cNvPr>
            <p:cNvSpPr/>
            <p:nvPr/>
          </p:nvSpPr>
          <p:spPr>
            <a:xfrm rot="10800000">
              <a:off x="4262831" y="3663224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Block Arc 161">
              <a:extLst>
                <a:ext uri="{FF2B5EF4-FFF2-40B4-BE49-F238E27FC236}">
                  <a16:creationId xmlns:a16="http://schemas.microsoft.com/office/drawing/2014/main" id="{13031E18-9CA0-46F7-8A61-8FCD39319493}"/>
                </a:ext>
              </a:extLst>
            </p:cNvPr>
            <p:cNvSpPr/>
            <p:nvPr/>
          </p:nvSpPr>
          <p:spPr>
            <a:xfrm rot="10800000">
              <a:off x="4361779" y="3699739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Rectangle 70">
              <a:extLst>
                <a:ext uri="{FF2B5EF4-FFF2-40B4-BE49-F238E27FC236}">
                  <a16:creationId xmlns:a16="http://schemas.microsoft.com/office/drawing/2014/main" id="{7B7B7F1C-2408-4B24-8981-194E56979593}"/>
                </a:ext>
              </a:extLst>
            </p:cNvPr>
            <p:cNvSpPr/>
            <p:nvPr/>
          </p:nvSpPr>
          <p:spPr>
            <a:xfrm>
              <a:off x="4258700" y="450246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70">
              <a:extLst>
                <a:ext uri="{FF2B5EF4-FFF2-40B4-BE49-F238E27FC236}">
                  <a16:creationId xmlns:a16="http://schemas.microsoft.com/office/drawing/2014/main" id="{05B1F525-010B-4562-A169-D1BA42DF027C}"/>
                </a:ext>
              </a:extLst>
            </p:cNvPr>
            <p:cNvSpPr/>
            <p:nvPr/>
          </p:nvSpPr>
          <p:spPr>
            <a:xfrm>
              <a:off x="5158974" y="450671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Cylinder 164">
            <a:extLst>
              <a:ext uri="{FF2B5EF4-FFF2-40B4-BE49-F238E27FC236}">
                <a16:creationId xmlns:a16="http://schemas.microsoft.com/office/drawing/2014/main" id="{9852CCEE-A892-4271-960F-1A6CBADED395}"/>
              </a:ext>
            </a:extLst>
          </p:cNvPr>
          <p:cNvSpPr/>
          <p:nvPr/>
        </p:nvSpPr>
        <p:spPr>
          <a:xfrm rot="5400000">
            <a:off x="9619540" y="4057675"/>
            <a:ext cx="406762" cy="29789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9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FB0F2-EF6B-4C3D-95B4-6322AA53DDC7}"/>
              </a:ext>
            </a:extLst>
          </p:cNvPr>
          <p:cNvGrpSpPr/>
          <p:nvPr/>
        </p:nvGrpSpPr>
        <p:grpSpPr>
          <a:xfrm>
            <a:off x="2053414" y="2682240"/>
            <a:ext cx="2615279" cy="2536412"/>
            <a:chOff x="2543271" y="2814320"/>
            <a:chExt cx="2615279" cy="2536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61104BA-9A13-4059-B12F-D877C2122C68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CF7F30D-0471-4AEF-8172-72E0BC9E0EEB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EADDEB-4DE5-475F-9822-64B5743FE29E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Cross 141">
                  <a:extLst>
                    <a:ext uri="{FF2B5EF4-FFF2-40B4-BE49-F238E27FC236}">
                      <a16:creationId xmlns:a16="http://schemas.microsoft.com/office/drawing/2014/main" id="{771DBE2C-3EC9-403F-99F5-A5E281415410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Freeform 159">
                <a:extLst>
                  <a:ext uri="{FF2B5EF4-FFF2-40B4-BE49-F238E27FC236}">
                    <a16:creationId xmlns:a16="http://schemas.microsoft.com/office/drawing/2014/main" id="{AC432F85-D061-4609-AFDE-7218D4CDB71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F694504B-A66F-4C74-AB61-F5060D1A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B5D43AB9-B8FE-47EC-BAF7-06D55D44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6" name="Cylinder 5">
            <a:extLst>
              <a:ext uri="{FF2B5EF4-FFF2-40B4-BE49-F238E27FC236}">
                <a16:creationId xmlns:a16="http://schemas.microsoft.com/office/drawing/2014/main" id="{6376420C-EAC1-4EE8-A25D-FE54E44C3221}"/>
              </a:ext>
            </a:extLst>
          </p:cNvPr>
          <p:cNvSpPr/>
          <p:nvPr/>
        </p:nvSpPr>
        <p:spPr>
          <a:xfrm rot="5400000">
            <a:off x="4219557" y="3835806"/>
            <a:ext cx="229857" cy="66841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AC2207-CB6B-4381-9391-3888638361AE}"/>
              </a:ext>
            </a:extLst>
          </p:cNvPr>
          <p:cNvGrpSpPr/>
          <p:nvPr/>
        </p:nvGrpSpPr>
        <p:grpSpPr>
          <a:xfrm>
            <a:off x="3707730" y="3140457"/>
            <a:ext cx="1308097" cy="1722246"/>
            <a:chOff x="4258700" y="3663224"/>
            <a:chExt cx="1308097" cy="1722246"/>
          </a:xfrm>
        </p:grpSpPr>
        <p:sp>
          <p:nvSpPr>
            <p:cNvPr id="152" name="Block Arc 151">
              <a:extLst>
                <a:ext uri="{FF2B5EF4-FFF2-40B4-BE49-F238E27FC236}">
                  <a16:creationId xmlns:a16="http://schemas.microsoft.com/office/drawing/2014/main" id="{2F6A2925-20C3-4323-8DDD-739A45FAF367}"/>
                </a:ext>
              </a:extLst>
            </p:cNvPr>
            <p:cNvSpPr/>
            <p:nvPr/>
          </p:nvSpPr>
          <p:spPr>
            <a:xfrm rot="10800000">
              <a:off x="4262831" y="3663224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Block Arc 152">
              <a:extLst>
                <a:ext uri="{FF2B5EF4-FFF2-40B4-BE49-F238E27FC236}">
                  <a16:creationId xmlns:a16="http://schemas.microsoft.com/office/drawing/2014/main" id="{4FB20F0D-CF96-493A-80D0-9A4E098F93C1}"/>
                </a:ext>
              </a:extLst>
            </p:cNvPr>
            <p:cNvSpPr/>
            <p:nvPr/>
          </p:nvSpPr>
          <p:spPr>
            <a:xfrm rot="10800000">
              <a:off x="4361779" y="3699739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70">
              <a:extLst>
                <a:ext uri="{FF2B5EF4-FFF2-40B4-BE49-F238E27FC236}">
                  <a16:creationId xmlns:a16="http://schemas.microsoft.com/office/drawing/2014/main" id="{4A5A1E4C-5F96-412E-960D-EEDFC3CD0E30}"/>
                </a:ext>
              </a:extLst>
            </p:cNvPr>
            <p:cNvSpPr/>
            <p:nvPr/>
          </p:nvSpPr>
          <p:spPr>
            <a:xfrm>
              <a:off x="4258700" y="450246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70">
              <a:extLst>
                <a:ext uri="{FF2B5EF4-FFF2-40B4-BE49-F238E27FC236}">
                  <a16:creationId xmlns:a16="http://schemas.microsoft.com/office/drawing/2014/main" id="{442EFFC2-97F8-4A09-8EEE-F2A7014D3D86}"/>
                </a:ext>
              </a:extLst>
            </p:cNvPr>
            <p:cNvSpPr/>
            <p:nvPr/>
          </p:nvSpPr>
          <p:spPr>
            <a:xfrm>
              <a:off x="5158974" y="450671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Cylinder 150">
            <a:extLst>
              <a:ext uri="{FF2B5EF4-FFF2-40B4-BE49-F238E27FC236}">
                <a16:creationId xmlns:a16="http://schemas.microsoft.com/office/drawing/2014/main" id="{26A18E43-3071-4BC2-B5A5-41F81BB34F99}"/>
              </a:ext>
            </a:extLst>
          </p:cNvPr>
          <p:cNvSpPr/>
          <p:nvPr/>
        </p:nvSpPr>
        <p:spPr>
          <a:xfrm rot="5400000">
            <a:off x="4465311" y="4005323"/>
            <a:ext cx="406762" cy="29789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Can 9">
            <a:extLst>
              <a:ext uri="{FF2B5EF4-FFF2-40B4-BE49-F238E27FC236}">
                <a16:creationId xmlns:a16="http://schemas.microsoft.com/office/drawing/2014/main" id="{E438A682-37D3-4014-8437-AA410874E473}"/>
              </a:ext>
            </a:extLst>
          </p:cNvPr>
          <p:cNvSpPr/>
          <p:nvPr/>
        </p:nvSpPr>
        <p:spPr>
          <a:xfrm rot="5400000">
            <a:off x="6853187" y="2550754"/>
            <a:ext cx="1666280" cy="3320293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Cylinder 158">
            <a:extLst>
              <a:ext uri="{FF2B5EF4-FFF2-40B4-BE49-F238E27FC236}">
                <a16:creationId xmlns:a16="http://schemas.microsoft.com/office/drawing/2014/main" id="{DF906A3A-74CA-4273-ADD0-C9E517447046}"/>
              </a:ext>
            </a:extLst>
          </p:cNvPr>
          <p:cNvSpPr/>
          <p:nvPr/>
        </p:nvSpPr>
        <p:spPr>
          <a:xfrm rot="5400000">
            <a:off x="9373786" y="3888158"/>
            <a:ext cx="229857" cy="66841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4D6F2DD-601F-4D66-86EF-481FC531FAA7}"/>
              </a:ext>
            </a:extLst>
          </p:cNvPr>
          <p:cNvGrpSpPr/>
          <p:nvPr/>
        </p:nvGrpSpPr>
        <p:grpSpPr>
          <a:xfrm>
            <a:off x="8861959" y="3192809"/>
            <a:ext cx="1308097" cy="1722246"/>
            <a:chOff x="4258700" y="3663224"/>
            <a:chExt cx="1308097" cy="1722246"/>
          </a:xfrm>
        </p:grpSpPr>
        <p:sp>
          <p:nvSpPr>
            <p:cNvPr id="161" name="Block Arc 160">
              <a:extLst>
                <a:ext uri="{FF2B5EF4-FFF2-40B4-BE49-F238E27FC236}">
                  <a16:creationId xmlns:a16="http://schemas.microsoft.com/office/drawing/2014/main" id="{EAD23A8D-38D9-4527-BED8-F20C909B8011}"/>
                </a:ext>
              </a:extLst>
            </p:cNvPr>
            <p:cNvSpPr/>
            <p:nvPr/>
          </p:nvSpPr>
          <p:spPr>
            <a:xfrm rot="10800000">
              <a:off x="4262831" y="3663224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Block Arc 161">
              <a:extLst>
                <a:ext uri="{FF2B5EF4-FFF2-40B4-BE49-F238E27FC236}">
                  <a16:creationId xmlns:a16="http://schemas.microsoft.com/office/drawing/2014/main" id="{13031E18-9CA0-46F7-8A61-8FCD39319493}"/>
                </a:ext>
              </a:extLst>
            </p:cNvPr>
            <p:cNvSpPr/>
            <p:nvPr/>
          </p:nvSpPr>
          <p:spPr>
            <a:xfrm rot="10800000">
              <a:off x="4361779" y="3699739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Rectangle 70">
              <a:extLst>
                <a:ext uri="{FF2B5EF4-FFF2-40B4-BE49-F238E27FC236}">
                  <a16:creationId xmlns:a16="http://schemas.microsoft.com/office/drawing/2014/main" id="{7B7B7F1C-2408-4B24-8981-194E56979593}"/>
                </a:ext>
              </a:extLst>
            </p:cNvPr>
            <p:cNvSpPr/>
            <p:nvPr/>
          </p:nvSpPr>
          <p:spPr>
            <a:xfrm>
              <a:off x="4258700" y="450246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70">
              <a:extLst>
                <a:ext uri="{FF2B5EF4-FFF2-40B4-BE49-F238E27FC236}">
                  <a16:creationId xmlns:a16="http://schemas.microsoft.com/office/drawing/2014/main" id="{05B1F525-010B-4562-A169-D1BA42DF027C}"/>
                </a:ext>
              </a:extLst>
            </p:cNvPr>
            <p:cNvSpPr/>
            <p:nvPr/>
          </p:nvSpPr>
          <p:spPr>
            <a:xfrm>
              <a:off x="5158974" y="4506717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Cylinder 164">
            <a:extLst>
              <a:ext uri="{FF2B5EF4-FFF2-40B4-BE49-F238E27FC236}">
                <a16:creationId xmlns:a16="http://schemas.microsoft.com/office/drawing/2014/main" id="{9852CCEE-A892-4271-960F-1A6CBADED395}"/>
              </a:ext>
            </a:extLst>
          </p:cNvPr>
          <p:cNvSpPr/>
          <p:nvPr/>
        </p:nvSpPr>
        <p:spPr>
          <a:xfrm rot="5400000">
            <a:off x="9619540" y="4057675"/>
            <a:ext cx="406762" cy="29789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2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FB0F2-EF6B-4C3D-95B4-6322AA53DDC7}"/>
              </a:ext>
            </a:extLst>
          </p:cNvPr>
          <p:cNvGrpSpPr/>
          <p:nvPr/>
        </p:nvGrpSpPr>
        <p:grpSpPr>
          <a:xfrm>
            <a:off x="2053414" y="2682240"/>
            <a:ext cx="2615279" cy="2536412"/>
            <a:chOff x="2543271" y="2814320"/>
            <a:chExt cx="2615279" cy="2536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61104BA-9A13-4059-B12F-D877C2122C68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CF7F30D-0471-4AEF-8172-72E0BC9E0EEB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EADDEB-4DE5-475F-9822-64B5743FE29E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Cross 141">
                  <a:extLst>
                    <a:ext uri="{FF2B5EF4-FFF2-40B4-BE49-F238E27FC236}">
                      <a16:creationId xmlns:a16="http://schemas.microsoft.com/office/drawing/2014/main" id="{771DBE2C-3EC9-403F-99F5-A5E281415410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Freeform 159">
                <a:extLst>
                  <a:ext uri="{FF2B5EF4-FFF2-40B4-BE49-F238E27FC236}">
                    <a16:creationId xmlns:a16="http://schemas.microsoft.com/office/drawing/2014/main" id="{AC432F85-D061-4609-AFDE-7218D4CDB71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F694504B-A66F-4C74-AB61-F5060D1A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B5D43AB9-B8FE-47EC-BAF7-06D55D44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156" name="Can 9">
            <a:extLst>
              <a:ext uri="{FF2B5EF4-FFF2-40B4-BE49-F238E27FC236}">
                <a16:creationId xmlns:a16="http://schemas.microsoft.com/office/drawing/2014/main" id="{E438A682-37D3-4014-8437-AA410874E473}"/>
              </a:ext>
            </a:extLst>
          </p:cNvPr>
          <p:cNvSpPr/>
          <p:nvPr/>
        </p:nvSpPr>
        <p:spPr>
          <a:xfrm rot="5400000">
            <a:off x="6853187" y="2550754"/>
            <a:ext cx="1666280" cy="3320293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EFEBC5-91C8-469E-87E5-56330721B14B}"/>
              </a:ext>
            </a:extLst>
          </p:cNvPr>
          <p:cNvGrpSpPr/>
          <p:nvPr/>
        </p:nvGrpSpPr>
        <p:grpSpPr>
          <a:xfrm>
            <a:off x="4430572" y="7005915"/>
            <a:ext cx="926960" cy="637275"/>
            <a:chOff x="4781033" y="3146442"/>
            <a:chExt cx="1171697" cy="8055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AD0B0A-22E5-40F1-881B-C6C7B089B0CD}"/>
                </a:ext>
              </a:extLst>
            </p:cNvPr>
            <p:cNvSpPr/>
            <p:nvPr/>
          </p:nvSpPr>
          <p:spPr>
            <a:xfrm>
              <a:off x="5229697" y="3402174"/>
              <a:ext cx="212827" cy="54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1">
              <a:extLst>
                <a:ext uri="{FF2B5EF4-FFF2-40B4-BE49-F238E27FC236}">
                  <a16:creationId xmlns:a16="http://schemas.microsoft.com/office/drawing/2014/main" id="{4BB40FE2-4115-47AA-8210-F2C2663FFD40}"/>
                </a:ext>
              </a:extLst>
            </p:cNvPr>
            <p:cNvSpPr/>
            <p:nvPr/>
          </p:nvSpPr>
          <p:spPr>
            <a:xfrm>
              <a:off x="4781033" y="3146442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BD9A12-ED78-4FDD-803A-73CC1D9BF6A4}"/>
                </a:ext>
              </a:extLst>
            </p:cNvPr>
            <p:cNvSpPr/>
            <p:nvPr/>
          </p:nvSpPr>
          <p:spPr>
            <a:xfrm>
              <a:off x="4781033" y="3331532"/>
              <a:ext cx="859172" cy="18509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id="{939AD2A7-39BB-4456-B694-51695E9CEC4A}"/>
                </a:ext>
              </a:extLst>
            </p:cNvPr>
            <p:cNvSpPr/>
            <p:nvPr/>
          </p:nvSpPr>
          <p:spPr>
            <a:xfrm>
              <a:off x="5640205" y="3146746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8B2EBA-EE21-4B3C-963C-E8263CCAFBD2}"/>
              </a:ext>
            </a:extLst>
          </p:cNvPr>
          <p:cNvGrpSpPr/>
          <p:nvPr/>
        </p:nvGrpSpPr>
        <p:grpSpPr>
          <a:xfrm>
            <a:off x="4000279" y="3984923"/>
            <a:ext cx="1482479" cy="370180"/>
            <a:chOff x="4000279" y="3984923"/>
            <a:chExt cx="1482479" cy="370180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64260646-3FEF-4FFD-A5C7-FD91A751BC61}"/>
                </a:ext>
              </a:extLst>
            </p:cNvPr>
            <p:cNvSpPr/>
            <p:nvPr/>
          </p:nvSpPr>
          <p:spPr>
            <a:xfrm>
              <a:off x="4311061" y="417001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6376420C-EAC1-4EE8-A25D-FE54E44C3221}"/>
                </a:ext>
              </a:extLst>
            </p:cNvPr>
            <p:cNvSpPr/>
            <p:nvPr/>
          </p:nvSpPr>
          <p:spPr>
            <a:xfrm rot="5400000">
              <a:off x="4219557" y="3835806"/>
              <a:ext cx="229857" cy="66841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407124-8BAF-4E90-A461-C65C81B72842}"/>
                </a:ext>
              </a:extLst>
            </p:cNvPr>
            <p:cNvSpPr/>
            <p:nvPr/>
          </p:nvSpPr>
          <p:spPr>
            <a:xfrm>
              <a:off x="4311061" y="398492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B868ED-7152-49FC-98BD-83AFC3864CF5}"/>
                </a:ext>
              </a:extLst>
            </p:cNvPr>
            <p:cNvSpPr/>
            <p:nvPr/>
          </p:nvSpPr>
          <p:spPr>
            <a:xfrm>
              <a:off x="4311061" y="4170013"/>
              <a:ext cx="859172" cy="185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59B56E-4465-4016-9D6C-E67D07DE8D0E}"/>
                </a:ext>
              </a:extLst>
            </p:cNvPr>
            <p:cNvSpPr/>
            <p:nvPr/>
          </p:nvSpPr>
          <p:spPr>
            <a:xfrm>
              <a:off x="5170233" y="3985227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4EC197C0-4D01-4956-B746-70E9218215FB}"/>
              </a:ext>
            </a:extLst>
          </p:cNvPr>
          <p:cNvSpPr/>
          <p:nvPr/>
        </p:nvSpPr>
        <p:spPr>
          <a:xfrm>
            <a:off x="4098102" y="3715461"/>
            <a:ext cx="410309" cy="916030"/>
          </a:xfrm>
          <a:prstGeom prst="circularArrow">
            <a:avLst>
              <a:gd name="adj1" fmla="val 20823"/>
              <a:gd name="adj2" fmla="val 1142319"/>
              <a:gd name="adj3" fmla="val 17100669"/>
              <a:gd name="adj4" fmla="val 5071997"/>
              <a:gd name="adj5" fmla="val 2199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4661A1-67E3-4A86-9F1B-B9D5AE948735}"/>
              </a:ext>
            </a:extLst>
          </p:cNvPr>
          <p:cNvGrpSpPr/>
          <p:nvPr/>
        </p:nvGrpSpPr>
        <p:grpSpPr>
          <a:xfrm>
            <a:off x="9545135" y="7107072"/>
            <a:ext cx="926960" cy="637275"/>
            <a:chOff x="4781033" y="3146442"/>
            <a:chExt cx="1171697" cy="80552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0E387E1-F167-42A2-814D-84B745A5CCD2}"/>
                </a:ext>
              </a:extLst>
            </p:cNvPr>
            <p:cNvSpPr/>
            <p:nvPr/>
          </p:nvSpPr>
          <p:spPr>
            <a:xfrm>
              <a:off x="5229697" y="3402174"/>
              <a:ext cx="212827" cy="54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ctangle 1">
              <a:extLst>
                <a:ext uri="{FF2B5EF4-FFF2-40B4-BE49-F238E27FC236}">
                  <a16:creationId xmlns:a16="http://schemas.microsoft.com/office/drawing/2014/main" id="{64CF836C-1DD4-456E-BB91-36E0876A678B}"/>
                </a:ext>
              </a:extLst>
            </p:cNvPr>
            <p:cNvSpPr/>
            <p:nvPr/>
          </p:nvSpPr>
          <p:spPr>
            <a:xfrm>
              <a:off x="4781033" y="3146442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4E71B4-5E24-49FD-8724-B790C3976565}"/>
                </a:ext>
              </a:extLst>
            </p:cNvPr>
            <p:cNvSpPr/>
            <p:nvPr/>
          </p:nvSpPr>
          <p:spPr>
            <a:xfrm>
              <a:off x="4781033" y="3331532"/>
              <a:ext cx="859172" cy="18509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ctangle 32">
              <a:extLst>
                <a:ext uri="{FF2B5EF4-FFF2-40B4-BE49-F238E27FC236}">
                  <a16:creationId xmlns:a16="http://schemas.microsoft.com/office/drawing/2014/main" id="{824E1EF5-1CAA-4BBF-B1A6-6B9AE7DF8694}"/>
                </a:ext>
              </a:extLst>
            </p:cNvPr>
            <p:cNvSpPr/>
            <p:nvPr/>
          </p:nvSpPr>
          <p:spPr>
            <a:xfrm>
              <a:off x="5640205" y="3146746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254087-463C-4C93-A3F9-286E167DDCD9}"/>
              </a:ext>
            </a:extLst>
          </p:cNvPr>
          <p:cNvGrpSpPr/>
          <p:nvPr/>
        </p:nvGrpSpPr>
        <p:grpSpPr>
          <a:xfrm>
            <a:off x="9114842" y="4055084"/>
            <a:ext cx="1482479" cy="370180"/>
            <a:chOff x="4000279" y="3984923"/>
            <a:chExt cx="1482479" cy="370180"/>
          </a:xfrm>
        </p:grpSpPr>
        <p:sp>
          <p:nvSpPr>
            <p:cNvPr id="46" name="Rectangle 1">
              <a:extLst>
                <a:ext uri="{FF2B5EF4-FFF2-40B4-BE49-F238E27FC236}">
                  <a16:creationId xmlns:a16="http://schemas.microsoft.com/office/drawing/2014/main" id="{BAB16077-815B-46C7-AA6D-3E648F04E343}"/>
                </a:ext>
              </a:extLst>
            </p:cNvPr>
            <p:cNvSpPr/>
            <p:nvPr/>
          </p:nvSpPr>
          <p:spPr>
            <a:xfrm>
              <a:off x="4311061" y="417001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3A16EAF8-F458-4253-BDA7-92615B6D460C}"/>
                </a:ext>
              </a:extLst>
            </p:cNvPr>
            <p:cNvSpPr/>
            <p:nvPr/>
          </p:nvSpPr>
          <p:spPr>
            <a:xfrm rot="5400000">
              <a:off x="4219557" y="3835806"/>
              <a:ext cx="229857" cy="66841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1">
              <a:extLst>
                <a:ext uri="{FF2B5EF4-FFF2-40B4-BE49-F238E27FC236}">
                  <a16:creationId xmlns:a16="http://schemas.microsoft.com/office/drawing/2014/main" id="{A3D049B2-3E36-4645-961B-9125F4A7001D}"/>
                </a:ext>
              </a:extLst>
            </p:cNvPr>
            <p:cNvSpPr/>
            <p:nvPr/>
          </p:nvSpPr>
          <p:spPr>
            <a:xfrm>
              <a:off x="4311061" y="398492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8C9B1B2-0460-43A7-BE8D-949DBD91F468}"/>
                </a:ext>
              </a:extLst>
            </p:cNvPr>
            <p:cNvSpPr/>
            <p:nvPr/>
          </p:nvSpPr>
          <p:spPr>
            <a:xfrm>
              <a:off x="4311061" y="4170013"/>
              <a:ext cx="859172" cy="185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B0D5D572-4B13-41AA-9431-FF062B671C39}"/>
                </a:ext>
              </a:extLst>
            </p:cNvPr>
            <p:cNvSpPr/>
            <p:nvPr/>
          </p:nvSpPr>
          <p:spPr>
            <a:xfrm>
              <a:off x="5170233" y="3985227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2" name="Arrow: Circular 51">
            <a:extLst>
              <a:ext uri="{FF2B5EF4-FFF2-40B4-BE49-F238E27FC236}">
                <a16:creationId xmlns:a16="http://schemas.microsoft.com/office/drawing/2014/main" id="{C9D2BB2B-0E03-4B68-96A3-B0647667B475}"/>
              </a:ext>
            </a:extLst>
          </p:cNvPr>
          <p:cNvSpPr/>
          <p:nvPr/>
        </p:nvSpPr>
        <p:spPr>
          <a:xfrm>
            <a:off x="9212665" y="3785622"/>
            <a:ext cx="410309" cy="916030"/>
          </a:xfrm>
          <a:prstGeom prst="circularArrow">
            <a:avLst>
              <a:gd name="adj1" fmla="val 20823"/>
              <a:gd name="adj2" fmla="val 1142319"/>
              <a:gd name="adj3" fmla="val 17100669"/>
              <a:gd name="adj4" fmla="val 5071997"/>
              <a:gd name="adj5" fmla="val 2199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81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359613" y="1922533"/>
            <a:ext cx="3645372" cy="3138855"/>
          </a:xfrm>
          <a:prstGeom prst="roundRect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Sponsor &amp; Advisor</a:t>
            </a:r>
          </a:p>
        </p:txBody>
      </p:sp>
      <p:pic>
        <p:nvPicPr>
          <p:cNvPr id="1028" name="Picture 4" descr="Keith Larson">
            <a:extLst>
              <a:ext uri="{FF2B5EF4-FFF2-40B4-BE49-F238E27FC236}">
                <a16:creationId xmlns:a16="http://schemas.microsoft.com/office/drawing/2014/main" id="{C85BBC92-F097-29D2-1ACB-7F379CE9E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" b="2968"/>
          <a:stretch/>
        </p:blipFill>
        <p:spPr bwMode="auto">
          <a:xfrm>
            <a:off x="6216064" y="1922533"/>
            <a:ext cx="2499292" cy="3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696225" y="2050507"/>
            <a:ext cx="23253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Keith Larson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ME Professor</a:t>
            </a:r>
          </a:p>
          <a:p>
            <a:pPr algn="ctr"/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369796" y="1912047"/>
            <a:ext cx="3312548" cy="3138855"/>
          </a:xfrm>
          <a:prstGeom prst="roundRect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333911" y="2040021"/>
            <a:ext cx="23484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Mike Conroy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Engineering Support</a:t>
            </a:r>
            <a:endParaRPr lang="en-US" sz="16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cs typeface="Arial"/>
              </a:rPr>
              <a:t>Senior Design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9E4637-5901-C7E1-354D-57FE4538A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11036"/>
          <a:stretch/>
        </p:blipFill>
        <p:spPr bwMode="auto">
          <a:xfrm>
            <a:off x="838200" y="1912047"/>
            <a:ext cx="2495711" cy="3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orida Space Grant Consortium - Florida Space Institut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1" b="96622" l="2365" r="96959">
                        <a14:foregroundMark x1="69257" y1="47973" x2="65203" y2="33108"/>
                        <a14:foregroundMark x1="53378" y1="23311" x2="20270" y2="34797"/>
                        <a14:foregroundMark x1="42905" y1="33784" x2="51351" y2="52027"/>
                        <a14:foregroundMark x1="86824" y1="30743" x2="55405" y2="2703"/>
                        <a14:foregroundMark x1="58108" y1="5743" x2="14527" y2="18243"/>
                        <a14:foregroundMark x1="14527" y1="18243" x2="2365" y2="54392"/>
                        <a14:foregroundMark x1="4730" y1="55743" x2="18581" y2="85473"/>
                        <a14:foregroundMark x1="8784" y1="51689" x2="8108" y2="54730"/>
                        <a14:foregroundMark x1="16554" y1="76351" x2="34459" y2="87162"/>
                        <a14:foregroundMark x1="18243" y1="84122" x2="31757" y2="93243"/>
                        <a14:foregroundMark x1="35811" y1="96622" x2="65203" y2="95608"/>
                        <a14:foregroundMark x1="66554" y1="95608" x2="92230" y2="71284"/>
                        <a14:foregroundMark x1="15203" y1="16216" x2="47297" y2="2027"/>
                        <a14:foregroundMark x1="90878" y1="25676" x2="58446" y2="1689"/>
                        <a14:foregroundMark x1="81757" y1="15541" x2="67905" y2="5405"/>
                        <a14:foregroundMark x1="88514" y1="26689" x2="95946" y2="35473"/>
                        <a14:foregroundMark x1="88176" y1="33784" x2="96959" y2="45608"/>
                        <a14:foregroundMark x1="91554" y1="47973" x2="96622" y2="61486"/>
                        <a14:foregroundMark x1="86486" y1="35135" x2="90878" y2="61486"/>
                        <a14:foregroundMark x1="92230" y1="58108" x2="75676" y2="83446"/>
                        <a14:foregroundMark x1="69932" y1="88851" x2="25338" y2="86486"/>
                        <a14:foregroundMark x1="14189" y1="71284" x2="11149" y2="31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75" y="2917958"/>
            <a:ext cx="2018024" cy="20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04" y="2826742"/>
            <a:ext cx="1759238" cy="19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RE-RASSOR Transporter: Components</a:t>
            </a:r>
          </a:p>
        </p:txBody>
      </p:sp>
      <p:sp>
        <p:nvSpPr>
          <p:cNvPr id="10" name="Rounded Rectangle 81">
            <a:extLst>
              <a:ext uri="{FF2B5EF4-FFF2-40B4-BE49-F238E27FC236}">
                <a16:creationId xmlns:a16="http://schemas.microsoft.com/office/drawing/2014/main" id="{BB4C960F-DA27-4E31-AFD5-42D3E395D09A}"/>
              </a:ext>
            </a:extLst>
          </p:cNvPr>
          <p:cNvSpPr/>
          <p:nvPr/>
        </p:nvSpPr>
        <p:spPr>
          <a:xfrm>
            <a:off x="711200" y="1990026"/>
            <a:ext cx="10769600" cy="3667760"/>
          </a:xfrm>
          <a:prstGeom prst="roundRect">
            <a:avLst>
              <a:gd name="adj" fmla="val 204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Transporter to Payload Connector </a:t>
            </a:r>
          </a:p>
        </p:txBody>
      </p:sp>
      <p:sp>
        <p:nvSpPr>
          <p:cNvPr id="8" name="Rounded Rectangle 81">
            <a:extLst>
              <a:ext uri="{FF2B5EF4-FFF2-40B4-BE49-F238E27FC236}">
                <a16:creationId xmlns:a16="http://schemas.microsoft.com/office/drawing/2014/main" id="{FFDAC675-6691-49B1-8719-7284972C7AA5}"/>
              </a:ext>
            </a:extLst>
          </p:cNvPr>
          <p:cNvSpPr/>
          <p:nvPr/>
        </p:nvSpPr>
        <p:spPr>
          <a:xfrm>
            <a:off x="853440" y="2814320"/>
            <a:ext cx="10485120" cy="2711386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FB0F2-EF6B-4C3D-95B4-6322AA53DDC7}"/>
              </a:ext>
            </a:extLst>
          </p:cNvPr>
          <p:cNvGrpSpPr/>
          <p:nvPr/>
        </p:nvGrpSpPr>
        <p:grpSpPr>
          <a:xfrm>
            <a:off x="2053414" y="2682240"/>
            <a:ext cx="2615279" cy="2536412"/>
            <a:chOff x="2543271" y="2814320"/>
            <a:chExt cx="2615279" cy="2536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61104BA-9A13-4059-B12F-D877C2122C68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CF7F30D-0471-4AEF-8172-72E0BC9E0EEB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EADDEB-4DE5-475F-9822-64B5743FE29E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Cross 141">
                  <a:extLst>
                    <a:ext uri="{FF2B5EF4-FFF2-40B4-BE49-F238E27FC236}">
                      <a16:creationId xmlns:a16="http://schemas.microsoft.com/office/drawing/2014/main" id="{771DBE2C-3EC9-403F-99F5-A5E281415410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Freeform 159">
                <a:extLst>
                  <a:ext uri="{FF2B5EF4-FFF2-40B4-BE49-F238E27FC236}">
                    <a16:creationId xmlns:a16="http://schemas.microsoft.com/office/drawing/2014/main" id="{AC432F85-D061-4609-AFDE-7218D4CDB71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F694504B-A66F-4C74-AB61-F5060D1A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B5D43AB9-B8FE-47EC-BAF7-06D55D44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156" name="Can 9">
            <a:extLst>
              <a:ext uri="{FF2B5EF4-FFF2-40B4-BE49-F238E27FC236}">
                <a16:creationId xmlns:a16="http://schemas.microsoft.com/office/drawing/2014/main" id="{E438A682-37D3-4014-8437-AA410874E473}"/>
              </a:ext>
            </a:extLst>
          </p:cNvPr>
          <p:cNvSpPr/>
          <p:nvPr/>
        </p:nvSpPr>
        <p:spPr>
          <a:xfrm rot="5400000">
            <a:off x="6853187" y="2550754"/>
            <a:ext cx="1666280" cy="3320293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EFEBC5-91C8-469E-87E5-56330721B14B}"/>
              </a:ext>
            </a:extLst>
          </p:cNvPr>
          <p:cNvGrpSpPr/>
          <p:nvPr/>
        </p:nvGrpSpPr>
        <p:grpSpPr>
          <a:xfrm>
            <a:off x="4450572" y="4137174"/>
            <a:ext cx="926960" cy="637275"/>
            <a:chOff x="4781033" y="3146442"/>
            <a:chExt cx="1171697" cy="80552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AD0B0A-22E5-40F1-881B-C6C7B089B0CD}"/>
                </a:ext>
              </a:extLst>
            </p:cNvPr>
            <p:cNvSpPr/>
            <p:nvPr/>
          </p:nvSpPr>
          <p:spPr>
            <a:xfrm>
              <a:off x="5229697" y="3402174"/>
              <a:ext cx="212827" cy="54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1">
              <a:extLst>
                <a:ext uri="{FF2B5EF4-FFF2-40B4-BE49-F238E27FC236}">
                  <a16:creationId xmlns:a16="http://schemas.microsoft.com/office/drawing/2014/main" id="{4BB40FE2-4115-47AA-8210-F2C2663FFD40}"/>
                </a:ext>
              </a:extLst>
            </p:cNvPr>
            <p:cNvSpPr/>
            <p:nvPr/>
          </p:nvSpPr>
          <p:spPr>
            <a:xfrm>
              <a:off x="4781033" y="3146442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BD9A12-ED78-4FDD-803A-73CC1D9BF6A4}"/>
                </a:ext>
              </a:extLst>
            </p:cNvPr>
            <p:cNvSpPr/>
            <p:nvPr/>
          </p:nvSpPr>
          <p:spPr>
            <a:xfrm>
              <a:off x="4781033" y="3331532"/>
              <a:ext cx="859172" cy="18509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id="{939AD2A7-39BB-4456-B694-51695E9CEC4A}"/>
                </a:ext>
              </a:extLst>
            </p:cNvPr>
            <p:cNvSpPr/>
            <p:nvPr/>
          </p:nvSpPr>
          <p:spPr>
            <a:xfrm>
              <a:off x="5640205" y="3146746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8B2EBA-EE21-4B3C-963C-E8263CCAFBD2}"/>
              </a:ext>
            </a:extLst>
          </p:cNvPr>
          <p:cNvGrpSpPr/>
          <p:nvPr/>
        </p:nvGrpSpPr>
        <p:grpSpPr>
          <a:xfrm>
            <a:off x="4000279" y="3984923"/>
            <a:ext cx="1482479" cy="370180"/>
            <a:chOff x="4000279" y="3984923"/>
            <a:chExt cx="1482479" cy="370180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64260646-3FEF-4FFD-A5C7-FD91A751BC61}"/>
                </a:ext>
              </a:extLst>
            </p:cNvPr>
            <p:cNvSpPr/>
            <p:nvPr/>
          </p:nvSpPr>
          <p:spPr>
            <a:xfrm>
              <a:off x="4311061" y="417001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6376420C-EAC1-4EE8-A25D-FE54E44C3221}"/>
                </a:ext>
              </a:extLst>
            </p:cNvPr>
            <p:cNvSpPr/>
            <p:nvPr/>
          </p:nvSpPr>
          <p:spPr>
            <a:xfrm rot="5400000">
              <a:off x="4219557" y="3835806"/>
              <a:ext cx="229857" cy="66841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407124-8BAF-4E90-A461-C65C81B72842}"/>
                </a:ext>
              </a:extLst>
            </p:cNvPr>
            <p:cNvSpPr/>
            <p:nvPr/>
          </p:nvSpPr>
          <p:spPr>
            <a:xfrm>
              <a:off x="4311061" y="398492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B868ED-7152-49FC-98BD-83AFC3864CF5}"/>
                </a:ext>
              </a:extLst>
            </p:cNvPr>
            <p:cNvSpPr/>
            <p:nvPr/>
          </p:nvSpPr>
          <p:spPr>
            <a:xfrm>
              <a:off x="4311061" y="4170013"/>
              <a:ext cx="859172" cy="185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59B56E-4465-4016-9D6C-E67D07DE8D0E}"/>
                </a:ext>
              </a:extLst>
            </p:cNvPr>
            <p:cNvSpPr/>
            <p:nvPr/>
          </p:nvSpPr>
          <p:spPr>
            <a:xfrm>
              <a:off x="5170233" y="3985227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4EC197C0-4D01-4956-B746-70E9218215FB}"/>
              </a:ext>
            </a:extLst>
          </p:cNvPr>
          <p:cNvSpPr/>
          <p:nvPr/>
        </p:nvSpPr>
        <p:spPr>
          <a:xfrm>
            <a:off x="4098102" y="3715461"/>
            <a:ext cx="410309" cy="916030"/>
          </a:xfrm>
          <a:prstGeom prst="circularArrow">
            <a:avLst>
              <a:gd name="adj1" fmla="val 20823"/>
              <a:gd name="adj2" fmla="val 1142319"/>
              <a:gd name="adj3" fmla="val 17100669"/>
              <a:gd name="adj4" fmla="val 5071997"/>
              <a:gd name="adj5" fmla="val 2199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4661A1-67E3-4A86-9F1B-B9D5AE948735}"/>
              </a:ext>
            </a:extLst>
          </p:cNvPr>
          <p:cNvGrpSpPr/>
          <p:nvPr/>
        </p:nvGrpSpPr>
        <p:grpSpPr>
          <a:xfrm>
            <a:off x="9579159" y="4190998"/>
            <a:ext cx="926960" cy="637275"/>
            <a:chOff x="4781033" y="3146442"/>
            <a:chExt cx="1171697" cy="80552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0E387E1-F167-42A2-814D-84B745A5CCD2}"/>
                </a:ext>
              </a:extLst>
            </p:cNvPr>
            <p:cNvSpPr/>
            <p:nvPr/>
          </p:nvSpPr>
          <p:spPr>
            <a:xfrm>
              <a:off x="5229697" y="3402174"/>
              <a:ext cx="212827" cy="54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ctangle 1">
              <a:extLst>
                <a:ext uri="{FF2B5EF4-FFF2-40B4-BE49-F238E27FC236}">
                  <a16:creationId xmlns:a16="http://schemas.microsoft.com/office/drawing/2014/main" id="{64CF836C-1DD4-456E-BB91-36E0876A678B}"/>
                </a:ext>
              </a:extLst>
            </p:cNvPr>
            <p:cNvSpPr/>
            <p:nvPr/>
          </p:nvSpPr>
          <p:spPr>
            <a:xfrm>
              <a:off x="4781033" y="3146442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4E71B4-5E24-49FD-8724-B790C3976565}"/>
                </a:ext>
              </a:extLst>
            </p:cNvPr>
            <p:cNvSpPr/>
            <p:nvPr/>
          </p:nvSpPr>
          <p:spPr>
            <a:xfrm>
              <a:off x="4781033" y="3331532"/>
              <a:ext cx="859172" cy="18509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ctangle 32">
              <a:extLst>
                <a:ext uri="{FF2B5EF4-FFF2-40B4-BE49-F238E27FC236}">
                  <a16:creationId xmlns:a16="http://schemas.microsoft.com/office/drawing/2014/main" id="{824E1EF5-1CAA-4BBF-B1A6-6B9AE7DF8694}"/>
                </a:ext>
              </a:extLst>
            </p:cNvPr>
            <p:cNvSpPr/>
            <p:nvPr/>
          </p:nvSpPr>
          <p:spPr>
            <a:xfrm>
              <a:off x="5640205" y="3146746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254087-463C-4C93-A3F9-286E167DDCD9}"/>
              </a:ext>
            </a:extLst>
          </p:cNvPr>
          <p:cNvGrpSpPr/>
          <p:nvPr/>
        </p:nvGrpSpPr>
        <p:grpSpPr>
          <a:xfrm>
            <a:off x="9114842" y="4055084"/>
            <a:ext cx="1482479" cy="370180"/>
            <a:chOff x="4000279" y="3984923"/>
            <a:chExt cx="1482479" cy="370180"/>
          </a:xfrm>
        </p:grpSpPr>
        <p:sp>
          <p:nvSpPr>
            <p:cNvPr id="46" name="Rectangle 1">
              <a:extLst>
                <a:ext uri="{FF2B5EF4-FFF2-40B4-BE49-F238E27FC236}">
                  <a16:creationId xmlns:a16="http://schemas.microsoft.com/office/drawing/2014/main" id="{BAB16077-815B-46C7-AA6D-3E648F04E343}"/>
                </a:ext>
              </a:extLst>
            </p:cNvPr>
            <p:cNvSpPr/>
            <p:nvPr/>
          </p:nvSpPr>
          <p:spPr>
            <a:xfrm>
              <a:off x="4311061" y="417001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3A16EAF8-F458-4253-BDA7-92615B6D460C}"/>
                </a:ext>
              </a:extLst>
            </p:cNvPr>
            <p:cNvSpPr/>
            <p:nvPr/>
          </p:nvSpPr>
          <p:spPr>
            <a:xfrm rot="5400000">
              <a:off x="4219557" y="3835806"/>
              <a:ext cx="229857" cy="66841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1">
              <a:extLst>
                <a:ext uri="{FF2B5EF4-FFF2-40B4-BE49-F238E27FC236}">
                  <a16:creationId xmlns:a16="http://schemas.microsoft.com/office/drawing/2014/main" id="{A3D049B2-3E36-4645-961B-9125F4A7001D}"/>
                </a:ext>
              </a:extLst>
            </p:cNvPr>
            <p:cNvSpPr/>
            <p:nvPr/>
          </p:nvSpPr>
          <p:spPr>
            <a:xfrm>
              <a:off x="4311061" y="3984923"/>
              <a:ext cx="1165982" cy="185090"/>
            </a:xfrm>
            <a:custGeom>
              <a:avLst/>
              <a:gdLst>
                <a:gd name="connsiteX0" fmla="*/ 0 w 933476"/>
                <a:gd name="connsiteY0" fmla="*/ 0 h 366454"/>
                <a:gd name="connsiteX1" fmla="*/ 933476 w 933476"/>
                <a:gd name="connsiteY1" fmla="*/ 0 h 366454"/>
                <a:gd name="connsiteX2" fmla="*/ 933476 w 933476"/>
                <a:gd name="connsiteY2" fmla="*/ 366454 h 366454"/>
                <a:gd name="connsiteX3" fmla="*/ 0 w 933476"/>
                <a:gd name="connsiteY3" fmla="*/ 366454 h 366454"/>
                <a:gd name="connsiteX4" fmla="*/ 0 w 933476"/>
                <a:gd name="connsiteY4" fmla="*/ 0 h 366454"/>
                <a:gd name="connsiteX0" fmla="*/ 565785 w 1499261"/>
                <a:gd name="connsiteY0" fmla="*/ 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565785 w 1499261"/>
                <a:gd name="connsiteY4" fmla="*/ 0 h 366454"/>
                <a:gd name="connsiteX0" fmla="*/ 493395 w 1499261"/>
                <a:gd name="connsiteY0" fmla="*/ 45720 h 366454"/>
                <a:gd name="connsiteX1" fmla="*/ 1499261 w 1499261"/>
                <a:gd name="connsiteY1" fmla="*/ 0 h 366454"/>
                <a:gd name="connsiteX2" fmla="*/ 1499261 w 1499261"/>
                <a:gd name="connsiteY2" fmla="*/ 366454 h 366454"/>
                <a:gd name="connsiteX3" fmla="*/ 0 w 1499261"/>
                <a:gd name="connsiteY3" fmla="*/ 366454 h 366454"/>
                <a:gd name="connsiteX4" fmla="*/ 493395 w 1499261"/>
                <a:gd name="connsiteY4" fmla="*/ 45720 h 36645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49926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  <a:gd name="connsiteX0" fmla="*/ 493395 w 2116481"/>
                <a:gd name="connsiteY0" fmla="*/ 15240 h 335974"/>
                <a:gd name="connsiteX1" fmla="*/ 2116481 w 2116481"/>
                <a:gd name="connsiteY1" fmla="*/ 0 h 335974"/>
                <a:gd name="connsiteX2" fmla="*/ 1556411 w 2116481"/>
                <a:gd name="connsiteY2" fmla="*/ 335974 h 335974"/>
                <a:gd name="connsiteX3" fmla="*/ 0 w 2116481"/>
                <a:gd name="connsiteY3" fmla="*/ 335974 h 335974"/>
                <a:gd name="connsiteX4" fmla="*/ 493395 w 2116481"/>
                <a:gd name="connsiteY4" fmla="*/ 15240 h 3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481" h="335974">
                  <a:moveTo>
                    <a:pt x="493395" y="15240"/>
                  </a:moveTo>
                  <a:lnTo>
                    <a:pt x="2116481" y="0"/>
                  </a:lnTo>
                  <a:lnTo>
                    <a:pt x="1556411" y="335974"/>
                  </a:lnTo>
                  <a:lnTo>
                    <a:pt x="0" y="335974"/>
                  </a:lnTo>
                  <a:lnTo>
                    <a:pt x="493395" y="15240"/>
                  </a:lnTo>
                  <a:close/>
                </a:path>
              </a:pathLst>
            </a:custGeom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8C9B1B2-0460-43A7-BE8D-949DBD91F468}"/>
                </a:ext>
              </a:extLst>
            </p:cNvPr>
            <p:cNvSpPr/>
            <p:nvPr/>
          </p:nvSpPr>
          <p:spPr>
            <a:xfrm>
              <a:off x="4311061" y="4170013"/>
              <a:ext cx="859172" cy="185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B0D5D572-4B13-41AA-9431-FF062B671C39}"/>
                </a:ext>
              </a:extLst>
            </p:cNvPr>
            <p:cNvSpPr/>
            <p:nvPr/>
          </p:nvSpPr>
          <p:spPr>
            <a:xfrm>
              <a:off x="5170233" y="3985227"/>
              <a:ext cx="312525" cy="369875"/>
            </a:xfrm>
            <a:custGeom>
              <a:avLst/>
              <a:gdLst>
                <a:gd name="connsiteX0" fmla="*/ 0 w 306810"/>
                <a:gd name="connsiteY0" fmla="*/ 0 h 185090"/>
                <a:gd name="connsiteX1" fmla="*/ 306810 w 306810"/>
                <a:gd name="connsiteY1" fmla="*/ 0 h 185090"/>
                <a:gd name="connsiteX2" fmla="*/ 306810 w 306810"/>
                <a:gd name="connsiteY2" fmla="*/ 185090 h 185090"/>
                <a:gd name="connsiteX3" fmla="*/ 0 w 306810"/>
                <a:gd name="connsiteY3" fmla="*/ 185090 h 185090"/>
                <a:gd name="connsiteX4" fmla="*/ 0 w 306810"/>
                <a:gd name="connsiteY4" fmla="*/ 0 h 185090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06810 w 312525"/>
                <a:gd name="connsiteY2" fmla="*/ 3698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1079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  <a:gd name="connsiteX0" fmla="*/ 0 w 312525"/>
                <a:gd name="connsiteY0" fmla="*/ 184785 h 369875"/>
                <a:gd name="connsiteX1" fmla="*/ 312525 w 312525"/>
                <a:gd name="connsiteY1" fmla="*/ 0 h 369875"/>
                <a:gd name="connsiteX2" fmla="*/ 310620 w 312525"/>
                <a:gd name="connsiteY2" fmla="*/ 179375 h 369875"/>
                <a:gd name="connsiteX3" fmla="*/ 0 w 312525"/>
                <a:gd name="connsiteY3" fmla="*/ 369875 h 369875"/>
                <a:gd name="connsiteX4" fmla="*/ 0 w 312525"/>
                <a:gd name="connsiteY4" fmla="*/ 184785 h 3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25" h="369875">
                  <a:moveTo>
                    <a:pt x="0" y="184785"/>
                  </a:moveTo>
                  <a:lnTo>
                    <a:pt x="312525" y="0"/>
                  </a:lnTo>
                  <a:lnTo>
                    <a:pt x="310620" y="179375"/>
                  </a:lnTo>
                  <a:lnTo>
                    <a:pt x="0" y="369875"/>
                  </a:lnTo>
                  <a:lnTo>
                    <a:pt x="0" y="18478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2" name="Arrow: Circular 51">
            <a:extLst>
              <a:ext uri="{FF2B5EF4-FFF2-40B4-BE49-F238E27FC236}">
                <a16:creationId xmlns:a16="http://schemas.microsoft.com/office/drawing/2014/main" id="{C9D2BB2B-0E03-4B68-96A3-B0647667B475}"/>
              </a:ext>
            </a:extLst>
          </p:cNvPr>
          <p:cNvSpPr/>
          <p:nvPr/>
        </p:nvSpPr>
        <p:spPr>
          <a:xfrm>
            <a:off x="9212665" y="3785622"/>
            <a:ext cx="410309" cy="916030"/>
          </a:xfrm>
          <a:prstGeom prst="circularArrow">
            <a:avLst>
              <a:gd name="adj1" fmla="val 20823"/>
              <a:gd name="adj2" fmla="val 1142319"/>
              <a:gd name="adj3" fmla="val 17100669"/>
              <a:gd name="adj4" fmla="val 5071997"/>
              <a:gd name="adj5" fmla="val 2199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Medium Fidelity Concepts</a:t>
            </a:r>
          </a:p>
        </p:txBody>
      </p:sp>
      <p:sp>
        <p:nvSpPr>
          <p:cNvPr id="2" name="Rounded Rectangle 58">
            <a:extLst>
              <a:ext uri="{FF2B5EF4-FFF2-40B4-BE49-F238E27FC236}">
                <a16:creationId xmlns:a16="http://schemas.microsoft.com/office/drawing/2014/main" id="{B4D26D5E-42DC-2918-BC81-93E7B4B67F3C}"/>
              </a:ext>
            </a:extLst>
          </p:cNvPr>
          <p:cNvSpPr/>
          <p:nvPr/>
        </p:nvSpPr>
        <p:spPr>
          <a:xfrm>
            <a:off x="790203" y="1739293"/>
            <a:ext cx="1993765" cy="3379414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Pulley system with hook connection mechanism </a:t>
            </a: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8" name="Rounded Rectangle 58">
            <a:extLst>
              <a:ext uri="{FF2B5EF4-FFF2-40B4-BE49-F238E27FC236}">
                <a16:creationId xmlns:a16="http://schemas.microsoft.com/office/drawing/2014/main" id="{44651301-EAED-4E20-9A6B-5F1CEB9E389F}"/>
              </a:ext>
            </a:extLst>
          </p:cNvPr>
          <p:cNvSpPr/>
          <p:nvPr/>
        </p:nvSpPr>
        <p:spPr>
          <a:xfrm>
            <a:off x="2944660" y="1739293"/>
            <a:ext cx="1993765" cy="3379414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Multiple robots with ramps wedge beneath payload and lift together</a:t>
            </a: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0" name="Rounded Rectangle 58">
            <a:extLst>
              <a:ext uri="{FF2B5EF4-FFF2-40B4-BE49-F238E27FC236}">
                <a16:creationId xmlns:a16="http://schemas.microsoft.com/office/drawing/2014/main" id="{DBB19901-3924-878D-603D-B927429A364C}"/>
              </a:ext>
            </a:extLst>
          </p:cNvPr>
          <p:cNvSpPr/>
          <p:nvPr/>
        </p:nvSpPr>
        <p:spPr>
          <a:xfrm>
            <a:off x="5099117" y="1739293"/>
            <a:ext cx="1993765" cy="3379414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One robot operates as a counterweight for the other to lift payload </a:t>
            </a: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1" name="Rounded Rectangle 58">
            <a:extLst>
              <a:ext uri="{FF2B5EF4-FFF2-40B4-BE49-F238E27FC236}">
                <a16:creationId xmlns:a16="http://schemas.microsoft.com/office/drawing/2014/main" id="{D0A9BC8C-B7E3-C90E-4CE9-2C76B038952C}"/>
              </a:ext>
            </a:extLst>
          </p:cNvPr>
          <p:cNvSpPr/>
          <p:nvPr/>
        </p:nvSpPr>
        <p:spPr>
          <a:xfrm>
            <a:off x="7253575" y="1739293"/>
            <a:ext cx="1993765" cy="3379414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One robot tips the payload onto platform of second robot</a:t>
            </a: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2" name="Rounded Rectangle 58">
            <a:extLst>
              <a:ext uri="{FF2B5EF4-FFF2-40B4-BE49-F238E27FC236}">
                <a16:creationId xmlns:a16="http://schemas.microsoft.com/office/drawing/2014/main" id="{4D9C05D0-BC8A-4EC5-1F9D-1D7CCF48A7A5}"/>
              </a:ext>
            </a:extLst>
          </p:cNvPr>
          <p:cNvSpPr/>
          <p:nvPr/>
        </p:nvSpPr>
        <p:spPr>
          <a:xfrm>
            <a:off x="9408033" y="1723635"/>
            <a:ext cx="1993765" cy="3379414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Four Robots use linear elevator to lift the payload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C18E68-7E14-42CC-B5BA-5E35F035B2E2}"/>
              </a:ext>
            </a:extLst>
          </p:cNvPr>
          <p:cNvGrpSpPr/>
          <p:nvPr/>
        </p:nvGrpSpPr>
        <p:grpSpPr>
          <a:xfrm>
            <a:off x="3257098" y="2889405"/>
            <a:ext cx="717741" cy="336516"/>
            <a:chOff x="3257098" y="2889405"/>
            <a:chExt cx="717741" cy="336516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F2E2376B-4404-CB26-1230-DD6259C8E357}"/>
                </a:ext>
              </a:extLst>
            </p:cNvPr>
            <p:cNvGrpSpPr/>
            <p:nvPr/>
          </p:nvGrpSpPr>
          <p:grpSpPr>
            <a:xfrm>
              <a:off x="3257098" y="2967364"/>
              <a:ext cx="515789" cy="258557"/>
              <a:chOff x="2055417" y="4356451"/>
              <a:chExt cx="2476639" cy="1196616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F9133F0-B9D1-2CDE-EA5D-F4BAE8C3798C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A4A285C7-1D9C-7DD6-BE31-5C57B5DC1C09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5318ECEF-C977-9D08-5F91-1F57691BAFF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321653D-FA63-E419-AA8D-9AEB051EDA18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00CCBC49-056A-9840-9915-39D74309BC0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72892745-DB33-E0D4-7A0B-FA8009062B0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4" name="Flowchart: Terminator 33">
                <a:extLst>
                  <a:ext uri="{FF2B5EF4-FFF2-40B4-BE49-F238E27FC236}">
                    <a16:creationId xmlns:a16="http://schemas.microsoft.com/office/drawing/2014/main" id="{C9EF2FE3-4DF7-1C03-7CDA-5844452496B0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46">
                <a:extLst>
                  <a:ext uri="{FF2B5EF4-FFF2-40B4-BE49-F238E27FC236}">
                    <a16:creationId xmlns:a16="http://schemas.microsoft.com/office/drawing/2014/main" id="{7E148474-B574-2C2A-DA62-CB6134CAC03B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ounded Rectangle 43">
                <a:extLst>
                  <a:ext uri="{FF2B5EF4-FFF2-40B4-BE49-F238E27FC236}">
                    <a16:creationId xmlns:a16="http://schemas.microsoft.com/office/drawing/2014/main" id="{0ECBC48A-D2A4-9D23-D345-853EB5AF1485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lowchart: Terminator 44">
                <a:extLst>
                  <a:ext uri="{FF2B5EF4-FFF2-40B4-BE49-F238E27FC236}">
                    <a16:creationId xmlns:a16="http://schemas.microsoft.com/office/drawing/2014/main" id="{311D113A-C149-F141-8266-FE40AEE35E34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935811A-FEBE-D776-42FA-942D51E7C0C2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5A2657E1-0265-F0B3-6839-CE837035BC1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D424680-1B72-CCD4-19B7-809726811619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03C0DEC1-7150-A0C0-845D-2F702B8DB0DF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E268D475-D54E-9A17-CA12-CE270C28A920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87E58824-6E0B-E124-2C06-9B2A23F8D5BF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F9C6CE91-4B5B-9B2E-2FCC-0F65741FB6D4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32DEC125-A22D-8A5B-F556-74F64CA7E0FB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9" name="Can 188">
              <a:extLst>
                <a:ext uri="{FF2B5EF4-FFF2-40B4-BE49-F238E27FC236}">
                  <a16:creationId xmlns:a16="http://schemas.microsoft.com/office/drawing/2014/main" id="{0A025745-4B28-0B83-4423-2CA024EB22A6}"/>
                </a:ext>
              </a:extLst>
            </p:cNvPr>
            <p:cNvSpPr/>
            <p:nvPr/>
          </p:nvSpPr>
          <p:spPr>
            <a:xfrm>
              <a:off x="3445784" y="2938028"/>
              <a:ext cx="92436" cy="8359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F7FFD68C-07EF-4F28-B042-40CA390C9A65}"/>
                </a:ext>
              </a:extLst>
            </p:cNvPr>
            <p:cNvSpPr/>
            <p:nvPr/>
          </p:nvSpPr>
          <p:spPr>
            <a:xfrm rot="1642179">
              <a:off x="3303325" y="2889405"/>
              <a:ext cx="671514" cy="237672"/>
            </a:xfrm>
            <a:custGeom>
              <a:avLst/>
              <a:gdLst>
                <a:gd name="connsiteX0" fmla="*/ 361604 w 671514"/>
                <a:gd name="connsiteY0" fmla="*/ 583 h 237672"/>
                <a:gd name="connsiteX1" fmla="*/ 376476 w 671514"/>
                <a:gd name="connsiteY1" fmla="*/ 583 h 237672"/>
                <a:gd name="connsiteX2" fmla="*/ 377602 w 671514"/>
                <a:gd name="connsiteY2" fmla="*/ 0 h 237672"/>
                <a:gd name="connsiteX3" fmla="*/ 377904 w 671514"/>
                <a:gd name="connsiteY3" fmla="*/ 583 h 237672"/>
                <a:gd name="connsiteX4" fmla="*/ 671514 w 671514"/>
                <a:gd name="connsiteY4" fmla="*/ 583 h 237672"/>
                <a:gd name="connsiteX5" fmla="*/ 671514 w 671514"/>
                <a:gd name="connsiteY5" fmla="*/ 48097 h 237672"/>
                <a:gd name="connsiteX6" fmla="*/ 388045 w 671514"/>
                <a:gd name="connsiteY6" fmla="*/ 48097 h 237672"/>
                <a:gd name="connsiteX7" fmla="*/ 21844 w 671514"/>
                <a:gd name="connsiteY7" fmla="*/ 237672 h 237672"/>
                <a:gd name="connsiteX8" fmla="*/ 0 w 671514"/>
                <a:gd name="connsiteY8" fmla="*/ 195476 h 237672"/>
                <a:gd name="connsiteX9" fmla="*/ 361604 w 671514"/>
                <a:gd name="connsiteY9" fmla="*/ 8282 h 23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514" h="237672">
                  <a:moveTo>
                    <a:pt x="361604" y="583"/>
                  </a:moveTo>
                  <a:lnTo>
                    <a:pt x="376476" y="583"/>
                  </a:lnTo>
                  <a:lnTo>
                    <a:pt x="377602" y="0"/>
                  </a:lnTo>
                  <a:lnTo>
                    <a:pt x="377904" y="583"/>
                  </a:lnTo>
                  <a:lnTo>
                    <a:pt x="671514" y="583"/>
                  </a:lnTo>
                  <a:lnTo>
                    <a:pt x="671514" y="48097"/>
                  </a:lnTo>
                  <a:lnTo>
                    <a:pt x="388045" y="48097"/>
                  </a:lnTo>
                  <a:lnTo>
                    <a:pt x="21844" y="237672"/>
                  </a:lnTo>
                  <a:lnTo>
                    <a:pt x="0" y="195476"/>
                  </a:lnTo>
                  <a:lnTo>
                    <a:pt x="361604" y="828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CDE12D6-691E-4115-6B9D-C52157F9289F}"/>
              </a:ext>
            </a:extLst>
          </p:cNvPr>
          <p:cNvGrpSpPr/>
          <p:nvPr/>
        </p:nvGrpSpPr>
        <p:grpSpPr>
          <a:xfrm>
            <a:off x="5401448" y="2397912"/>
            <a:ext cx="1304934" cy="770357"/>
            <a:chOff x="5787948" y="1739656"/>
            <a:chExt cx="5048843" cy="2831174"/>
          </a:xfrm>
        </p:grpSpPr>
        <p:sp>
          <p:nvSpPr>
            <p:cNvPr id="304" name="Can 303">
              <a:extLst>
                <a:ext uri="{FF2B5EF4-FFF2-40B4-BE49-F238E27FC236}">
                  <a16:creationId xmlns:a16="http://schemas.microsoft.com/office/drawing/2014/main" id="{91A91423-70BC-8028-1D77-F055A23DD23D}"/>
                </a:ext>
              </a:extLst>
            </p:cNvPr>
            <p:cNvSpPr/>
            <p:nvPr/>
          </p:nvSpPr>
          <p:spPr>
            <a:xfrm rot="4486899">
              <a:off x="8621358" y="224048"/>
              <a:ext cx="417250" cy="4013616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E77BB565-D3C0-4845-CD29-91C4155E557B}"/>
                </a:ext>
              </a:extLst>
            </p:cNvPr>
            <p:cNvGrpSpPr/>
            <p:nvPr/>
          </p:nvGrpSpPr>
          <p:grpSpPr>
            <a:xfrm>
              <a:off x="5787948" y="3374214"/>
              <a:ext cx="2476639" cy="1196616"/>
              <a:chOff x="2055417" y="4356451"/>
              <a:chExt cx="2476639" cy="1196616"/>
            </a:xfrm>
          </p:grpSpPr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D777378C-7D2A-3CE5-0D8D-08DE9358F393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52530D5-F94D-C45D-A3BD-603025756DA7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1C528139-E005-FB35-DA7F-FC16298E45AD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518B0693-FDCA-B644-0ED7-6E9C42768F6D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06081A68-EB70-23B3-5E83-B85D67D85261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715ABC21-F2AE-3765-EA79-31C2030EFF8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1" name="Flowchart: Terminator 33">
                <a:extLst>
                  <a:ext uri="{FF2B5EF4-FFF2-40B4-BE49-F238E27FC236}">
                    <a16:creationId xmlns:a16="http://schemas.microsoft.com/office/drawing/2014/main" id="{D261840C-8008-78D1-8802-8D964DF20AEA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46">
                <a:extLst>
                  <a:ext uri="{FF2B5EF4-FFF2-40B4-BE49-F238E27FC236}">
                    <a16:creationId xmlns:a16="http://schemas.microsoft.com/office/drawing/2014/main" id="{519D070A-8992-2E4B-DDC9-59D96887AC02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ounded Rectangle 43">
                <a:extLst>
                  <a:ext uri="{FF2B5EF4-FFF2-40B4-BE49-F238E27FC236}">
                    <a16:creationId xmlns:a16="http://schemas.microsoft.com/office/drawing/2014/main" id="{085D94C2-DE54-AA64-FF7F-5498CF88192D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lowchart: Terminator 44">
                <a:extLst>
                  <a:ext uri="{FF2B5EF4-FFF2-40B4-BE49-F238E27FC236}">
                    <a16:creationId xmlns:a16="http://schemas.microsoft.com/office/drawing/2014/main" id="{E2DE650E-FBC5-82B4-DD2E-4A2F78BB7FD7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E5F5EDCB-E391-3521-E971-868D13D8A2E9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CC47DEAA-B38B-4ED5-5290-4E56CE6C397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8FBE8F24-E947-9238-8E74-B68F68A4B90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5B55BA77-1401-5153-AEEE-E408C2D7A4DC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D705714-9DD5-24FF-14B9-8211272B3BA8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5853AF58-2C5B-C363-82B8-7633D60AA9D9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A469DF3C-89A1-99BD-2ACB-BE638C8C486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D619D2E6-027F-977B-CF4C-E4F1FB581FF8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6" name="Can 305">
              <a:extLst>
                <a:ext uri="{FF2B5EF4-FFF2-40B4-BE49-F238E27FC236}">
                  <a16:creationId xmlns:a16="http://schemas.microsoft.com/office/drawing/2014/main" id="{113FE204-6354-89B2-7203-904BF5F544A5}"/>
                </a:ext>
              </a:extLst>
            </p:cNvPr>
            <p:cNvSpPr/>
            <p:nvPr/>
          </p:nvSpPr>
          <p:spPr>
            <a:xfrm>
              <a:off x="6630635" y="2917461"/>
              <a:ext cx="443846" cy="671173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7FCAA586-774D-718B-9708-C3883B78721F}"/>
                </a:ext>
              </a:extLst>
            </p:cNvPr>
            <p:cNvSpPr/>
            <p:nvPr/>
          </p:nvSpPr>
          <p:spPr>
            <a:xfrm>
              <a:off x="6410055" y="2354238"/>
              <a:ext cx="810520" cy="7844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D88D0E0D-E0FA-0D3E-89D5-25423503E289}"/>
                </a:ext>
              </a:extLst>
            </p:cNvPr>
            <p:cNvGrpSpPr/>
            <p:nvPr/>
          </p:nvGrpSpPr>
          <p:grpSpPr>
            <a:xfrm>
              <a:off x="8307269" y="3374214"/>
              <a:ext cx="2476639" cy="1196616"/>
              <a:chOff x="2055417" y="4356451"/>
              <a:chExt cx="2476639" cy="1196616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1EC1F441-D832-9687-4D5A-554BA718AD28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AAB539FF-EFEC-6CD5-5749-AE6A2C96941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8C55B122-F3FF-5A96-C9F8-E677E8761AE9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D5D16363-B458-6FDE-B94E-1983CA9432C3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04BAE458-4D9B-44DE-67F6-84F759977E5B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E19989F8-9E13-0D0B-A985-6D5E16157519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3" name="Flowchart: Terminator 33">
                <a:extLst>
                  <a:ext uri="{FF2B5EF4-FFF2-40B4-BE49-F238E27FC236}">
                    <a16:creationId xmlns:a16="http://schemas.microsoft.com/office/drawing/2014/main" id="{6E0CC8DD-FA15-2B98-578F-3285B72CF928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Freeform 46">
                <a:extLst>
                  <a:ext uri="{FF2B5EF4-FFF2-40B4-BE49-F238E27FC236}">
                    <a16:creationId xmlns:a16="http://schemas.microsoft.com/office/drawing/2014/main" id="{38F329C0-2B36-1C18-E35B-B4B0D191C4B8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ounded Rectangle 43">
                <a:extLst>
                  <a:ext uri="{FF2B5EF4-FFF2-40B4-BE49-F238E27FC236}">
                    <a16:creationId xmlns:a16="http://schemas.microsoft.com/office/drawing/2014/main" id="{A88509D6-36EA-9962-C3D2-04F24599A273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lowchart: Terminator 44">
                <a:extLst>
                  <a:ext uri="{FF2B5EF4-FFF2-40B4-BE49-F238E27FC236}">
                    <a16:creationId xmlns:a16="http://schemas.microsoft.com/office/drawing/2014/main" id="{2DD4F973-C80E-2FF1-EAE1-B80F49545676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A8DEE94C-5744-59DA-6676-EAA243D64DA9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C59943D3-14C7-E35A-F314-4765EDC1872B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05D9108-CE74-2F77-7E97-204D2AFF4E54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A8B53693-0D90-ACB5-9C8C-A21070AF118A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B1B03793-5309-25C7-F228-1E6137478CC7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176C54ED-46A8-BEBC-2AA1-28FE59AF9061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08A748D6-C335-D047-47CF-BD34DC02D90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F2269135-E174-9B3B-A9FE-C3FBF24153A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9" name="Can 308">
              <a:extLst>
                <a:ext uri="{FF2B5EF4-FFF2-40B4-BE49-F238E27FC236}">
                  <a16:creationId xmlns:a16="http://schemas.microsoft.com/office/drawing/2014/main" id="{11281181-B983-18AB-4514-82309B1AFCB5}"/>
                </a:ext>
              </a:extLst>
            </p:cNvPr>
            <p:cNvSpPr/>
            <p:nvPr/>
          </p:nvSpPr>
          <p:spPr>
            <a:xfrm>
              <a:off x="9149956" y="2200275"/>
              <a:ext cx="443846" cy="138836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C36CFD30-4C1D-5EF9-8149-015EC561E894}"/>
                </a:ext>
              </a:extLst>
            </p:cNvPr>
            <p:cNvSpPr/>
            <p:nvPr/>
          </p:nvSpPr>
          <p:spPr>
            <a:xfrm>
              <a:off x="8963571" y="1739656"/>
              <a:ext cx="810520" cy="7844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5119D-2AC4-424F-B123-7F8E3720E72C}"/>
              </a:ext>
            </a:extLst>
          </p:cNvPr>
          <p:cNvGrpSpPr/>
          <p:nvPr/>
        </p:nvGrpSpPr>
        <p:grpSpPr>
          <a:xfrm>
            <a:off x="9863247" y="2421540"/>
            <a:ext cx="1164387" cy="903299"/>
            <a:chOff x="9764874" y="2566465"/>
            <a:chExt cx="1164387" cy="903299"/>
          </a:xfrm>
        </p:grpSpPr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1E7687FD-90FF-4814-87C7-0727B6482900}"/>
                </a:ext>
              </a:extLst>
            </p:cNvPr>
            <p:cNvGrpSpPr/>
            <p:nvPr/>
          </p:nvGrpSpPr>
          <p:grpSpPr>
            <a:xfrm>
              <a:off x="9764874" y="2907177"/>
              <a:ext cx="1164387" cy="562587"/>
              <a:chOff x="1929174" y="3556354"/>
              <a:chExt cx="2476639" cy="1196616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940B1BD7-244E-4D86-B680-B3528DFF6128}"/>
                  </a:ext>
                </a:extLst>
              </p:cNvPr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C47B7C12-8C9B-46AF-BB52-A76B96AB293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6623139D-279C-4D4E-A9CD-ED4653C1684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6648F00C-200F-433E-9BCF-0E1F421BC811}"/>
                  </a:ext>
                </a:extLst>
              </p:cNvPr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15730FF2-48C8-44C2-98ED-CEA089F3918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DF06BD63-ED8D-4E67-9D0F-8CBAF1313FE1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4" name="Flowchart: Terminator 413">
                <a:extLst>
                  <a:ext uri="{FF2B5EF4-FFF2-40B4-BE49-F238E27FC236}">
                    <a16:creationId xmlns:a16="http://schemas.microsoft.com/office/drawing/2014/main" id="{8ACE1A51-74E5-46CB-A8A8-709C02921CF6}"/>
                  </a:ext>
                </a:extLst>
              </p:cNvPr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Freeform 46">
                <a:extLst>
                  <a:ext uri="{FF2B5EF4-FFF2-40B4-BE49-F238E27FC236}">
                    <a16:creationId xmlns:a16="http://schemas.microsoft.com/office/drawing/2014/main" id="{3BF0289E-1667-4A33-98AB-5893F35CE9AC}"/>
                  </a:ext>
                </a:extLst>
              </p:cNvPr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ounded Rectangle 43">
                <a:extLst>
                  <a:ext uri="{FF2B5EF4-FFF2-40B4-BE49-F238E27FC236}">
                    <a16:creationId xmlns:a16="http://schemas.microsoft.com/office/drawing/2014/main" id="{545ADB3F-DDB4-42A2-B6A4-8606F600E09E}"/>
                  </a:ext>
                </a:extLst>
              </p:cNvPr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Flowchart: Terminator 416">
                <a:extLst>
                  <a:ext uri="{FF2B5EF4-FFF2-40B4-BE49-F238E27FC236}">
                    <a16:creationId xmlns:a16="http://schemas.microsoft.com/office/drawing/2014/main" id="{9B256E3D-0E11-48D4-8C13-6E0DC56DA61D}"/>
                  </a:ext>
                </a:extLst>
              </p:cNvPr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9AAFD70D-FDC9-4EC8-A7F5-860045CD3887}"/>
                  </a:ext>
                </a:extLst>
              </p:cNvPr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6BF9FEE9-981D-4AC9-979A-EFB7FBA861C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FFC0814C-5215-4D17-9410-B3BFEAC8A5C5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8177E128-599B-4B75-90D9-193868DF3CBC}"/>
                  </a:ext>
                </a:extLst>
              </p:cNvPr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22C18290-34C2-48D0-8307-D06D551D26F0}"/>
                  </a:ext>
                </a:extLst>
              </p:cNvPr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2E435A64-D75F-496C-A561-4F47C0843478}"/>
                  </a:ext>
                </a:extLst>
              </p:cNvPr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2FE6AA89-4045-4EF6-B1B6-F55A189CB00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18EFA070-D960-4BAE-99BB-5B5CC33D49A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30" name="Can 2">
              <a:extLst>
                <a:ext uri="{FF2B5EF4-FFF2-40B4-BE49-F238E27FC236}">
                  <a16:creationId xmlns:a16="http://schemas.microsoft.com/office/drawing/2014/main" id="{49BDDCAD-59B2-4A88-A468-CF11829CD1DB}"/>
                </a:ext>
              </a:extLst>
            </p:cNvPr>
            <p:cNvSpPr/>
            <p:nvPr/>
          </p:nvSpPr>
          <p:spPr>
            <a:xfrm>
              <a:off x="10190403" y="2842719"/>
              <a:ext cx="208674" cy="181883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9C3313-6C8F-4752-9A98-AEAA82B1BD04}"/>
                </a:ext>
              </a:extLst>
            </p:cNvPr>
            <p:cNvGrpSpPr/>
            <p:nvPr/>
          </p:nvGrpSpPr>
          <p:grpSpPr>
            <a:xfrm>
              <a:off x="10069184" y="2754905"/>
              <a:ext cx="446941" cy="138769"/>
              <a:chOff x="10069184" y="2648409"/>
              <a:chExt cx="446941" cy="245266"/>
            </a:xfrm>
          </p:grpSpPr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9755C13-AD77-49DC-8CEA-4D36F7BB8FEC}"/>
                  </a:ext>
                </a:extLst>
              </p:cNvPr>
              <p:cNvSpPr/>
              <p:nvPr/>
            </p:nvSpPr>
            <p:spPr>
              <a:xfrm>
                <a:off x="10135789" y="2683957"/>
                <a:ext cx="378285" cy="20944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91">
                <a:extLst>
                  <a:ext uri="{FF2B5EF4-FFF2-40B4-BE49-F238E27FC236}">
                    <a16:creationId xmlns:a16="http://schemas.microsoft.com/office/drawing/2014/main" id="{67E392E4-9507-4D80-83BF-1BED05853EAB}"/>
                  </a:ext>
                </a:extLst>
              </p:cNvPr>
              <p:cNvSpPr/>
              <p:nvPr/>
            </p:nvSpPr>
            <p:spPr>
              <a:xfrm>
                <a:off x="10069184" y="2648409"/>
                <a:ext cx="66605" cy="245266"/>
              </a:xfrm>
              <a:custGeom>
                <a:avLst/>
                <a:gdLst>
                  <a:gd name="connsiteX0" fmla="*/ 0 w 804608"/>
                  <a:gd name="connsiteY0" fmla="*/ 0 h 445477"/>
                  <a:gd name="connsiteX1" fmla="*/ 804608 w 804608"/>
                  <a:gd name="connsiteY1" fmla="*/ 0 h 445477"/>
                  <a:gd name="connsiteX2" fmla="*/ 804608 w 804608"/>
                  <a:gd name="connsiteY2" fmla="*/ 445477 h 445477"/>
                  <a:gd name="connsiteX3" fmla="*/ 0 w 804608"/>
                  <a:gd name="connsiteY3" fmla="*/ 445477 h 445477"/>
                  <a:gd name="connsiteX4" fmla="*/ 0 w 804608"/>
                  <a:gd name="connsiteY4" fmla="*/ 0 h 445477"/>
                  <a:gd name="connsiteX0" fmla="*/ 666750 w 804608"/>
                  <a:gd name="connsiteY0" fmla="*/ 0 h 521677"/>
                  <a:gd name="connsiteX1" fmla="*/ 804608 w 804608"/>
                  <a:gd name="connsiteY1" fmla="*/ 76200 h 521677"/>
                  <a:gd name="connsiteX2" fmla="*/ 804608 w 804608"/>
                  <a:gd name="connsiteY2" fmla="*/ 521677 h 521677"/>
                  <a:gd name="connsiteX3" fmla="*/ 0 w 804608"/>
                  <a:gd name="connsiteY3" fmla="*/ 521677 h 521677"/>
                  <a:gd name="connsiteX4" fmla="*/ 666750 w 804608"/>
                  <a:gd name="connsiteY4" fmla="*/ 0 h 521677"/>
                  <a:gd name="connsiteX0" fmla="*/ 34290 w 172148"/>
                  <a:gd name="connsiteY0" fmla="*/ 0 h 521677"/>
                  <a:gd name="connsiteX1" fmla="*/ 172148 w 172148"/>
                  <a:gd name="connsiteY1" fmla="*/ 76200 h 521677"/>
                  <a:gd name="connsiteX2" fmla="*/ 172148 w 172148"/>
                  <a:gd name="connsiteY2" fmla="*/ 521677 h 521677"/>
                  <a:gd name="connsiteX3" fmla="*/ 0 w 172148"/>
                  <a:gd name="connsiteY3" fmla="*/ 426427 h 521677"/>
                  <a:gd name="connsiteX4" fmla="*/ 34290 w 172148"/>
                  <a:gd name="connsiteY4" fmla="*/ 0 h 521677"/>
                  <a:gd name="connsiteX0" fmla="*/ 0 w 137858"/>
                  <a:gd name="connsiteY0" fmla="*/ 0 h 521677"/>
                  <a:gd name="connsiteX1" fmla="*/ 137858 w 137858"/>
                  <a:gd name="connsiteY1" fmla="*/ 76200 h 521677"/>
                  <a:gd name="connsiteX2" fmla="*/ 137858 w 137858"/>
                  <a:gd name="connsiteY2" fmla="*/ 521677 h 521677"/>
                  <a:gd name="connsiteX3" fmla="*/ 22860 w 137858"/>
                  <a:gd name="connsiteY3" fmla="*/ 426427 h 521677"/>
                  <a:gd name="connsiteX4" fmla="*/ 0 w 137858"/>
                  <a:gd name="connsiteY4" fmla="*/ 0 h 521677"/>
                  <a:gd name="connsiteX0" fmla="*/ 3810 w 141668"/>
                  <a:gd name="connsiteY0" fmla="*/ 0 h 521677"/>
                  <a:gd name="connsiteX1" fmla="*/ 141668 w 141668"/>
                  <a:gd name="connsiteY1" fmla="*/ 76200 h 521677"/>
                  <a:gd name="connsiteX2" fmla="*/ 141668 w 141668"/>
                  <a:gd name="connsiteY2" fmla="*/ 521677 h 521677"/>
                  <a:gd name="connsiteX3" fmla="*/ 0 w 141668"/>
                  <a:gd name="connsiteY3" fmla="*/ 426427 h 521677"/>
                  <a:gd name="connsiteX4" fmla="*/ 3810 w 141668"/>
                  <a:gd name="connsiteY4" fmla="*/ 0 h 5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68" h="521677">
                    <a:moveTo>
                      <a:pt x="3810" y="0"/>
                    </a:moveTo>
                    <a:lnTo>
                      <a:pt x="141668" y="76200"/>
                    </a:lnTo>
                    <a:lnTo>
                      <a:pt x="141668" y="521677"/>
                    </a:lnTo>
                    <a:lnTo>
                      <a:pt x="0" y="426427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3">
                <a:extLst>
                  <a:ext uri="{FF2B5EF4-FFF2-40B4-BE49-F238E27FC236}">
                    <a16:creationId xmlns:a16="http://schemas.microsoft.com/office/drawing/2014/main" id="{F2898394-2B5B-4164-884C-44E8A8494378}"/>
                  </a:ext>
                </a:extLst>
              </p:cNvPr>
              <p:cNvSpPr/>
              <p:nvPr/>
            </p:nvSpPr>
            <p:spPr>
              <a:xfrm>
                <a:off x="10069772" y="2648634"/>
                <a:ext cx="446353" cy="40068"/>
              </a:xfrm>
              <a:custGeom>
                <a:avLst/>
                <a:gdLst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0 w 804608"/>
                  <a:gd name="connsiteY3" fmla="*/ 424314 h 424314"/>
                  <a:gd name="connsiteX4" fmla="*/ 0 w 804608"/>
                  <a:gd name="connsiteY4" fmla="*/ 0 h 424314"/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179070 w 804608"/>
                  <a:gd name="connsiteY3" fmla="*/ 115704 h 424314"/>
                  <a:gd name="connsiteX4" fmla="*/ 0 w 804608"/>
                  <a:gd name="connsiteY4" fmla="*/ 0 h 424314"/>
                  <a:gd name="connsiteX0" fmla="*/ 0 w 957008"/>
                  <a:gd name="connsiteY0" fmla="*/ 0 h 115704"/>
                  <a:gd name="connsiteX1" fmla="*/ 804608 w 957008"/>
                  <a:gd name="connsiteY1" fmla="*/ 0 h 115704"/>
                  <a:gd name="connsiteX2" fmla="*/ 957008 w 957008"/>
                  <a:gd name="connsiteY2" fmla="*/ 81414 h 115704"/>
                  <a:gd name="connsiteX3" fmla="*/ 179070 w 957008"/>
                  <a:gd name="connsiteY3" fmla="*/ 115704 h 115704"/>
                  <a:gd name="connsiteX4" fmla="*/ 0 w 957008"/>
                  <a:gd name="connsiteY4" fmla="*/ 0 h 11570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716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4859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1414"/>
                  <a:gd name="connsiteX1" fmla="*/ 804608 w 957008"/>
                  <a:gd name="connsiteY1" fmla="*/ 0 h 81414"/>
                  <a:gd name="connsiteX2" fmla="*/ 957008 w 957008"/>
                  <a:gd name="connsiteY2" fmla="*/ 81414 h 81414"/>
                  <a:gd name="connsiteX3" fmla="*/ 148590 w 957008"/>
                  <a:gd name="connsiteY3" fmla="*/ 81414 h 81414"/>
                  <a:gd name="connsiteX4" fmla="*/ 0 w 957008"/>
                  <a:gd name="connsiteY4" fmla="*/ 0 h 8141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7760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49388"/>
                  <a:gd name="connsiteY0" fmla="*/ 0 h 85224"/>
                  <a:gd name="connsiteX1" fmla="*/ 804608 w 949388"/>
                  <a:gd name="connsiteY1" fmla="*/ 0 h 85224"/>
                  <a:gd name="connsiteX2" fmla="*/ 949388 w 949388"/>
                  <a:gd name="connsiteY2" fmla="*/ 81414 h 85224"/>
                  <a:gd name="connsiteX3" fmla="*/ 133350 w 949388"/>
                  <a:gd name="connsiteY3" fmla="*/ 85224 h 85224"/>
                  <a:gd name="connsiteX4" fmla="*/ 0 w 949388"/>
                  <a:gd name="connsiteY4" fmla="*/ 0 h 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388" h="85224">
                    <a:moveTo>
                      <a:pt x="0" y="0"/>
                    </a:moveTo>
                    <a:lnTo>
                      <a:pt x="804608" y="0"/>
                    </a:lnTo>
                    <a:lnTo>
                      <a:pt x="949388" y="81414"/>
                    </a:lnTo>
                    <a:lnTo>
                      <a:pt x="133350" y="85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3A4754F3-0E04-418C-824A-3A3945643639}"/>
                </a:ext>
              </a:extLst>
            </p:cNvPr>
            <p:cNvSpPr/>
            <p:nvPr/>
          </p:nvSpPr>
          <p:spPr>
            <a:xfrm>
              <a:off x="10253409" y="2621030"/>
              <a:ext cx="99658" cy="15467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86">
              <a:extLst>
                <a:ext uri="{FF2B5EF4-FFF2-40B4-BE49-F238E27FC236}">
                  <a16:creationId xmlns:a16="http://schemas.microsoft.com/office/drawing/2014/main" id="{16E6BD55-9F30-48F3-9D26-013DFAFF2B52}"/>
                </a:ext>
              </a:extLst>
            </p:cNvPr>
            <p:cNvSpPr/>
            <p:nvPr/>
          </p:nvSpPr>
          <p:spPr>
            <a:xfrm>
              <a:off x="10218244" y="2620737"/>
              <a:ext cx="34781" cy="154672"/>
            </a:xfrm>
            <a:custGeom>
              <a:avLst/>
              <a:gdLst>
                <a:gd name="connsiteX0" fmla="*/ 0 w 73979"/>
                <a:gd name="connsiteY0" fmla="*/ 0 h 726444"/>
                <a:gd name="connsiteX1" fmla="*/ 73979 w 73979"/>
                <a:gd name="connsiteY1" fmla="*/ 0 h 726444"/>
                <a:gd name="connsiteX2" fmla="*/ 73979 w 73979"/>
                <a:gd name="connsiteY2" fmla="*/ 726444 h 726444"/>
                <a:gd name="connsiteX3" fmla="*/ 0 w 73979"/>
                <a:gd name="connsiteY3" fmla="*/ 726444 h 726444"/>
                <a:gd name="connsiteX4" fmla="*/ 0 w 73979"/>
                <a:gd name="connsiteY4" fmla="*/ 0 h 726444"/>
                <a:gd name="connsiteX0" fmla="*/ 0 w 73979"/>
                <a:gd name="connsiteY0" fmla="*/ 0 h 726444"/>
                <a:gd name="connsiteX1" fmla="*/ 73979 w 73979"/>
                <a:gd name="connsiteY1" fmla="*/ 0 h 726444"/>
                <a:gd name="connsiteX2" fmla="*/ 73979 w 73979"/>
                <a:gd name="connsiteY2" fmla="*/ 726444 h 726444"/>
                <a:gd name="connsiteX3" fmla="*/ 3810 w 73979"/>
                <a:gd name="connsiteY3" fmla="*/ 680724 h 726444"/>
                <a:gd name="connsiteX4" fmla="*/ 0 w 73979"/>
                <a:gd name="connsiteY4" fmla="*/ 0 h 726444"/>
                <a:gd name="connsiteX0" fmla="*/ 0 w 73979"/>
                <a:gd name="connsiteY0" fmla="*/ 0 h 726444"/>
                <a:gd name="connsiteX1" fmla="*/ 73979 w 73979"/>
                <a:gd name="connsiteY1" fmla="*/ 0 h 726444"/>
                <a:gd name="connsiteX2" fmla="*/ 73979 w 73979"/>
                <a:gd name="connsiteY2" fmla="*/ 726444 h 726444"/>
                <a:gd name="connsiteX3" fmla="*/ 9525 w 73979"/>
                <a:gd name="connsiteY3" fmla="*/ 661674 h 726444"/>
                <a:gd name="connsiteX4" fmla="*/ 0 w 73979"/>
                <a:gd name="connsiteY4" fmla="*/ 0 h 726444"/>
                <a:gd name="connsiteX0" fmla="*/ 1905 w 75884"/>
                <a:gd name="connsiteY0" fmla="*/ 0 h 726444"/>
                <a:gd name="connsiteX1" fmla="*/ 75884 w 75884"/>
                <a:gd name="connsiteY1" fmla="*/ 0 h 726444"/>
                <a:gd name="connsiteX2" fmla="*/ 75884 w 75884"/>
                <a:gd name="connsiteY2" fmla="*/ 726444 h 726444"/>
                <a:gd name="connsiteX3" fmla="*/ 0 w 75884"/>
                <a:gd name="connsiteY3" fmla="*/ 688344 h 726444"/>
                <a:gd name="connsiteX4" fmla="*/ 1905 w 75884"/>
                <a:gd name="connsiteY4" fmla="*/ 0 h 726444"/>
                <a:gd name="connsiteX0" fmla="*/ 0 w 73979"/>
                <a:gd name="connsiteY0" fmla="*/ 0 h 726444"/>
                <a:gd name="connsiteX1" fmla="*/ 73979 w 73979"/>
                <a:gd name="connsiteY1" fmla="*/ 0 h 726444"/>
                <a:gd name="connsiteX2" fmla="*/ 73979 w 73979"/>
                <a:gd name="connsiteY2" fmla="*/ 726444 h 726444"/>
                <a:gd name="connsiteX3" fmla="*/ 3810 w 73979"/>
                <a:gd name="connsiteY3" fmla="*/ 686439 h 726444"/>
                <a:gd name="connsiteX4" fmla="*/ 0 w 73979"/>
                <a:gd name="connsiteY4" fmla="*/ 0 h 726444"/>
                <a:gd name="connsiteX0" fmla="*/ 7620 w 81599"/>
                <a:gd name="connsiteY0" fmla="*/ 0 h 726444"/>
                <a:gd name="connsiteX1" fmla="*/ 81599 w 81599"/>
                <a:gd name="connsiteY1" fmla="*/ 0 h 726444"/>
                <a:gd name="connsiteX2" fmla="*/ 81599 w 81599"/>
                <a:gd name="connsiteY2" fmla="*/ 726444 h 726444"/>
                <a:gd name="connsiteX3" fmla="*/ 0 w 81599"/>
                <a:gd name="connsiteY3" fmla="*/ 682629 h 726444"/>
                <a:gd name="connsiteX4" fmla="*/ 7620 w 81599"/>
                <a:gd name="connsiteY4" fmla="*/ 0 h 726444"/>
                <a:gd name="connsiteX0" fmla="*/ 1905 w 75884"/>
                <a:gd name="connsiteY0" fmla="*/ 0 h 726444"/>
                <a:gd name="connsiteX1" fmla="*/ 75884 w 75884"/>
                <a:gd name="connsiteY1" fmla="*/ 0 h 726444"/>
                <a:gd name="connsiteX2" fmla="*/ 75884 w 75884"/>
                <a:gd name="connsiteY2" fmla="*/ 726444 h 726444"/>
                <a:gd name="connsiteX3" fmla="*/ 0 w 75884"/>
                <a:gd name="connsiteY3" fmla="*/ 682629 h 726444"/>
                <a:gd name="connsiteX4" fmla="*/ 1905 w 75884"/>
                <a:gd name="connsiteY4" fmla="*/ 0 h 726444"/>
                <a:gd name="connsiteX0" fmla="*/ 0 w 73979"/>
                <a:gd name="connsiteY0" fmla="*/ 0 h 726444"/>
                <a:gd name="connsiteX1" fmla="*/ 73979 w 73979"/>
                <a:gd name="connsiteY1" fmla="*/ 0 h 726444"/>
                <a:gd name="connsiteX2" fmla="*/ 73979 w 73979"/>
                <a:gd name="connsiteY2" fmla="*/ 726444 h 726444"/>
                <a:gd name="connsiteX3" fmla="*/ 3810 w 73979"/>
                <a:gd name="connsiteY3" fmla="*/ 686439 h 726444"/>
                <a:gd name="connsiteX4" fmla="*/ 0 w 73979"/>
                <a:gd name="connsiteY4" fmla="*/ 0 h 726444"/>
                <a:gd name="connsiteX0" fmla="*/ 0 w 73979"/>
                <a:gd name="connsiteY0" fmla="*/ 0 h 726444"/>
                <a:gd name="connsiteX1" fmla="*/ 73979 w 73979"/>
                <a:gd name="connsiteY1" fmla="*/ 0 h 726444"/>
                <a:gd name="connsiteX2" fmla="*/ 73979 w 73979"/>
                <a:gd name="connsiteY2" fmla="*/ 726444 h 726444"/>
                <a:gd name="connsiteX3" fmla="*/ 1905 w 73979"/>
                <a:gd name="connsiteY3" fmla="*/ 694059 h 726444"/>
                <a:gd name="connsiteX4" fmla="*/ 0 w 73979"/>
                <a:gd name="connsiteY4" fmla="*/ 0 h 72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79" h="726444">
                  <a:moveTo>
                    <a:pt x="0" y="0"/>
                  </a:moveTo>
                  <a:lnTo>
                    <a:pt x="73979" y="0"/>
                  </a:lnTo>
                  <a:lnTo>
                    <a:pt x="73979" y="726444"/>
                  </a:lnTo>
                  <a:lnTo>
                    <a:pt x="1905" y="694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6CC91948-617B-47E3-87D2-18B01A73C6CA}"/>
                </a:ext>
              </a:extLst>
            </p:cNvPr>
            <p:cNvGrpSpPr/>
            <p:nvPr/>
          </p:nvGrpSpPr>
          <p:grpSpPr>
            <a:xfrm>
              <a:off x="9882731" y="2566465"/>
              <a:ext cx="836983" cy="135996"/>
              <a:chOff x="2015158" y="2949141"/>
              <a:chExt cx="1780253" cy="629031"/>
            </a:xfrm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86EC99D3-7046-48E4-960B-7EBBE8EBD36E}"/>
                  </a:ext>
                </a:extLst>
              </p:cNvPr>
              <p:cNvSpPr/>
              <p:nvPr/>
            </p:nvSpPr>
            <p:spPr>
              <a:xfrm>
                <a:off x="2016116" y="2951721"/>
                <a:ext cx="1558516" cy="569826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0B2F85CA-814C-40B6-9B29-3C616BDE32BB}"/>
                  </a:ext>
                </a:extLst>
              </p:cNvPr>
              <p:cNvSpPr/>
              <p:nvPr/>
            </p:nvSpPr>
            <p:spPr>
              <a:xfrm>
                <a:off x="2236895" y="3004983"/>
                <a:ext cx="1558516" cy="569826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87">
                <a:extLst>
                  <a:ext uri="{FF2B5EF4-FFF2-40B4-BE49-F238E27FC236}">
                    <a16:creationId xmlns:a16="http://schemas.microsoft.com/office/drawing/2014/main" id="{A5F8C0C5-EF32-4C96-8AA2-62A6A259846D}"/>
                  </a:ext>
                </a:extLst>
              </p:cNvPr>
              <p:cNvSpPr/>
              <p:nvPr/>
            </p:nvSpPr>
            <p:spPr>
              <a:xfrm>
                <a:off x="2015158" y="2956911"/>
                <a:ext cx="223773" cy="621261"/>
              </a:xfrm>
              <a:custGeom>
                <a:avLst/>
                <a:gdLst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0 w 219963"/>
                  <a:gd name="connsiteY3" fmla="*/ 569826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0 w 219963"/>
                  <a:gd name="connsiteY3" fmla="*/ 508866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5715 w 219963"/>
                  <a:gd name="connsiteY3" fmla="*/ 516486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1905 w 219963"/>
                  <a:gd name="connsiteY3" fmla="*/ 510771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3810 w 219963"/>
                  <a:gd name="connsiteY3" fmla="*/ 510771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5715 w 219963"/>
                  <a:gd name="connsiteY3" fmla="*/ 522201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0 w 219963"/>
                  <a:gd name="connsiteY3" fmla="*/ 522201 h 569826"/>
                  <a:gd name="connsiteX4" fmla="*/ 0 w 219963"/>
                  <a:gd name="connsiteY4" fmla="*/ 0 h 569826"/>
                  <a:gd name="connsiteX0" fmla="*/ 0 w 219963"/>
                  <a:gd name="connsiteY0" fmla="*/ 0 h 569826"/>
                  <a:gd name="connsiteX1" fmla="*/ 219963 w 219963"/>
                  <a:gd name="connsiteY1" fmla="*/ 0 h 569826"/>
                  <a:gd name="connsiteX2" fmla="*/ 219963 w 219963"/>
                  <a:gd name="connsiteY2" fmla="*/ 569826 h 569826"/>
                  <a:gd name="connsiteX3" fmla="*/ 1905 w 219963"/>
                  <a:gd name="connsiteY3" fmla="*/ 516486 h 569826"/>
                  <a:gd name="connsiteX4" fmla="*/ 0 w 219963"/>
                  <a:gd name="connsiteY4" fmla="*/ 0 h 569826"/>
                  <a:gd name="connsiteX0" fmla="*/ 0 w 223773"/>
                  <a:gd name="connsiteY0" fmla="*/ 0 h 615546"/>
                  <a:gd name="connsiteX1" fmla="*/ 223773 w 223773"/>
                  <a:gd name="connsiteY1" fmla="*/ 45720 h 615546"/>
                  <a:gd name="connsiteX2" fmla="*/ 223773 w 223773"/>
                  <a:gd name="connsiteY2" fmla="*/ 615546 h 615546"/>
                  <a:gd name="connsiteX3" fmla="*/ 5715 w 223773"/>
                  <a:gd name="connsiteY3" fmla="*/ 562206 h 615546"/>
                  <a:gd name="connsiteX4" fmla="*/ 0 w 223773"/>
                  <a:gd name="connsiteY4" fmla="*/ 0 h 615546"/>
                  <a:gd name="connsiteX0" fmla="*/ 0 w 223773"/>
                  <a:gd name="connsiteY0" fmla="*/ 0 h 615546"/>
                  <a:gd name="connsiteX1" fmla="*/ 223773 w 223773"/>
                  <a:gd name="connsiteY1" fmla="*/ 45720 h 615546"/>
                  <a:gd name="connsiteX2" fmla="*/ 223773 w 223773"/>
                  <a:gd name="connsiteY2" fmla="*/ 615546 h 615546"/>
                  <a:gd name="connsiteX3" fmla="*/ 1905 w 223773"/>
                  <a:gd name="connsiteY3" fmla="*/ 567921 h 615546"/>
                  <a:gd name="connsiteX4" fmla="*/ 0 w 223773"/>
                  <a:gd name="connsiteY4" fmla="*/ 0 h 615546"/>
                  <a:gd name="connsiteX0" fmla="*/ 0 w 223773"/>
                  <a:gd name="connsiteY0" fmla="*/ 0 h 621261"/>
                  <a:gd name="connsiteX1" fmla="*/ 223773 w 223773"/>
                  <a:gd name="connsiteY1" fmla="*/ 45720 h 621261"/>
                  <a:gd name="connsiteX2" fmla="*/ 221868 w 223773"/>
                  <a:gd name="connsiteY2" fmla="*/ 621261 h 621261"/>
                  <a:gd name="connsiteX3" fmla="*/ 1905 w 223773"/>
                  <a:gd name="connsiteY3" fmla="*/ 567921 h 621261"/>
                  <a:gd name="connsiteX4" fmla="*/ 0 w 223773"/>
                  <a:gd name="connsiteY4" fmla="*/ 0 h 6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773" h="621261">
                    <a:moveTo>
                      <a:pt x="0" y="0"/>
                    </a:moveTo>
                    <a:lnTo>
                      <a:pt x="223773" y="45720"/>
                    </a:lnTo>
                    <a:lnTo>
                      <a:pt x="221868" y="621261"/>
                    </a:lnTo>
                    <a:lnTo>
                      <a:pt x="1905" y="567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88">
                <a:extLst>
                  <a:ext uri="{FF2B5EF4-FFF2-40B4-BE49-F238E27FC236}">
                    <a16:creationId xmlns:a16="http://schemas.microsoft.com/office/drawing/2014/main" id="{3DE76FF7-C1AE-4198-B58C-5C6CF63A05B0}"/>
                  </a:ext>
                </a:extLst>
              </p:cNvPr>
              <p:cNvSpPr/>
              <p:nvPr/>
            </p:nvSpPr>
            <p:spPr>
              <a:xfrm>
                <a:off x="2027297" y="2949141"/>
                <a:ext cx="1768113" cy="58326"/>
              </a:xfrm>
              <a:custGeom>
                <a:avLst/>
                <a:gdLst>
                  <a:gd name="connsiteX0" fmla="*/ 0 w 1768113"/>
                  <a:gd name="connsiteY0" fmla="*/ 0 h 58326"/>
                  <a:gd name="connsiteX1" fmla="*/ 1768113 w 1768113"/>
                  <a:gd name="connsiteY1" fmla="*/ 0 h 58326"/>
                  <a:gd name="connsiteX2" fmla="*/ 1768113 w 1768113"/>
                  <a:gd name="connsiteY2" fmla="*/ 58326 h 58326"/>
                  <a:gd name="connsiteX3" fmla="*/ 0 w 1768113"/>
                  <a:gd name="connsiteY3" fmla="*/ 58326 h 58326"/>
                  <a:gd name="connsiteX4" fmla="*/ 0 w 1768113"/>
                  <a:gd name="connsiteY4" fmla="*/ 0 h 58326"/>
                  <a:gd name="connsiteX0" fmla="*/ 0 w 1768113"/>
                  <a:gd name="connsiteY0" fmla="*/ 0 h 62136"/>
                  <a:gd name="connsiteX1" fmla="*/ 1768113 w 1768113"/>
                  <a:gd name="connsiteY1" fmla="*/ 0 h 62136"/>
                  <a:gd name="connsiteX2" fmla="*/ 1768113 w 1768113"/>
                  <a:gd name="connsiteY2" fmla="*/ 58326 h 62136"/>
                  <a:gd name="connsiteX3" fmla="*/ 226695 w 1768113"/>
                  <a:gd name="connsiteY3" fmla="*/ 62136 h 62136"/>
                  <a:gd name="connsiteX4" fmla="*/ 0 w 1768113"/>
                  <a:gd name="connsiteY4" fmla="*/ 0 h 62136"/>
                  <a:gd name="connsiteX0" fmla="*/ 0 w 1768113"/>
                  <a:gd name="connsiteY0" fmla="*/ 0 h 58326"/>
                  <a:gd name="connsiteX1" fmla="*/ 1768113 w 1768113"/>
                  <a:gd name="connsiteY1" fmla="*/ 0 h 58326"/>
                  <a:gd name="connsiteX2" fmla="*/ 1768113 w 1768113"/>
                  <a:gd name="connsiteY2" fmla="*/ 58326 h 58326"/>
                  <a:gd name="connsiteX3" fmla="*/ 217170 w 1768113"/>
                  <a:gd name="connsiteY3" fmla="*/ 52611 h 58326"/>
                  <a:gd name="connsiteX4" fmla="*/ 0 w 1768113"/>
                  <a:gd name="connsiteY4" fmla="*/ 0 h 58326"/>
                  <a:gd name="connsiteX0" fmla="*/ 0 w 1768113"/>
                  <a:gd name="connsiteY0" fmla="*/ 0 h 58326"/>
                  <a:gd name="connsiteX1" fmla="*/ 1768113 w 1768113"/>
                  <a:gd name="connsiteY1" fmla="*/ 0 h 58326"/>
                  <a:gd name="connsiteX2" fmla="*/ 1768113 w 1768113"/>
                  <a:gd name="connsiteY2" fmla="*/ 58326 h 58326"/>
                  <a:gd name="connsiteX3" fmla="*/ 211455 w 1768113"/>
                  <a:gd name="connsiteY3" fmla="*/ 52611 h 58326"/>
                  <a:gd name="connsiteX4" fmla="*/ 0 w 1768113"/>
                  <a:gd name="connsiteY4" fmla="*/ 0 h 58326"/>
                  <a:gd name="connsiteX0" fmla="*/ 0 w 1768113"/>
                  <a:gd name="connsiteY0" fmla="*/ 1905 h 60231"/>
                  <a:gd name="connsiteX1" fmla="*/ 1539513 w 1768113"/>
                  <a:gd name="connsiteY1" fmla="*/ 0 h 60231"/>
                  <a:gd name="connsiteX2" fmla="*/ 1768113 w 1768113"/>
                  <a:gd name="connsiteY2" fmla="*/ 60231 h 60231"/>
                  <a:gd name="connsiteX3" fmla="*/ 211455 w 1768113"/>
                  <a:gd name="connsiteY3" fmla="*/ 54516 h 60231"/>
                  <a:gd name="connsiteX4" fmla="*/ 0 w 1768113"/>
                  <a:gd name="connsiteY4" fmla="*/ 1905 h 60231"/>
                  <a:gd name="connsiteX0" fmla="*/ 0 w 1768113"/>
                  <a:gd name="connsiteY0" fmla="*/ 1905 h 54516"/>
                  <a:gd name="connsiteX1" fmla="*/ 1539513 w 1768113"/>
                  <a:gd name="connsiteY1" fmla="*/ 0 h 54516"/>
                  <a:gd name="connsiteX2" fmla="*/ 1768113 w 1768113"/>
                  <a:gd name="connsiteY2" fmla="*/ 52611 h 54516"/>
                  <a:gd name="connsiteX3" fmla="*/ 211455 w 1768113"/>
                  <a:gd name="connsiteY3" fmla="*/ 54516 h 54516"/>
                  <a:gd name="connsiteX4" fmla="*/ 0 w 1768113"/>
                  <a:gd name="connsiteY4" fmla="*/ 1905 h 54516"/>
                  <a:gd name="connsiteX0" fmla="*/ 0 w 1768113"/>
                  <a:gd name="connsiteY0" fmla="*/ 5715 h 58326"/>
                  <a:gd name="connsiteX1" fmla="*/ 1531893 w 1768113"/>
                  <a:gd name="connsiteY1" fmla="*/ 0 h 58326"/>
                  <a:gd name="connsiteX2" fmla="*/ 1768113 w 1768113"/>
                  <a:gd name="connsiteY2" fmla="*/ 56421 h 58326"/>
                  <a:gd name="connsiteX3" fmla="*/ 211455 w 1768113"/>
                  <a:gd name="connsiteY3" fmla="*/ 58326 h 58326"/>
                  <a:gd name="connsiteX4" fmla="*/ 0 w 1768113"/>
                  <a:gd name="connsiteY4" fmla="*/ 5715 h 5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113" h="58326">
                    <a:moveTo>
                      <a:pt x="0" y="5715"/>
                    </a:moveTo>
                    <a:lnTo>
                      <a:pt x="1531893" y="0"/>
                    </a:lnTo>
                    <a:lnTo>
                      <a:pt x="1768113" y="56421"/>
                    </a:lnTo>
                    <a:lnTo>
                      <a:pt x="211455" y="58326"/>
                    </a:lnTo>
                    <a:lnTo>
                      <a:pt x="0" y="571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14872D-DA15-42AA-BD69-D451B7DA968D}"/>
              </a:ext>
            </a:extLst>
          </p:cNvPr>
          <p:cNvGrpSpPr/>
          <p:nvPr/>
        </p:nvGrpSpPr>
        <p:grpSpPr>
          <a:xfrm>
            <a:off x="1074540" y="2259680"/>
            <a:ext cx="1477021" cy="1054739"/>
            <a:chOff x="1074540" y="2259680"/>
            <a:chExt cx="1477021" cy="105473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F1D4A62-79EF-E082-9FE4-8D430E9DD7A4}"/>
                </a:ext>
              </a:extLst>
            </p:cNvPr>
            <p:cNvGrpSpPr/>
            <p:nvPr/>
          </p:nvGrpSpPr>
          <p:grpSpPr>
            <a:xfrm>
              <a:off x="1074540" y="2806449"/>
              <a:ext cx="1042739" cy="507970"/>
              <a:chOff x="2055417" y="4356451"/>
              <a:chExt cx="2476639" cy="1196616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9E7CE640-3E1B-0822-B126-05988D9D4D1D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BF0B2E9-259E-0FD0-352D-144E8AAE574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884975EE-0DDE-8447-120C-BAF82006394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9FF20E3E-C5A5-9586-D13B-40E6EB035FA1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CF3D4C02-06AF-56B6-EAB6-B441FEC2566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4B7DED61-A472-EDC3-70C5-D321FC80A0C6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Flowchart: Terminator 33">
                <a:extLst>
                  <a:ext uri="{FF2B5EF4-FFF2-40B4-BE49-F238E27FC236}">
                    <a16:creationId xmlns:a16="http://schemas.microsoft.com/office/drawing/2014/main" id="{AE309A47-FDB2-9FE0-63EA-0496329E88F0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46">
                <a:extLst>
                  <a:ext uri="{FF2B5EF4-FFF2-40B4-BE49-F238E27FC236}">
                    <a16:creationId xmlns:a16="http://schemas.microsoft.com/office/drawing/2014/main" id="{0A957993-2C3E-9829-2BB1-861CD1E5A46F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43">
                <a:extLst>
                  <a:ext uri="{FF2B5EF4-FFF2-40B4-BE49-F238E27FC236}">
                    <a16:creationId xmlns:a16="http://schemas.microsoft.com/office/drawing/2014/main" id="{6EE5052C-8B79-7193-FBF7-143A5B500BA2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Terminator 44">
                <a:extLst>
                  <a:ext uri="{FF2B5EF4-FFF2-40B4-BE49-F238E27FC236}">
                    <a16:creationId xmlns:a16="http://schemas.microsoft.com/office/drawing/2014/main" id="{42BA3042-7222-61C2-F24A-6A9CBFE8C76D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74F6BEA3-107B-0977-8C1C-A022DC07C630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0DBF2885-57C7-CC22-F5A5-1C1F9D192AD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83278398-742A-730E-E501-29C85FA4FC96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49A9E69-CB0F-8B90-6E7D-0F8C00DDCACD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23C711F-EE73-2C03-A1A3-C471E81BFA2E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DA8DEAB-3B0C-9269-EC7B-5B5DAC5C19E1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C34EAAA9-6EA6-FEF9-D1E8-C187417FB2B2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D135890E-3DB6-47DB-F34F-AC4F2271263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" name="Can 118">
              <a:extLst>
                <a:ext uri="{FF2B5EF4-FFF2-40B4-BE49-F238E27FC236}">
                  <a16:creationId xmlns:a16="http://schemas.microsoft.com/office/drawing/2014/main" id="{EF60E711-BFEA-B030-5F24-C1BB938E5283}"/>
                </a:ext>
              </a:extLst>
            </p:cNvPr>
            <p:cNvSpPr/>
            <p:nvPr/>
          </p:nvSpPr>
          <p:spPr>
            <a:xfrm>
              <a:off x="1455992" y="2748815"/>
              <a:ext cx="186872" cy="164224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CEA8B83-A80A-854A-1529-AC4AEE3FDB84}"/>
                </a:ext>
              </a:extLst>
            </p:cNvPr>
            <p:cNvSpPr/>
            <p:nvPr/>
          </p:nvSpPr>
          <p:spPr>
            <a:xfrm>
              <a:off x="1216209" y="2439835"/>
              <a:ext cx="102336" cy="27055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E190629-321B-38E3-0D71-3436515C1517}"/>
                </a:ext>
              </a:extLst>
            </p:cNvPr>
            <p:cNvSpPr/>
            <p:nvPr/>
          </p:nvSpPr>
          <p:spPr>
            <a:xfrm>
              <a:off x="1140282" y="2259680"/>
              <a:ext cx="251474" cy="236613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DB659020-0A7A-42F7-994D-ACE65B2DA4EA}"/>
                </a:ext>
              </a:extLst>
            </p:cNvPr>
            <p:cNvSpPr/>
            <p:nvPr/>
          </p:nvSpPr>
          <p:spPr>
            <a:xfrm rot="1642179">
              <a:off x="1163003" y="2642313"/>
              <a:ext cx="1388558" cy="478079"/>
            </a:xfrm>
            <a:custGeom>
              <a:avLst/>
              <a:gdLst>
                <a:gd name="connsiteX0" fmla="*/ 762031 w 1388558"/>
                <a:gd name="connsiteY0" fmla="*/ 497 h 478079"/>
                <a:gd name="connsiteX1" fmla="*/ 762413 w 1388558"/>
                <a:gd name="connsiteY1" fmla="*/ 497 h 478079"/>
                <a:gd name="connsiteX2" fmla="*/ 763374 w 1388558"/>
                <a:gd name="connsiteY2" fmla="*/ 0 h 478079"/>
                <a:gd name="connsiteX3" fmla="*/ 763631 w 1388558"/>
                <a:gd name="connsiteY3" fmla="*/ 497 h 478079"/>
                <a:gd name="connsiteX4" fmla="*/ 1388558 w 1388558"/>
                <a:gd name="connsiteY4" fmla="*/ 497 h 478079"/>
                <a:gd name="connsiteX5" fmla="*/ 1388558 w 1388558"/>
                <a:gd name="connsiteY5" fmla="*/ 93843 h 478079"/>
                <a:gd name="connsiteX6" fmla="*/ 785142 w 1388558"/>
                <a:gd name="connsiteY6" fmla="*/ 93843 h 478079"/>
                <a:gd name="connsiteX7" fmla="*/ 42914 w 1388558"/>
                <a:gd name="connsiteY7" fmla="*/ 478079 h 478079"/>
                <a:gd name="connsiteX8" fmla="*/ 0 w 1388558"/>
                <a:gd name="connsiteY8" fmla="*/ 395182 h 478079"/>
                <a:gd name="connsiteX9" fmla="*/ 762031 w 1388558"/>
                <a:gd name="connsiteY9" fmla="*/ 695 h 47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8558" h="478079">
                  <a:moveTo>
                    <a:pt x="762031" y="497"/>
                  </a:moveTo>
                  <a:lnTo>
                    <a:pt x="762413" y="497"/>
                  </a:lnTo>
                  <a:lnTo>
                    <a:pt x="763374" y="0"/>
                  </a:lnTo>
                  <a:lnTo>
                    <a:pt x="763631" y="497"/>
                  </a:lnTo>
                  <a:lnTo>
                    <a:pt x="1388558" y="497"/>
                  </a:lnTo>
                  <a:lnTo>
                    <a:pt x="1388558" y="93843"/>
                  </a:lnTo>
                  <a:lnTo>
                    <a:pt x="785142" y="93843"/>
                  </a:lnTo>
                  <a:lnTo>
                    <a:pt x="42914" y="478079"/>
                  </a:lnTo>
                  <a:lnTo>
                    <a:pt x="0" y="395182"/>
                  </a:lnTo>
                  <a:lnTo>
                    <a:pt x="762031" y="695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78D1492-1F7B-4A1D-B23B-DA292B11CE33}"/>
              </a:ext>
            </a:extLst>
          </p:cNvPr>
          <p:cNvGrpSpPr/>
          <p:nvPr/>
        </p:nvGrpSpPr>
        <p:grpSpPr>
          <a:xfrm>
            <a:off x="3967241" y="2676011"/>
            <a:ext cx="717741" cy="336516"/>
            <a:chOff x="3257098" y="2889405"/>
            <a:chExt cx="717741" cy="336516"/>
          </a:xfrm>
        </p:grpSpPr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39FDA877-A0A0-4814-A048-ABDC28E730B3}"/>
                </a:ext>
              </a:extLst>
            </p:cNvPr>
            <p:cNvGrpSpPr/>
            <p:nvPr/>
          </p:nvGrpSpPr>
          <p:grpSpPr>
            <a:xfrm>
              <a:off x="3257098" y="2967364"/>
              <a:ext cx="515789" cy="258557"/>
              <a:chOff x="2055417" y="4356451"/>
              <a:chExt cx="2476639" cy="1196616"/>
            </a:xfrm>
          </p:grpSpPr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630009F7-CE1B-4A60-BAF1-86BA5592C3CA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2270FB3C-A484-49DB-A6F3-531069C48021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DDFCF0B2-E9E9-452F-AB59-859A2E4BFCA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7F323BC8-26A5-47A1-869B-ABC84B8A8359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D8F72346-C03A-4767-A7D5-A513453821E1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932B245D-D947-43A0-8846-ECB17140997C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2" name="Flowchart: Terminator 33">
                <a:extLst>
                  <a:ext uri="{FF2B5EF4-FFF2-40B4-BE49-F238E27FC236}">
                    <a16:creationId xmlns:a16="http://schemas.microsoft.com/office/drawing/2014/main" id="{E05EB9B7-E6ED-43C3-AF31-B32C6193EFD0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Freeform 46">
                <a:extLst>
                  <a:ext uri="{FF2B5EF4-FFF2-40B4-BE49-F238E27FC236}">
                    <a16:creationId xmlns:a16="http://schemas.microsoft.com/office/drawing/2014/main" id="{FEDE833E-BFC9-4391-942D-D5665DD88EF2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ounded Rectangle 43">
                <a:extLst>
                  <a:ext uri="{FF2B5EF4-FFF2-40B4-BE49-F238E27FC236}">
                    <a16:creationId xmlns:a16="http://schemas.microsoft.com/office/drawing/2014/main" id="{23E5C366-5C0B-4EB3-A931-312FC55D3617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Flowchart: Terminator 44">
                <a:extLst>
                  <a:ext uri="{FF2B5EF4-FFF2-40B4-BE49-F238E27FC236}">
                    <a16:creationId xmlns:a16="http://schemas.microsoft.com/office/drawing/2014/main" id="{81683A8D-79A2-4297-B7D2-CB0A071177A2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524F2725-3F94-42E9-8D94-4B6A9945ED8F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3A0FD3A6-7306-4EB0-BED5-CB2513F2E4F4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497BCE92-5991-4911-8A38-81A6E79F4B74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4A99D22C-6D7D-4B66-A298-85E398755D35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E4E9CA41-9ECA-4D57-B66F-ECEF45B92189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74B36B63-0E50-4C88-B839-8305C16AB981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3019C837-723F-4903-8EBB-7B78DA8DB4D9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963C1750-57E8-4B46-8920-81F855310DED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8" name="Can 188">
              <a:extLst>
                <a:ext uri="{FF2B5EF4-FFF2-40B4-BE49-F238E27FC236}">
                  <a16:creationId xmlns:a16="http://schemas.microsoft.com/office/drawing/2014/main" id="{0A24F6BE-B85B-438F-BD53-D7B0A55AAC58}"/>
                </a:ext>
              </a:extLst>
            </p:cNvPr>
            <p:cNvSpPr/>
            <p:nvPr/>
          </p:nvSpPr>
          <p:spPr>
            <a:xfrm>
              <a:off x="3445784" y="2938028"/>
              <a:ext cx="92436" cy="8359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DC15ED6E-0A17-4F9F-9F08-DA7F3E1A369E}"/>
                </a:ext>
              </a:extLst>
            </p:cNvPr>
            <p:cNvSpPr/>
            <p:nvPr/>
          </p:nvSpPr>
          <p:spPr>
            <a:xfrm rot="1642179">
              <a:off x="3303325" y="2889405"/>
              <a:ext cx="671514" cy="237672"/>
            </a:xfrm>
            <a:custGeom>
              <a:avLst/>
              <a:gdLst>
                <a:gd name="connsiteX0" fmla="*/ 361604 w 671514"/>
                <a:gd name="connsiteY0" fmla="*/ 583 h 237672"/>
                <a:gd name="connsiteX1" fmla="*/ 376476 w 671514"/>
                <a:gd name="connsiteY1" fmla="*/ 583 h 237672"/>
                <a:gd name="connsiteX2" fmla="*/ 377602 w 671514"/>
                <a:gd name="connsiteY2" fmla="*/ 0 h 237672"/>
                <a:gd name="connsiteX3" fmla="*/ 377904 w 671514"/>
                <a:gd name="connsiteY3" fmla="*/ 583 h 237672"/>
                <a:gd name="connsiteX4" fmla="*/ 671514 w 671514"/>
                <a:gd name="connsiteY4" fmla="*/ 583 h 237672"/>
                <a:gd name="connsiteX5" fmla="*/ 671514 w 671514"/>
                <a:gd name="connsiteY5" fmla="*/ 48097 h 237672"/>
                <a:gd name="connsiteX6" fmla="*/ 388045 w 671514"/>
                <a:gd name="connsiteY6" fmla="*/ 48097 h 237672"/>
                <a:gd name="connsiteX7" fmla="*/ 21844 w 671514"/>
                <a:gd name="connsiteY7" fmla="*/ 237672 h 237672"/>
                <a:gd name="connsiteX8" fmla="*/ 0 w 671514"/>
                <a:gd name="connsiteY8" fmla="*/ 195476 h 237672"/>
                <a:gd name="connsiteX9" fmla="*/ 361604 w 671514"/>
                <a:gd name="connsiteY9" fmla="*/ 8282 h 23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514" h="237672">
                  <a:moveTo>
                    <a:pt x="361604" y="583"/>
                  </a:moveTo>
                  <a:lnTo>
                    <a:pt x="376476" y="583"/>
                  </a:lnTo>
                  <a:lnTo>
                    <a:pt x="377602" y="0"/>
                  </a:lnTo>
                  <a:lnTo>
                    <a:pt x="377904" y="583"/>
                  </a:lnTo>
                  <a:lnTo>
                    <a:pt x="671514" y="583"/>
                  </a:lnTo>
                  <a:lnTo>
                    <a:pt x="671514" y="48097"/>
                  </a:lnTo>
                  <a:lnTo>
                    <a:pt x="388045" y="48097"/>
                  </a:lnTo>
                  <a:lnTo>
                    <a:pt x="21844" y="237672"/>
                  </a:lnTo>
                  <a:lnTo>
                    <a:pt x="0" y="195476"/>
                  </a:lnTo>
                  <a:lnTo>
                    <a:pt x="361604" y="828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10442A56-48F8-4C1C-8FB5-07543099D27D}"/>
              </a:ext>
            </a:extLst>
          </p:cNvPr>
          <p:cNvGrpSpPr/>
          <p:nvPr/>
        </p:nvGrpSpPr>
        <p:grpSpPr>
          <a:xfrm>
            <a:off x="3377012" y="2337369"/>
            <a:ext cx="717741" cy="336516"/>
            <a:chOff x="3257098" y="2889405"/>
            <a:chExt cx="717741" cy="336516"/>
          </a:xfrm>
        </p:grpSpPr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70C9019C-9125-4F2D-B09A-327A90C05F9B}"/>
                </a:ext>
              </a:extLst>
            </p:cNvPr>
            <p:cNvGrpSpPr/>
            <p:nvPr/>
          </p:nvGrpSpPr>
          <p:grpSpPr>
            <a:xfrm>
              <a:off x="3257098" y="2967364"/>
              <a:ext cx="515789" cy="258557"/>
              <a:chOff x="2055417" y="4356451"/>
              <a:chExt cx="2476639" cy="1196616"/>
            </a:xfrm>
          </p:grpSpPr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6A5DA3D1-A808-4BE9-AF04-B8A1984E94CE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E9A7DAFC-E4D7-49BF-B6EB-CF817B19213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4E4416F5-A823-47AF-B311-54461C810A2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9D91A9AE-6E57-4A83-BFD3-EB2A50B3A0DD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93DB8FAF-2AB3-4F0A-A0A3-02ADFC9CDFB9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4AABDB58-6B22-4314-9C90-0C324A85146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4" name="Flowchart: Terminator 33">
                <a:extLst>
                  <a:ext uri="{FF2B5EF4-FFF2-40B4-BE49-F238E27FC236}">
                    <a16:creationId xmlns:a16="http://schemas.microsoft.com/office/drawing/2014/main" id="{24132A2F-A52E-40B4-A6D3-9DFCF66002CE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Freeform 46">
                <a:extLst>
                  <a:ext uri="{FF2B5EF4-FFF2-40B4-BE49-F238E27FC236}">
                    <a16:creationId xmlns:a16="http://schemas.microsoft.com/office/drawing/2014/main" id="{ED25F960-3241-4250-B160-D43C8AFA6E27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ounded Rectangle 43">
                <a:extLst>
                  <a:ext uri="{FF2B5EF4-FFF2-40B4-BE49-F238E27FC236}">
                    <a16:creationId xmlns:a16="http://schemas.microsoft.com/office/drawing/2014/main" id="{67FB1BE8-CB4B-43E1-8B06-6B44C7CADF12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Flowchart: Terminator 44">
                <a:extLst>
                  <a:ext uri="{FF2B5EF4-FFF2-40B4-BE49-F238E27FC236}">
                    <a16:creationId xmlns:a16="http://schemas.microsoft.com/office/drawing/2014/main" id="{4236A3AD-7E74-4AEB-B36F-6166983C3D34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4628AC88-D4A0-4611-825F-74A20150A19D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FB12922F-CEE6-4B42-8AC6-6B43644FD76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1ACD18D1-E8A5-4F42-868B-A708CFF3A4C1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034B5DC0-2FD3-4A2C-9E72-50F611CE71F3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70168178-0AAF-474C-925A-CB6B0302B8CA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C714A1E8-F6EF-471A-8AA8-8EA4F3C26FF4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4091A377-0DFC-489E-9F7E-BA3EF2FD0A3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2867053C-3D95-47F1-9B26-A8F500D8642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90" name="Can 188">
              <a:extLst>
                <a:ext uri="{FF2B5EF4-FFF2-40B4-BE49-F238E27FC236}">
                  <a16:creationId xmlns:a16="http://schemas.microsoft.com/office/drawing/2014/main" id="{3F4E0192-C348-44FD-B82D-3108EC7F5D93}"/>
                </a:ext>
              </a:extLst>
            </p:cNvPr>
            <p:cNvSpPr/>
            <p:nvPr/>
          </p:nvSpPr>
          <p:spPr>
            <a:xfrm>
              <a:off x="3445784" y="2938028"/>
              <a:ext cx="92436" cy="8359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581F55B0-ADBF-4E9E-AA60-7BB5C028F6AD}"/>
                </a:ext>
              </a:extLst>
            </p:cNvPr>
            <p:cNvSpPr/>
            <p:nvPr/>
          </p:nvSpPr>
          <p:spPr>
            <a:xfrm rot="1642179">
              <a:off x="3303325" y="2889405"/>
              <a:ext cx="671514" cy="237672"/>
            </a:xfrm>
            <a:custGeom>
              <a:avLst/>
              <a:gdLst>
                <a:gd name="connsiteX0" fmla="*/ 361604 w 671514"/>
                <a:gd name="connsiteY0" fmla="*/ 583 h 237672"/>
                <a:gd name="connsiteX1" fmla="*/ 376476 w 671514"/>
                <a:gd name="connsiteY1" fmla="*/ 583 h 237672"/>
                <a:gd name="connsiteX2" fmla="*/ 377602 w 671514"/>
                <a:gd name="connsiteY2" fmla="*/ 0 h 237672"/>
                <a:gd name="connsiteX3" fmla="*/ 377904 w 671514"/>
                <a:gd name="connsiteY3" fmla="*/ 583 h 237672"/>
                <a:gd name="connsiteX4" fmla="*/ 671514 w 671514"/>
                <a:gd name="connsiteY4" fmla="*/ 583 h 237672"/>
                <a:gd name="connsiteX5" fmla="*/ 671514 w 671514"/>
                <a:gd name="connsiteY5" fmla="*/ 48097 h 237672"/>
                <a:gd name="connsiteX6" fmla="*/ 388045 w 671514"/>
                <a:gd name="connsiteY6" fmla="*/ 48097 h 237672"/>
                <a:gd name="connsiteX7" fmla="*/ 21844 w 671514"/>
                <a:gd name="connsiteY7" fmla="*/ 237672 h 237672"/>
                <a:gd name="connsiteX8" fmla="*/ 0 w 671514"/>
                <a:gd name="connsiteY8" fmla="*/ 195476 h 237672"/>
                <a:gd name="connsiteX9" fmla="*/ 361604 w 671514"/>
                <a:gd name="connsiteY9" fmla="*/ 8282 h 23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514" h="237672">
                  <a:moveTo>
                    <a:pt x="361604" y="583"/>
                  </a:moveTo>
                  <a:lnTo>
                    <a:pt x="376476" y="583"/>
                  </a:lnTo>
                  <a:lnTo>
                    <a:pt x="377602" y="0"/>
                  </a:lnTo>
                  <a:lnTo>
                    <a:pt x="377904" y="583"/>
                  </a:lnTo>
                  <a:lnTo>
                    <a:pt x="671514" y="583"/>
                  </a:lnTo>
                  <a:lnTo>
                    <a:pt x="671514" y="48097"/>
                  </a:lnTo>
                  <a:lnTo>
                    <a:pt x="388045" y="48097"/>
                  </a:lnTo>
                  <a:lnTo>
                    <a:pt x="21844" y="237672"/>
                  </a:lnTo>
                  <a:lnTo>
                    <a:pt x="0" y="195476"/>
                  </a:lnTo>
                  <a:lnTo>
                    <a:pt x="361604" y="828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49959709-22A1-C75F-1F86-F9AAF80DDD8C}"/>
              </a:ext>
            </a:extLst>
          </p:cNvPr>
          <p:cNvGrpSpPr/>
          <p:nvPr/>
        </p:nvGrpSpPr>
        <p:grpSpPr>
          <a:xfrm>
            <a:off x="7441443" y="2023754"/>
            <a:ext cx="1618027" cy="1142442"/>
            <a:chOff x="7441443" y="2023754"/>
            <a:chExt cx="1618027" cy="1142442"/>
          </a:xfrm>
        </p:grpSpPr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C0FC849C-D5FD-7746-DD7A-8E1F88F68A00}"/>
                </a:ext>
              </a:extLst>
            </p:cNvPr>
            <p:cNvGrpSpPr/>
            <p:nvPr/>
          </p:nvGrpSpPr>
          <p:grpSpPr>
            <a:xfrm>
              <a:off x="7441443" y="2495668"/>
              <a:ext cx="1618027" cy="670528"/>
              <a:chOff x="5013707" y="3469844"/>
              <a:chExt cx="3922214" cy="1550901"/>
            </a:xfrm>
          </p:grpSpPr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0E729639-C89F-8322-F483-65061E6B35BF}"/>
                  </a:ext>
                </a:extLst>
              </p:cNvPr>
              <p:cNvGrpSpPr/>
              <p:nvPr/>
            </p:nvGrpSpPr>
            <p:grpSpPr>
              <a:xfrm>
                <a:off x="6980010" y="4075721"/>
                <a:ext cx="1955911" cy="945024"/>
                <a:chOff x="2055417" y="4356451"/>
                <a:chExt cx="2476639" cy="1196616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49C0BFF3-E857-C0C3-38D8-DEA4CB4ED826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B9026E55-2CD5-1349-C46A-21401DD32E4D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27759A2A-C1D7-4A8D-1078-671B387D06B8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3A82A3D9-E9F3-5790-9F2B-041B4152F889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E915FA22-B17A-1DCC-00FC-1A0F58AC1A7D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840D622F-7B27-3FDA-76B3-17D89DFA346D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7" name="Flowchart: Terminator 100">
                  <a:extLst>
                    <a:ext uri="{FF2B5EF4-FFF2-40B4-BE49-F238E27FC236}">
                      <a16:creationId xmlns:a16="http://schemas.microsoft.com/office/drawing/2014/main" id="{FE59C0CE-2203-B0B0-A819-08567F5699E9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Freeform 46">
                  <a:extLst>
                    <a:ext uri="{FF2B5EF4-FFF2-40B4-BE49-F238E27FC236}">
                      <a16:creationId xmlns:a16="http://schemas.microsoft.com/office/drawing/2014/main" id="{99E48DFF-5A19-87CB-E871-1366BD837C6E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ounded Rectangle 43">
                  <a:extLst>
                    <a:ext uri="{FF2B5EF4-FFF2-40B4-BE49-F238E27FC236}">
                      <a16:creationId xmlns:a16="http://schemas.microsoft.com/office/drawing/2014/main" id="{6F4821A5-DDCE-46B5-5794-BC72B93DF32B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Flowchart: Terminator 103">
                  <a:extLst>
                    <a:ext uri="{FF2B5EF4-FFF2-40B4-BE49-F238E27FC236}">
                      <a16:creationId xmlns:a16="http://schemas.microsoft.com/office/drawing/2014/main" id="{1ECD8E9C-E19D-91A9-3A58-9E78A23D66B9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08F086E1-5D02-16D3-9358-B1FFBA2DB4BF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F252EF87-12EF-091D-09F6-D810F90ABFB1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38D302BF-814D-F09C-56AD-248393210131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37D0B1D6-9937-4DE9-E89C-3458F5172347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AA0BFB9A-720F-37C2-F7FF-3D116CE6CD0C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1106352A-E145-DC0E-88AC-31065332B51B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EB53CEB0-E415-AAD4-75C3-81FE2C99CC6B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C22B47EA-5877-996E-A208-6AC5EA8D6981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EAF0B120-47B6-91FF-49CC-4C40C68B504A}"/>
                  </a:ext>
                </a:extLst>
              </p:cNvPr>
              <p:cNvGrpSpPr/>
              <p:nvPr/>
            </p:nvGrpSpPr>
            <p:grpSpPr>
              <a:xfrm>
                <a:off x="7080333" y="3469844"/>
                <a:ext cx="1154560" cy="777266"/>
                <a:chOff x="4431322" y="2211856"/>
                <a:chExt cx="2431343" cy="1651787"/>
              </a:xfrm>
            </p:grpSpPr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EA669A64-2EC6-F5C4-FEB1-C9BD4CA82F1B}"/>
                    </a:ext>
                  </a:extLst>
                </p:cNvPr>
                <p:cNvGrpSpPr/>
                <p:nvPr/>
              </p:nvGrpSpPr>
              <p:grpSpPr>
                <a:xfrm>
                  <a:off x="4431322" y="2211856"/>
                  <a:ext cx="1955292" cy="1492636"/>
                  <a:chOff x="4394042" y="2844015"/>
                  <a:chExt cx="1955292" cy="1492636"/>
                </a:xfrm>
              </p:grpSpPr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2028E65E-5E05-02EB-8C52-A4DBE3565E45}"/>
                      </a:ext>
                    </a:extLst>
                  </p:cNvPr>
                  <p:cNvSpPr/>
                  <p:nvPr/>
                </p:nvSpPr>
                <p:spPr>
                  <a:xfrm rot="6704912">
                    <a:off x="5618048" y="2848719"/>
                    <a:ext cx="233718" cy="996313"/>
                  </a:xfrm>
                  <a:prstGeom prst="rect">
                    <a:avLst/>
                  </a:prstGeom>
                  <a:solidFill>
                    <a:schemeClr val="bg2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4F43BF63-5AA0-36F6-3840-A13A6FE7F068}"/>
                      </a:ext>
                    </a:extLst>
                  </p:cNvPr>
                  <p:cNvSpPr/>
                  <p:nvPr/>
                </p:nvSpPr>
                <p:spPr>
                  <a:xfrm>
                    <a:off x="6033526" y="3487658"/>
                    <a:ext cx="207379" cy="848993"/>
                  </a:xfrm>
                  <a:prstGeom prst="rect">
                    <a:avLst/>
                  </a:prstGeom>
                  <a:solidFill>
                    <a:schemeClr val="bg2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B84DABED-A229-2D84-B6B5-1D6891273AA5}"/>
                      </a:ext>
                    </a:extLst>
                  </p:cNvPr>
                  <p:cNvSpPr/>
                  <p:nvPr/>
                </p:nvSpPr>
                <p:spPr>
                  <a:xfrm>
                    <a:off x="5950163" y="3307660"/>
                    <a:ext cx="399171" cy="399171"/>
                  </a:xfrm>
                  <a:prstGeom prst="ellipse">
                    <a:avLst/>
                  </a:prstGeom>
                  <a:solidFill>
                    <a:srgbClr val="C0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79E6C940-E10D-E52C-813B-6FCAE413D455}"/>
                      </a:ext>
                    </a:extLst>
                  </p:cNvPr>
                  <p:cNvSpPr/>
                  <p:nvPr/>
                </p:nvSpPr>
                <p:spPr>
                  <a:xfrm>
                    <a:off x="5138419" y="2932741"/>
                    <a:ext cx="399171" cy="399171"/>
                  </a:xfrm>
                  <a:prstGeom prst="ellipse">
                    <a:avLst/>
                  </a:prstGeom>
                  <a:solidFill>
                    <a:srgbClr val="C0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F8A1A4A1-87C6-292F-DA38-1C3C00B8AB26}"/>
                      </a:ext>
                    </a:extLst>
                  </p:cNvPr>
                  <p:cNvSpPr/>
                  <p:nvPr/>
                </p:nvSpPr>
                <p:spPr>
                  <a:xfrm rot="3179683">
                    <a:off x="5130528" y="2107529"/>
                    <a:ext cx="286917" cy="175988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693EAFEA-394B-796A-6823-A4BB6F5A9C51}"/>
                    </a:ext>
                  </a:extLst>
                </p:cNvPr>
                <p:cNvSpPr/>
                <p:nvPr/>
              </p:nvSpPr>
              <p:spPr>
                <a:xfrm>
                  <a:off x="5509400" y="3376291"/>
                  <a:ext cx="1353265" cy="487352"/>
                </a:xfrm>
                <a:custGeom>
                  <a:avLst/>
                  <a:gdLst>
                    <a:gd name="connsiteX0" fmla="*/ 333922 w 1353265"/>
                    <a:gd name="connsiteY0" fmla="*/ 0 h 487352"/>
                    <a:gd name="connsiteX1" fmla="*/ 1019343 w 1353265"/>
                    <a:gd name="connsiteY1" fmla="*/ 0 h 487352"/>
                    <a:gd name="connsiteX2" fmla="*/ 1353265 w 1353265"/>
                    <a:gd name="connsiteY2" fmla="*/ 487350 h 487352"/>
                    <a:gd name="connsiteX3" fmla="*/ 1353264 w 1353265"/>
                    <a:gd name="connsiteY3" fmla="*/ 487352 h 487352"/>
                    <a:gd name="connsiteX4" fmla="*/ 1353264 w 1353265"/>
                    <a:gd name="connsiteY4" fmla="*/ 487351 h 487352"/>
                    <a:gd name="connsiteX5" fmla="*/ 1 w 1353265"/>
                    <a:gd name="connsiteY5" fmla="*/ 487351 h 487352"/>
                    <a:gd name="connsiteX6" fmla="*/ 0 w 1353265"/>
                    <a:gd name="connsiteY6" fmla="*/ 487350 h 48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3265" h="487352">
                      <a:moveTo>
                        <a:pt x="333922" y="0"/>
                      </a:moveTo>
                      <a:lnTo>
                        <a:pt x="1019343" y="0"/>
                      </a:lnTo>
                      <a:lnTo>
                        <a:pt x="1353265" y="487350"/>
                      </a:lnTo>
                      <a:lnTo>
                        <a:pt x="1353264" y="487352"/>
                      </a:lnTo>
                      <a:lnTo>
                        <a:pt x="1353264" y="487351"/>
                      </a:lnTo>
                      <a:lnTo>
                        <a:pt x="1" y="487351"/>
                      </a:lnTo>
                      <a:lnTo>
                        <a:pt x="0" y="48735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0D8843B0-5242-3B8B-F01F-EC4229A45700}"/>
                  </a:ext>
                </a:extLst>
              </p:cNvPr>
              <p:cNvGrpSpPr/>
              <p:nvPr/>
            </p:nvGrpSpPr>
            <p:grpSpPr>
              <a:xfrm>
                <a:off x="5013707" y="4069455"/>
                <a:ext cx="1955911" cy="945024"/>
                <a:chOff x="2055417" y="4356451"/>
                <a:chExt cx="2476639" cy="1196616"/>
              </a:xfrm>
            </p:grpSpPr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9EEADD3A-D001-97E6-9D86-9A52DE8AEB6C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315A41EA-8150-E80B-9DD5-402C1B7E651B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A5072D4A-6442-F15F-0971-D0370D6FABD5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AA23916C-A05F-3B22-DF86-34DFC614976D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FD2686F3-AA71-A099-B42E-2B9B0F3DDB05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F5E25625-9ECB-10D1-A1CB-90AA07866724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2" name="Flowchart: Terminator 100">
                  <a:extLst>
                    <a:ext uri="{FF2B5EF4-FFF2-40B4-BE49-F238E27FC236}">
                      <a16:creationId xmlns:a16="http://schemas.microsoft.com/office/drawing/2014/main" id="{355DB4B9-1FCE-4468-486C-1C31AF1A0476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Freeform 46">
                  <a:extLst>
                    <a:ext uri="{FF2B5EF4-FFF2-40B4-BE49-F238E27FC236}">
                      <a16:creationId xmlns:a16="http://schemas.microsoft.com/office/drawing/2014/main" id="{9354F96B-7A9E-C48F-202E-D3981B54ED85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ounded Rectangle 43">
                  <a:extLst>
                    <a:ext uri="{FF2B5EF4-FFF2-40B4-BE49-F238E27FC236}">
                      <a16:creationId xmlns:a16="http://schemas.microsoft.com/office/drawing/2014/main" id="{35E49D3D-E41E-177E-5614-768BF9068FD4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lowchart: Terminator 103">
                  <a:extLst>
                    <a:ext uri="{FF2B5EF4-FFF2-40B4-BE49-F238E27FC236}">
                      <a16:creationId xmlns:a16="http://schemas.microsoft.com/office/drawing/2014/main" id="{53D6F9DB-2BE6-CE8B-1106-BA98EE42A65F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B625DFE9-B720-556C-49AF-B8F8B2FF2C43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6F48858D-F7BA-BCA9-2561-2724955881FD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6532ECE2-4612-44F8-B868-C861670DD6C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82C72901-D68D-24BE-156A-5A1930436CB3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B5D5AC36-4A47-3F9E-9B8E-179149D4F671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083FA15F-5E7B-E18D-044D-B44ECBA87294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FD4A5320-51FC-6A9F-624C-D684FBAC0D44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BB4538B0-05C6-A413-0E3A-B09E00D2538D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F67E49A1-8D7E-4921-8DE7-45F3EBE6D2C5}"/>
                </a:ext>
              </a:extLst>
            </p:cNvPr>
            <p:cNvGrpSpPr/>
            <p:nvPr/>
          </p:nvGrpSpPr>
          <p:grpSpPr>
            <a:xfrm rot="19384001">
              <a:off x="8002584" y="2023754"/>
              <a:ext cx="560962" cy="560962"/>
              <a:chOff x="1006127" y="579928"/>
              <a:chExt cx="2265767" cy="2265766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4FD11584-C9AD-4D80-AA66-03EF42B5EB97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F2E342AD-A715-4731-A377-8F639C318E97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Cross 513">
                  <a:extLst>
                    <a:ext uri="{FF2B5EF4-FFF2-40B4-BE49-F238E27FC236}">
                      <a16:creationId xmlns:a16="http://schemas.microsoft.com/office/drawing/2014/main" id="{D3545B92-5A2A-47CA-AD4B-D02D996F398D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2" name="Freeform 159">
                <a:extLst>
                  <a:ext uri="{FF2B5EF4-FFF2-40B4-BE49-F238E27FC236}">
                    <a16:creationId xmlns:a16="http://schemas.microsoft.com/office/drawing/2014/main" id="{8B756F99-29C2-41E0-8583-1E1F7CB938D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7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High Fidelity Concepts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0643D918-7CD3-4388-BC22-4EA504BF29B5}"/>
              </a:ext>
            </a:extLst>
          </p:cNvPr>
          <p:cNvSpPr/>
          <p:nvPr/>
        </p:nvSpPr>
        <p:spPr>
          <a:xfrm rot="10800000">
            <a:off x="2355784" y="1602338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11E5B3-802E-446F-9037-83E613F5180F}"/>
              </a:ext>
            </a:extLst>
          </p:cNvPr>
          <p:cNvSpPr/>
          <p:nvPr/>
        </p:nvSpPr>
        <p:spPr>
          <a:xfrm>
            <a:off x="4129199" y="3854166"/>
            <a:ext cx="426687" cy="4218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3BAD88-3097-4AF4-99B7-F80C1BECC76A}"/>
              </a:ext>
            </a:extLst>
          </p:cNvPr>
          <p:cNvGrpSpPr/>
          <p:nvPr/>
        </p:nvGrpSpPr>
        <p:grpSpPr>
          <a:xfrm>
            <a:off x="2055417" y="4390530"/>
            <a:ext cx="832338" cy="773722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CEFBF5-B1A0-455B-BB21-86C7DEC666A0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7116752-656F-4234-9544-CA0F8391D5E3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18C4F8-D027-4FC9-9E91-13AF9ECC9E07}"/>
              </a:ext>
            </a:extLst>
          </p:cNvPr>
          <p:cNvGrpSpPr/>
          <p:nvPr/>
        </p:nvGrpSpPr>
        <p:grpSpPr>
          <a:xfrm>
            <a:off x="3056317" y="4356451"/>
            <a:ext cx="832338" cy="773722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36B882-526F-419F-BDBB-F7792BF1702E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250A74-250F-439A-9FAC-62DF976A574F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D2A15B-C6B8-43BF-A97A-F68A77134A39}"/>
              </a:ext>
            </a:extLst>
          </p:cNvPr>
          <p:cNvGrpSpPr/>
          <p:nvPr/>
        </p:nvGrpSpPr>
        <p:grpSpPr>
          <a:xfrm rot="10243210" flipH="1">
            <a:off x="3598532" y="4095925"/>
            <a:ext cx="932287" cy="793872"/>
            <a:chOff x="3001979" y="3798448"/>
            <a:chExt cx="932287" cy="79387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C31E0B6-1382-453C-AF60-412FEEAFA6EA}"/>
                </a:ext>
              </a:extLst>
            </p:cNvPr>
            <p:cNvSpPr/>
            <p:nvPr/>
          </p:nvSpPr>
          <p:spPr>
            <a:xfrm rot="1655909">
              <a:off x="3709364" y="4245317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29EF67-FDC4-4A1B-B479-340C3210FC99}"/>
                </a:ext>
              </a:extLst>
            </p:cNvPr>
            <p:cNvSpPr/>
            <p:nvPr/>
          </p:nvSpPr>
          <p:spPr>
            <a:xfrm rot="1944600">
              <a:off x="3045202" y="4022466"/>
              <a:ext cx="839971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D4FD877-9FB1-4BAB-9C83-8513BCE291BF}"/>
                </a:ext>
              </a:extLst>
            </p:cNvPr>
            <p:cNvSpPr/>
            <p:nvPr/>
          </p:nvSpPr>
          <p:spPr>
            <a:xfrm rot="1655909">
              <a:off x="3001979" y="3798448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64">
              <a:extLst>
                <a:ext uri="{FF2B5EF4-FFF2-40B4-BE49-F238E27FC236}">
                  <a16:creationId xmlns:a16="http://schemas.microsoft.com/office/drawing/2014/main" id="{8D7E8BA4-12F1-4FFC-85A8-5B49998556F4}"/>
                </a:ext>
              </a:extLst>
            </p:cNvPr>
            <p:cNvSpPr/>
            <p:nvPr/>
          </p:nvSpPr>
          <p:spPr>
            <a:xfrm rot="1929248">
              <a:off x="3744671" y="4234146"/>
              <a:ext cx="96069" cy="333770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B65FA41-02B3-47C8-A6CE-35712E9AD153}"/>
              </a:ext>
            </a:extLst>
          </p:cNvPr>
          <p:cNvSpPr/>
          <p:nvPr/>
        </p:nvSpPr>
        <p:spPr>
          <a:xfrm rot="1778879">
            <a:off x="3254072" y="4722734"/>
            <a:ext cx="1184761" cy="474075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0FE35C-CA70-429F-890A-4B7E789F9744}"/>
              </a:ext>
            </a:extLst>
          </p:cNvPr>
          <p:cNvSpPr/>
          <p:nvPr/>
        </p:nvSpPr>
        <p:spPr>
          <a:xfrm>
            <a:off x="1513098" y="4070226"/>
            <a:ext cx="426687" cy="4218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30DA09-158B-4DDE-9848-10DA6A431924}"/>
              </a:ext>
            </a:extLst>
          </p:cNvPr>
          <p:cNvGrpSpPr/>
          <p:nvPr/>
        </p:nvGrpSpPr>
        <p:grpSpPr>
          <a:xfrm>
            <a:off x="1592235" y="2992813"/>
            <a:ext cx="1283715" cy="1489210"/>
            <a:chOff x="3310035" y="2094216"/>
            <a:chExt cx="1283715" cy="14892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F076600-7DB7-417C-B4BC-0DD7914E44A0}"/>
                </a:ext>
              </a:extLst>
            </p:cNvPr>
            <p:cNvSpPr/>
            <p:nvPr/>
          </p:nvSpPr>
          <p:spPr>
            <a:xfrm rot="8047878" flipH="1">
              <a:off x="4307798" y="2094864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6C29FD-162D-4B1D-BEAA-97D6D765DFE8}"/>
                </a:ext>
              </a:extLst>
            </p:cNvPr>
            <p:cNvSpPr/>
            <p:nvPr/>
          </p:nvSpPr>
          <p:spPr>
            <a:xfrm rot="7759187" flipH="1">
              <a:off x="3207999" y="2666996"/>
              <a:ext cx="1489210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11255F-ADAC-491D-9156-CC1711E851CE}"/>
                </a:ext>
              </a:extLst>
            </p:cNvPr>
            <p:cNvSpPr/>
            <p:nvPr/>
          </p:nvSpPr>
          <p:spPr>
            <a:xfrm rot="8047878" flipH="1">
              <a:off x="3371086" y="3237547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31">
              <a:extLst>
                <a:ext uri="{FF2B5EF4-FFF2-40B4-BE49-F238E27FC236}">
                  <a16:creationId xmlns:a16="http://schemas.microsoft.com/office/drawing/2014/main" id="{944E0EAF-5DC9-44B1-93EA-7B795FE2D6BB}"/>
                </a:ext>
              </a:extLst>
            </p:cNvPr>
            <p:cNvSpPr/>
            <p:nvPr/>
          </p:nvSpPr>
          <p:spPr>
            <a:xfrm rot="7774539" flipH="1">
              <a:off x="4355476" y="2125708"/>
              <a:ext cx="96069" cy="321611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46">
            <a:extLst>
              <a:ext uri="{FF2B5EF4-FFF2-40B4-BE49-F238E27FC236}">
                <a16:creationId xmlns:a16="http://schemas.microsoft.com/office/drawing/2014/main" id="{0C1608B3-84AD-4F51-AC87-4E01B574BE9C}"/>
              </a:ext>
            </a:extLst>
          </p:cNvPr>
          <p:cNvSpPr/>
          <p:nvPr/>
        </p:nvSpPr>
        <p:spPr>
          <a:xfrm rot="2060467">
            <a:off x="2641128" y="4370084"/>
            <a:ext cx="1053564" cy="746091"/>
          </a:xfrm>
          <a:custGeom>
            <a:avLst/>
            <a:gdLst>
              <a:gd name="connsiteX0" fmla="*/ 27407 w 1053564"/>
              <a:gd name="connsiteY0" fmla="*/ 396617 h 723429"/>
              <a:gd name="connsiteX1" fmla="*/ 591885 w 1053564"/>
              <a:gd name="connsiteY1" fmla="*/ 10962 h 723429"/>
              <a:gd name="connsiteX2" fmla="*/ 638974 w 1053564"/>
              <a:gd name="connsiteY2" fmla="*/ 1090 h 723429"/>
              <a:gd name="connsiteX3" fmla="*/ 639688 w 1053564"/>
              <a:gd name="connsiteY3" fmla="*/ 1556 h 723429"/>
              <a:gd name="connsiteX4" fmla="*/ 836364 w 1053564"/>
              <a:gd name="connsiteY4" fmla="*/ 1556 h 723429"/>
              <a:gd name="connsiteX5" fmla="*/ 846125 w 1053564"/>
              <a:gd name="connsiteY5" fmla="*/ 5599 h 723429"/>
              <a:gd name="connsiteX6" fmla="*/ 860478 w 1053564"/>
              <a:gd name="connsiteY6" fmla="*/ 5511 h 723429"/>
              <a:gd name="connsiteX7" fmla="*/ 900756 w 1053564"/>
              <a:gd name="connsiteY7" fmla="*/ 31827 h 723429"/>
              <a:gd name="connsiteX8" fmla="*/ 1042601 w 1053564"/>
              <a:gd name="connsiteY8" fmla="*/ 239443 h 723429"/>
              <a:gd name="connsiteX9" fmla="*/ 1026157 w 1053564"/>
              <a:gd name="connsiteY9" fmla="*/ 326811 h 723429"/>
              <a:gd name="connsiteX10" fmla="*/ 461679 w 1053564"/>
              <a:gd name="connsiteY10" fmla="*/ 712466 h 723429"/>
              <a:gd name="connsiteX11" fmla="*/ 374312 w 1053564"/>
              <a:gd name="connsiteY11" fmla="*/ 696022 h 723429"/>
              <a:gd name="connsiteX12" fmla="*/ 337225 w 1053564"/>
              <a:gd name="connsiteY12" fmla="*/ 641740 h 723429"/>
              <a:gd name="connsiteX13" fmla="*/ 240176 w 1053564"/>
              <a:gd name="connsiteY13" fmla="*/ 708045 h 723429"/>
              <a:gd name="connsiteX14" fmla="*/ 152808 w 1053564"/>
              <a:gd name="connsiteY14" fmla="*/ 691601 h 723429"/>
              <a:gd name="connsiteX15" fmla="*/ 10963 w 1053564"/>
              <a:gd name="connsiteY15" fmla="*/ 483985 h 723429"/>
              <a:gd name="connsiteX16" fmla="*/ 27407 w 1053564"/>
              <a:gd name="connsiteY16" fmla="*/ 396617 h 723429"/>
              <a:gd name="connsiteX0" fmla="*/ 27407 w 1053564"/>
              <a:gd name="connsiteY0" fmla="*/ 396617 h 723429"/>
              <a:gd name="connsiteX1" fmla="*/ 591885 w 1053564"/>
              <a:gd name="connsiteY1" fmla="*/ 10962 h 723429"/>
              <a:gd name="connsiteX2" fmla="*/ 638974 w 1053564"/>
              <a:gd name="connsiteY2" fmla="*/ 1090 h 723429"/>
              <a:gd name="connsiteX3" fmla="*/ 639688 w 1053564"/>
              <a:gd name="connsiteY3" fmla="*/ 1556 h 723429"/>
              <a:gd name="connsiteX4" fmla="*/ 836364 w 1053564"/>
              <a:gd name="connsiteY4" fmla="*/ 1556 h 723429"/>
              <a:gd name="connsiteX5" fmla="*/ 881510 w 1053564"/>
              <a:gd name="connsiteY5" fmla="*/ 50638 h 723429"/>
              <a:gd name="connsiteX6" fmla="*/ 860478 w 1053564"/>
              <a:gd name="connsiteY6" fmla="*/ 5511 h 723429"/>
              <a:gd name="connsiteX7" fmla="*/ 900756 w 1053564"/>
              <a:gd name="connsiteY7" fmla="*/ 31827 h 723429"/>
              <a:gd name="connsiteX8" fmla="*/ 1042601 w 1053564"/>
              <a:gd name="connsiteY8" fmla="*/ 239443 h 723429"/>
              <a:gd name="connsiteX9" fmla="*/ 1026157 w 1053564"/>
              <a:gd name="connsiteY9" fmla="*/ 326811 h 723429"/>
              <a:gd name="connsiteX10" fmla="*/ 461679 w 1053564"/>
              <a:gd name="connsiteY10" fmla="*/ 712466 h 723429"/>
              <a:gd name="connsiteX11" fmla="*/ 374312 w 1053564"/>
              <a:gd name="connsiteY11" fmla="*/ 696022 h 723429"/>
              <a:gd name="connsiteX12" fmla="*/ 337225 w 1053564"/>
              <a:gd name="connsiteY12" fmla="*/ 641740 h 723429"/>
              <a:gd name="connsiteX13" fmla="*/ 240176 w 1053564"/>
              <a:gd name="connsiteY13" fmla="*/ 708045 h 723429"/>
              <a:gd name="connsiteX14" fmla="*/ 152808 w 1053564"/>
              <a:gd name="connsiteY14" fmla="*/ 691601 h 723429"/>
              <a:gd name="connsiteX15" fmla="*/ 10963 w 1053564"/>
              <a:gd name="connsiteY15" fmla="*/ 483985 h 723429"/>
              <a:gd name="connsiteX16" fmla="*/ 27407 w 1053564"/>
              <a:gd name="connsiteY16" fmla="*/ 396617 h 723429"/>
              <a:gd name="connsiteX0" fmla="*/ 27407 w 1053564"/>
              <a:gd name="connsiteY0" fmla="*/ 414903 h 741715"/>
              <a:gd name="connsiteX1" fmla="*/ 591885 w 1053564"/>
              <a:gd name="connsiteY1" fmla="*/ 29248 h 741715"/>
              <a:gd name="connsiteX2" fmla="*/ 638974 w 1053564"/>
              <a:gd name="connsiteY2" fmla="*/ 19376 h 741715"/>
              <a:gd name="connsiteX3" fmla="*/ 639688 w 1053564"/>
              <a:gd name="connsiteY3" fmla="*/ 19842 h 741715"/>
              <a:gd name="connsiteX4" fmla="*/ 862030 w 1053564"/>
              <a:gd name="connsiteY4" fmla="*/ 0 h 741715"/>
              <a:gd name="connsiteX5" fmla="*/ 881510 w 1053564"/>
              <a:gd name="connsiteY5" fmla="*/ 68924 h 741715"/>
              <a:gd name="connsiteX6" fmla="*/ 860478 w 1053564"/>
              <a:gd name="connsiteY6" fmla="*/ 23797 h 741715"/>
              <a:gd name="connsiteX7" fmla="*/ 900756 w 1053564"/>
              <a:gd name="connsiteY7" fmla="*/ 50113 h 741715"/>
              <a:gd name="connsiteX8" fmla="*/ 1042601 w 1053564"/>
              <a:gd name="connsiteY8" fmla="*/ 257729 h 741715"/>
              <a:gd name="connsiteX9" fmla="*/ 1026157 w 1053564"/>
              <a:gd name="connsiteY9" fmla="*/ 345097 h 741715"/>
              <a:gd name="connsiteX10" fmla="*/ 461679 w 1053564"/>
              <a:gd name="connsiteY10" fmla="*/ 730752 h 741715"/>
              <a:gd name="connsiteX11" fmla="*/ 374312 w 1053564"/>
              <a:gd name="connsiteY11" fmla="*/ 714308 h 741715"/>
              <a:gd name="connsiteX12" fmla="*/ 337225 w 1053564"/>
              <a:gd name="connsiteY12" fmla="*/ 660026 h 741715"/>
              <a:gd name="connsiteX13" fmla="*/ 240176 w 1053564"/>
              <a:gd name="connsiteY13" fmla="*/ 726331 h 741715"/>
              <a:gd name="connsiteX14" fmla="*/ 152808 w 1053564"/>
              <a:gd name="connsiteY14" fmla="*/ 709887 h 741715"/>
              <a:gd name="connsiteX15" fmla="*/ 10963 w 1053564"/>
              <a:gd name="connsiteY15" fmla="*/ 502271 h 741715"/>
              <a:gd name="connsiteX16" fmla="*/ 27407 w 1053564"/>
              <a:gd name="connsiteY16" fmla="*/ 414903 h 741715"/>
              <a:gd name="connsiteX0" fmla="*/ 27407 w 1053564"/>
              <a:gd name="connsiteY0" fmla="*/ 419279 h 746091"/>
              <a:gd name="connsiteX1" fmla="*/ 591885 w 1053564"/>
              <a:gd name="connsiteY1" fmla="*/ 33624 h 746091"/>
              <a:gd name="connsiteX2" fmla="*/ 638974 w 1053564"/>
              <a:gd name="connsiteY2" fmla="*/ 23752 h 746091"/>
              <a:gd name="connsiteX3" fmla="*/ 639688 w 1053564"/>
              <a:gd name="connsiteY3" fmla="*/ 24218 h 746091"/>
              <a:gd name="connsiteX4" fmla="*/ 875190 w 1053564"/>
              <a:gd name="connsiteY4" fmla="*/ 0 h 746091"/>
              <a:gd name="connsiteX5" fmla="*/ 881510 w 1053564"/>
              <a:gd name="connsiteY5" fmla="*/ 73300 h 746091"/>
              <a:gd name="connsiteX6" fmla="*/ 860478 w 1053564"/>
              <a:gd name="connsiteY6" fmla="*/ 28173 h 746091"/>
              <a:gd name="connsiteX7" fmla="*/ 900756 w 1053564"/>
              <a:gd name="connsiteY7" fmla="*/ 54489 h 746091"/>
              <a:gd name="connsiteX8" fmla="*/ 1042601 w 1053564"/>
              <a:gd name="connsiteY8" fmla="*/ 262105 h 746091"/>
              <a:gd name="connsiteX9" fmla="*/ 1026157 w 1053564"/>
              <a:gd name="connsiteY9" fmla="*/ 349473 h 746091"/>
              <a:gd name="connsiteX10" fmla="*/ 461679 w 1053564"/>
              <a:gd name="connsiteY10" fmla="*/ 735128 h 746091"/>
              <a:gd name="connsiteX11" fmla="*/ 374312 w 1053564"/>
              <a:gd name="connsiteY11" fmla="*/ 718684 h 746091"/>
              <a:gd name="connsiteX12" fmla="*/ 337225 w 1053564"/>
              <a:gd name="connsiteY12" fmla="*/ 664402 h 746091"/>
              <a:gd name="connsiteX13" fmla="*/ 240176 w 1053564"/>
              <a:gd name="connsiteY13" fmla="*/ 730707 h 746091"/>
              <a:gd name="connsiteX14" fmla="*/ 152808 w 1053564"/>
              <a:gd name="connsiteY14" fmla="*/ 714263 h 746091"/>
              <a:gd name="connsiteX15" fmla="*/ 10963 w 1053564"/>
              <a:gd name="connsiteY15" fmla="*/ 506647 h 746091"/>
              <a:gd name="connsiteX16" fmla="*/ 27407 w 1053564"/>
              <a:gd name="connsiteY16" fmla="*/ 419279 h 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3564" h="746091">
                <a:moveTo>
                  <a:pt x="27407" y="419279"/>
                </a:moveTo>
                <a:lnTo>
                  <a:pt x="591885" y="33624"/>
                </a:lnTo>
                <a:cubicBezTo>
                  <a:pt x="606218" y="23832"/>
                  <a:pt x="623164" y="20776"/>
                  <a:pt x="638974" y="23752"/>
                </a:cubicBezTo>
                <a:lnTo>
                  <a:pt x="639688" y="24218"/>
                </a:lnTo>
                <a:lnTo>
                  <a:pt x="875190" y="0"/>
                </a:lnTo>
                <a:lnTo>
                  <a:pt x="881510" y="73300"/>
                </a:lnTo>
                <a:cubicBezTo>
                  <a:pt x="886294" y="73271"/>
                  <a:pt x="855694" y="28202"/>
                  <a:pt x="860478" y="28173"/>
                </a:cubicBezTo>
                <a:cubicBezTo>
                  <a:pt x="876288" y="31149"/>
                  <a:pt x="890963" y="40156"/>
                  <a:pt x="900756" y="54489"/>
                </a:cubicBezTo>
                <a:lnTo>
                  <a:pt x="1042601" y="262105"/>
                </a:lnTo>
                <a:cubicBezTo>
                  <a:pt x="1062186" y="290772"/>
                  <a:pt x="1054824" y="329888"/>
                  <a:pt x="1026157" y="349473"/>
                </a:cubicBezTo>
                <a:lnTo>
                  <a:pt x="461679" y="735128"/>
                </a:lnTo>
                <a:cubicBezTo>
                  <a:pt x="433013" y="754713"/>
                  <a:pt x="393897" y="747351"/>
                  <a:pt x="374312" y="718684"/>
                </a:cubicBezTo>
                <a:lnTo>
                  <a:pt x="337225" y="664402"/>
                </a:lnTo>
                <a:lnTo>
                  <a:pt x="240176" y="730707"/>
                </a:lnTo>
                <a:cubicBezTo>
                  <a:pt x="211509" y="750292"/>
                  <a:pt x="172393" y="742930"/>
                  <a:pt x="152808" y="714263"/>
                </a:cubicBezTo>
                <a:lnTo>
                  <a:pt x="10963" y="506647"/>
                </a:lnTo>
                <a:cubicBezTo>
                  <a:pt x="-8622" y="477980"/>
                  <a:pt x="-1260" y="438864"/>
                  <a:pt x="27407" y="4192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FAF63F79-E817-4018-915C-1901D56D0EA0}"/>
              </a:ext>
            </a:extLst>
          </p:cNvPr>
          <p:cNvSpPr/>
          <p:nvPr/>
        </p:nvSpPr>
        <p:spPr>
          <a:xfrm>
            <a:off x="2882147" y="4616626"/>
            <a:ext cx="809367" cy="37717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41DB93A0-8E32-4890-A850-E91F220CE8A2}"/>
              </a:ext>
            </a:extLst>
          </p:cNvPr>
          <p:cNvSpPr/>
          <p:nvPr/>
        </p:nvSpPr>
        <p:spPr>
          <a:xfrm rot="1778879">
            <a:off x="2253172" y="4756813"/>
            <a:ext cx="1184761" cy="474075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AF75F8-4966-4D80-9219-8422F2B6612D}"/>
              </a:ext>
            </a:extLst>
          </p:cNvPr>
          <p:cNvGrpSpPr/>
          <p:nvPr/>
        </p:nvGrpSpPr>
        <p:grpSpPr>
          <a:xfrm>
            <a:off x="1646956" y="4167571"/>
            <a:ext cx="932287" cy="793872"/>
            <a:chOff x="3001979" y="3798448"/>
            <a:chExt cx="932287" cy="7938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80536B-87A3-4FF4-A3D0-2EDCB8B7D203}"/>
                </a:ext>
              </a:extLst>
            </p:cNvPr>
            <p:cNvSpPr/>
            <p:nvPr/>
          </p:nvSpPr>
          <p:spPr>
            <a:xfrm rot="1655909">
              <a:off x="3709364" y="4245317"/>
              <a:ext cx="224902" cy="347003"/>
            </a:xfrm>
            <a:prstGeom prst="ellips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2DB1A3-B6A4-487F-A1A0-47AD7EF52BA3}"/>
                </a:ext>
              </a:extLst>
            </p:cNvPr>
            <p:cNvSpPr/>
            <p:nvPr/>
          </p:nvSpPr>
          <p:spPr>
            <a:xfrm rot="1944600">
              <a:off x="3045202" y="4022466"/>
              <a:ext cx="839971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8E8AA1-51BB-4604-9443-4E8BB1F5A990}"/>
                </a:ext>
              </a:extLst>
            </p:cNvPr>
            <p:cNvSpPr/>
            <p:nvPr/>
          </p:nvSpPr>
          <p:spPr>
            <a:xfrm rot="1655909">
              <a:off x="3001979" y="3798448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E28596E3-E9E1-428A-98FB-B1026775C921}"/>
                </a:ext>
              </a:extLst>
            </p:cNvPr>
            <p:cNvSpPr/>
            <p:nvPr/>
          </p:nvSpPr>
          <p:spPr>
            <a:xfrm rot="1929248">
              <a:off x="3744671" y="4234146"/>
              <a:ext cx="96069" cy="333770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61A47B55-32EC-4B72-952C-32FFE0AF8818}"/>
              </a:ext>
            </a:extLst>
          </p:cNvPr>
          <p:cNvSpPr/>
          <p:nvPr/>
        </p:nvSpPr>
        <p:spPr>
          <a:xfrm>
            <a:off x="1567757" y="4115362"/>
            <a:ext cx="451419" cy="4514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8ACF02-0C4E-4210-A8B4-CD1BE5E35C9D}"/>
              </a:ext>
            </a:extLst>
          </p:cNvPr>
          <p:cNvGrpSpPr/>
          <p:nvPr/>
        </p:nvGrpSpPr>
        <p:grpSpPr>
          <a:xfrm>
            <a:off x="2532350" y="4624600"/>
            <a:ext cx="998806" cy="928467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49206C5-4181-4DC3-89A0-1351A2910935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7D07D2-CFC2-42DF-95CF-1B647D96C90E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C69C8C-FD11-4CC4-8FDB-491FBD3A9259}"/>
              </a:ext>
            </a:extLst>
          </p:cNvPr>
          <p:cNvCxnSpPr/>
          <p:nvPr/>
        </p:nvCxnSpPr>
        <p:spPr>
          <a:xfrm>
            <a:off x="2665021" y="4550428"/>
            <a:ext cx="180531" cy="871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F24890-8B32-4F12-8877-FFA96A441346}"/>
              </a:ext>
            </a:extLst>
          </p:cNvPr>
          <p:cNvCxnSpPr/>
          <p:nvPr/>
        </p:nvCxnSpPr>
        <p:spPr>
          <a:xfrm>
            <a:off x="2720636" y="4500076"/>
            <a:ext cx="247421" cy="11592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7F77F0-EF0A-46C0-9053-E1A0F11FD390}"/>
              </a:ext>
            </a:extLst>
          </p:cNvPr>
          <p:cNvGrpSpPr/>
          <p:nvPr/>
        </p:nvGrpSpPr>
        <p:grpSpPr>
          <a:xfrm rot="10275897" flipH="1">
            <a:off x="3170520" y="2820729"/>
            <a:ext cx="1302043" cy="1489210"/>
            <a:chOff x="5746402" y="2578481"/>
            <a:chExt cx="1302043" cy="14892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E00DDF-5AE0-4123-BB35-549156C9B5B8}"/>
                </a:ext>
              </a:extLst>
            </p:cNvPr>
            <p:cNvSpPr/>
            <p:nvPr/>
          </p:nvSpPr>
          <p:spPr>
            <a:xfrm rot="7759187" flipH="1">
              <a:off x="5657063" y="3151261"/>
              <a:ext cx="1489210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7793012-0B29-4F88-BC81-D31B00CFDF59}"/>
                </a:ext>
              </a:extLst>
            </p:cNvPr>
            <p:cNvSpPr/>
            <p:nvPr/>
          </p:nvSpPr>
          <p:spPr>
            <a:xfrm rot="8047878" flipH="1">
              <a:off x="5825688" y="3734899"/>
              <a:ext cx="188431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B62FF1E-1A4E-4663-A44E-DD6ABD58E419}"/>
                </a:ext>
              </a:extLst>
            </p:cNvPr>
            <p:cNvSpPr/>
            <p:nvPr/>
          </p:nvSpPr>
          <p:spPr>
            <a:xfrm rot="8047878" flipH="1">
              <a:off x="6780728" y="2576659"/>
              <a:ext cx="188431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57">
              <a:extLst>
                <a:ext uri="{FF2B5EF4-FFF2-40B4-BE49-F238E27FC236}">
                  <a16:creationId xmlns:a16="http://schemas.microsoft.com/office/drawing/2014/main" id="{FB5235A1-C082-4487-8069-BE87027F5671}"/>
                </a:ext>
              </a:extLst>
            </p:cNvPr>
            <p:cNvSpPr/>
            <p:nvPr/>
          </p:nvSpPr>
          <p:spPr>
            <a:xfrm rot="7774539" flipH="1">
              <a:off x="6786556" y="2629767"/>
              <a:ext cx="127564" cy="317225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14437E0-DCAD-48B8-AFDA-EBC07BC36722}"/>
              </a:ext>
            </a:extLst>
          </p:cNvPr>
          <p:cNvSpPr/>
          <p:nvPr/>
        </p:nvSpPr>
        <p:spPr>
          <a:xfrm>
            <a:off x="4203187" y="3901178"/>
            <a:ext cx="451419" cy="4514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70">
            <a:extLst>
              <a:ext uri="{FF2B5EF4-FFF2-40B4-BE49-F238E27FC236}">
                <a16:creationId xmlns:a16="http://schemas.microsoft.com/office/drawing/2014/main" id="{986BF39C-F497-4D14-A24C-35C48A7ACD13}"/>
              </a:ext>
            </a:extLst>
          </p:cNvPr>
          <p:cNvSpPr/>
          <p:nvPr/>
        </p:nvSpPr>
        <p:spPr>
          <a:xfrm>
            <a:off x="2351653" y="2441581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0">
            <a:extLst>
              <a:ext uri="{FF2B5EF4-FFF2-40B4-BE49-F238E27FC236}">
                <a16:creationId xmlns:a16="http://schemas.microsoft.com/office/drawing/2014/main" id="{588CBBA5-3FC0-45EF-BAFE-97C6F9B8D7B6}"/>
              </a:ext>
            </a:extLst>
          </p:cNvPr>
          <p:cNvSpPr/>
          <p:nvPr/>
        </p:nvSpPr>
        <p:spPr>
          <a:xfrm>
            <a:off x="3251927" y="2445831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514CA1-B229-4075-9FB3-8D42C46A40D3}"/>
              </a:ext>
            </a:extLst>
          </p:cNvPr>
          <p:cNvGrpSpPr/>
          <p:nvPr/>
        </p:nvGrpSpPr>
        <p:grpSpPr>
          <a:xfrm>
            <a:off x="3533250" y="4590521"/>
            <a:ext cx="998806" cy="928467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BB0DB5-06AC-4116-8B84-8132F39C6E72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77409D-3AB6-490C-96D7-E594323BFA8E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Block Arc 24">
            <a:extLst>
              <a:ext uri="{FF2B5EF4-FFF2-40B4-BE49-F238E27FC236}">
                <a16:creationId xmlns:a16="http://schemas.microsoft.com/office/drawing/2014/main" id="{632FD85D-38D5-4072-9C39-21A37475E5B1}"/>
              </a:ext>
            </a:extLst>
          </p:cNvPr>
          <p:cNvSpPr/>
          <p:nvPr/>
        </p:nvSpPr>
        <p:spPr>
          <a:xfrm rot="10800000">
            <a:off x="2454732" y="1638853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Rounded Rectangle 74">
            <a:extLst>
              <a:ext uri="{FF2B5EF4-FFF2-40B4-BE49-F238E27FC236}">
                <a16:creationId xmlns:a16="http://schemas.microsoft.com/office/drawing/2014/main" id="{450F6667-EA10-42D4-832D-63037C5440AD}"/>
              </a:ext>
            </a:extLst>
          </p:cNvPr>
          <p:cNvSpPr/>
          <p:nvPr/>
        </p:nvSpPr>
        <p:spPr>
          <a:xfrm>
            <a:off x="6096000" y="1800028"/>
            <a:ext cx="5705886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S PGothic"/>
                <a:ea typeface="MS PGothic"/>
                <a:cs typeface="Arial" panose="020B0604020202020204"/>
              </a:rPr>
              <a:t>Shoulder Driven Five-bar</a:t>
            </a:r>
            <a:endParaRPr lang="en-US" sz="3600" b="1">
              <a:solidFill>
                <a:schemeClr val="bg1"/>
              </a:solidFill>
              <a:latin typeface="Arial" panose="020B0604020202020204"/>
              <a:ea typeface="MS PGothic"/>
              <a:cs typeface="Arial" panose="020B0604020202020204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  <a:cs typeface="Arial" panose="020B0604020202020204"/>
              </a:rPr>
              <a:t>Based</a:t>
            </a: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 on already available Motors and joints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Load is distributed across motors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Fully enclosed joints</a:t>
            </a:r>
          </a:p>
        </p:txBody>
      </p:sp>
    </p:spTree>
    <p:extLst>
      <p:ext uri="{BB962C8B-B14F-4D97-AF65-F5344CB8AC3E}">
        <p14:creationId xmlns:p14="http://schemas.microsoft.com/office/powerpoint/2010/main" val="1781967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High Fidelity Concepts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0643D918-7CD3-4388-BC22-4EA504BF29B5}"/>
              </a:ext>
            </a:extLst>
          </p:cNvPr>
          <p:cNvSpPr/>
          <p:nvPr/>
        </p:nvSpPr>
        <p:spPr>
          <a:xfrm rot="10800000">
            <a:off x="2497209" y="939618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11E5B3-802E-446F-9037-83E613F5180F}"/>
              </a:ext>
            </a:extLst>
          </p:cNvPr>
          <p:cNvSpPr/>
          <p:nvPr/>
        </p:nvSpPr>
        <p:spPr>
          <a:xfrm>
            <a:off x="3739325" y="3606517"/>
            <a:ext cx="426687" cy="4218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3BAD88-3097-4AF4-99B7-F80C1BECC76A}"/>
              </a:ext>
            </a:extLst>
          </p:cNvPr>
          <p:cNvGrpSpPr/>
          <p:nvPr/>
        </p:nvGrpSpPr>
        <p:grpSpPr>
          <a:xfrm>
            <a:off x="2055417" y="4390530"/>
            <a:ext cx="832338" cy="773722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CEFBF5-B1A0-455B-BB21-86C7DEC666A0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7116752-656F-4234-9544-CA0F8391D5E3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18C4F8-D027-4FC9-9E91-13AF9ECC9E07}"/>
              </a:ext>
            </a:extLst>
          </p:cNvPr>
          <p:cNvGrpSpPr/>
          <p:nvPr/>
        </p:nvGrpSpPr>
        <p:grpSpPr>
          <a:xfrm>
            <a:off x="3056317" y="4356451"/>
            <a:ext cx="832338" cy="773722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36B882-526F-419F-BDBB-F7792BF1702E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250A74-250F-439A-9FAC-62DF976A574F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D2A15B-C6B8-43BF-A97A-F68A77134A39}"/>
              </a:ext>
            </a:extLst>
          </p:cNvPr>
          <p:cNvGrpSpPr/>
          <p:nvPr/>
        </p:nvGrpSpPr>
        <p:grpSpPr>
          <a:xfrm rot="8477851" flipH="1">
            <a:off x="3402785" y="3940196"/>
            <a:ext cx="932287" cy="793872"/>
            <a:chOff x="3001979" y="3798448"/>
            <a:chExt cx="932287" cy="79387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C31E0B6-1382-453C-AF60-412FEEAFA6EA}"/>
                </a:ext>
              </a:extLst>
            </p:cNvPr>
            <p:cNvSpPr/>
            <p:nvPr/>
          </p:nvSpPr>
          <p:spPr>
            <a:xfrm rot="1655909">
              <a:off x="3709364" y="4245317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29EF67-FDC4-4A1B-B479-340C3210FC99}"/>
                </a:ext>
              </a:extLst>
            </p:cNvPr>
            <p:cNvSpPr/>
            <p:nvPr/>
          </p:nvSpPr>
          <p:spPr>
            <a:xfrm rot="1944600">
              <a:off x="3045202" y="4022466"/>
              <a:ext cx="839971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D4FD877-9FB1-4BAB-9C83-8513BCE291BF}"/>
                </a:ext>
              </a:extLst>
            </p:cNvPr>
            <p:cNvSpPr/>
            <p:nvPr/>
          </p:nvSpPr>
          <p:spPr>
            <a:xfrm rot="1655909">
              <a:off x="3001979" y="3798448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64">
              <a:extLst>
                <a:ext uri="{FF2B5EF4-FFF2-40B4-BE49-F238E27FC236}">
                  <a16:creationId xmlns:a16="http://schemas.microsoft.com/office/drawing/2014/main" id="{8D7E8BA4-12F1-4FFC-85A8-5B49998556F4}"/>
                </a:ext>
              </a:extLst>
            </p:cNvPr>
            <p:cNvSpPr/>
            <p:nvPr/>
          </p:nvSpPr>
          <p:spPr>
            <a:xfrm rot="1929248">
              <a:off x="3744671" y="4234146"/>
              <a:ext cx="96069" cy="333770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B65FA41-02B3-47C8-A6CE-35712E9AD153}"/>
              </a:ext>
            </a:extLst>
          </p:cNvPr>
          <p:cNvSpPr/>
          <p:nvPr/>
        </p:nvSpPr>
        <p:spPr>
          <a:xfrm rot="1778879">
            <a:off x="3254072" y="4722734"/>
            <a:ext cx="1184761" cy="474075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0FE35C-CA70-429F-890A-4B7E789F9744}"/>
              </a:ext>
            </a:extLst>
          </p:cNvPr>
          <p:cNvSpPr/>
          <p:nvPr/>
        </p:nvSpPr>
        <p:spPr>
          <a:xfrm>
            <a:off x="2011506" y="3595843"/>
            <a:ext cx="426687" cy="4218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30DA09-158B-4DDE-9848-10DA6A431924}"/>
              </a:ext>
            </a:extLst>
          </p:cNvPr>
          <p:cNvGrpSpPr/>
          <p:nvPr/>
        </p:nvGrpSpPr>
        <p:grpSpPr>
          <a:xfrm rot="20677519">
            <a:off x="1963843" y="2388367"/>
            <a:ext cx="1283715" cy="1489210"/>
            <a:chOff x="3310035" y="2094216"/>
            <a:chExt cx="1283715" cy="14892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F076600-7DB7-417C-B4BC-0DD7914E44A0}"/>
                </a:ext>
              </a:extLst>
            </p:cNvPr>
            <p:cNvSpPr/>
            <p:nvPr/>
          </p:nvSpPr>
          <p:spPr>
            <a:xfrm rot="8047878" flipH="1">
              <a:off x="4307798" y="2094864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6C29FD-162D-4B1D-BEAA-97D6D765DFE8}"/>
                </a:ext>
              </a:extLst>
            </p:cNvPr>
            <p:cNvSpPr/>
            <p:nvPr/>
          </p:nvSpPr>
          <p:spPr>
            <a:xfrm rot="7759187" flipH="1">
              <a:off x="3207999" y="2666996"/>
              <a:ext cx="1489210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11255F-ADAC-491D-9156-CC1711E851CE}"/>
                </a:ext>
              </a:extLst>
            </p:cNvPr>
            <p:cNvSpPr/>
            <p:nvPr/>
          </p:nvSpPr>
          <p:spPr>
            <a:xfrm rot="8047878" flipH="1">
              <a:off x="3371086" y="3237547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31">
              <a:extLst>
                <a:ext uri="{FF2B5EF4-FFF2-40B4-BE49-F238E27FC236}">
                  <a16:creationId xmlns:a16="http://schemas.microsoft.com/office/drawing/2014/main" id="{944E0EAF-5DC9-44B1-93EA-7B795FE2D6BB}"/>
                </a:ext>
              </a:extLst>
            </p:cNvPr>
            <p:cNvSpPr/>
            <p:nvPr/>
          </p:nvSpPr>
          <p:spPr>
            <a:xfrm rot="7774539" flipH="1">
              <a:off x="4355476" y="2125708"/>
              <a:ext cx="96069" cy="321611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46">
            <a:extLst>
              <a:ext uri="{FF2B5EF4-FFF2-40B4-BE49-F238E27FC236}">
                <a16:creationId xmlns:a16="http://schemas.microsoft.com/office/drawing/2014/main" id="{0C1608B3-84AD-4F51-AC87-4E01B574BE9C}"/>
              </a:ext>
            </a:extLst>
          </p:cNvPr>
          <p:cNvSpPr/>
          <p:nvPr/>
        </p:nvSpPr>
        <p:spPr>
          <a:xfrm rot="2060467">
            <a:off x="2641128" y="4370084"/>
            <a:ext cx="1053564" cy="746091"/>
          </a:xfrm>
          <a:custGeom>
            <a:avLst/>
            <a:gdLst>
              <a:gd name="connsiteX0" fmla="*/ 27407 w 1053564"/>
              <a:gd name="connsiteY0" fmla="*/ 396617 h 723429"/>
              <a:gd name="connsiteX1" fmla="*/ 591885 w 1053564"/>
              <a:gd name="connsiteY1" fmla="*/ 10962 h 723429"/>
              <a:gd name="connsiteX2" fmla="*/ 638974 w 1053564"/>
              <a:gd name="connsiteY2" fmla="*/ 1090 h 723429"/>
              <a:gd name="connsiteX3" fmla="*/ 639688 w 1053564"/>
              <a:gd name="connsiteY3" fmla="*/ 1556 h 723429"/>
              <a:gd name="connsiteX4" fmla="*/ 836364 w 1053564"/>
              <a:gd name="connsiteY4" fmla="*/ 1556 h 723429"/>
              <a:gd name="connsiteX5" fmla="*/ 846125 w 1053564"/>
              <a:gd name="connsiteY5" fmla="*/ 5599 h 723429"/>
              <a:gd name="connsiteX6" fmla="*/ 860478 w 1053564"/>
              <a:gd name="connsiteY6" fmla="*/ 5511 h 723429"/>
              <a:gd name="connsiteX7" fmla="*/ 900756 w 1053564"/>
              <a:gd name="connsiteY7" fmla="*/ 31827 h 723429"/>
              <a:gd name="connsiteX8" fmla="*/ 1042601 w 1053564"/>
              <a:gd name="connsiteY8" fmla="*/ 239443 h 723429"/>
              <a:gd name="connsiteX9" fmla="*/ 1026157 w 1053564"/>
              <a:gd name="connsiteY9" fmla="*/ 326811 h 723429"/>
              <a:gd name="connsiteX10" fmla="*/ 461679 w 1053564"/>
              <a:gd name="connsiteY10" fmla="*/ 712466 h 723429"/>
              <a:gd name="connsiteX11" fmla="*/ 374312 w 1053564"/>
              <a:gd name="connsiteY11" fmla="*/ 696022 h 723429"/>
              <a:gd name="connsiteX12" fmla="*/ 337225 w 1053564"/>
              <a:gd name="connsiteY12" fmla="*/ 641740 h 723429"/>
              <a:gd name="connsiteX13" fmla="*/ 240176 w 1053564"/>
              <a:gd name="connsiteY13" fmla="*/ 708045 h 723429"/>
              <a:gd name="connsiteX14" fmla="*/ 152808 w 1053564"/>
              <a:gd name="connsiteY14" fmla="*/ 691601 h 723429"/>
              <a:gd name="connsiteX15" fmla="*/ 10963 w 1053564"/>
              <a:gd name="connsiteY15" fmla="*/ 483985 h 723429"/>
              <a:gd name="connsiteX16" fmla="*/ 27407 w 1053564"/>
              <a:gd name="connsiteY16" fmla="*/ 396617 h 723429"/>
              <a:gd name="connsiteX0" fmla="*/ 27407 w 1053564"/>
              <a:gd name="connsiteY0" fmla="*/ 396617 h 723429"/>
              <a:gd name="connsiteX1" fmla="*/ 591885 w 1053564"/>
              <a:gd name="connsiteY1" fmla="*/ 10962 h 723429"/>
              <a:gd name="connsiteX2" fmla="*/ 638974 w 1053564"/>
              <a:gd name="connsiteY2" fmla="*/ 1090 h 723429"/>
              <a:gd name="connsiteX3" fmla="*/ 639688 w 1053564"/>
              <a:gd name="connsiteY3" fmla="*/ 1556 h 723429"/>
              <a:gd name="connsiteX4" fmla="*/ 836364 w 1053564"/>
              <a:gd name="connsiteY4" fmla="*/ 1556 h 723429"/>
              <a:gd name="connsiteX5" fmla="*/ 881510 w 1053564"/>
              <a:gd name="connsiteY5" fmla="*/ 50638 h 723429"/>
              <a:gd name="connsiteX6" fmla="*/ 860478 w 1053564"/>
              <a:gd name="connsiteY6" fmla="*/ 5511 h 723429"/>
              <a:gd name="connsiteX7" fmla="*/ 900756 w 1053564"/>
              <a:gd name="connsiteY7" fmla="*/ 31827 h 723429"/>
              <a:gd name="connsiteX8" fmla="*/ 1042601 w 1053564"/>
              <a:gd name="connsiteY8" fmla="*/ 239443 h 723429"/>
              <a:gd name="connsiteX9" fmla="*/ 1026157 w 1053564"/>
              <a:gd name="connsiteY9" fmla="*/ 326811 h 723429"/>
              <a:gd name="connsiteX10" fmla="*/ 461679 w 1053564"/>
              <a:gd name="connsiteY10" fmla="*/ 712466 h 723429"/>
              <a:gd name="connsiteX11" fmla="*/ 374312 w 1053564"/>
              <a:gd name="connsiteY11" fmla="*/ 696022 h 723429"/>
              <a:gd name="connsiteX12" fmla="*/ 337225 w 1053564"/>
              <a:gd name="connsiteY12" fmla="*/ 641740 h 723429"/>
              <a:gd name="connsiteX13" fmla="*/ 240176 w 1053564"/>
              <a:gd name="connsiteY13" fmla="*/ 708045 h 723429"/>
              <a:gd name="connsiteX14" fmla="*/ 152808 w 1053564"/>
              <a:gd name="connsiteY14" fmla="*/ 691601 h 723429"/>
              <a:gd name="connsiteX15" fmla="*/ 10963 w 1053564"/>
              <a:gd name="connsiteY15" fmla="*/ 483985 h 723429"/>
              <a:gd name="connsiteX16" fmla="*/ 27407 w 1053564"/>
              <a:gd name="connsiteY16" fmla="*/ 396617 h 723429"/>
              <a:gd name="connsiteX0" fmla="*/ 27407 w 1053564"/>
              <a:gd name="connsiteY0" fmla="*/ 414903 h 741715"/>
              <a:gd name="connsiteX1" fmla="*/ 591885 w 1053564"/>
              <a:gd name="connsiteY1" fmla="*/ 29248 h 741715"/>
              <a:gd name="connsiteX2" fmla="*/ 638974 w 1053564"/>
              <a:gd name="connsiteY2" fmla="*/ 19376 h 741715"/>
              <a:gd name="connsiteX3" fmla="*/ 639688 w 1053564"/>
              <a:gd name="connsiteY3" fmla="*/ 19842 h 741715"/>
              <a:gd name="connsiteX4" fmla="*/ 862030 w 1053564"/>
              <a:gd name="connsiteY4" fmla="*/ 0 h 741715"/>
              <a:gd name="connsiteX5" fmla="*/ 881510 w 1053564"/>
              <a:gd name="connsiteY5" fmla="*/ 68924 h 741715"/>
              <a:gd name="connsiteX6" fmla="*/ 860478 w 1053564"/>
              <a:gd name="connsiteY6" fmla="*/ 23797 h 741715"/>
              <a:gd name="connsiteX7" fmla="*/ 900756 w 1053564"/>
              <a:gd name="connsiteY7" fmla="*/ 50113 h 741715"/>
              <a:gd name="connsiteX8" fmla="*/ 1042601 w 1053564"/>
              <a:gd name="connsiteY8" fmla="*/ 257729 h 741715"/>
              <a:gd name="connsiteX9" fmla="*/ 1026157 w 1053564"/>
              <a:gd name="connsiteY9" fmla="*/ 345097 h 741715"/>
              <a:gd name="connsiteX10" fmla="*/ 461679 w 1053564"/>
              <a:gd name="connsiteY10" fmla="*/ 730752 h 741715"/>
              <a:gd name="connsiteX11" fmla="*/ 374312 w 1053564"/>
              <a:gd name="connsiteY11" fmla="*/ 714308 h 741715"/>
              <a:gd name="connsiteX12" fmla="*/ 337225 w 1053564"/>
              <a:gd name="connsiteY12" fmla="*/ 660026 h 741715"/>
              <a:gd name="connsiteX13" fmla="*/ 240176 w 1053564"/>
              <a:gd name="connsiteY13" fmla="*/ 726331 h 741715"/>
              <a:gd name="connsiteX14" fmla="*/ 152808 w 1053564"/>
              <a:gd name="connsiteY14" fmla="*/ 709887 h 741715"/>
              <a:gd name="connsiteX15" fmla="*/ 10963 w 1053564"/>
              <a:gd name="connsiteY15" fmla="*/ 502271 h 741715"/>
              <a:gd name="connsiteX16" fmla="*/ 27407 w 1053564"/>
              <a:gd name="connsiteY16" fmla="*/ 414903 h 741715"/>
              <a:gd name="connsiteX0" fmla="*/ 27407 w 1053564"/>
              <a:gd name="connsiteY0" fmla="*/ 419279 h 746091"/>
              <a:gd name="connsiteX1" fmla="*/ 591885 w 1053564"/>
              <a:gd name="connsiteY1" fmla="*/ 33624 h 746091"/>
              <a:gd name="connsiteX2" fmla="*/ 638974 w 1053564"/>
              <a:gd name="connsiteY2" fmla="*/ 23752 h 746091"/>
              <a:gd name="connsiteX3" fmla="*/ 639688 w 1053564"/>
              <a:gd name="connsiteY3" fmla="*/ 24218 h 746091"/>
              <a:gd name="connsiteX4" fmla="*/ 875190 w 1053564"/>
              <a:gd name="connsiteY4" fmla="*/ 0 h 746091"/>
              <a:gd name="connsiteX5" fmla="*/ 881510 w 1053564"/>
              <a:gd name="connsiteY5" fmla="*/ 73300 h 746091"/>
              <a:gd name="connsiteX6" fmla="*/ 860478 w 1053564"/>
              <a:gd name="connsiteY6" fmla="*/ 28173 h 746091"/>
              <a:gd name="connsiteX7" fmla="*/ 900756 w 1053564"/>
              <a:gd name="connsiteY7" fmla="*/ 54489 h 746091"/>
              <a:gd name="connsiteX8" fmla="*/ 1042601 w 1053564"/>
              <a:gd name="connsiteY8" fmla="*/ 262105 h 746091"/>
              <a:gd name="connsiteX9" fmla="*/ 1026157 w 1053564"/>
              <a:gd name="connsiteY9" fmla="*/ 349473 h 746091"/>
              <a:gd name="connsiteX10" fmla="*/ 461679 w 1053564"/>
              <a:gd name="connsiteY10" fmla="*/ 735128 h 746091"/>
              <a:gd name="connsiteX11" fmla="*/ 374312 w 1053564"/>
              <a:gd name="connsiteY11" fmla="*/ 718684 h 746091"/>
              <a:gd name="connsiteX12" fmla="*/ 337225 w 1053564"/>
              <a:gd name="connsiteY12" fmla="*/ 664402 h 746091"/>
              <a:gd name="connsiteX13" fmla="*/ 240176 w 1053564"/>
              <a:gd name="connsiteY13" fmla="*/ 730707 h 746091"/>
              <a:gd name="connsiteX14" fmla="*/ 152808 w 1053564"/>
              <a:gd name="connsiteY14" fmla="*/ 714263 h 746091"/>
              <a:gd name="connsiteX15" fmla="*/ 10963 w 1053564"/>
              <a:gd name="connsiteY15" fmla="*/ 506647 h 746091"/>
              <a:gd name="connsiteX16" fmla="*/ 27407 w 1053564"/>
              <a:gd name="connsiteY16" fmla="*/ 419279 h 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3564" h="746091">
                <a:moveTo>
                  <a:pt x="27407" y="419279"/>
                </a:moveTo>
                <a:lnTo>
                  <a:pt x="591885" y="33624"/>
                </a:lnTo>
                <a:cubicBezTo>
                  <a:pt x="606218" y="23832"/>
                  <a:pt x="623164" y="20776"/>
                  <a:pt x="638974" y="23752"/>
                </a:cubicBezTo>
                <a:lnTo>
                  <a:pt x="639688" y="24218"/>
                </a:lnTo>
                <a:lnTo>
                  <a:pt x="875190" y="0"/>
                </a:lnTo>
                <a:lnTo>
                  <a:pt x="881510" y="73300"/>
                </a:lnTo>
                <a:cubicBezTo>
                  <a:pt x="886294" y="73271"/>
                  <a:pt x="855694" y="28202"/>
                  <a:pt x="860478" y="28173"/>
                </a:cubicBezTo>
                <a:cubicBezTo>
                  <a:pt x="876288" y="31149"/>
                  <a:pt x="890963" y="40156"/>
                  <a:pt x="900756" y="54489"/>
                </a:cubicBezTo>
                <a:lnTo>
                  <a:pt x="1042601" y="262105"/>
                </a:lnTo>
                <a:cubicBezTo>
                  <a:pt x="1062186" y="290772"/>
                  <a:pt x="1054824" y="329888"/>
                  <a:pt x="1026157" y="349473"/>
                </a:cubicBezTo>
                <a:lnTo>
                  <a:pt x="461679" y="735128"/>
                </a:lnTo>
                <a:cubicBezTo>
                  <a:pt x="433013" y="754713"/>
                  <a:pt x="393897" y="747351"/>
                  <a:pt x="374312" y="718684"/>
                </a:cubicBezTo>
                <a:lnTo>
                  <a:pt x="337225" y="664402"/>
                </a:lnTo>
                <a:lnTo>
                  <a:pt x="240176" y="730707"/>
                </a:lnTo>
                <a:cubicBezTo>
                  <a:pt x="211509" y="750292"/>
                  <a:pt x="172393" y="742930"/>
                  <a:pt x="152808" y="714263"/>
                </a:cubicBezTo>
                <a:lnTo>
                  <a:pt x="10963" y="506647"/>
                </a:lnTo>
                <a:cubicBezTo>
                  <a:pt x="-8622" y="477980"/>
                  <a:pt x="-1260" y="438864"/>
                  <a:pt x="27407" y="4192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FAF63F79-E817-4018-915C-1901D56D0EA0}"/>
              </a:ext>
            </a:extLst>
          </p:cNvPr>
          <p:cNvSpPr/>
          <p:nvPr/>
        </p:nvSpPr>
        <p:spPr>
          <a:xfrm>
            <a:off x="2882147" y="4616626"/>
            <a:ext cx="809367" cy="37717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41DB93A0-8E32-4890-A850-E91F220CE8A2}"/>
              </a:ext>
            </a:extLst>
          </p:cNvPr>
          <p:cNvSpPr/>
          <p:nvPr/>
        </p:nvSpPr>
        <p:spPr>
          <a:xfrm rot="1778879">
            <a:off x="2253172" y="4756813"/>
            <a:ext cx="1184761" cy="474075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AF75F8-4966-4D80-9219-8422F2B6612D}"/>
              </a:ext>
            </a:extLst>
          </p:cNvPr>
          <p:cNvGrpSpPr/>
          <p:nvPr/>
        </p:nvGrpSpPr>
        <p:grpSpPr>
          <a:xfrm rot="2394471">
            <a:off x="1938162" y="3915683"/>
            <a:ext cx="932287" cy="793872"/>
            <a:chOff x="3001979" y="3798448"/>
            <a:chExt cx="932287" cy="7938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80536B-87A3-4FF4-A3D0-2EDCB8B7D203}"/>
                </a:ext>
              </a:extLst>
            </p:cNvPr>
            <p:cNvSpPr/>
            <p:nvPr/>
          </p:nvSpPr>
          <p:spPr>
            <a:xfrm rot="1655909">
              <a:off x="3709364" y="4245317"/>
              <a:ext cx="224902" cy="347003"/>
            </a:xfrm>
            <a:prstGeom prst="ellips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2DB1A3-B6A4-487F-A1A0-47AD7EF52BA3}"/>
                </a:ext>
              </a:extLst>
            </p:cNvPr>
            <p:cNvSpPr/>
            <p:nvPr/>
          </p:nvSpPr>
          <p:spPr>
            <a:xfrm rot="1944600">
              <a:off x="3045202" y="4022466"/>
              <a:ext cx="839971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8E8AA1-51BB-4604-9443-4E8BB1F5A990}"/>
                </a:ext>
              </a:extLst>
            </p:cNvPr>
            <p:cNvSpPr/>
            <p:nvPr/>
          </p:nvSpPr>
          <p:spPr>
            <a:xfrm rot="1655909">
              <a:off x="3001979" y="3798448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E28596E3-E9E1-428A-98FB-B1026775C921}"/>
                </a:ext>
              </a:extLst>
            </p:cNvPr>
            <p:cNvSpPr/>
            <p:nvPr/>
          </p:nvSpPr>
          <p:spPr>
            <a:xfrm rot="1929248">
              <a:off x="3744671" y="4234146"/>
              <a:ext cx="96069" cy="333770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61A47B55-32EC-4B72-952C-32FFE0AF8818}"/>
              </a:ext>
            </a:extLst>
          </p:cNvPr>
          <p:cNvSpPr/>
          <p:nvPr/>
        </p:nvSpPr>
        <p:spPr>
          <a:xfrm>
            <a:off x="2066165" y="3640979"/>
            <a:ext cx="451419" cy="4514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8ACF02-0C4E-4210-A8B4-CD1BE5E35C9D}"/>
              </a:ext>
            </a:extLst>
          </p:cNvPr>
          <p:cNvGrpSpPr/>
          <p:nvPr/>
        </p:nvGrpSpPr>
        <p:grpSpPr>
          <a:xfrm>
            <a:off x="2532350" y="4624600"/>
            <a:ext cx="998806" cy="928467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49206C5-4181-4DC3-89A0-1351A2910935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17D07D2-CFC2-42DF-95CF-1B647D96C90E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C69C8C-FD11-4CC4-8FDB-491FBD3A9259}"/>
              </a:ext>
            </a:extLst>
          </p:cNvPr>
          <p:cNvCxnSpPr/>
          <p:nvPr/>
        </p:nvCxnSpPr>
        <p:spPr>
          <a:xfrm>
            <a:off x="2665021" y="4550428"/>
            <a:ext cx="180531" cy="871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F24890-8B32-4F12-8877-FFA96A441346}"/>
              </a:ext>
            </a:extLst>
          </p:cNvPr>
          <p:cNvCxnSpPr/>
          <p:nvPr/>
        </p:nvCxnSpPr>
        <p:spPr>
          <a:xfrm>
            <a:off x="2720636" y="4500076"/>
            <a:ext cx="247421" cy="11592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7F77F0-EF0A-46C0-9053-E1A0F11FD390}"/>
              </a:ext>
            </a:extLst>
          </p:cNvPr>
          <p:cNvGrpSpPr/>
          <p:nvPr/>
        </p:nvGrpSpPr>
        <p:grpSpPr>
          <a:xfrm rot="11782133" flipH="1">
            <a:off x="3054925" y="2350426"/>
            <a:ext cx="1302043" cy="1489210"/>
            <a:chOff x="5746402" y="2578481"/>
            <a:chExt cx="1302043" cy="14892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E00DDF-5AE0-4123-BB35-549156C9B5B8}"/>
                </a:ext>
              </a:extLst>
            </p:cNvPr>
            <p:cNvSpPr/>
            <p:nvPr/>
          </p:nvSpPr>
          <p:spPr>
            <a:xfrm rot="7759187" flipH="1">
              <a:off x="5657063" y="3151261"/>
              <a:ext cx="1489210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7793012-0B29-4F88-BC81-D31B00CFDF59}"/>
                </a:ext>
              </a:extLst>
            </p:cNvPr>
            <p:cNvSpPr/>
            <p:nvPr/>
          </p:nvSpPr>
          <p:spPr>
            <a:xfrm rot="8047878" flipH="1">
              <a:off x="5825688" y="3734899"/>
              <a:ext cx="188431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B62FF1E-1A4E-4663-A44E-DD6ABD58E419}"/>
                </a:ext>
              </a:extLst>
            </p:cNvPr>
            <p:cNvSpPr/>
            <p:nvPr/>
          </p:nvSpPr>
          <p:spPr>
            <a:xfrm rot="8047878" flipH="1">
              <a:off x="6780728" y="2576659"/>
              <a:ext cx="188431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57">
              <a:extLst>
                <a:ext uri="{FF2B5EF4-FFF2-40B4-BE49-F238E27FC236}">
                  <a16:creationId xmlns:a16="http://schemas.microsoft.com/office/drawing/2014/main" id="{FB5235A1-C082-4487-8069-BE87027F5671}"/>
                </a:ext>
              </a:extLst>
            </p:cNvPr>
            <p:cNvSpPr/>
            <p:nvPr/>
          </p:nvSpPr>
          <p:spPr>
            <a:xfrm rot="7774539" flipH="1">
              <a:off x="6786556" y="2629767"/>
              <a:ext cx="127564" cy="317225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14437E0-DCAD-48B8-AFDA-EBC07BC36722}"/>
              </a:ext>
            </a:extLst>
          </p:cNvPr>
          <p:cNvSpPr/>
          <p:nvPr/>
        </p:nvSpPr>
        <p:spPr>
          <a:xfrm>
            <a:off x="3813313" y="3653529"/>
            <a:ext cx="451419" cy="451419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632FD85D-38D5-4072-9C39-21A37475E5B1}"/>
              </a:ext>
            </a:extLst>
          </p:cNvPr>
          <p:cNvSpPr/>
          <p:nvPr/>
        </p:nvSpPr>
        <p:spPr>
          <a:xfrm rot="10800000">
            <a:off x="2596157" y="976133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70">
            <a:extLst>
              <a:ext uri="{FF2B5EF4-FFF2-40B4-BE49-F238E27FC236}">
                <a16:creationId xmlns:a16="http://schemas.microsoft.com/office/drawing/2014/main" id="{986BF39C-F497-4D14-A24C-35C48A7ACD13}"/>
              </a:ext>
            </a:extLst>
          </p:cNvPr>
          <p:cNvSpPr/>
          <p:nvPr/>
        </p:nvSpPr>
        <p:spPr>
          <a:xfrm>
            <a:off x="2493078" y="1778861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0">
            <a:extLst>
              <a:ext uri="{FF2B5EF4-FFF2-40B4-BE49-F238E27FC236}">
                <a16:creationId xmlns:a16="http://schemas.microsoft.com/office/drawing/2014/main" id="{588CBBA5-3FC0-45EF-BAFE-97C6F9B8D7B6}"/>
              </a:ext>
            </a:extLst>
          </p:cNvPr>
          <p:cNvSpPr/>
          <p:nvPr/>
        </p:nvSpPr>
        <p:spPr>
          <a:xfrm>
            <a:off x="3393352" y="1783111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514CA1-B229-4075-9FB3-8D42C46A40D3}"/>
              </a:ext>
            </a:extLst>
          </p:cNvPr>
          <p:cNvGrpSpPr/>
          <p:nvPr/>
        </p:nvGrpSpPr>
        <p:grpSpPr>
          <a:xfrm>
            <a:off x="3533250" y="4590521"/>
            <a:ext cx="998806" cy="928467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BB0DB5-06AC-4116-8B84-8132F39C6E72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77409D-3AB6-490C-96D7-E594323BFA8E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4">
            <a:extLst>
              <a:ext uri="{FF2B5EF4-FFF2-40B4-BE49-F238E27FC236}">
                <a16:creationId xmlns:a16="http://schemas.microsoft.com/office/drawing/2014/main" id="{28506EE1-9EF3-4CBA-96DC-036C050FBF7B}"/>
              </a:ext>
            </a:extLst>
          </p:cNvPr>
          <p:cNvSpPr/>
          <p:nvPr/>
        </p:nvSpPr>
        <p:spPr>
          <a:xfrm>
            <a:off x="6096000" y="1800028"/>
            <a:ext cx="5705886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S PGothic"/>
                <a:ea typeface="MS PGothic"/>
                <a:cs typeface="Arial" panose="020B0604020202020204"/>
              </a:rPr>
              <a:t>Shoulder Driven Five-bar</a:t>
            </a:r>
            <a:endParaRPr lang="en-US" sz="3600" b="1">
              <a:solidFill>
                <a:schemeClr val="bg1"/>
              </a:solidFill>
              <a:latin typeface="Arial" panose="020B0604020202020204"/>
              <a:ea typeface="MS PGothic"/>
              <a:cs typeface="Arial" panose="020B0604020202020204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  <a:cs typeface="Arial" panose="020B0604020202020204"/>
              </a:rPr>
              <a:t>Based</a:t>
            </a: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 on already available Motors and joints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Load is distributed across motors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Fully enclosed joints</a:t>
            </a:r>
          </a:p>
        </p:txBody>
      </p:sp>
    </p:spTree>
    <p:extLst>
      <p:ext uri="{BB962C8B-B14F-4D97-AF65-F5344CB8AC3E}">
        <p14:creationId xmlns:p14="http://schemas.microsoft.com/office/powerpoint/2010/main" val="267032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lock Arc 117">
            <a:extLst>
              <a:ext uri="{FF2B5EF4-FFF2-40B4-BE49-F238E27FC236}">
                <a16:creationId xmlns:a16="http://schemas.microsoft.com/office/drawing/2014/main" id="{2102B0D1-B815-4022-BB9D-DBD9281508FD}"/>
              </a:ext>
            </a:extLst>
          </p:cNvPr>
          <p:cNvSpPr/>
          <p:nvPr/>
        </p:nvSpPr>
        <p:spPr>
          <a:xfrm rot="10800000">
            <a:off x="2610567" y="954997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8" name="Rectangle 91">
            <a:extLst>
              <a:ext uri="{FF2B5EF4-FFF2-40B4-BE49-F238E27FC236}">
                <a16:creationId xmlns:a16="http://schemas.microsoft.com/office/drawing/2014/main" id="{2A7D3827-DBC2-41E0-B9AD-2089CF431976}"/>
              </a:ext>
            </a:extLst>
          </p:cNvPr>
          <p:cNvSpPr/>
          <p:nvPr/>
        </p:nvSpPr>
        <p:spPr>
          <a:xfrm>
            <a:off x="5473033" y="3996990"/>
            <a:ext cx="141668" cy="521677"/>
          </a:xfrm>
          <a:custGeom>
            <a:avLst/>
            <a:gdLst>
              <a:gd name="connsiteX0" fmla="*/ 0 w 804608"/>
              <a:gd name="connsiteY0" fmla="*/ 0 h 445477"/>
              <a:gd name="connsiteX1" fmla="*/ 804608 w 804608"/>
              <a:gd name="connsiteY1" fmla="*/ 0 h 445477"/>
              <a:gd name="connsiteX2" fmla="*/ 804608 w 804608"/>
              <a:gd name="connsiteY2" fmla="*/ 445477 h 445477"/>
              <a:gd name="connsiteX3" fmla="*/ 0 w 804608"/>
              <a:gd name="connsiteY3" fmla="*/ 445477 h 445477"/>
              <a:gd name="connsiteX4" fmla="*/ 0 w 804608"/>
              <a:gd name="connsiteY4" fmla="*/ 0 h 445477"/>
              <a:gd name="connsiteX0" fmla="*/ 666750 w 804608"/>
              <a:gd name="connsiteY0" fmla="*/ 0 h 521677"/>
              <a:gd name="connsiteX1" fmla="*/ 804608 w 804608"/>
              <a:gd name="connsiteY1" fmla="*/ 76200 h 521677"/>
              <a:gd name="connsiteX2" fmla="*/ 804608 w 804608"/>
              <a:gd name="connsiteY2" fmla="*/ 521677 h 521677"/>
              <a:gd name="connsiteX3" fmla="*/ 0 w 804608"/>
              <a:gd name="connsiteY3" fmla="*/ 521677 h 521677"/>
              <a:gd name="connsiteX4" fmla="*/ 666750 w 804608"/>
              <a:gd name="connsiteY4" fmla="*/ 0 h 521677"/>
              <a:gd name="connsiteX0" fmla="*/ 34290 w 172148"/>
              <a:gd name="connsiteY0" fmla="*/ 0 h 521677"/>
              <a:gd name="connsiteX1" fmla="*/ 172148 w 172148"/>
              <a:gd name="connsiteY1" fmla="*/ 76200 h 521677"/>
              <a:gd name="connsiteX2" fmla="*/ 172148 w 172148"/>
              <a:gd name="connsiteY2" fmla="*/ 521677 h 521677"/>
              <a:gd name="connsiteX3" fmla="*/ 0 w 172148"/>
              <a:gd name="connsiteY3" fmla="*/ 426427 h 521677"/>
              <a:gd name="connsiteX4" fmla="*/ 34290 w 172148"/>
              <a:gd name="connsiteY4" fmla="*/ 0 h 521677"/>
              <a:gd name="connsiteX0" fmla="*/ 0 w 137858"/>
              <a:gd name="connsiteY0" fmla="*/ 0 h 521677"/>
              <a:gd name="connsiteX1" fmla="*/ 137858 w 137858"/>
              <a:gd name="connsiteY1" fmla="*/ 76200 h 521677"/>
              <a:gd name="connsiteX2" fmla="*/ 137858 w 137858"/>
              <a:gd name="connsiteY2" fmla="*/ 521677 h 521677"/>
              <a:gd name="connsiteX3" fmla="*/ 22860 w 137858"/>
              <a:gd name="connsiteY3" fmla="*/ 426427 h 521677"/>
              <a:gd name="connsiteX4" fmla="*/ 0 w 137858"/>
              <a:gd name="connsiteY4" fmla="*/ 0 h 521677"/>
              <a:gd name="connsiteX0" fmla="*/ 3810 w 141668"/>
              <a:gd name="connsiteY0" fmla="*/ 0 h 521677"/>
              <a:gd name="connsiteX1" fmla="*/ 141668 w 141668"/>
              <a:gd name="connsiteY1" fmla="*/ 76200 h 521677"/>
              <a:gd name="connsiteX2" fmla="*/ 141668 w 141668"/>
              <a:gd name="connsiteY2" fmla="*/ 521677 h 521677"/>
              <a:gd name="connsiteX3" fmla="*/ 0 w 141668"/>
              <a:gd name="connsiteY3" fmla="*/ 426427 h 521677"/>
              <a:gd name="connsiteX4" fmla="*/ 3810 w 141668"/>
              <a:gd name="connsiteY4" fmla="*/ 0 h 52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8" h="521677">
                <a:moveTo>
                  <a:pt x="3810" y="0"/>
                </a:moveTo>
                <a:lnTo>
                  <a:pt x="141668" y="76200"/>
                </a:lnTo>
                <a:lnTo>
                  <a:pt x="141668" y="521677"/>
                </a:lnTo>
                <a:lnTo>
                  <a:pt x="0" y="426427"/>
                </a:lnTo>
                <a:lnTo>
                  <a:pt x="3810" y="0"/>
                </a:lnTo>
                <a:close/>
              </a:path>
            </a:pathLst>
          </a:custGeom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4BE25F-4623-4B07-BD70-8CAF48ADF297}"/>
              </a:ext>
            </a:extLst>
          </p:cNvPr>
          <p:cNvGrpSpPr/>
          <p:nvPr/>
        </p:nvGrpSpPr>
        <p:grpSpPr>
          <a:xfrm>
            <a:off x="4014911" y="4547975"/>
            <a:ext cx="2476639" cy="1196616"/>
            <a:chOff x="1929174" y="3556354"/>
            <a:chExt cx="2476639" cy="1196616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3405097-412D-47EF-8A56-0813D3A62A3F}"/>
                </a:ext>
              </a:extLst>
            </p:cNvPr>
            <p:cNvGrpSpPr/>
            <p:nvPr/>
          </p:nvGrpSpPr>
          <p:grpSpPr>
            <a:xfrm>
              <a:off x="1929174" y="3590433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E6B64F6-B059-4388-B012-373454DD23C4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098B0EA-D1C3-4A4C-BBDB-E00097F0A6BD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3AEF692-1B8A-44CB-999B-A583E6183404}"/>
                </a:ext>
              </a:extLst>
            </p:cNvPr>
            <p:cNvGrpSpPr/>
            <p:nvPr/>
          </p:nvGrpSpPr>
          <p:grpSpPr>
            <a:xfrm>
              <a:off x="2930074" y="3556354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74953FD-F026-4AA8-9F1F-E59434A1F1AA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2DEF581-0377-49D0-A523-ABD5D3957061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Flowchart: Terminator 101">
              <a:extLst>
                <a:ext uri="{FF2B5EF4-FFF2-40B4-BE49-F238E27FC236}">
                  <a16:creationId xmlns:a16="http://schemas.microsoft.com/office/drawing/2014/main" id="{6232558A-700A-4C98-BED8-C5FBBCF203B6}"/>
                </a:ext>
              </a:extLst>
            </p:cNvPr>
            <p:cNvSpPr/>
            <p:nvPr/>
          </p:nvSpPr>
          <p:spPr>
            <a:xfrm rot="1778879">
              <a:off x="3127829" y="3922637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76">
              <a:extLst>
                <a:ext uri="{FF2B5EF4-FFF2-40B4-BE49-F238E27FC236}">
                  <a16:creationId xmlns:a16="http://schemas.microsoft.com/office/drawing/2014/main" id="{83E4AB80-7D7F-406E-A54B-B7AE4F5897AE}"/>
                </a:ext>
              </a:extLst>
            </p:cNvPr>
            <p:cNvSpPr/>
            <p:nvPr/>
          </p:nvSpPr>
          <p:spPr>
            <a:xfrm rot="2060467">
              <a:off x="2514885" y="3569987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77">
              <a:extLst>
                <a:ext uri="{FF2B5EF4-FFF2-40B4-BE49-F238E27FC236}">
                  <a16:creationId xmlns:a16="http://schemas.microsoft.com/office/drawing/2014/main" id="{3AE07510-663A-42E0-932D-CF537B968C9D}"/>
                </a:ext>
              </a:extLst>
            </p:cNvPr>
            <p:cNvSpPr/>
            <p:nvPr/>
          </p:nvSpPr>
          <p:spPr>
            <a:xfrm>
              <a:off x="2755904" y="3816529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Terminator 104">
              <a:extLst>
                <a:ext uri="{FF2B5EF4-FFF2-40B4-BE49-F238E27FC236}">
                  <a16:creationId xmlns:a16="http://schemas.microsoft.com/office/drawing/2014/main" id="{BD1CDD8B-FD0C-487C-A004-8BB38CB98920}"/>
                </a:ext>
              </a:extLst>
            </p:cNvPr>
            <p:cNvSpPr/>
            <p:nvPr/>
          </p:nvSpPr>
          <p:spPr>
            <a:xfrm rot="1778879">
              <a:off x="2126929" y="3956716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B3BD771-4D10-48AE-84F3-C9E6DE19D0AE}"/>
                </a:ext>
              </a:extLst>
            </p:cNvPr>
            <p:cNvGrpSpPr/>
            <p:nvPr/>
          </p:nvGrpSpPr>
          <p:grpSpPr>
            <a:xfrm>
              <a:off x="2406107" y="3824503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613896F-FF17-49A5-9699-08AC701052D2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5CACA62-8DB1-4785-9601-2A5896F1828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2EB546-BE05-469A-A9BE-B6CBF57679F0}"/>
                </a:ext>
              </a:extLst>
            </p:cNvPr>
            <p:cNvCxnSpPr/>
            <p:nvPr/>
          </p:nvCxnSpPr>
          <p:spPr>
            <a:xfrm>
              <a:off x="2538778" y="3750331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B0BA68-D04C-4396-ACB4-BE4E26BB7E74}"/>
                </a:ext>
              </a:extLst>
            </p:cNvPr>
            <p:cNvCxnSpPr/>
            <p:nvPr/>
          </p:nvCxnSpPr>
          <p:spPr>
            <a:xfrm>
              <a:off x="2594393" y="3699979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6B9A7F6-D693-4407-A899-052A3A94CD7F}"/>
                </a:ext>
              </a:extLst>
            </p:cNvPr>
            <p:cNvGrpSpPr/>
            <p:nvPr/>
          </p:nvGrpSpPr>
          <p:grpSpPr>
            <a:xfrm>
              <a:off x="3407007" y="3790424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C2F2DB4-C6E1-4AAB-A305-D4C85FF8453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7A3B2C3-C37F-4678-9673-CCC8D85BA071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Can 191">
            <a:extLst>
              <a:ext uri="{FF2B5EF4-FFF2-40B4-BE49-F238E27FC236}">
                <a16:creationId xmlns:a16="http://schemas.microsoft.com/office/drawing/2014/main" id="{D291C724-FAEC-4292-A3C7-97C497FEA582}"/>
              </a:ext>
            </a:extLst>
          </p:cNvPr>
          <p:cNvSpPr/>
          <p:nvPr/>
        </p:nvSpPr>
        <p:spPr>
          <a:xfrm>
            <a:off x="4920004" y="4410875"/>
            <a:ext cx="443846" cy="386862"/>
          </a:xfrm>
          <a:prstGeom prst="can">
            <a:avLst/>
          </a:prstGeom>
          <a:solidFill>
            <a:srgbClr val="3B383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E824FC-EF84-4B08-B761-ED7B96193201}"/>
              </a:ext>
            </a:extLst>
          </p:cNvPr>
          <p:cNvSpPr/>
          <p:nvPr/>
        </p:nvSpPr>
        <p:spPr>
          <a:xfrm>
            <a:off x="4803840" y="4073190"/>
            <a:ext cx="804608" cy="4454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D4D44C82-2FD3-4500-BCC1-01A0B583EFBC}"/>
              </a:ext>
            </a:extLst>
          </p:cNvPr>
          <p:cNvSpPr/>
          <p:nvPr/>
        </p:nvSpPr>
        <p:spPr>
          <a:xfrm>
            <a:off x="4662172" y="3997580"/>
            <a:ext cx="141668" cy="521677"/>
          </a:xfrm>
          <a:custGeom>
            <a:avLst/>
            <a:gdLst>
              <a:gd name="connsiteX0" fmla="*/ 0 w 804608"/>
              <a:gd name="connsiteY0" fmla="*/ 0 h 445477"/>
              <a:gd name="connsiteX1" fmla="*/ 804608 w 804608"/>
              <a:gd name="connsiteY1" fmla="*/ 0 h 445477"/>
              <a:gd name="connsiteX2" fmla="*/ 804608 w 804608"/>
              <a:gd name="connsiteY2" fmla="*/ 445477 h 445477"/>
              <a:gd name="connsiteX3" fmla="*/ 0 w 804608"/>
              <a:gd name="connsiteY3" fmla="*/ 445477 h 445477"/>
              <a:gd name="connsiteX4" fmla="*/ 0 w 804608"/>
              <a:gd name="connsiteY4" fmla="*/ 0 h 445477"/>
              <a:gd name="connsiteX0" fmla="*/ 666750 w 804608"/>
              <a:gd name="connsiteY0" fmla="*/ 0 h 521677"/>
              <a:gd name="connsiteX1" fmla="*/ 804608 w 804608"/>
              <a:gd name="connsiteY1" fmla="*/ 76200 h 521677"/>
              <a:gd name="connsiteX2" fmla="*/ 804608 w 804608"/>
              <a:gd name="connsiteY2" fmla="*/ 521677 h 521677"/>
              <a:gd name="connsiteX3" fmla="*/ 0 w 804608"/>
              <a:gd name="connsiteY3" fmla="*/ 521677 h 521677"/>
              <a:gd name="connsiteX4" fmla="*/ 666750 w 804608"/>
              <a:gd name="connsiteY4" fmla="*/ 0 h 521677"/>
              <a:gd name="connsiteX0" fmla="*/ 34290 w 172148"/>
              <a:gd name="connsiteY0" fmla="*/ 0 h 521677"/>
              <a:gd name="connsiteX1" fmla="*/ 172148 w 172148"/>
              <a:gd name="connsiteY1" fmla="*/ 76200 h 521677"/>
              <a:gd name="connsiteX2" fmla="*/ 172148 w 172148"/>
              <a:gd name="connsiteY2" fmla="*/ 521677 h 521677"/>
              <a:gd name="connsiteX3" fmla="*/ 0 w 172148"/>
              <a:gd name="connsiteY3" fmla="*/ 426427 h 521677"/>
              <a:gd name="connsiteX4" fmla="*/ 34290 w 172148"/>
              <a:gd name="connsiteY4" fmla="*/ 0 h 521677"/>
              <a:gd name="connsiteX0" fmla="*/ 0 w 137858"/>
              <a:gd name="connsiteY0" fmla="*/ 0 h 521677"/>
              <a:gd name="connsiteX1" fmla="*/ 137858 w 137858"/>
              <a:gd name="connsiteY1" fmla="*/ 76200 h 521677"/>
              <a:gd name="connsiteX2" fmla="*/ 137858 w 137858"/>
              <a:gd name="connsiteY2" fmla="*/ 521677 h 521677"/>
              <a:gd name="connsiteX3" fmla="*/ 22860 w 137858"/>
              <a:gd name="connsiteY3" fmla="*/ 426427 h 521677"/>
              <a:gd name="connsiteX4" fmla="*/ 0 w 137858"/>
              <a:gd name="connsiteY4" fmla="*/ 0 h 521677"/>
              <a:gd name="connsiteX0" fmla="*/ 3810 w 141668"/>
              <a:gd name="connsiteY0" fmla="*/ 0 h 521677"/>
              <a:gd name="connsiteX1" fmla="*/ 141668 w 141668"/>
              <a:gd name="connsiteY1" fmla="*/ 76200 h 521677"/>
              <a:gd name="connsiteX2" fmla="*/ 141668 w 141668"/>
              <a:gd name="connsiteY2" fmla="*/ 521677 h 521677"/>
              <a:gd name="connsiteX3" fmla="*/ 0 w 141668"/>
              <a:gd name="connsiteY3" fmla="*/ 426427 h 521677"/>
              <a:gd name="connsiteX4" fmla="*/ 3810 w 141668"/>
              <a:gd name="connsiteY4" fmla="*/ 0 h 52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8" h="521677">
                <a:moveTo>
                  <a:pt x="3810" y="0"/>
                </a:moveTo>
                <a:lnTo>
                  <a:pt x="141668" y="76200"/>
                </a:lnTo>
                <a:lnTo>
                  <a:pt x="141668" y="521677"/>
                </a:lnTo>
                <a:lnTo>
                  <a:pt x="0" y="426427"/>
                </a:lnTo>
                <a:lnTo>
                  <a:pt x="381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1530BC9F-B3DF-4602-96AF-63DE9487CA2D}"/>
              </a:ext>
            </a:extLst>
          </p:cNvPr>
          <p:cNvSpPr/>
          <p:nvPr/>
        </p:nvSpPr>
        <p:spPr>
          <a:xfrm>
            <a:off x="4663423" y="3998057"/>
            <a:ext cx="949388" cy="85224"/>
          </a:xfrm>
          <a:custGeom>
            <a:avLst/>
            <a:gdLst>
              <a:gd name="connsiteX0" fmla="*/ 0 w 804608"/>
              <a:gd name="connsiteY0" fmla="*/ 0 h 424314"/>
              <a:gd name="connsiteX1" fmla="*/ 804608 w 804608"/>
              <a:gd name="connsiteY1" fmla="*/ 0 h 424314"/>
              <a:gd name="connsiteX2" fmla="*/ 804608 w 804608"/>
              <a:gd name="connsiteY2" fmla="*/ 424314 h 424314"/>
              <a:gd name="connsiteX3" fmla="*/ 0 w 804608"/>
              <a:gd name="connsiteY3" fmla="*/ 424314 h 424314"/>
              <a:gd name="connsiteX4" fmla="*/ 0 w 804608"/>
              <a:gd name="connsiteY4" fmla="*/ 0 h 424314"/>
              <a:gd name="connsiteX0" fmla="*/ 0 w 804608"/>
              <a:gd name="connsiteY0" fmla="*/ 0 h 424314"/>
              <a:gd name="connsiteX1" fmla="*/ 804608 w 804608"/>
              <a:gd name="connsiteY1" fmla="*/ 0 h 424314"/>
              <a:gd name="connsiteX2" fmla="*/ 804608 w 804608"/>
              <a:gd name="connsiteY2" fmla="*/ 424314 h 424314"/>
              <a:gd name="connsiteX3" fmla="*/ 179070 w 804608"/>
              <a:gd name="connsiteY3" fmla="*/ 115704 h 424314"/>
              <a:gd name="connsiteX4" fmla="*/ 0 w 804608"/>
              <a:gd name="connsiteY4" fmla="*/ 0 h 424314"/>
              <a:gd name="connsiteX0" fmla="*/ 0 w 957008"/>
              <a:gd name="connsiteY0" fmla="*/ 0 h 115704"/>
              <a:gd name="connsiteX1" fmla="*/ 804608 w 957008"/>
              <a:gd name="connsiteY1" fmla="*/ 0 h 115704"/>
              <a:gd name="connsiteX2" fmla="*/ 957008 w 957008"/>
              <a:gd name="connsiteY2" fmla="*/ 81414 h 115704"/>
              <a:gd name="connsiteX3" fmla="*/ 179070 w 957008"/>
              <a:gd name="connsiteY3" fmla="*/ 115704 h 115704"/>
              <a:gd name="connsiteX4" fmla="*/ 0 w 957008"/>
              <a:gd name="connsiteY4" fmla="*/ 0 h 11570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81414 h 85224"/>
              <a:gd name="connsiteX3" fmla="*/ 137160 w 957008"/>
              <a:gd name="connsiteY3" fmla="*/ 85224 h 85224"/>
              <a:gd name="connsiteX4" fmla="*/ 0 w 957008"/>
              <a:gd name="connsiteY4" fmla="*/ 0 h 8522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81414 h 85224"/>
              <a:gd name="connsiteX3" fmla="*/ 148590 w 957008"/>
              <a:gd name="connsiteY3" fmla="*/ 85224 h 85224"/>
              <a:gd name="connsiteX4" fmla="*/ 0 w 957008"/>
              <a:gd name="connsiteY4" fmla="*/ 0 h 85224"/>
              <a:gd name="connsiteX0" fmla="*/ 0 w 957008"/>
              <a:gd name="connsiteY0" fmla="*/ 0 h 81414"/>
              <a:gd name="connsiteX1" fmla="*/ 804608 w 957008"/>
              <a:gd name="connsiteY1" fmla="*/ 0 h 81414"/>
              <a:gd name="connsiteX2" fmla="*/ 957008 w 957008"/>
              <a:gd name="connsiteY2" fmla="*/ 81414 h 81414"/>
              <a:gd name="connsiteX3" fmla="*/ 148590 w 957008"/>
              <a:gd name="connsiteY3" fmla="*/ 81414 h 81414"/>
              <a:gd name="connsiteX4" fmla="*/ 0 w 957008"/>
              <a:gd name="connsiteY4" fmla="*/ 0 h 8141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81414 h 85224"/>
              <a:gd name="connsiteX3" fmla="*/ 133350 w 957008"/>
              <a:gd name="connsiteY3" fmla="*/ 85224 h 85224"/>
              <a:gd name="connsiteX4" fmla="*/ 0 w 957008"/>
              <a:gd name="connsiteY4" fmla="*/ 0 h 8522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77604 h 85224"/>
              <a:gd name="connsiteX3" fmla="*/ 133350 w 957008"/>
              <a:gd name="connsiteY3" fmla="*/ 85224 h 85224"/>
              <a:gd name="connsiteX4" fmla="*/ 0 w 957008"/>
              <a:gd name="connsiteY4" fmla="*/ 0 h 85224"/>
              <a:gd name="connsiteX0" fmla="*/ 0 w 949388"/>
              <a:gd name="connsiteY0" fmla="*/ 0 h 85224"/>
              <a:gd name="connsiteX1" fmla="*/ 804608 w 949388"/>
              <a:gd name="connsiteY1" fmla="*/ 0 h 85224"/>
              <a:gd name="connsiteX2" fmla="*/ 949388 w 949388"/>
              <a:gd name="connsiteY2" fmla="*/ 81414 h 85224"/>
              <a:gd name="connsiteX3" fmla="*/ 133350 w 949388"/>
              <a:gd name="connsiteY3" fmla="*/ 85224 h 85224"/>
              <a:gd name="connsiteX4" fmla="*/ 0 w 949388"/>
              <a:gd name="connsiteY4" fmla="*/ 0 h 8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88" h="85224">
                <a:moveTo>
                  <a:pt x="0" y="0"/>
                </a:moveTo>
                <a:lnTo>
                  <a:pt x="804608" y="0"/>
                </a:lnTo>
                <a:lnTo>
                  <a:pt x="949388" y="81414"/>
                </a:lnTo>
                <a:lnTo>
                  <a:pt x="133350" y="85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hord 64">
            <a:extLst>
              <a:ext uri="{FF2B5EF4-FFF2-40B4-BE49-F238E27FC236}">
                <a16:creationId xmlns:a16="http://schemas.microsoft.com/office/drawing/2014/main" id="{4D480D7A-76E4-487A-B03B-2E17694CA1C6}"/>
              </a:ext>
            </a:extLst>
          </p:cNvPr>
          <p:cNvSpPr/>
          <p:nvPr/>
        </p:nvSpPr>
        <p:spPr>
          <a:xfrm rot="5400000">
            <a:off x="4817881" y="3732908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294581-387B-40E8-8E7E-A1DB81878348}"/>
              </a:ext>
            </a:extLst>
          </p:cNvPr>
          <p:cNvSpPr/>
          <p:nvPr/>
        </p:nvSpPr>
        <p:spPr>
          <a:xfrm rot="2522225" flipH="1">
            <a:off x="3216852" y="3062838"/>
            <a:ext cx="2181287" cy="2336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hord 66">
            <a:extLst>
              <a:ext uri="{FF2B5EF4-FFF2-40B4-BE49-F238E27FC236}">
                <a16:creationId xmlns:a16="http://schemas.microsoft.com/office/drawing/2014/main" id="{CDA33F41-28BC-4993-B000-6D309CA580EE}"/>
              </a:ext>
            </a:extLst>
          </p:cNvPr>
          <p:cNvSpPr/>
          <p:nvPr/>
        </p:nvSpPr>
        <p:spPr>
          <a:xfrm rot="5400000">
            <a:off x="4908217" y="3777071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E5BD13-ADAA-4EA9-8C56-BED06A5B558E}"/>
              </a:ext>
            </a:extLst>
          </p:cNvPr>
          <p:cNvSpPr/>
          <p:nvPr/>
        </p:nvSpPr>
        <p:spPr>
          <a:xfrm>
            <a:off x="589279" y="4174106"/>
            <a:ext cx="4176414" cy="23676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205">
            <a:extLst>
              <a:ext uri="{FF2B5EF4-FFF2-40B4-BE49-F238E27FC236}">
                <a16:creationId xmlns:a16="http://schemas.microsoft.com/office/drawing/2014/main" id="{4C38E36C-CDC0-40F6-8A63-429B6ACC5B30}"/>
              </a:ext>
            </a:extLst>
          </p:cNvPr>
          <p:cNvSpPr/>
          <p:nvPr/>
        </p:nvSpPr>
        <p:spPr>
          <a:xfrm>
            <a:off x="1111283" y="4122508"/>
            <a:ext cx="3654410" cy="53468"/>
          </a:xfrm>
          <a:custGeom>
            <a:avLst/>
            <a:gdLst>
              <a:gd name="connsiteX0" fmla="*/ 0 w 3654410"/>
              <a:gd name="connsiteY0" fmla="*/ 0 h 53468"/>
              <a:gd name="connsiteX1" fmla="*/ 3654410 w 3654410"/>
              <a:gd name="connsiteY1" fmla="*/ 0 h 53468"/>
              <a:gd name="connsiteX2" fmla="*/ 3654410 w 3654410"/>
              <a:gd name="connsiteY2" fmla="*/ 53468 h 53468"/>
              <a:gd name="connsiteX3" fmla="*/ 0 w 3654410"/>
              <a:gd name="connsiteY3" fmla="*/ 53468 h 53468"/>
              <a:gd name="connsiteX4" fmla="*/ 0 w 3654410"/>
              <a:gd name="connsiteY4" fmla="*/ 0 h 53468"/>
              <a:gd name="connsiteX0" fmla="*/ 0 w 3654410"/>
              <a:gd name="connsiteY0" fmla="*/ 0 h 53468"/>
              <a:gd name="connsiteX1" fmla="*/ 3595355 w 3654410"/>
              <a:gd name="connsiteY1" fmla="*/ 11430 h 53468"/>
              <a:gd name="connsiteX2" fmla="*/ 3654410 w 3654410"/>
              <a:gd name="connsiteY2" fmla="*/ 53468 h 53468"/>
              <a:gd name="connsiteX3" fmla="*/ 0 w 3654410"/>
              <a:gd name="connsiteY3" fmla="*/ 53468 h 53468"/>
              <a:gd name="connsiteX4" fmla="*/ 0 w 3654410"/>
              <a:gd name="connsiteY4" fmla="*/ 0 h 53468"/>
              <a:gd name="connsiteX0" fmla="*/ 0 w 3654410"/>
              <a:gd name="connsiteY0" fmla="*/ 0 h 53468"/>
              <a:gd name="connsiteX1" fmla="*/ 3589640 w 3654410"/>
              <a:gd name="connsiteY1" fmla="*/ 7620 h 53468"/>
              <a:gd name="connsiteX2" fmla="*/ 3654410 w 3654410"/>
              <a:gd name="connsiteY2" fmla="*/ 53468 h 53468"/>
              <a:gd name="connsiteX3" fmla="*/ 0 w 3654410"/>
              <a:gd name="connsiteY3" fmla="*/ 53468 h 53468"/>
              <a:gd name="connsiteX4" fmla="*/ 0 w 3654410"/>
              <a:gd name="connsiteY4" fmla="*/ 0 h 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410" h="53468">
                <a:moveTo>
                  <a:pt x="0" y="0"/>
                </a:moveTo>
                <a:lnTo>
                  <a:pt x="3589640" y="7620"/>
                </a:lnTo>
                <a:lnTo>
                  <a:pt x="3654410" y="53468"/>
                </a:lnTo>
                <a:lnTo>
                  <a:pt x="0" y="53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91">
            <a:extLst>
              <a:ext uri="{FF2B5EF4-FFF2-40B4-BE49-F238E27FC236}">
                <a16:creationId xmlns:a16="http://schemas.microsoft.com/office/drawing/2014/main" id="{BEF9DD5D-D4E8-43D2-87ED-20C46D415357}"/>
              </a:ext>
            </a:extLst>
          </p:cNvPr>
          <p:cNvSpPr/>
          <p:nvPr/>
        </p:nvSpPr>
        <p:spPr>
          <a:xfrm>
            <a:off x="1693788" y="3995429"/>
            <a:ext cx="141668" cy="521677"/>
          </a:xfrm>
          <a:custGeom>
            <a:avLst/>
            <a:gdLst>
              <a:gd name="connsiteX0" fmla="*/ 0 w 804608"/>
              <a:gd name="connsiteY0" fmla="*/ 0 h 445477"/>
              <a:gd name="connsiteX1" fmla="*/ 804608 w 804608"/>
              <a:gd name="connsiteY1" fmla="*/ 0 h 445477"/>
              <a:gd name="connsiteX2" fmla="*/ 804608 w 804608"/>
              <a:gd name="connsiteY2" fmla="*/ 445477 h 445477"/>
              <a:gd name="connsiteX3" fmla="*/ 0 w 804608"/>
              <a:gd name="connsiteY3" fmla="*/ 445477 h 445477"/>
              <a:gd name="connsiteX4" fmla="*/ 0 w 804608"/>
              <a:gd name="connsiteY4" fmla="*/ 0 h 445477"/>
              <a:gd name="connsiteX0" fmla="*/ 666750 w 804608"/>
              <a:gd name="connsiteY0" fmla="*/ 0 h 521677"/>
              <a:gd name="connsiteX1" fmla="*/ 804608 w 804608"/>
              <a:gd name="connsiteY1" fmla="*/ 76200 h 521677"/>
              <a:gd name="connsiteX2" fmla="*/ 804608 w 804608"/>
              <a:gd name="connsiteY2" fmla="*/ 521677 h 521677"/>
              <a:gd name="connsiteX3" fmla="*/ 0 w 804608"/>
              <a:gd name="connsiteY3" fmla="*/ 521677 h 521677"/>
              <a:gd name="connsiteX4" fmla="*/ 666750 w 804608"/>
              <a:gd name="connsiteY4" fmla="*/ 0 h 521677"/>
              <a:gd name="connsiteX0" fmla="*/ 34290 w 172148"/>
              <a:gd name="connsiteY0" fmla="*/ 0 h 521677"/>
              <a:gd name="connsiteX1" fmla="*/ 172148 w 172148"/>
              <a:gd name="connsiteY1" fmla="*/ 76200 h 521677"/>
              <a:gd name="connsiteX2" fmla="*/ 172148 w 172148"/>
              <a:gd name="connsiteY2" fmla="*/ 521677 h 521677"/>
              <a:gd name="connsiteX3" fmla="*/ 0 w 172148"/>
              <a:gd name="connsiteY3" fmla="*/ 426427 h 521677"/>
              <a:gd name="connsiteX4" fmla="*/ 34290 w 172148"/>
              <a:gd name="connsiteY4" fmla="*/ 0 h 521677"/>
              <a:gd name="connsiteX0" fmla="*/ 0 w 137858"/>
              <a:gd name="connsiteY0" fmla="*/ 0 h 521677"/>
              <a:gd name="connsiteX1" fmla="*/ 137858 w 137858"/>
              <a:gd name="connsiteY1" fmla="*/ 76200 h 521677"/>
              <a:gd name="connsiteX2" fmla="*/ 137858 w 137858"/>
              <a:gd name="connsiteY2" fmla="*/ 521677 h 521677"/>
              <a:gd name="connsiteX3" fmla="*/ 22860 w 137858"/>
              <a:gd name="connsiteY3" fmla="*/ 426427 h 521677"/>
              <a:gd name="connsiteX4" fmla="*/ 0 w 137858"/>
              <a:gd name="connsiteY4" fmla="*/ 0 h 521677"/>
              <a:gd name="connsiteX0" fmla="*/ 3810 w 141668"/>
              <a:gd name="connsiteY0" fmla="*/ 0 h 521677"/>
              <a:gd name="connsiteX1" fmla="*/ 141668 w 141668"/>
              <a:gd name="connsiteY1" fmla="*/ 76200 h 521677"/>
              <a:gd name="connsiteX2" fmla="*/ 141668 w 141668"/>
              <a:gd name="connsiteY2" fmla="*/ 521677 h 521677"/>
              <a:gd name="connsiteX3" fmla="*/ 0 w 141668"/>
              <a:gd name="connsiteY3" fmla="*/ 426427 h 521677"/>
              <a:gd name="connsiteX4" fmla="*/ 3810 w 141668"/>
              <a:gd name="connsiteY4" fmla="*/ 0 h 52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8" h="521677">
                <a:moveTo>
                  <a:pt x="3810" y="0"/>
                </a:moveTo>
                <a:lnTo>
                  <a:pt x="141668" y="76200"/>
                </a:lnTo>
                <a:lnTo>
                  <a:pt x="141668" y="521677"/>
                </a:lnTo>
                <a:lnTo>
                  <a:pt x="0" y="426427"/>
                </a:lnTo>
                <a:lnTo>
                  <a:pt x="3810" y="0"/>
                </a:lnTo>
                <a:close/>
              </a:path>
            </a:pathLst>
          </a:custGeom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70">
            <a:extLst>
              <a:ext uri="{FF2B5EF4-FFF2-40B4-BE49-F238E27FC236}">
                <a16:creationId xmlns:a16="http://schemas.microsoft.com/office/drawing/2014/main" id="{30026C88-55BC-42C3-82E0-4733AB482787}"/>
              </a:ext>
            </a:extLst>
          </p:cNvPr>
          <p:cNvSpPr/>
          <p:nvPr/>
        </p:nvSpPr>
        <p:spPr>
          <a:xfrm>
            <a:off x="2606436" y="1794240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70">
            <a:extLst>
              <a:ext uri="{FF2B5EF4-FFF2-40B4-BE49-F238E27FC236}">
                <a16:creationId xmlns:a16="http://schemas.microsoft.com/office/drawing/2014/main" id="{7C4E6F44-BD13-4F69-9B7D-DC7557EC1A09}"/>
              </a:ext>
            </a:extLst>
          </p:cNvPr>
          <p:cNvSpPr/>
          <p:nvPr/>
        </p:nvSpPr>
        <p:spPr>
          <a:xfrm>
            <a:off x="3506710" y="1798490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91D1FF-9AD1-466F-A5EB-AC01D7F46006}"/>
              </a:ext>
            </a:extLst>
          </p:cNvPr>
          <p:cNvGrpSpPr/>
          <p:nvPr/>
        </p:nvGrpSpPr>
        <p:grpSpPr>
          <a:xfrm>
            <a:off x="235666" y="3996019"/>
            <a:ext cx="2476639" cy="1747011"/>
            <a:chOff x="438867" y="3762339"/>
            <a:chExt cx="2476639" cy="174701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5DCC8DA-3BDD-48A5-BFB1-1BD26922631C}"/>
                </a:ext>
              </a:extLst>
            </p:cNvPr>
            <p:cNvGrpSpPr/>
            <p:nvPr/>
          </p:nvGrpSpPr>
          <p:grpSpPr>
            <a:xfrm>
              <a:off x="438867" y="4312734"/>
              <a:ext cx="2476639" cy="1196616"/>
              <a:chOff x="1929174" y="3556354"/>
              <a:chExt cx="2476639" cy="1196616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8048412-594C-4946-B829-AB4812D10BD8}"/>
                  </a:ext>
                </a:extLst>
              </p:cNvPr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A2942C73-4126-4948-A560-37EB6BFEAC8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D272D283-67C6-47EA-B4AC-3829BA3D3A0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3C85B02-8A35-4A0C-AB67-9D19439A6320}"/>
                  </a:ext>
                </a:extLst>
              </p:cNvPr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2FCF4C8-7194-4B39-B9F7-F2E0D3F028E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894C7F39-23FD-4BBB-A388-7FAE158AC99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lowchart: Terminator 83">
                <a:extLst>
                  <a:ext uri="{FF2B5EF4-FFF2-40B4-BE49-F238E27FC236}">
                    <a16:creationId xmlns:a16="http://schemas.microsoft.com/office/drawing/2014/main" id="{76BAE784-0C2A-440D-95CD-E3AFF5754927}"/>
                  </a:ext>
                </a:extLst>
              </p:cNvPr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0BC6A5E9-BB47-4B41-8C38-3B9BD7EF92E1}"/>
                  </a:ext>
                </a:extLst>
              </p:cNvPr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43">
                <a:extLst>
                  <a:ext uri="{FF2B5EF4-FFF2-40B4-BE49-F238E27FC236}">
                    <a16:creationId xmlns:a16="http://schemas.microsoft.com/office/drawing/2014/main" id="{56EDA059-71CA-4105-A5C1-EA4B15017126}"/>
                  </a:ext>
                </a:extLst>
              </p:cNvPr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Terminator 86">
                <a:extLst>
                  <a:ext uri="{FF2B5EF4-FFF2-40B4-BE49-F238E27FC236}">
                    <a16:creationId xmlns:a16="http://schemas.microsoft.com/office/drawing/2014/main" id="{9B567BE4-FD92-4015-B158-E084054B7948}"/>
                  </a:ext>
                </a:extLst>
              </p:cNvPr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603DD9DC-866D-44BF-A77E-0068DFD3D17F}"/>
                  </a:ext>
                </a:extLst>
              </p:cNvPr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BE7E223-AFA7-4C01-9F7D-030F630FE0F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CC458D9-FCD0-4498-918F-992E35B4E6D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A3B35B0-4266-4DDC-93E7-911DC05C7890}"/>
                  </a:ext>
                </a:extLst>
              </p:cNvPr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B6654B8-FD00-47BE-B1C8-437B483A08D5}"/>
                  </a:ext>
                </a:extLst>
              </p:cNvPr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E4A2D1A-912B-4E38-BD05-3B8D7A7FF1F5}"/>
                  </a:ext>
                </a:extLst>
              </p:cNvPr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0D51730-9D11-4533-8807-FC5A235AFB2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2E42269-4042-49D6-9914-10F93C2BDD9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Can 2">
              <a:extLst>
                <a:ext uri="{FF2B5EF4-FFF2-40B4-BE49-F238E27FC236}">
                  <a16:creationId xmlns:a16="http://schemas.microsoft.com/office/drawing/2014/main" id="{8435FEC5-78E9-4C30-823C-5C4F0AF914EE}"/>
                </a:ext>
              </a:extLst>
            </p:cNvPr>
            <p:cNvSpPr/>
            <p:nvPr/>
          </p:nvSpPr>
          <p:spPr>
            <a:xfrm>
              <a:off x="1343960" y="4175634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79E32D-C049-4067-AACC-31C865A381FA}"/>
                </a:ext>
              </a:extLst>
            </p:cNvPr>
            <p:cNvSpPr/>
            <p:nvPr/>
          </p:nvSpPr>
          <p:spPr>
            <a:xfrm>
              <a:off x="1227796" y="3837949"/>
              <a:ext cx="804608" cy="44547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91">
              <a:extLst>
                <a:ext uri="{FF2B5EF4-FFF2-40B4-BE49-F238E27FC236}">
                  <a16:creationId xmlns:a16="http://schemas.microsoft.com/office/drawing/2014/main" id="{3BE8FC9E-E0E6-4E7B-92BB-3D920D5C5948}"/>
                </a:ext>
              </a:extLst>
            </p:cNvPr>
            <p:cNvSpPr/>
            <p:nvPr/>
          </p:nvSpPr>
          <p:spPr>
            <a:xfrm>
              <a:off x="1086128" y="376233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FA0BA0AE-24AA-4C01-856C-E7723BD9F32D}"/>
                </a:ext>
              </a:extLst>
            </p:cNvPr>
            <p:cNvSpPr/>
            <p:nvPr/>
          </p:nvSpPr>
          <p:spPr>
            <a:xfrm>
              <a:off x="1087379" y="3762816"/>
              <a:ext cx="949388" cy="85224"/>
            </a:xfrm>
            <a:custGeom>
              <a:avLst/>
              <a:gdLst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0 w 804608"/>
                <a:gd name="connsiteY3" fmla="*/ 424314 h 424314"/>
                <a:gd name="connsiteX4" fmla="*/ 0 w 804608"/>
                <a:gd name="connsiteY4" fmla="*/ 0 h 424314"/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179070 w 804608"/>
                <a:gd name="connsiteY3" fmla="*/ 115704 h 424314"/>
                <a:gd name="connsiteX4" fmla="*/ 0 w 804608"/>
                <a:gd name="connsiteY4" fmla="*/ 0 h 424314"/>
                <a:gd name="connsiteX0" fmla="*/ 0 w 957008"/>
                <a:gd name="connsiteY0" fmla="*/ 0 h 115704"/>
                <a:gd name="connsiteX1" fmla="*/ 804608 w 957008"/>
                <a:gd name="connsiteY1" fmla="*/ 0 h 115704"/>
                <a:gd name="connsiteX2" fmla="*/ 957008 w 957008"/>
                <a:gd name="connsiteY2" fmla="*/ 81414 h 115704"/>
                <a:gd name="connsiteX3" fmla="*/ 179070 w 957008"/>
                <a:gd name="connsiteY3" fmla="*/ 115704 h 115704"/>
                <a:gd name="connsiteX4" fmla="*/ 0 w 957008"/>
                <a:gd name="connsiteY4" fmla="*/ 0 h 11570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716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4859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1414"/>
                <a:gd name="connsiteX1" fmla="*/ 804608 w 957008"/>
                <a:gd name="connsiteY1" fmla="*/ 0 h 81414"/>
                <a:gd name="connsiteX2" fmla="*/ 957008 w 957008"/>
                <a:gd name="connsiteY2" fmla="*/ 81414 h 81414"/>
                <a:gd name="connsiteX3" fmla="*/ 148590 w 957008"/>
                <a:gd name="connsiteY3" fmla="*/ 81414 h 81414"/>
                <a:gd name="connsiteX4" fmla="*/ 0 w 957008"/>
                <a:gd name="connsiteY4" fmla="*/ 0 h 8141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7760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49388"/>
                <a:gd name="connsiteY0" fmla="*/ 0 h 85224"/>
                <a:gd name="connsiteX1" fmla="*/ 804608 w 949388"/>
                <a:gd name="connsiteY1" fmla="*/ 0 h 85224"/>
                <a:gd name="connsiteX2" fmla="*/ 949388 w 949388"/>
                <a:gd name="connsiteY2" fmla="*/ 81414 h 85224"/>
                <a:gd name="connsiteX3" fmla="*/ 133350 w 949388"/>
                <a:gd name="connsiteY3" fmla="*/ 85224 h 85224"/>
                <a:gd name="connsiteX4" fmla="*/ 0 w 949388"/>
                <a:gd name="connsiteY4" fmla="*/ 0 h 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88" h="85224">
                  <a:moveTo>
                    <a:pt x="0" y="0"/>
                  </a:moveTo>
                  <a:lnTo>
                    <a:pt x="804608" y="0"/>
                  </a:lnTo>
                  <a:lnTo>
                    <a:pt x="949388" y="81414"/>
                  </a:lnTo>
                  <a:lnTo>
                    <a:pt x="133350" y="85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Chord 75">
            <a:extLst>
              <a:ext uri="{FF2B5EF4-FFF2-40B4-BE49-F238E27FC236}">
                <a16:creationId xmlns:a16="http://schemas.microsoft.com/office/drawing/2014/main" id="{3FA7E653-4FE0-4E7F-B81C-6C7A4637A865}"/>
              </a:ext>
            </a:extLst>
          </p:cNvPr>
          <p:cNvSpPr/>
          <p:nvPr/>
        </p:nvSpPr>
        <p:spPr>
          <a:xfrm rot="5400000">
            <a:off x="1038636" y="3731347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990C404-D199-411C-91C4-96E2C3ACB131}"/>
              </a:ext>
            </a:extLst>
          </p:cNvPr>
          <p:cNvSpPr/>
          <p:nvPr/>
        </p:nvSpPr>
        <p:spPr>
          <a:xfrm rot="19077775">
            <a:off x="1155613" y="3053859"/>
            <a:ext cx="2181287" cy="2336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hord 77">
            <a:extLst>
              <a:ext uri="{FF2B5EF4-FFF2-40B4-BE49-F238E27FC236}">
                <a16:creationId xmlns:a16="http://schemas.microsoft.com/office/drawing/2014/main" id="{CAD59F18-DD32-4FFB-B7A6-86B135618162}"/>
              </a:ext>
            </a:extLst>
          </p:cNvPr>
          <p:cNvSpPr/>
          <p:nvPr/>
        </p:nvSpPr>
        <p:spPr>
          <a:xfrm rot="5400000">
            <a:off x="1128972" y="3775510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Block Arc 118">
            <a:extLst>
              <a:ext uri="{FF2B5EF4-FFF2-40B4-BE49-F238E27FC236}">
                <a16:creationId xmlns:a16="http://schemas.microsoft.com/office/drawing/2014/main" id="{4F3A583A-E701-4D3E-BBFD-CDC22011EC01}"/>
              </a:ext>
            </a:extLst>
          </p:cNvPr>
          <p:cNvSpPr/>
          <p:nvPr/>
        </p:nvSpPr>
        <p:spPr>
          <a:xfrm rot="10800000">
            <a:off x="2709515" y="991512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3042B3B-FAD4-4627-9DB3-4573DB908A7F}"/>
              </a:ext>
            </a:extLst>
          </p:cNvPr>
          <p:cNvSpPr/>
          <p:nvPr/>
        </p:nvSpPr>
        <p:spPr>
          <a:xfrm>
            <a:off x="524778" y="4120346"/>
            <a:ext cx="395440" cy="23676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835E50F-DED0-4065-8464-00E78D4B8141}"/>
              </a:ext>
            </a:extLst>
          </p:cNvPr>
          <p:cNvSpPr/>
          <p:nvPr/>
        </p:nvSpPr>
        <p:spPr>
          <a:xfrm>
            <a:off x="587214" y="4171525"/>
            <a:ext cx="395440" cy="23676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46BCDE5-98AF-4481-87B9-5CEC0A56217F}"/>
              </a:ext>
            </a:extLst>
          </p:cNvPr>
          <p:cNvSpPr/>
          <p:nvPr/>
        </p:nvSpPr>
        <p:spPr>
          <a:xfrm>
            <a:off x="524778" y="4122509"/>
            <a:ext cx="64501" cy="288204"/>
          </a:xfrm>
          <a:custGeom>
            <a:avLst/>
            <a:gdLst>
              <a:gd name="connsiteX0" fmla="*/ 0 w 64501"/>
              <a:gd name="connsiteY0" fmla="*/ 0 h 236769"/>
              <a:gd name="connsiteX1" fmla="*/ 64501 w 64501"/>
              <a:gd name="connsiteY1" fmla="*/ 0 h 236769"/>
              <a:gd name="connsiteX2" fmla="*/ 64501 w 64501"/>
              <a:gd name="connsiteY2" fmla="*/ 236769 h 236769"/>
              <a:gd name="connsiteX3" fmla="*/ 0 w 64501"/>
              <a:gd name="connsiteY3" fmla="*/ 236769 h 236769"/>
              <a:gd name="connsiteX4" fmla="*/ 0 w 64501"/>
              <a:gd name="connsiteY4" fmla="*/ 0 h 236769"/>
              <a:gd name="connsiteX0" fmla="*/ 0 w 64501"/>
              <a:gd name="connsiteY0" fmla="*/ 0 h 288204"/>
              <a:gd name="connsiteX1" fmla="*/ 64501 w 64501"/>
              <a:gd name="connsiteY1" fmla="*/ 0 h 288204"/>
              <a:gd name="connsiteX2" fmla="*/ 64501 w 64501"/>
              <a:gd name="connsiteY2" fmla="*/ 288204 h 288204"/>
              <a:gd name="connsiteX3" fmla="*/ 0 w 64501"/>
              <a:gd name="connsiteY3" fmla="*/ 236769 h 288204"/>
              <a:gd name="connsiteX4" fmla="*/ 0 w 64501"/>
              <a:gd name="connsiteY4" fmla="*/ 0 h 288204"/>
              <a:gd name="connsiteX0" fmla="*/ 0 w 68311"/>
              <a:gd name="connsiteY0" fmla="*/ 0 h 288204"/>
              <a:gd name="connsiteX1" fmla="*/ 68311 w 68311"/>
              <a:gd name="connsiteY1" fmla="*/ 55245 h 288204"/>
              <a:gd name="connsiteX2" fmla="*/ 64501 w 68311"/>
              <a:gd name="connsiteY2" fmla="*/ 288204 h 288204"/>
              <a:gd name="connsiteX3" fmla="*/ 0 w 68311"/>
              <a:gd name="connsiteY3" fmla="*/ 236769 h 288204"/>
              <a:gd name="connsiteX4" fmla="*/ 0 w 68311"/>
              <a:gd name="connsiteY4" fmla="*/ 0 h 288204"/>
              <a:gd name="connsiteX0" fmla="*/ 0 w 64501"/>
              <a:gd name="connsiteY0" fmla="*/ 0 h 288204"/>
              <a:gd name="connsiteX1" fmla="*/ 62596 w 64501"/>
              <a:gd name="connsiteY1" fmla="*/ 47625 h 288204"/>
              <a:gd name="connsiteX2" fmla="*/ 64501 w 64501"/>
              <a:gd name="connsiteY2" fmla="*/ 288204 h 288204"/>
              <a:gd name="connsiteX3" fmla="*/ 0 w 64501"/>
              <a:gd name="connsiteY3" fmla="*/ 236769 h 288204"/>
              <a:gd name="connsiteX4" fmla="*/ 0 w 64501"/>
              <a:gd name="connsiteY4" fmla="*/ 0 h 288204"/>
              <a:gd name="connsiteX0" fmla="*/ 0 w 66406"/>
              <a:gd name="connsiteY0" fmla="*/ 0 h 288204"/>
              <a:gd name="connsiteX1" fmla="*/ 66406 w 66406"/>
              <a:gd name="connsiteY1" fmla="*/ 47625 h 288204"/>
              <a:gd name="connsiteX2" fmla="*/ 64501 w 66406"/>
              <a:gd name="connsiteY2" fmla="*/ 288204 h 288204"/>
              <a:gd name="connsiteX3" fmla="*/ 0 w 66406"/>
              <a:gd name="connsiteY3" fmla="*/ 236769 h 288204"/>
              <a:gd name="connsiteX4" fmla="*/ 0 w 66406"/>
              <a:gd name="connsiteY4" fmla="*/ 0 h 288204"/>
              <a:gd name="connsiteX0" fmla="*/ 0 w 66406"/>
              <a:gd name="connsiteY0" fmla="*/ 0 h 288204"/>
              <a:gd name="connsiteX1" fmla="*/ 66406 w 66406"/>
              <a:gd name="connsiteY1" fmla="*/ 47625 h 288204"/>
              <a:gd name="connsiteX2" fmla="*/ 64501 w 66406"/>
              <a:gd name="connsiteY2" fmla="*/ 288204 h 288204"/>
              <a:gd name="connsiteX3" fmla="*/ 0 w 66406"/>
              <a:gd name="connsiteY3" fmla="*/ 236769 h 288204"/>
              <a:gd name="connsiteX4" fmla="*/ 0 w 66406"/>
              <a:gd name="connsiteY4" fmla="*/ 0 h 288204"/>
              <a:gd name="connsiteX0" fmla="*/ 0 w 64501"/>
              <a:gd name="connsiteY0" fmla="*/ 0 h 288204"/>
              <a:gd name="connsiteX1" fmla="*/ 62596 w 64501"/>
              <a:gd name="connsiteY1" fmla="*/ 49530 h 288204"/>
              <a:gd name="connsiteX2" fmla="*/ 64501 w 64501"/>
              <a:gd name="connsiteY2" fmla="*/ 288204 h 288204"/>
              <a:gd name="connsiteX3" fmla="*/ 0 w 64501"/>
              <a:gd name="connsiteY3" fmla="*/ 236769 h 288204"/>
              <a:gd name="connsiteX4" fmla="*/ 0 w 64501"/>
              <a:gd name="connsiteY4" fmla="*/ 0 h 28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1" h="288204">
                <a:moveTo>
                  <a:pt x="0" y="0"/>
                </a:moveTo>
                <a:lnTo>
                  <a:pt x="62596" y="49530"/>
                </a:lnTo>
                <a:lnTo>
                  <a:pt x="64501" y="288204"/>
                </a:lnTo>
                <a:lnTo>
                  <a:pt x="0" y="236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44E245-FA11-4E05-8525-9781BFE1E4BE}"/>
              </a:ext>
            </a:extLst>
          </p:cNvPr>
          <p:cNvSpPr/>
          <p:nvPr/>
        </p:nvSpPr>
        <p:spPr>
          <a:xfrm>
            <a:off x="523027" y="4120701"/>
            <a:ext cx="456400" cy="46269"/>
          </a:xfrm>
          <a:custGeom>
            <a:avLst/>
            <a:gdLst>
              <a:gd name="connsiteX0" fmla="*/ 0 w 395440"/>
              <a:gd name="connsiteY0" fmla="*/ 0 h 236769"/>
              <a:gd name="connsiteX1" fmla="*/ 395440 w 395440"/>
              <a:gd name="connsiteY1" fmla="*/ 0 h 236769"/>
              <a:gd name="connsiteX2" fmla="*/ 395440 w 395440"/>
              <a:gd name="connsiteY2" fmla="*/ 236769 h 236769"/>
              <a:gd name="connsiteX3" fmla="*/ 0 w 395440"/>
              <a:gd name="connsiteY3" fmla="*/ 236769 h 236769"/>
              <a:gd name="connsiteX4" fmla="*/ 0 w 395440"/>
              <a:gd name="connsiteY4" fmla="*/ 0 h 236769"/>
              <a:gd name="connsiteX0" fmla="*/ 0 w 395440"/>
              <a:gd name="connsiteY0" fmla="*/ 0 h 236769"/>
              <a:gd name="connsiteX1" fmla="*/ 395440 w 395440"/>
              <a:gd name="connsiteY1" fmla="*/ 0 h 236769"/>
              <a:gd name="connsiteX2" fmla="*/ 395440 w 395440"/>
              <a:gd name="connsiteY2" fmla="*/ 236769 h 236769"/>
              <a:gd name="connsiteX3" fmla="*/ 95250 w 395440"/>
              <a:gd name="connsiteY3" fmla="*/ 51984 h 236769"/>
              <a:gd name="connsiteX4" fmla="*/ 0 w 395440"/>
              <a:gd name="connsiteY4" fmla="*/ 0 h 236769"/>
              <a:gd name="connsiteX0" fmla="*/ 0 w 458305"/>
              <a:gd name="connsiteY0" fmla="*/ 0 h 55794"/>
              <a:gd name="connsiteX1" fmla="*/ 395440 w 458305"/>
              <a:gd name="connsiteY1" fmla="*/ 0 h 55794"/>
              <a:gd name="connsiteX2" fmla="*/ 458305 w 458305"/>
              <a:gd name="connsiteY2" fmla="*/ 55794 h 55794"/>
              <a:gd name="connsiteX3" fmla="*/ 95250 w 458305"/>
              <a:gd name="connsiteY3" fmla="*/ 51984 h 55794"/>
              <a:gd name="connsiteX4" fmla="*/ 0 w 458305"/>
              <a:gd name="connsiteY4" fmla="*/ 0 h 55794"/>
              <a:gd name="connsiteX0" fmla="*/ 0 w 458305"/>
              <a:gd name="connsiteY0" fmla="*/ 0 h 59604"/>
              <a:gd name="connsiteX1" fmla="*/ 395440 w 458305"/>
              <a:gd name="connsiteY1" fmla="*/ 0 h 59604"/>
              <a:gd name="connsiteX2" fmla="*/ 458305 w 458305"/>
              <a:gd name="connsiteY2" fmla="*/ 55794 h 59604"/>
              <a:gd name="connsiteX3" fmla="*/ 60960 w 458305"/>
              <a:gd name="connsiteY3" fmla="*/ 59604 h 59604"/>
              <a:gd name="connsiteX4" fmla="*/ 0 w 458305"/>
              <a:gd name="connsiteY4" fmla="*/ 0 h 59604"/>
              <a:gd name="connsiteX0" fmla="*/ 0 w 454495"/>
              <a:gd name="connsiteY0" fmla="*/ 0 h 59604"/>
              <a:gd name="connsiteX1" fmla="*/ 395440 w 454495"/>
              <a:gd name="connsiteY1" fmla="*/ 0 h 59604"/>
              <a:gd name="connsiteX2" fmla="*/ 454495 w 454495"/>
              <a:gd name="connsiteY2" fmla="*/ 48174 h 59604"/>
              <a:gd name="connsiteX3" fmla="*/ 60960 w 454495"/>
              <a:gd name="connsiteY3" fmla="*/ 59604 h 59604"/>
              <a:gd name="connsiteX4" fmla="*/ 0 w 454495"/>
              <a:gd name="connsiteY4" fmla="*/ 0 h 59604"/>
              <a:gd name="connsiteX0" fmla="*/ 0 w 454495"/>
              <a:gd name="connsiteY0" fmla="*/ 0 h 51984"/>
              <a:gd name="connsiteX1" fmla="*/ 395440 w 454495"/>
              <a:gd name="connsiteY1" fmla="*/ 0 h 51984"/>
              <a:gd name="connsiteX2" fmla="*/ 454495 w 454495"/>
              <a:gd name="connsiteY2" fmla="*/ 48174 h 51984"/>
              <a:gd name="connsiteX3" fmla="*/ 60960 w 454495"/>
              <a:gd name="connsiteY3" fmla="*/ 51984 h 51984"/>
              <a:gd name="connsiteX4" fmla="*/ 0 w 454495"/>
              <a:gd name="connsiteY4" fmla="*/ 0 h 51984"/>
              <a:gd name="connsiteX0" fmla="*/ 0 w 454495"/>
              <a:gd name="connsiteY0" fmla="*/ 0 h 51984"/>
              <a:gd name="connsiteX1" fmla="*/ 395440 w 454495"/>
              <a:gd name="connsiteY1" fmla="*/ 0 h 51984"/>
              <a:gd name="connsiteX2" fmla="*/ 454495 w 454495"/>
              <a:gd name="connsiteY2" fmla="*/ 48174 h 51984"/>
              <a:gd name="connsiteX3" fmla="*/ 62865 w 454495"/>
              <a:gd name="connsiteY3" fmla="*/ 51984 h 51984"/>
              <a:gd name="connsiteX4" fmla="*/ 0 w 454495"/>
              <a:gd name="connsiteY4" fmla="*/ 0 h 51984"/>
              <a:gd name="connsiteX0" fmla="*/ 0 w 448780"/>
              <a:gd name="connsiteY0" fmla="*/ 0 h 51984"/>
              <a:gd name="connsiteX1" fmla="*/ 395440 w 448780"/>
              <a:gd name="connsiteY1" fmla="*/ 0 h 51984"/>
              <a:gd name="connsiteX2" fmla="*/ 448780 w 448780"/>
              <a:gd name="connsiteY2" fmla="*/ 40554 h 51984"/>
              <a:gd name="connsiteX3" fmla="*/ 62865 w 448780"/>
              <a:gd name="connsiteY3" fmla="*/ 51984 h 51984"/>
              <a:gd name="connsiteX4" fmla="*/ 0 w 448780"/>
              <a:gd name="connsiteY4" fmla="*/ 0 h 51984"/>
              <a:gd name="connsiteX0" fmla="*/ 0 w 454495"/>
              <a:gd name="connsiteY0" fmla="*/ 0 h 53889"/>
              <a:gd name="connsiteX1" fmla="*/ 395440 w 454495"/>
              <a:gd name="connsiteY1" fmla="*/ 0 h 53889"/>
              <a:gd name="connsiteX2" fmla="*/ 454495 w 454495"/>
              <a:gd name="connsiteY2" fmla="*/ 53889 h 53889"/>
              <a:gd name="connsiteX3" fmla="*/ 62865 w 454495"/>
              <a:gd name="connsiteY3" fmla="*/ 51984 h 53889"/>
              <a:gd name="connsiteX4" fmla="*/ 0 w 454495"/>
              <a:gd name="connsiteY4" fmla="*/ 0 h 53889"/>
              <a:gd name="connsiteX0" fmla="*/ 0 w 450685"/>
              <a:gd name="connsiteY0" fmla="*/ 0 h 51984"/>
              <a:gd name="connsiteX1" fmla="*/ 395440 w 450685"/>
              <a:gd name="connsiteY1" fmla="*/ 0 h 51984"/>
              <a:gd name="connsiteX2" fmla="*/ 450685 w 450685"/>
              <a:gd name="connsiteY2" fmla="*/ 44364 h 51984"/>
              <a:gd name="connsiteX3" fmla="*/ 62865 w 450685"/>
              <a:gd name="connsiteY3" fmla="*/ 51984 h 51984"/>
              <a:gd name="connsiteX4" fmla="*/ 0 w 450685"/>
              <a:gd name="connsiteY4" fmla="*/ 0 h 51984"/>
              <a:gd name="connsiteX0" fmla="*/ 0 w 450685"/>
              <a:gd name="connsiteY0" fmla="*/ 0 h 51984"/>
              <a:gd name="connsiteX1" fmla="*/ 395440 w 450685"/>
              <a:gd name="connsiteY1" fmla="*/ 0 h 51984"/>
              <a:gd name="connsiteX2" fmla="*/ 450685 w 450685"/>
              <a:gd name="connsiteY2" fmla="*/ 44364 h 51984"/>
              <a:gd name="connsiteX3" fmla="*/ 62865 w 450685"/>
              <a:gd name="connsiteY3" fmla="*/ 51984 h 51984"/>
              <a:gd name="connsiteX4" fmla="*/ 0 w 450685"/>
              <a:gd name="connsiteY4" fmla="*/ 0 h 51984"/>
              <a:gd name="connsiteX0" fmla="*/ 0 w 450685"/>
              <a:gd name="connsiteY0" fmla="*/ 0 h 48174"/>
              <a:gd name="connsiteX1" fmla="*/ 395440 w 450685"/>
              <a:gd name="connsiteY1" fmla="*/ 0 h 48174"/>
              <a:gd name="connsiteX2" fmla="*/ 450685 w 450685"/>
              <a:gd name="connsiteY2" fmla="*/ 44364 h 48174"/>
              <a:gd name="connsiteX3" fmla="*/ 66675 w 450685"/>
              <a:gd name="connsiteY3" fmla="*/ 48174 h 48174"/>
              <a:gd name="connsiteX4" fmla="*/ 0 w 450685"/>
              <a:gd name="connsiteY4" fmla="*/ 0 h 48174"/>
              <a:gd name="connsiteX0" fmla="*/ 0 w 450685"/>
              <a:gd name="connsiteY0" fmla="*/ 0 h 55794"/>
              <a:gd name="connsiteX1" fmla="*/ 395440 w 450685"/>
              <a:gd name="connsiteY1" fmla="*/ 0 h 55794"/>
              <a:gd name="connsiteX2" fmla="*/ 450685 w 450685"/>
              <a:gd name="connsiteY2" fmla="*/ 44364 h 55794"/>
              <a:gd name="connsiteX3" fmla="*/ 68580 w 450685"/>
              <a:gd name="connsiteY3" fmla="*/ 55794 h 55794"/>
              <a:gd name="connsiteX4" fmla="*/ 0 w 450685"/>
              <a:gd name="connsiteY4" fmla="*/ 0 h 55794"/>
              <a:gd name="connsiteX0" fmla="*/ 0 w 450685"/>
              <a:gd name="connsiteY0" fmla="*/ 0 h 48174"/>
              <a:gd name="connsiteX1" fmla="*/ 395440 w 450685"/>
              <a:gd name="connsiteY1" fmla="*/ 0 h 48174"/>
              <a:gd name="connsiteX2" fmla="*/ 450685 w 450685"/>
              <a:gd name="connsiteY2" fmla="*/ 44364 h 48174"/>
              <a:gd name="connsiteX3" fmla="*/ 70485 w 450685"/>
              <a:gd name="connsiteY3" fmla="*/ 48174 h 48174"/>
              <a:gd name="connsiteX4" fmla="*/ 0 w 450685"/>
              <a:gd name="connsiteY4" fmla="*/ 0 h 48174"/>
              <a:gd name="connsiteX0" fmla="*/ 0 w 450685"/>
              <a:gd name="connsiteY0" fmla="*/ 0 h 46269"/>
              <a:gd name="connsiteX1" fmla="*/ 395440 w 450685"/>
              <a:gd name="connsiteY1" fmla="*/ 0 h 46269"/>
              <a:gd name="connsiteX2" fmla="*/ 450685 w 450685"/>
              <a:gd name="connsiteY2" fmla="*/ 44364 h 46269"/>
              <a:gd name="connsiteX3" fmla="*/ 60960 w 450685"/>
              <a:gd name="connsiteY3" fmla="*/ 46269 h 46269"/>
              <a:gd name="connsiteX4" fmla="*/ 0 w 450685"/>
              <a:gd name="connsiteY4" fmla="*/ 0 h 46269"/>
              <a:gd name="connsiteX0" fmla="*/ 0 w 456400"/>
              <a:gd name="connsiteY0" fmla="*/ 0 h 46269"/>
              <a:gd name="connsiteX1" fmla="*/ 395440 w 456400"/>
              <a:gd name="connsiteY1" fmla="*/ 0 h 46269"/>
              <a:gd name="connsiteX2" fmla="*/ 456400 w 456400"/>
              <a:gd name="connsiteY2" fmla="*/ 40554 h 46269"/>
              <a:gd name="connsiteX3" fmla="*/ 60960 w 456400"/>
              <a:gd name="connsiteY3" fmla="*/ 46269 h 46269"/>
              <a:gd name="connsiteX4" fmla="*/ 0 w 456400"/>
              <a:gd name="connsiteY4" fmla="*/ 0 h 46269"/>
              <a:gd name="connsiteX0" fmla="*/ 0 w 456400"/>
              <a:gd name="connsiteY0" fmla="*/ 0 h 46269"/>
              <a:gd name="connsiteX1" fmla="*/ 395440 w 456400"/>
              <a:gd name="connsiteY1" fmla="*/ 0 h 46269"/>
              <a:gd name="connsiteX2" fmla="*/ 456400 w 456400"/>
              <a:gd name="connsiteY2" fmla="*/ 46269 h 46269"/>
              <a:gd name="connsiteX3" fmla="*/ 60960 w 456400"/>
              <a:gd name="connsiteY3" fmla="*/ 46269 h 46269"/>
              <a:gd name="connsiteX4" fmla="*/ 0 w 456400"/>
              <a:gd name="connsiteY4" fmla="*/ 0 h 4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400" h="46269">
                <a:moveTo>
                  <a:pt x="0" y="0"/>
                </a:moveTo>
                <a:lnTo>
                  <a:pt x="395440" y="0"/>
                </a:lnTo>
                <a:lnTo>
                  <a:pt x="456400" y="46269"/>
                </a:lnTo>
                <a:lnTo>
                  <a:pt x="60960" y="46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74">
            <a:extLst>
              <a:ext uri="{FF2B5EF4-FFF2-40B4-BE49-F238E27FC236}">
                <a16:creationId xmlns:a16="http://schemas.microsoft.com/office/drawing/2014/main" id="{486203FC-2833-4862-B074-4D7EC6098E19}"/>
              </a:ext>
            </a:extLst>
          </p:cNvPr>
          <p:cNvSpPr/>
          <p:nvPr/>
        </p:nvSpPr>
        <p:spPr>
          <a:xfrm>
            <a:off x="6750412" y="1800028"/>
            <a:ext cx="5051473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S PGothic"/>
                <a:ea typeface="MS PGothic"/>
              </a:rPr>
              <a:t>Multi-Robot Car Jack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Multiple robots attached mechanisms for lift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High mechanical advantage mechanism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Less chance of longitudinal tipping</a:t>
            </a: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3EA0BC3F-1DF9-419C-8046-8CD6E0DF00F7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High Fidelity Concepts</a:t>
            </a:r>
          </a:p>
        </p:txBody>
      </p:sp>
    </p:spTree>
    <p:extLst>
      <p:ext uri="{BB962C8B-B14F-4D97-AF65-F5344CB8AC3E}">
        <p14:creationId xmlns:p14="http://schemas.microsoft.com/office/powerpoint/2010/main" val="2904924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lock Arc 117">
            <a:extLst>
              <a:ext uri="{FF2B5EF4-FFF2-40B4-BE49-F238E27FC236}">
                <a16:creationId xmlns:a16="http://schemas.microsoft.com/office/drawing/2014/main" id="{2102B0D1-B815-4022-BB9D-DBD9281508FD}"/>
              </a:ext>
            </a:extLst>
          </p:cNvPr>
          <p:cNvSpPr/>
          <p:nvPr/>
        </p:nvSpPr>
        <p:spPr>
          <a:xfrm rot="10800000">
            <a:off x="3085778" y="557087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8" name="Rectangle 91">
            <a:extLst>
              <a:ext uri="{FF2B5EF4-FFF2-40B4-BE49-F238E27FC236}">
                <a16:creationId xmlns:a16="http://schemas.microsoft.com/office/drawing/2014/main" id="{2A7D3827-DBC2-41E0-B9AD-2089CF431976}"/>
              </a:ext>
            </a:extLst>
          </p:cNvPr>
          <p:cNvSpPr/>
          <p:nvPr/>
        </p:nvSpPr>
        <p:spPr>
          <a:xfrm>
            <a:off x="5473033" y="3996990"/>
            <a:ext cx="141668" cy="521677"/>
          </a:xfrm>
          <a:custGeom>
            <a:avLst/>
            <a:gdLst>
              <a:gd name="connsiteX0" fmla="*/ 0 w 804608"/>
              <a:gd name="connsiteY0" fmla="*/ 0 h 445477"/>
              <a:gd name="connsiteX1" fmla="*/ 804608 w 804608"/>
              <a:gd name="connsiteY1" fmla="*/ 0 h 445477"/>
              <a:gd name="connsiteX2" fmla="*/ 804608 w 804608"/>
              <a:gd name="connsiteY2" fmla="*/ 445477 h 445477"/>
              <a:gd name="connsiteX3" fmla="*/ 0 w 804608"/>
              <a:gd name="connsiteY3" fmla="*/ 445477 h 445477"/>
              <a:gd name="connsiteX4" fmla="*/ 0 w 804608"/>
              <a:gd name="connsiteY4" fmla="*/ 0 h 445477"/>
              <a:gd name="connsiteX0" fmla="*/ 666750 w 804608"/>
              <a:gd name="connsiteY0" fmla="*/ 0 h 521677"/>
              <a:gd name="connsiteX1" fmla="*/ 804608 w 804608"/>
              <a:gd name="connsiteY1" fmla="*/ 76200 h 521677"/>
              <a:gd name="connsiteX2" fmla="*/ 804608 w 804608"/>
              <a:gd name="connsiteY2" fmla="*/ 521677 h 521677"/>
              <a:gd name="connsiteX3" fmla="*/ 0 w 804608"/>
              <a:gd name="connsiteY3" fmla="*/ 521677 h 521677"/>
              <a:gd name="connsiteX4" fmla="*/ 666750 w 804608"/>
              <a:gd name="connsiteY4" fmla="*/ 0 h 521677"/>
              <a:gd name="connsiteX0" fmla="*/ 34290 w 172148"/>
              <a:gd name="connsiteY0" fmla="*/ 0 h 521677"/>
              <a:gd name="connsiteX1" fmla="*/ 172148 w 172148"/>
              <a:gd name="connsiteY1" fmla="*/ 76200 h 521677"/>
              <a:gd name="connsiteX2" fmla="*/ 172148 w 172148"/>
              <a:gd name="connsiteY2" fmla="*/ 521677 h 521677"/>
              <a:gd name="connsiteX3" fmla="*/ 0 w 172148"/>
              <a:gd name="connsiteY3" fmla="*/ 426427 h 521677"/>
              <a:gd name="connsiteX4" fmla="*/ 34290 w 172148"/>
              <a:gd name="connsiteY4" fmla="*/ 0 h 521677"/>
              <a:gd name="connsiteX0" fmla="*/ 0 w 137858"/>
              <a:gd name="connsiteY0" fmla="*/ 0 h 521677"/>
              <a:gd name="connsiteX1" fmla="*/ 137858 w 137858"/>
              <a:gd name="connsiteY1" fmla="*/ 76200 h 521677"/>
              <a:gd name="connsiteX2" fmla="*/ 137858 w 137858"/>
              <a:gd name="connsiteY2" fmla="*/ 521677 h 521677"/>
              <a:gd name="connsiteX3" fmla="*/ 22860 w 137858"/>
              <a:gd name="connsiteY3" fmla="*/ 426427 h 521677"/>
              <a:gd name="connsiteX4" fmla="*/ 0 w 137858"/>
              <a:gd name="connsiteY4" fmla="*/ 0 h 521677"/>
              <a:gd name="connsiteX0" fmla="*/ 3810 w 141668"/>
              <a:gd name="connsiteY0" fmla="*/ 0 h 521677"/>
              <a:gd name="connsiteX1" fmla="*/ 141668 w 141668"/>
              <a:gd name="connsiteY1" fmla="*/ 76200 h 521677"/>
              <a:gd name="connsiteX2" fmla="*/ 141668 w 141668"/>
              <a:gd name="connsiteY2" fmla="*/ 521677 h 521677"/>
              <a:gd name="connsiteX3" fmla="*/ 0 w 141668"/>
              <a:gd name="connsiteY3" fmla="*/ 426427 h 521677"/>
              <a:gd name="connsiteX4" fmla="*/ 3810 w 141668"/>
              <a:gd name="connsiteY4" fmla="*/ 0 h 52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8" h="521677">
                <a:moveTo>
                  <a:pt x="3810" y="0"/>
                </a:moveTo>
                <a:lnTo>
                  <a:pt x="141668" y="76200"/>
                </a:lnTo>
                <a:lnTo>
                  <a:pt x="141668" y="521677"/>
                </a:lnTo>
                <a:lnTo>
                  <a:pt x="0" y="426427"/>
                </a:lnTo>
                <a:lnTo>
                  <a:pt x="3810" y="0"/>
                </a:lnTo>
                <a:close/>
              </a:path>
            </a:pathLst>
          </a:custGeom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4BE25F-4623-4B07-BD70-8CAF48ADF297}"/>
              </a:ext>
            </a:extLst>
          </p:cNvPr>
          <p:cNvGrpSpPr/>
          <p:nvPr/>
        </p:nvGrpSpPr>
        <p:grpSpPr>
          <a:xfrm>
            <a:off x="4014911" y="4547975"/>
            <a:ext cx="2476639" cy="1196616"/>
            <a:chOff x="1929174" y="3556354"/>
            <a:chExt cx="2476639" cy="1196616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3405097-412D-47EF-8A56-0813D3A62A3F}"/>
                </a:ext>
              </a:extLst>
            </p:cNvPr>
            <p:cNvGrpSpPr/>
            <p:nvPr/>
          </p:nvGrpSpPr>
          <p:grpSpPr>
            <a:xfrm>
              <a:off x="1929174" y="3590433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E6B64F6-B059-4388-B012-373454DD23C4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098B0EA-D1C3-4A4C-BBDB-E00097F0A6BD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3AEF692-1B8A-44CB-999B-A583E6183404}"/>
                </a:ext>
              </a:extLst>
            </p:cNvPr>
            <p:cNvGrpSpPr/>
            <p:nvPr/>
          </p:nvGrpSpPr>
          <p:grpSpPr>
            <a:xfrm>
              <a:off x="2930074" y="3556354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74953FD-F026-4AA8-9F1F-E59434A1F1AA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2DEF581-0377-49D0-A523-ABD5D3957061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Flowchart: Terminator 101">
              <a:extLst>
                <a:ext uri="{FF2B5EF4-FFF2-40B4-BE49-F238E27FC236}">
                  <a16:creationId xmlns:a16="http://schemas.microsoft.com/office/drawing/2014/main" id="{6232558A-700A-4C98-BED8-C5FBBCF203B6}"/>
                </a:ext>
              </a:extLst>
            </p:cNvPr>
            <p:cNvSpPr/>
            <p:nvPr/>
          </p:nvSpPr>
          <p:spPr>
            <a:xfrm rot="1778879">
              <a:off x="3127829" y="3922637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76">
              <a:extLst>
                <a:ext uri="{FF2B5EF4-FFF2-40B4-BE49-F238E27FC236}">
                  <a16:creationId xmlns:a16="http://schemas.microsoft.com/office/drawing/2014/main" id="{83E4AB80-7D7F-406E-A54B-B7AE4F5897AE}"/>
                </a:ext>
              </a:extLst>
            </p:cNvPr>
            <p:cNvSpPr/>
            <p:nvPr/>
          </p:nvSpPr>
          <p:spPr>
            <a:xfrm rot="2060467">
              <a:off x="2514885" y="3569987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77">
              <a:extLst>
                <a:ext uri="{FF2B5EF4-FFF2-40B4-BE49-F238E27FC236}">
                  <a16:creationId xmlns:a16="http://schemas.microsoft.com/office/drawing/2014/main" id="{3AE07510-663A-42E0-932D-CF537B968C9D}"/>
                </a:ext>
              </a:extLst>
            </p:cNvPr>
            <p:cNvSpPr/>
            <p:nvPr/>
          </p:nvSpPr>
          <p:spPr>
            <a:xfrm>
              <a:off x="2755904" y="3816529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Terminator 104">
              <a:extLst>
                <a:ext uri="{FF2B5EF4-FFF2-40B4-BE49-F238E27FC236}">
                  <a16:creationId xmlns:a16="http://schemas.microsoft.com/office/drawing/2014/main" id="{BD1CDD8B-FD0C-487C-A004-8BB38CB98920}"/>
                </a:ext>
              </a:extLst>
            </p:cNvPr>
            <p:cNvSpPr/>
            <p:nvPr/>
          </p:nvSpPr>
          <p:spPr>
            <a:xfrm rot="1778879">
              <a:off x="2126929" y="3956716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B3BD771-4D10-48AE-84F3-C9E6DE19D0AE}"/>
                </a:ext>
              </a:extLst>
            </p:cNvPr>
            <p:cNvGrpSpPr/>
            <p:nvPr/>
          </p:nvGrpSpPr>
          <p:grpSpPr>
            <a:xfrm>
              <a:off x="2406107" y="3824503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613896F-FF17-49A5-9699-08AC701052D2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5CACA62-8DB1-4785-9601-2A5896F1828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2EB546-BE05-469A-A9BE-B6CBF57679F0}"/>
                </a:ext>
              </a:extLst>
            </p:cNvPr>
            <p:cNvCxnSpPr/>
            <p:nvPr/>
          </p:nvCxnSpPr>
          <p:spPr>
            <a:xfrm>
              <a:off x="2538778" y="3750331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B0BA68-D04C-4396-ACB4-BE4E26BB7E74}"/>
                </a:ext>
              </a:extLst>
            </p:cNvPr>
            <p:cNvCxnSpPr/>
            <p:nvPr/>
          </p:nvCxnSpPr>
          <p:spPr>
            <a:xfrm>
              <a:off x="2594393" y="3699979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6B9A7F6-D693-4407-A899-052A3A94CD7F}"/>
                </a:ext>
              </a:extLst>
            </p:cNvPr>
            <p:cNvGrpSpPr/>
            <p:nvPr/>
          </p:nvGrpSpPr>
          <p:grpSpPr>
            <a:xfrm>
              <a:off x="3407007" y="3790424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C2F2DB4-C6E1-4AAB-A305-D4C85FF8453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7A3B2C3-C37F-4678-9673-CCC8D85BA071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Can 191">
            <a:extLst>
              <a:ext uri="{FF2B5EF4-FFF2-40B4-BE49-F238E27FC236}">
                <a16:creationId xmlns:a16="http://schemas.microsoft.com/office/drawing/2014/main" id="{D291C724-FAEC-4292-A3C7-97C497FEA582}"/>
              </a:ext>
            </a:extLst>
          </p:cNvPr>
          <p:cNvSpPr/>
          <p:nvPr/>
        </p:nvSpPr>
        <p:spPr>
          <a:xfrm>
            <a:off x="4920004" y="4410875"/>
            <a:ext cx="443846" cy="386862"/>
          </a:xfrm>
          <a:prstGeom prst="can">
            <a:avLst/>
          </a:prstGeom>
          <a:solidFill>
            <a:srgbClr val="3B383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7E824FC-EF84-4B08-B761-ED7B96193201}"/>
              </a:ext>
            </a:extLst>
          </p:cNvPr>
          <p:cNvSpPr/>
          <p:nvPr/>
        </p:nvSpPr>
        <p:spPr>
          <a:xfrm>
            <a:off x="4803840" y="4073190"/>
            <a:ext cx="804608" cy="4454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D4D44C82-2FD3-4500-BCC1-01A0B583EFBC}"/>
              </a:ext>
            </a:extLst>
          </p:cNvPr>
          <p:cNvSpPr/>
          <p:nvPr/>
        </p:nvSpPr>
        <p:spPr>
          <a:xfrm>
            <a:off x="4662172" y="3997580"/>
            <a:ext cx="141668" cy="521677"/>
          </a:xfrm>
          <a:custGeom>
            <a:avLst/>
            <a:gdLst>
              <a:gd name="connsiteX0" fmla="*/ 0 w 804608"/>
              <a:gd name="connsiteY0" fmla="*/ 0 h 445477"/>
              <a:gd name="connsiteX1" fmla="*/ 804608 w 804608"/>
              <a:gd name="connsiteY1" fmla="*/ 0 h 445477"/>
              <a:gd name="connsiteX2" fmla="*/ 804608 w 804608"/>
              <a:gd name="connsiteY2" fmla="*/ 445477 h 445477"/>
              <a:gd name="connsiteX3" fmla="*/ 0 w 804608"/>
              <a:gd name="connsiteY3" fmla="*/ 445477 h 445477"/>
              <a:gd name="connsiteX4" fmla="*/ 0 w 804608"/>
              <a:gd name="connsiteY4" fmla="*/ 0 h 445477"/>
              <a:gd name="connsiteX0" fmla="*/ 666750 w 804608"/>
              <a:gd name="connsiteY0" fmla="*/ 0 h 521677"/>
              <a:gd name="connsiteX1" fmla="*/ 804608 w 804608"/>
              <a:gd name="connsiteY1" fmla="*/ 76200 h 521677"/>
              <a:gd name="connsiteX2" fmla="*/ 804608 w 804608"/>
              <a:gd name="connsiteY2" fmla="*/ 521677 h 521677"/>
              <a:gd name="connsiteX3" fmla="*/ 0 w 804608"/>
              <a:gd name="connsiteY3" fmla="*/ 521677 h 521677"/>
              <a:gd name="connsiteX4" fmla="*/ 666750 w 804608"/>
              <a:gd name="connsiteY4" fmla="*/ 0 h 521677"/>
              <a:gd name="connsiteX0" fmla="*/ 34290 w 172148"/>
              <a:gd name="connsiteY0" fmla="*/ 0 h 521677"/>
              <a:gd name="connsiteX1" fmla="*/ 172148 w 172148"/>
              <a:gd name="connsiteY1" fmla="*/ 76200 h 521677"/>
              <a:gd name="connsiteX2" fmla="*/ 172148 w 172148"/>
              <a:gd name="connsiteY2" fmla="*/ 521677 h 521677"/>
              <a:gd name="connsiteX3" fmla="*/ 0 w 172148"/>
              <a:gd name="connsiteY3" fmla="*/ 426427 h 521677"/>
              <a:gd name="connsiteX4" fmla="*/ 34290 w 172148"/>
              <a:gd name="connsiteY4" fmla="*/ 0 h 521677"/>
              <a:gd name="connsiteX0" fmla="*/ 0 w 137858"/>
              <a:gd name="connsiteY0" fmla="*/ 0 h 521677"/>
              <a:gd name="connsiteX1" fmla="*/ 137858 w 137858"/>
              <a:gd name="connsiteY1" fmla="*/ 76200 h 521677"/>
              <a:gd name="connsiteX2" fmla="*/ 137858 w 137858"/>
              <a:gd name="connsiteY2" fmla="*/ 521677 h 521677"/>
              <a:gd name="connsiteX3" fmla="*/ 22860 w 137858"/>
              <a:gd name="connsiteY3" fmla="*/ 426427 h 521677"/>
              <a:gd name="connsiteX4" fmla="*/ 0 w 137858"/>
              <a:gd name="connsiteY4" fmla="*/ 0 h 521677"/>
              <a:gd name="connsiteX0" fmla="*/ 3810 w 141668"/>
              <a:gd name="connsiteY0" fmla="*/ 0 h 521677"/>
              <a:gd name="connsiteX1" fmla="*/ 141668 w 141668"/>
              <a:gd name="connsiteY1" fmla="*/ 76200 h 521677"/>
              <a:gd name="connsiteX2" fmla="*/ 141668 w 141668"/>
              <a:gd name="connsiteY2" fmla="*/ 521677 h 521677"/>
              <a:gd name="connsiteX3" fmla="*/ 0 w 141668"/>
              <a:gd name="connsiteY3" fmla="*/ 426427 h 521677"/>
              <a:gd name="connsiteX4" fmla="*/ 3810 w 141668"/>
              <a:gd name="connsiteY4" fmla="*/ 0 h 52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68" h="521677">
                <a:moveTo>
                  <a:pt x="3810" y="0"/>
                </a:moveTo>
                <a:lnTo>
                  <a:pt x="141668" y="76200"/>
                </a:lnTo>
                <a:lnTo>
                  <a:pt x="141668" y="521677"/>
                </a:lnTo>
                <a:lnTo>
                  <a:pt x="0" y="426427"/>
                </a:lnTo>
                <a:lnTo>
                  <a:pt x="381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1530BC9F-B3DF-4602-96AF-63DE9487CA2D}"/>
              </a:ext>
            </a:extLst>
          </p:cNvPr>
          <p:cNvSpPr/>
          <p:nvPr/>
        </p:nvSpPr>
        <p:spPr>
          <a:xfrm>
            <a:off x="4663423" y="3998057"/>
            <a:ext cx="949388" cy="85224"/>
          </a:xfrm>
          <a:custGeom>
            <a:avLst/>
            <a:gdLst>
              <a:gd name="connsiteX0" fmla="*/ 0 w 804608"/>
              <a:gd name="connsiteY0" fmla="*/ 0 h 424314"/>
              <a:gd name="connsiteX1" fmla="*/ 804608 w 804608"/>
              <a:gd name="connsiteY1" fmla="*/ 0 h 424314"/>
              <a:gd name="connsiteX2" fmla="*/ 804608 w 804608"/>
              <a:gd name="connsiteY2" fmla="*/ 424314 h 424314"/>
              <a:gd name="connsiteX3" fmla="*/ 0 w 804608"/>
              <a:gd name="connsiteY3" fmla="*/ 424314 h 424314"/>
              <a:gd name="connsiteX4" fmla="*/ 0 w 804608"/>
              <a:gd name="connsiteY4" fmla="*/ 0 h 424314"/>
              <a:gd name="connsiteX0" fmla="*/ 0 w 804608"/>
              <a:gd name="connsiteY0" fmla="*/ 0 h 424314"/>
              <a:gd name="connsiteX1" fmla="*/ 804608 w 804608"/>
              <a:gd name="connsiteY1" fmla="*/ 0 h 424314"/>
              <a:gd name="connsiteX2" fmla="*/ 804608 w 804608"/>
              <a:gd name="connsiteY2" fmla="*/ 424314 h 424314"/>
              <a:gd name="connsiteX3" fmla="*/ 179070 w 804608"/>
              <a:gd name="connsiteY3" fmla="*/ 115704 h 424314"/>
              <a:gd name="connsiteX4" fmla="*/ 0 w 804608"/>
              <a:gd name="connsiteY4" fmla="*/ 0 h 424314"/>
              <a:gd name="connsiteX0" fmla="*/ 0 w 957008"/>
              <a:gd name="connsiteY0" fmla="*/ 0 h 115704"/>
              <a:gd name="connsiteX1" fmla="*/ 804608 w 957008"/>
              <a:gd name="connsiteY1" fmla="*/ 0 h 115704"/>
              <a:gd name="connsiteX2" fmla="*/ 957008 w 957008"/>
              <a:gd name="connsiteY2" fmla="*/ 81414 h 115704"/>
              <a:gd name="connsiteX3" fmla="*/ 179070 w 957008"/>
              <a:gd name="connsiteY3" fmla="*/ 115704 h 115704"/>
              <a:gd name="connsiteX4" fmla="*/ 0 w 957008"/>
              <a:gd name="connsiteY4" fmla="*/ 0 h 11570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81414 h 85224"/>
              <a:gd name="connsiteX3" fmla="*/ 137160 w 957008"/>
              <a:gd name="connsiteY3" fmla="*/ 85224 h 85224"/>
              <a:gd name="connsiteX4" fmla="*/ 0 w 957008"/>
              <a:gd name="connsiteY4" fmla="*/ 0 h 8522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81414 h 85224"/>
              <a:gd name="connsiteX3" fmla="*/ 148590 w 957008"/>
              <a:gd name="connsiteY3" fmla="*/ 85224 h 85224"/>
              <a:gd name="connsiteX4" fmla="*/ 0 w 957008"/>
              <a:gd name="connsiteY4" fmla="*/ 0 h 85224"/>
              <a:gd name="connsiteX0" fmla="*/ 0 w 957008"/>
              <a:gd name="connsiteY0" fmla="*/ 0 h 81414"/>
              <a:gd name="connsiteX1" fmla="*/ 804608 w 957008"/>
              <a:gd name="connsiteY1" fmla="*/ 0 h 81414"/>
              <a:gd name="connsiteX2" fmla="*/ 957008 w 957008"/>
              <a:gd name="connsiteY2" fmla="*/ 81414 h 81414"/>
              <a:gd name="connsiteX3" fmla="*/ 148590 w 957008"/>
              <a:gd name="connsiteY3" fmla="*/ 81414 h 81414"/>
              <a:gd name="connsiteX4" fmla="*/ 0 w 957008"/>
              <a:gd name="connsiteY4" fmla="*/ 0 h 8141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81414 h 85224"/>
              <a:gd name="connsiteX3" fmla="*/ 133350 w 957008"/>
              <a:gd name="connsiteY3" fmla="*/ 85224 h 85224"/>
              <a:gd name="connsiteX4" fmla="*/ 0 w 957008"/>
              <a:gd name="connsiteY4" fmla="*/ 0 h 85224"/>
              <a:gd name="connsiteX0" fmla="*/ 0 w 957008"/>
              <a:gd name="connsiteY0" fmla="*/ 0 h 85224"/>
              <a:gd name="connsiteX1" fmla="*/ 804608 w 957008"/>
              <a:gd name="connsiteY1" fmla="*/ 0 h 85224"/>
              <a:gd name="connsiteX2" fmla="*/ 957008 w 957008"/>
              <a:gd name="connsiteY2" fmla="*/ 77604 h 85224"/>
              <a:gd name="connsiteX3" fmla="*/ 133350 w 957008"/>
              <a:gd name="connsiteY3" fmla="*/ 85224 h 85224"/>
              <a:gd name="connsiteX4" fmla="*/ 0 w 957008"/>
              <a:gd name="connsiteY4" fmla="*/ 0 h 85224"/>
              <a:gd name="connsiteX0" fmla="*/ 0 w 949388"/>
              <a:gd name="connsiteY0" fmla="*/ 0 h 85224"/>
              <a:gd name="connsiteX1" fmla="*/ 804608 w 949388"/>
              <a:gd name="connsiteY1" fmla="*/ 0 h 85224"/>
              <a:gd name="connsiteX2" fmla="*/ 949388 w 949388"/>
              <a:gd name="connsiteY2" fmla="*/ 81414 h 85224"/>
              <a:gd name="connsiteX3" fmla="*/ 133350 w 949388"/>
              <a:gd name="connsiteY3" fmla="*/ 85224 h 85224"/>
              <a:gd name="connsiteX4" fmla="*/ 0 w 949388"/>
              <a:gd name="connsiteY4" fmla="*/ 0 h 8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388" h="85224">
                <a:moveTo>
                  <a:pt x="0" y="0"/>
                </a:moveTo>
                <a:lnTo>
                  <a:pt x="804608" y="0"/>
                </a:lnTo>
                <a:lnTo>
                  <a:pt x="949388" y="81414"/>
                </a:lnTo>
                <a:lnTo>
                  <a:pt x="133350" y="85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hord 64">
            <a:extLst>
              <a:ext uri="{FF2B5EF4-FFF2-40B4-BE49-F238E27FC236}">
                <a16:creationId xmlns:a16="http://schemas.microsoft.com/office/drawing/2014/main" id="{4D480D7A-76E4-487A-B03B-2E17694CA1C6}"/>
              </a:ext>
            </a:extLst>
          </p:cNvPr>
          <p:cNvSpPr/>
          <p:nvPr/>
        </p:nvSpPr>
        <p:spPr>
          <a:xfrm rot="5400000">
            <a:off x="4817881" y="3732908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7294581-387B-40E8-8E7E-A1DB81878348}"/>
              </a:ext>
            </a:extLst>
          </p:cNvPr>
          <p:cNvSpPr/>
          <p:nvPr/>
        </p:nvSpPr>
        <p:spPr>
          <a:xfrm rot="3535292" flipH="1">
            <a:off x="3440928" y="2864719"/>
            <a:ext cx="2181287" cy="2336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hord 66">
            <a:extLst>
              <a:ext uri="{FF2B5EF4-FFF2-40B4-BE49-F238E27FC236}">
                <a16:creationId xmlns:a16="http://schemas.microsoft.com/office/drawing/2014/main" id="{CDA33F41-28BC-4993-B000-6D309CA580EE}"/>
              </a:ext>
            </a:extLst>
          </p:cNvPr>
          <p:cNvSpPr/>
          <p:nvPr/>
        </p:nvSpPr>
        <p:spPr>
          <a:xfrm rot="5400000">
            <a:off x="4908217" y="3777071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E5BD13-ADAA-4EA9-8C56-BED06A5B558E}"/>
              </a:ext>
            </a:extLst>
          </p:cNvPr>
          <p:cNvSpPr/>
          <p:nvPr/>
        </p:nvSpPr>
        <p:spPr>
          <a:xfrm>
            <a:off x="589279" y="4174106"/>
            <a:ext cx="4176414" cy="23676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205">
            <a:extLst>
              <a:ext uri="{FF2B5EF4-FFF2-40B4-BE49-F238E27FC236}">
                <a16:creationId xmlns:a16="http://schemas.microsoft.com/office/drawing/2014/main" id="{4C38E36C-CDC0-40F6-8A63-429B6ACC5B30}"/>
              </a:ext>
            </a:extLst>
          </p:cNvPr>
          <p:cNvSpPr/>
          <p:nvPr/>
        </p:nvSpPr>
        <p:spPr>
          <a:xfrm>
            <a:off x="1111283" y="4122508"/>
            <a:ext cx="3654410" cy="53468"/>
          </a:xfrm>
          <a:custGeom>
            <a:avLst/>
            <a:gdLst>
              <a:gd name="connsiteX0" fmla="*/ 0 w 3654410"/>
              <a:gd name="connsiteY0" fmla="*/ 0 h 53468"/>
              <a:gd name="connsiteX1" fmla="*/ 3654410 w 3654410"/>
              <a:gd name="connsiteY1" fmla="*/ 0 h 53468"/>
              <a:gd name="connsiteX2" fmla="*/ 3654410 w 3654410"/>
              <a:gd name="connsiteY2" fmla="*/ 53468 h 53468"/>
              <a:gd name="connsiteX3" fmla="*/ 0 w 3654410"/>
              <a:gd name="connsiteY3" fmla="*/ 53468 h 53468"/>
              <a:gd name="connsiteX4" fmla="*/ 0 w 3654410"/>
              <a:gd name="connsiteY4" fmla="*/ 0 h 53468"/>
              <a:gd name="connsiteX0" fmla="*/ 0 w 3654410"/>
              <a:gd name="connsiteY0" fmla="*/ 0 h 53468"/>
              <a:gd name="connsiteX1" fmla="*/ 3595355 w 3654410"/>
              <a:gd name="connsiteY1" fmla="*/ 11430 h 53468"/>
              <a:gd name="connsiteX2" fmla="*/ 3654410 w 3654410"/>
              <a:gd name="connsiteY2" fmla="*/ 53468 h 53468"/>
              <a:gd name="connsiteX3" fmla="*/ 0 w 3654410"/>
              <a:gd name="connsiteY3" fmla="*/ 53468 h 53468"/>
              <a:gd name="connsiteX4" fmla="*/ 0 w 3654410"/>
              <a:gd name="connsiteY4" fmla="*/ 0 h 53468"/>
              <a:gd name="connsiteX0" fmla="*/ 0 w 3654410"/>
              <a:gd name="connsiteY0" fmla="*/ 0 h 53468"/>
              <a:gd name="connsiteX1" fmla="*/ 3589640 w 3654410"/>
              <a:gd name="connsiteY1" fmla="*/ 7620 h 53468"/>
              <a:gd name="connsiteX2" fmla="*/ 3654410 w 3654410"/>
              <a:gd name="connsiteY2" fmla="*/ 53468 h 53468"/>
              <a:gd name="connsiteX3" fmla="*/ 0 w 3654410"/>
              <a:gd name="connsiteY3" fmla="*/ 53468 h 53468"/>
              <a:gd name="connsiteX4" fmla="*/ 0 w 3654410"/>
              <a:gd name="connsiteY4" fmla="*/ 0 h 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410" h="53468">
                <a:moveTo>
                  <a:pt x="0" y="0"/>
                </a:moveTo>
                <a:lnTo>
                  <a:pt x="3589640" y="7620"/>
                </a:lnTo>
                <a:lnTo>
                  <a:pt x="3654410" y="53468"/>
                </a:lnTo>
                <a:lnTo>
                  <a:pt x="0" y="53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70">
            <a:extLst>
              <a:ext uri="{FF2B5EF4-FFF2-40B4-BE49-F238E27FC236}">
                <a16:creationId xmlns:a16="http://schemas.microsoft.com/office/drawing/2014/main" id="{30026C88-55BC-42C3-82E0-4733AB482787}"/>
              </a:ext>
            </a:extLst>
          </p:cNvPr>
          <p:cNvSpPr/>
          <p:nvPr/>
        </p:nvSpPr>
        <p:spPr>
          <a:xfrm>
            <a:off x="3081647" y="1396330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70">
            <a:extLst>
              <a:ext uri="{FF2B5EF4-FFF2-40B4-BE49-F238E27FC236}">
                <a16:creationId xmlns:a16="http://schemas.microsoft.com/office/drawing/2014/main" id="{7C4E6F44-BD13-4F69-9B7D-DC7557EC1A09}"/>
              </a:ext>
            </a:extLst>
          </p:cNvPr>
          <p:cNvSpPr/>
          <p:nvPr/>
        </p:nvSpPr>
        <p:spPr>
          <a:xfrm>
            <a:off x="3981921" y="1400580"/>
            <a:ext cx="407823" cy="43532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91D1FF-9AD1-466F-A5EB-AC01D7F46006}"/>
              </a:ext>
            </a:extLst>
          </p:cNvPr>
          <p:cNvGrpSpPr/>
          <p:nvPr/>
        </p:nvGrpSpPr>
        <p:grpSpPr>
          <a:xfrm>
            <a:off x="1118907" y="3995429"/>
            <a:ext cx="2476639" cy="1747011"/>
            <a:chOff x="438867" y="3762339"/>
            <a:chExt cx="2476639" cy="174701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5DCC8DA-3BDD-48A5-BFB1-1BD26922631C}"/>
                </a:ext>
              </a:extLst>
            </p:cNvPr>
            <p:cNvGrpSpPr/>
            <p:nvPr/>
          </p:nvGrpSpPr>
          <p:grpSpPr>
            <a:xfrm>
              <a:off x="438867" y="4312734"/>
              <a:ext cx="2476639" cy="1196616"/>
              <a:chOff x="1929174" y="3556354"/>
              <a:chExt cx="2476639" cy="1196616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8048412-594C-4946-B829-AB4812D10BD8}"/>
                  </a:ext>
                </a:extLst>
              </p:cNvPr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A2942C73-4126-4948-A560-37EB6BFEAC8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D272D283-67C6-47EA-B4AC-3829BA3D3A0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3C85B02-8A35-4A0C-AB67-9D19439A6320}"/>
                  </a:ext>
                </a:extLst>
              </p:cNvPr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2FCF4C8-7194-4B39-B9F7-F2E0D3F028E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894C7F39-23FD-4BBB-A388-7FAE158AC99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lowchart: Terminator 83">
                <a:extLst>
                  <a:ext uri="{FF2B5EF4-FFF2-40B4-BE49-F238E27FC236}">
                    <a16:creationId xmlns:a16="http://schemas.microsoft.com/office/drawing/2014/main" id="{76BAE784-0C2A-440D-95CD-E3AFF5754927}"/>
                  </a:ext>
                </a:extLst>
              </p:cNvPr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0BC6A5E9-BB47-4B41-8C38-3B9BD7EF92E1}"/>
                  </a:ext>
                </a:extLst>
              </p:cNvPr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43">
                <a:extLst>
                  <a:ext uri="{FF2B5EF4-FFF2-40B4-BE49-F238E27FC236}">
                    <a16:creationId xmlns:a16="http://schemas.microsoft.com/office/drawing/2014/main" id="{56EDA059-71CA-4105-A5C1-EA4B15017126}"/>
                  </a:ext>
                </a:extLst>
              </p:cNvPr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Terminator 86">
                <a:extLst>
                  <a:ext uri="{FF2B5EF4-FFF2-40B4-BE49-F238E27FC236}">
                    <a16:creationId xmlns:a16="http://schemas.microsoft.com/office/drawing/2014/main" id="{9B567BE4-FD92-4015-B158-E084054B7948}"/>
                  </a:ext>
                </a:extLst>
              </p:cNvPr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603DD9DC-866D-44BF-A77E-0068DFD3D17F}"/>
                  </a:ext>
                </a:extLst>
              </p:cNvPr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BE7E223-AFA7-4C01-9F7D-030F630FE0F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CC458D9-FCD0-4498-918F-992E35B4E6D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A3B35B0-4266-4DDC-93E7-911DC05C7890}"/>
                  </a:ext>
                </a:extLst>
              </p:cNvPr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B6654B8-FD00-47BE-B1C8-437B483A08D5}"/>
                  </a:ext>
                </a:extLst>
              </p:cNvPr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E4A2D1A-912B-4E38-BD05-3B8D7A7FF1F5}"/>
                  </a:ext>
                </a:extLst>
              </p:cNvPr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0D51730-9D11-4533-8807-FC5A235AFB2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F2E42269-4042-49D6-9914-10F93C2BDD9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Can 2">
              <a:extLst>
                <a:ext uri="{FF2B5EF4-FFF2-40B4-BE49-F238E27FC236}">
                  <a16:creationId xmlns:a16="http://schemas.microsoft.com/office/drawing/2014/main" id="{8435FEC5-78E9-4C30-823C-5C4F0AF914EE}"/>
                </a:ext>
              </a:extLst>
            </p:cNvPr>
            <p:cNvSpPr/>
            <p:nvPr/>
          </p:nvSpPr>
          <p:spPr>
            <a:xfrm>
              <a:off x="1343960" y="4175634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79E32D-C049-4067-AACC-31C865A381FA}"/>
                </a:ext>
              </a:extLst>
            </p:cNvPr>
            <p:cNvSpPr/>
            <p:nvPr/>
          </p:nvSpPr>
          <p:spPr>
            <a:xfrm>
              <a:off x="1227796" y="3837949"/>
              <a:ext cx="804608" cy="44547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91">
              <a:extLst>
                <a:ext uri="{FF2B5EF4-FFF2-40B4-BE49-F238E27FC236}">
                  <a16:creationId xmlns:a16="http://schemas.microsoft.com/office/drawing/2014/main" id="{3BE8FC9E-E0E6-4E7B-92BB-3D920D5C5948}"/>
                </a:ext>
              </a:extLst>
            </p:cNvPr>
            <p:cNvSpPr/>
            <p:nvPr/>
          </p:nvSpPr>
          <p:spPr>
            <a:xfrm>
              <a:off x="1086128" y="376233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FA0BA0AE-24AA-4C01-856C-E7723BD9F32D}"/>
                </a:ext>
              </a:extLst>
            </p:cNvPr>
            <p:cNvSpPr/>
            <p:nvPr/>
          </p:nvSpPr>
          <p:spPr>
            <a:xfrm>
              <a:off x="1087379" y="3762816"/>
              <a:ext cx="949388" cy="85224"/>
            </a:xfrm>
            <a:custGeom>
              <a:avLst/>
              <a:gdLst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0 w 804608"/>
                <a:gd name="connsiteY3" fmla="*/ 424314 h 424314"/>
                <a:gd name="connsiteX4" fmla="*/ 0 w 804608"/>
                <a:gd name="connsiteY4" fmla="*/ 0 h 424314"/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179070 w 804608"/>
                <a:gd name="connsiteY3" fmla="*/ 115704 h 424314"/>
                <a:gd name="connsiteX4" fmla="*/ 0 w 804608"/>
                <a:gd name="connsiteY4" fmla="*/ 0 h 424314"/>
                <a:gd name="connsiteX0" fmla="*/ 0 w 957008"/>
                <a:gd name="connsiteY0" fmla="*/ 0 h 115704"/>
                <a:gd name="connsiteX1" fmla="*/ 804608 w 957008"/>
                <a:gd name="connsiteY1" fmla="*/ 0 h 115704"/>
                <a:gd name="connsiteX2" fmla="*/ 957008 w 957008"/>
                <a:gd name="connsiteY2" fmla="*/ 81414 h 115704"/>
                <a:gd name="connsiteX3" fmla="*/ 179070 w 957008"/>
                <a:gd name="connsiteY3" fmla="*/ 115704 h 115704"/>
                <a:gd name="connsiteX4" fmla="*/ 0 w 957008"/>
                <a:gd name="connsiteY4" fmla="*/ 0 h 11570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716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4859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1414"/>
                <a:gd name="connsiteX1" fmla="*/ 804608 w 957008"/>
                <a:gd name="connsiteY1" fmla="*/ 0 h 81414"/>
                <a:gd name="connsiteX2" fmla="*/ 957008 w 957008"/>
                <a:gd name="connsiteY2" fmla="*/ 81414 h 81414"/>
                <a:gd name="connsiteX3" fmla="*/ 148590 w 957008"/>
                <a:gd name="connsiteY3" fmla="*/ 81414 h 81414"/>
                <a:gd name="connsiteX4" fmla="*/ 0 w 957008"/>
                <a:gd name="connsiteY4" fmla="*/ 0 h 8141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7760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49388"/>
                <a:gd name="connsiteY0" fmla="*/ 0 h 85224"/>
                <a:gd name="connsiteX1" fmla="*/ 804608 w 949388"/>
                <a:gd name="connsiteY1" fmla="*/ 0 h 85224"/>
                <a:gd name="connsiteX2" fmla="*/ 949388 w 949388"/>
                <a:gd name="connsiteY2" fmla="*/ 81414 h 85224"/>
                <a:gd name="connsiteX3" fmla="*/ 133350 w 949388"/>
                <a:gd name="connsiteY3" fmla="*/ 85224 h 85224"/>
                <a:gd name="connsiteX4" fmla="*/ 0 w 949388"/>
                <a:gd name="connsiteY4" fmla="*/ 0 h 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88" h="85224">
                  <a:moveTo>
                    <a:pt x="0" y="0"/>
                  </a:moveTo>
                  <a:lnTo>
                    <a:pt x="804608" y="0"/>
                  </a:lnTo>
                  <a:lnTo>
                    <a:pt x="949388" y="81414"/>
                  </a:lnTo>
                  <a:lnTo>
                    <a:pt x="133350" y="85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Chord 75">
            <a:extLst>
              <a:ext uri="{FF2B5EF4-FFF2-40B4-BE49-F238E27FC236}">
                <a16:creationId xmlns:a16="http://schemas.microsoft.com/office/drawing/2014/main" id="{3FA7E653-4FE0-4E7F-B81C-6C7A4637A865}"/>
              </a:ext>
            </a:extLst>
          </p:cNvPr>
          <p:cNvSpPr/>
          <p:nvPr/>
        </p:nvSpPr>
        <p:spPr>
          <a:xfrm rot="5400000">
            <a:off x="1921877" y="3730757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990C404-D199-411C-91C4-96E2C3ACB131}"/>
              </a:ext>
            </a:extLst>
          </p:cNvPr>
          <p:cNvSpPr/>
          <p:nvPr/>
        </p:nvSpPr>
        <p:spPr>
          <a:xfrm rot="18285160">
            <a:off x="1786159" y="2896429"/>
            <a:ext cx="2181287" cy="2336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hord 77">
            <a:extLst>
              <a:ext uri="{FF2B5EF4-FFF2-40B4-BE49-F238E27FC236}">
                <a16:creationId xmlns:a16="http://schemas.microsoft.com/office/drawing/2014/main" id="{CAD59F18-DD32-4FFB-B7A6-86B135618162}"/>
              </a:ext>
            </a:extLst>
          </p:cNvPr>
          <p:cNvSpPr/>
          <p:nvPr/>
        </p:nvSpPr>
        <p:spPr>
          <a:xfrm rot="5400000">
            <a:off x="2012213" y="3774920"/>
            <a:ext cx="558563" cy="558563"/>
          </a:xfrm>
          <a:prstGeom prst="chord">
            <a:avLst>
              <a:gd name="adj1" fmla="val 5376800"/>
              <a:gd name="adj2" fmla="val 16200000"/>
            </a:avLst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Block Arc 118">
            <a:extLst>
              <a:ext uri="{FF2B5EF4-FFF2-40B4-BE49-F238E27FC236}">
                <a16:creationId xmlns:a16="http://schemas.microsoft.com/office/drawing/2014/main" id="{4F3A583A-E701-4D3E-BBFD-CDC22011EC01}"/>
              </a:ext>
            </a:extLst>
          </p:cNvPr>
          <p:cNvSpPr/>
          <p:nvPr/>
        </p:nvSpPr>
        <p:spPr>
          <a:xfrm rot="10800000">
            <a:off x="3184726" y="593602"/>
            <a:ext cx="1205018" cy="1685731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3042B3B-FAD4-4627-9DB3-4573DB908A7F}"/>
              </a:ext>
            </a:extLst>
          </p:cNvPr>
          <p:cNvSpPr/>
          <p:nvPr/>
        </p:nvSpPr>
        <p:spPr>
          <a:xfrm>
            <a:off x="524778" y="4120346"/>
            <a:ext cx="395440" cy="23676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835E50F-DED0-4065-8464-00E78D4B8141}"/>
              </a:ext>
            </a:extLst>
          </p:cNvPr>
          <p:cNvSpPr/>
          <p:nvPr/>
        </p:nvSpPr>
        <p:spPr>
          <a:xfrm>
            <a:off x="587213" y="4171525"/>
            <a:ext cx="1283497" cy="23676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46BCDE5-98AF-4481-87B9-5CEC0A56217F}"/>
              </a:ext>
            </a:extLst>
          </p:cNvPr>
          <p:cNvSpPr/>
          <p:nvPr/>
        </p:nvSpPr>
        <p:spPr>
          <a:xfrm>
            <a:off x="524778" y="4122509"/>
            <a:ext cx="64501" cy="288204"/>
          </a:xfrm>
          <a:custGeom>
            <a:avLst/>
            <a:gdLst>
              <a:gd name="connsiteX0" fmla="*/ 0 w 64501"/>
              <a:gd name="connsiteY0" fmla="*/ 0 h 236769"/>
              <a:gd name="connsiteX1" fmla="*/ 64501 w 64501"/>
              <a:gd name="connsiteY1" fmla="*/ 0 h 236769"/>
              <a:gd name="connsiteX2" fmla="*/ 64501 w 64501"/>
              <a:gd name="connsiteY2" fmla="*/ 236769 h 236769"/>
              <a:gd name="connsiteX3" fmla="*/ 0 w 64501"/>
              <a:gd name="connsiteY3" fmla="*/ 236769 h 236769"/>
              <a:gd name="connsiteX4" fmla="*/ 0 w 64501"/>
              <a:gd name="connsiteY4" fmla="*/ 0 h 236769"/>
              <a:gd name="connsiteX0" fmla="*/ 0 w 64501"/>
              <a:gd name="connsiteY0" fmla="*/ 0 h 288204"/>
              <a:gd name="connsiteX1" fmla="*/ 64501 w 64501"/>
              <a:gd name="connsiteY1" fmla="*/ 0 h 288204"/>
              <a:gd name="connsiteX2" fmla="*/ 64501 w 64501"/>
              <a:gd name="connsiteY2" fmla="*/ 288204 h 288204"/>
              <a:gd name="connsiteX3" fmla="*/ 0 w 64501"/>
              <a:gd name="connsiteY3" fmla="*/ 236769 h 288204"/>
              <a:gd name="connsiteX4" fmla="*/ 0 w 64501"/>
              <a:gd name="connsiteY4" fmla="*/ 0 h 288204"/>
              <a:gd name="connsiteX0" fmla="*/ 0 w 68311"/>
              <a:gd name="connsiteY0" fmla="*/ 0 h 288204"/>
              <a:gd name="connsiteX1" fmla="*/ 68311 w 68311"/>
              <a:gd name="connsiteY1" fmla="*/ 55245 h 288204"/>
              <a:gd name="connsiteX2" fmla="*/ 64501 w 68311"/>
              <a:gd name="connsiteY2" fmla="*/ 288204 h 288204"/>
              <a:gd name="connsiteX3" fmla="*/ 0 w 68311"/>
              <a:gd name="connsiteY3" fmla="*/ 236769 h 288204"/>
              <a:gd name="connsiteX4" fmla="*/ 0 w 68311"/>
              <a:gd name="connsiteY4" fmla="*/ 0 h 288204"/>
              <a:gd name="connsiteX0" fmla="*/ 0 w 64501"/>
              <a:gd name="connsiteY0" fmla="*/ 0 h 288204"/>
              <a:gd name="connsiteX1" fmla="*/ 62596 w 64501"/>
              <a:gd name="connsiteY1" fmla="*/ 47625 h 288204"/>
              <a:gd name="connsiteX2" fmla="*/ 64501 w 64501"/>
              <a:gd name="connsiteY2" fmla="*/ 288204 h 288204"/>
              <a:gd name="connsiteX3" fmla="*/ 0 w 64501"/>
              <a:gd name="connsiteY3" fmla="*/ 236769 h 288204"/>
              <a:gd name="connsiteX4" fmla="*/ 0 w 64501"/>
              <a:gd name="connsiteY4" fmla="*/ 0 h 288204"/>
              <a:gd name="connsiteX0" fmla="*/ 0 w 66406"/>
              <a:gd name="connsiteY0" fmla="*/ 0 h 288204"/>
              <a:gd name="connsiteX1" fmla="*/ 66406 w 66406"/>
              <a:gd name="connsiteY1" fmla="*/ 47625 h 288204"/>
              <a:gd name="connsiteX2" fmla="*/ 64501 w 66406"/>
              <a:gd name="connsiteY2" fmla="*/ 288204 h 288204"/>
              <a:gd name="connsiteX3" fmla="*/ 0 w 66406"/>
              <a:gd name="connsiteY3" fmla="*/ 236769 h 288204"/>
              <a:gd name="connsiteX4" fmla="*/ 0 w 66406"/>
              <a:gd name="connsiteY4" fmla="*/ 0 h 288204"/>
              <a:gd name="connsiteX0" fmla="*/ 0 w 66406"/>
              <a:gd name="connsiteY0" fmla="*/ 0 h 288204"/>
              <a:gd name="connsiteX1" fmla="*/ 66406 w 66406"/>
              <a:gd name="connsiteY1" fmla="*/ 47625 h 288204"/>
              <a:gd name="connsiteX2" fmla="*/ 64501 w 66406"/>
              <a:gd name="connsiteY2" fmla="*/ 288204 h 288204"/>
              <a:gd name="connsiteX3" fmla="*/ 0 w 66406"/>
              <a:gd name="connsiteY3" fmla="*/ 236769 h 288204"/>
              <a:gd name="connsiteX4" fmla="*/ 0 w 66406"/>
              <a:gd name="connsiteY4" fmla="*/ 0 h 288204"/>
              <a:gd name="connsiteX0" fmla="*/ 0 w 64501"/>
              <a:gd name="connsiteY0" fmla="*/ 0 h 288204"/>
              <a:gd name="connsiteX1" fmla="*/ 62596 w 64501"/>
              <a:gd name="connsiteY1" fmla="*/ 49530 h 288204"/>
              <a:gd name="connsiteX2" fmla="*/ 64501 w 64501"/>
              <a:gd name="connsiteY2" fmla="*/ 288204 h 288204"/>
              <a:gd name="connsiteX3" fmla="*/ 0 w 64501"/>
              <a:gd name="connsiteY3" fmla="*/ 236769 h 288204"/>
              <a:gd name="connsiteX4" fmla="*/ 0 w 64501"/>
              <a:gd name="connsiteY4" fmla="*/ 0 h 28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1" h="288204">
                <a:moveTo>
                  <a:pt x="0" y="0"/>
                </a:moveTo>
                <a:lnTo>
                  <a:pt x="62596" y="49530"/>
                </a:lnTo>
                <a:lnTo>
                  <a:pt x="64501" y="288204"/>
                </a:lnTo>
                <a:lnTo>
                  <a:pt x="0" y="2367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beve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844E245-FA11-4E05-8525-9781BFE1E4BE}"/>
              </a:ext>
            </a:extLst>
          </p:cNvPr>
          <p:cNvSpPr/>
          <p:nvPr/>
        </p:nvSpPr>
        <p:spPr>
          <a:xfrm>
            <a:off x="523027" y="4120702"/>
            <a:ext cx="1340320" cy="51984"/>
          </a:xfrm>
          <a:custGeom>
            <a:avLst/>
            <a:gdLst>
              <a:gd name="connsiteX0" fmla="*/ 0 w 395440"/>
              <a:gd name="connsiteY0" fmla="*/ 0 h 236769"/>
              <a:gd name="connsiteX1" fmla="*/ 395440 w 395440"/>
              <a:gd name="connsiteY1" fmla="*/ 0 h 236769"/>
              <a:gd name="connsiteX2" fmla="*/ 395440 w 395440"/>
              <a:gd name="connsiteY2" fmla="*/ 236769 h 236769"/>
              <a:gd name="connsiteX3" fmla="*/ 0 w 395440"/>
              <a:gd name="connsiteY3" fmla="*/ 236769 h 236769"/>
              <a:gd name="connsiteX4" fmla="*/ 0 w 395440"/>
              <a:gd name="connsiteY4" fmla="*/ 0 h 236769"/>
              <a:gd name="connsiteX0" fmla="*/ 0 w 395440"/>
              <a:gd name="connsiteY0" fmla="*/ 0 h 236769"/>
              <a:gd name="connsiteX1" fmla="*/ 395440 w 395440"/>
              <a:gd name="connsiteY1" fmla="*/ 0 h 236769"/>
              <a:gd name="connsiteX2" fmla="*/ 395440 w 395440"/>
              <a:gd name="connsiteY2" fmla="*/ 236769 h 236769"/>
              <a:gd name="connsiteX3" fmla="*/ 95250 w 395440"/>
              <a:gd name="connsiteY3" fmla="*/ 51984 h 236769"/>
              <a:gd name="connsiteX4" fmla="*/ 0 w 395440"/>
              <a:gd name="connsiteY4" fmla="*/ 0 h 236769"/>
              <a:gd name="connsiteX0" fmla="*/ 0 w 458305"/>
              <a:gd name="connsiteY0" fmla="*/ 0 h 55794"/>
              <a:gd name="connsiteX1" fmla="*/ 395440 w 458305"/>
              <a:gd name="connsiteY1" fmla="*/ 0 h 55794"/>
              <a:gd name="connsiteX2" fmla="*/ 458305 w 458305"/>
              <a:gd name="connsiteY2" fmla="*/ 55794 h 55794"/>
              <a:gd name="connsiteX3" fmla="*/ 95250 w 458305"/>
              <a:gd name="connsiteY3" fmla="*/ 51984 h 55794"/>
              <a:gd name="connsiteX4" fmla="*/ 0 w 458305"/>
              <a:gd name="connsiteY4" fmla="*/ 0 h 55794"/>
              <a:gd name="connsiteX0" fmla="*/ 0 w 458305"/>
              <a:gd name="connsiteY0" fmla="*/ 0 h 59604"/>
              <a:gd name="connsiteX1" fmla="*/ 395440 w 458305"/>
              <a:gd name="connsiteY1" fmla="*/ 0 h 59604"/>
              <a:gd name="connsiteX2" fmla="*/ 458305 w 458305"/>
              <a:gd name="connsiteY2" fmla="*/ 55794 h 59604"/>
              <a:gd name="connsiteX3" fmla="*/ 60960 w 458305"/>
              <a:gd name="connsiteY3" fmla="*/ 59604 h 59604"/>
              <a:gd name="connsiteX4" fmla="*/ 0 w 458305"/>
              <a:gd name="connsiteY4" fmla="*/ 0 h 59604"/>
              <a:gd name="connsiteX0" fmla="*/ 0 w 454495"/>
              <a:gd name="connsiteY0" fmla="*/ 0 h 59604"/>
              <a:gd name="connsiteX1" fmla="*/ 395440 w 454495"/>
              <a:gd name="connsiteY1" fmla="*/ 0 h 59604"/>
              <a:gd name="connsiteX2" fmla="*/ 454495 w 454495"/>
              <a:gd name="connsiteY2" fmla="*/ 48174 h 59604"/>
              <a:gd name="connsiteX3" fmla="*/ 60960 w 454495"/>
              <a:gd name="connsiteY3" fmla="*/ 59604 h 59604"/>
              <a:gd name="connsiteX4" fmla="*/ 0 w 454495"/>
              <a:gd name="connsiteY4" fmla="*/ 0 h 59604"/>
              <a:gd name="connsiteX0" fmla="*/ 0 w 454495"/>
              <a:gd name="connsiteY0" fmla="*/ 0 h 51984"/>
              <a:gd name="connsiteX1" fmla="*/ 395440 w 454495"/>
              <a:gd name="connsiteY1" fmla="*/ 0 h 51984"/>
              <a:gd name="connsiteX2" fmla="*/ 454495 w 454495"/>
              <a:gd name="connsiteY2" fmla="*/ 48174 h 51984"/>
              <a:gd name="connsiteX3" fmla="*/ 60960 w 454495"/>
              <a:gd name="connsiteY3" fmla="*/ 51984 h 51984"/>
              <a:gd name="connsiteX4" fmla="*/ 0 w 454495"/>
              <a:gd name="connsiteY4" fmla="*/ 0 h 51984"/>
              <a:gd name="connsiteX0" fmla="*/ 0 w 454495"/>
              <a:gd name="connsiteY0" fmla="*/ 0 h 51984"/>
              <a:gd name="connsiteX1" fmla="*/ 395440 w 454495"/>
              <a:gd name="connsiteY1" fmla="*/ 0 h 51984"/>
              <a:gd name="connsiteX2" fmla="*/ 454495 w 454495"/>
              <a:gd name="connsiteY2" fmla="*/ 48174 h 51984"/>
              <a:gd name="connsiteX3" fmla="*/ 62865 w 454495"/>
              <a:gd name="connsiteY3" fmla="*/ 51984 h 51984"/>
              <a:gd name="connsiteX4" fmla="*/ 0 w 454495"/>
              <a:gd name="connsiteY4" fmla="*/ 0 h 51984"/>
              <a:gd name="connsiteX0" fmla="*/ 0 w 448780"/>
              <a:gd name="connsiteY0" fmla="*/ 0 h 51984"/>
              <a:gd name="connsiteX1" fmla="*/ 395440 w 448780"/>
              <a:gd name="connsiteY1" fmla="*/ 0 h 51984"/>
              <a:gd name="connsiteX2" fmla="*/ 448780 w 448780"/>
              <a:gd name="connsiteY2" fmla="*/ 40554 h 51984"/>
              <a:gd name="connsiteX3" fmla="*/ 62865 w 448780"/>
              <a:gd name="connsiteY3" fmla="*/ 51984 h 51984"/>
              <a:gd name="connsiteX4" fmla="*/ 0 w 448780"/>
              <a:gd name="connsiteY4" fmla="*/ 0 h 51984"/>
              <a:gd name="connsiteX0" fmla="*/ 0 w 454495"/>
              <a:gd name="connsiteY0" fmla="*/ 0 h 53889"/>
              <a:gd name="connsiteX1" fmla="*/ 395440 w 454495"/>
              <a:gd name="connsiteY1" fmla="*/ 0 h 53889"/>
              <a:gd name="connsiteX2" fmla="*/ 454495 w 454495"/>
              <a:gd name="connsiteY2" fmla="*/ 53889 h 53889"/>
              <a:gd name="connsiteX3" fmla="*/ 62865 w 454495"/>
              <a:gd name="connsiteY3" fmla="*/ 51984 h 53889"/>
              <a:gd name="connsiteX4" fmla="*/ 0 w 454495"/>
              <a:gd name="connsiteY4" fmla="*/ 0 h 53889"/>
              <a:gd name="connsiteX0" fmla="*/ 0 w 450685"/>
              <a:gd name="connsiteY0" fmla="*/ 0 h 51984"/>
              <a:gd name="connsiteX1" fmla="*/ 395440 w 450685"/>
              <a:gd name="connsiteY1" fmla="*/ 0 h 51984"/>
              <a:gd name="connsiteX2" fmla="*/ 450685 w 450685"/>
              <a:gd name="connsiteY2" fmla="*/ 44364 h 51984"/>
              <a:gd name="connsiteX3" fmla="*/ 62865 w 450685"/>
              <a:gd name="connsiteY3" fmla="*/ 51984 h 51984"/>
              <a:gd name="connsiteX4" fmla="*/ 0 w 450685"/>
              <a:gd name="connsiteY4" fmla="*/ 0 h 51984"/>
              <a:gd name="connsiteX0" fmla="*/ 0 w 450685"/>
              <a:gd name="connsiteY0" fmla="*/ 0 h 51984"/>
              <a:gd name="connsiteX1" fmla="*/ 395440 w 450685"/>
              <a:gd name="connsiteY1" fmla="*/ 0 h 51984"/>
              <a:gd name="connsiteX2" fmla="*/ 450685 w 450685"/>
              <a:gd name="connsiteY2" fmla="*/ 44364 h 51984"/>
              <a:gd name="connsiteX3" fmla="*/ 62865 w 450685"/>
              <a:gd name="connsiteY3" fmla="*/ 51984 h 51984"/>
              <a:gd name="connsiteX4" fmla="*/ 0 w 450685"/>
              <a:gd name="connsiteY4" fmla="*/ 0 h 51984"/>
              <a:gd name="connsiteX0" fmla="*/ 0 w 450685"/>
              <a:gd name="connsiteY0" fmla="*/ 0 h 48174"/>
              <a:gd name="connsiteX1" fmla="*/ 395440 w 450685"/>
              <a:gd name="connsiteY1" fmla="*/ 0 h 48174"/>
              <a:gd name="connsiteX2" fmla="*/ 450685 w 450685"/>
              <a:gd name="connsiteY2" fmla="*/ 44364 h 48174"/>
              <a:gd name="connsiteX3" fmla="*/ 66675 w 450685"/>
              <a:gd name="connsiteY3" fmla="*/ 48174 h 48174"/>
              <a:gd name="connsiteX4" fmla="*/ 0 w 450685"/>
              <a:gd name="connsiteY4" fmla="*/ 0 h 48174"/>
              <a:gd name="connsiteX0" fmla="*/ 0 w 450685"/>
              <a:gd name="connsiteY0" fmla="*/ 0 h 55794"/>
              <a:gd name="connsiteX1" fmla="*/ 395440 w 450685"/>
              <a:gd name="connsiteY1" fmla="*/ 0 h 55794"/>
              <a:gd name="connsiteX2" fmla="*/ 450685 w 450685"/>
              <a:gd name="connsiteY2" fmla="*/ 44364 h 55794"/>
              <a:gd name="connsiteX3" fmla="*/ 68580 w 450685"/>
              <a:gd name="connsiteY3" fmla="*/ 55794 h 55794"/>
              <a:gd name="connsiteX4" fmla="*/ 0 w 450685"/>
              <a:gd name="connsiteY4" fmla="*/ 0 h 55794"/>
              <a:gd name="connsiteX0" fmla="*/ 0 w 450685"/>
              <a:gd name="connsiteY0" fmla="*/ 0 h 48174"/>
              <a:gd name="connsiteX1" fmla="*/ 395440 w 450685"/>
              <a:gd name="connsiteY1" fmla="*/ 0 h 48174"/>
              <a:gd name="connsiteX2" fmla="*/ 450685 w 450685"/>
              <a:gd name="connsiteY2" fmla="*/ 44364 h 48174"/>
              <a:gd name="connsiteX3" fmla="*/ 70485 w 450685"/>
              <a:gd name="connsiteY3" fmla="*/ 48174 h 48174"/>
              <a:gd name="connsiteX4" fmla="*/ 0 w 450685"/>
              <a:gd name="connsiteY4" fmla="*/ 0 h 48174"/>
              <a:gd name="connsiteX0" fmla="*/ 0 w 450685"/>
              <a:gd name="connsiteY0" fmla="*/ 0 h 46269"/>
              <a:gd name="connsiteX1" fmla="*/ 395440 w 450685"/>
              <a:gd name="connsiteY1" fmla="*/ 0 h 46269"/>
              <a:gd name="connsiteX2" fmla="*/ 450685 w 450685"/>
              <a:gd name="connsiteY2" fmla="*/ 44364 h 46269"/>
              <a:gd name="connsiteX3" fmla="*/ 60960 w 450685"/>
              <a:gd name="connsiteY3" fmla="*/ 46269 h 46269"/>
              <a:gd name="connsiteX4" fmla="*/ 0 w 450685"/>
              <a:gd name="connsiteY4" fmla="*/ 0 h 46269"/>
              <a:gd name="connsiteX0" fmla="*/ 0 w 456400"/>
              <a:gd name="connsiteY0" fmla="*/ 0 h 46269"/>
              <a:gd name="connsiteX1" fmla="*/ 395440 w 456400"/>
              <a:gd name="connsiteY1" fmla="*/ 0 h 46269"/>
              <a:gd name="connsiteX2" fmla="*/ 456400 w 456400"/>
              <a:gd name="connsiteY2" fmla="*/ 40554 h 46269"/>
              <a:gd name="connsiteX3" fmla="*/ 60960 w 456400"/>
              <a:gd name="connsiteY3" fmla="*/ 46269 h 46269"/>
              <a:gd name="connsiteX4" fmla="*/ 0 w 456400"/>
              <a:gd name="connsiteY4" fmla="*/ 0 h 46269"/>
              <a:gd name="connsiteX0" fmla="*/ 0 w 456400"/>
              <a:gd name="connsiteY0" fmla="*/ 0 h 46269"/>
              <a:gd name="connsiteX1" fmla="*/ 395440 w 456400"/>
              <a:gd name="connsiteY1" fmla="*/ 0 h 46269"/>
              <a:gd name="connsiteX2" fmla="*/ 456400 w 456400"/>
              <a:gd name="connsiteY2" fmla="*/ 46269 h 46269"/>
              <a:gd name="connsiteX3" fmla="*/ 60960 w 456400"/>
              <a:gd name="connsiteY3" fmla="*/ 46269 h 46269"/>
              <a:gd name="connsiteX4" fmla="*/ 0 w 456400"/>
              <a:gd name="connsiteY4" fmla="*/ 0 h 46269"/>
              <a:gd name="connsiteX0" fmla="*/ 0 w 1340320"/>
              <a:gd name="connsiteY0" fmla="*/ 0 h 51984"/>
              <a:gd name="connsiteX1" fmla="*/ 395440 w 1340320"/>
              <a:gd name="connsiteY1" fmla="*/ 0 h 51984"/>
              <a:gd name="connsiteX2" fmla="*/ 1340320 w 1340320"/>
              <a:gd name="connsiteY2" fmla="*/ 51984 h 51984"/>
              <a:gd name="connsiteX3" fmla="*/ 60960 w 1340320"/>
              <a:gd name="connsiteY3" fmla="*/ 46269 h 51984"/>
              <a:gd name="connsiteX4" fmla="*/ 0 w 1340320"/>
              <a:gd name="connsiteY4" fmla="*/ 0 h 51984"/>
              <a:gd name="connsiteX0" fmla="*/ 0 w 1340320"/>
              <a:gd name="connsiteY0" fmla="*/ 0 h 51984"/>
              <a:gd name="connsiteX1" fmla="*/ 1243165 w 1340320"/>
              <a:gd name="connsiteY1" fmla="*/ 1905 h 51984"/>
              <a:gd name="connsiteX2" fmla="*/ 1340320 w 1340320"/>
              <a:gd name="connsiteY2" fmla="*/ 51984 h 51984"/>
              <a:gd name="connsiteX3" fmla="*/ 60960 w 1340320"/>
              <a:gd name="connsiteY3" fmla="*/ 46269 h 51984"/>
              <a:gd name="connsiteX4" fmla="*/ 0 w 1340320"/>
              <a:gd name="connsiteY4" fmla="*/ 0 h 5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320" h="51984">
                <a:moveTo>
                  <a:pt x="0" y="0"/>
                </a:moveTo>
                <a:lnTo>
                  <a:pt x="1243165" y="1905"/>
                </a:lnTo>
                <a:lnTo>
                  <a:pt x="1340320" y="51984"/>
                </a:lnTo>
                <a:lnTo>
                  <a:pt x="60960" y="46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3EA0BC3F-1DF9-419C-8046-8CD6E0DF00F7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High Fidelity Concepts</a:t>
            </a:r>
          </a:p>
        </p:txBody>
      </p:sp>
      <p:sp>
        <p:nvSpPr>
          <p:cNvPr id="80" name="Rounded Rectangle 74">
            <a:extLst>
              <a:ext uri="{FF2B5EF4-FFF2-40B4-BE49-F238E27FC236}">
                <a16:creationId xmlns:a16="http://schemas.microsoft.com/office/drawing/2014/main" id="{9907B489-212F-490D-AD28-E04B00BFEB84}"/>
              </a:ext>
            </a:extLst>
          </p:cNvPr>
          <p:cNvSpPr/>
          <p:nvPr/>
        </p:nvSpPr>
        <p:spPr>
          <a:xfrm>
            <a:off x="6750412" y="1800028"/>
            <a:ext cx="5051473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S PGothic"/>
                <a:ea typeface="MS PGothic"/>
              </a:rPr>
              <a:t>Multi-Robot Car Jack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Multiple robots attached mechanisms for lift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High mechanical advantage mechanism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Less chance of longitudinal tipping</a:t>
            </a:r>
          </a:p>
        </p:txBody>
      </p:sp>
    </p:spTree>
    <p:extLst>
      <p:ext uri="{BB962C8B-B14F-4D97-AF65-F5344CB8AC3E}">
        <p14:creationId xmlns:p14="http://schemas.microsoft.com/office/powerpoint/2010/main" val="32973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>
            <a:extLst>
              <a:ext uri="{FF2B5EF4-FFF2-40B4-BE49-F238E27FC236}">
                <a16:creationId xmlns:a16="http://schemas.microsoft.com/office/drawing/2014/main" id="{2AA011BD-A15C-42B9-BBB2-6C371CA06CE1}"/>
              </a:ext>
            </a:extLst>
          </p:cNvPr>
          <p:cNvSpPr/>
          <p:nvPr/>
        </p:nvSpPr>
        <p:spPr>
          <a:xfrm>
            <a:off x="1673066" y="3235139"/>
            <a:ext cx="374712" cy="370437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83F657D-E8AD-49A5-BB9F-6C9A4693D802}"/>
              </a:ext>
            </a:extLst>
          </p:cNvPr>
          <p:cNvSpPr/>
          <p:nvPr/>
        </p:nvSpPr>
        <p:spPr>
          <a:xfrm>
            <a:off x="3773263" y="3189445"/>
            <a:ext cx="374712" cy="370437"/>
          </a:xfrm>
          <a:prstGeom prst="ellipse">
            <a:avLst/>
          </a:prstGeom>
          <a:solidFill>
            <a:srgbClr val="A4D23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98B0E37-5FD8-425E-81AB-690CBCDDB399}"/>
              </a:ext>
            </a:extLst>
          </p:cNvPr>
          <p:cNvSpPr/>
          <p:nvPr/>
        </p:nvSpPr>
        <p:spPr>
          <a:xfrm>
            <a:off x="2603927" y="3836707"/>
            <a:ext cx="522546" cy="516584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7507AF2-78FF-482F-A993-D369CBA1AB6F}"/>
              </a:ext>
            </a:extLst>
          </p:cNvPr>
          <p:cNvGrpSpPr/>
          <p:nvPr/>
        </p:nvGrpSpPr>
        <p:grpSpPr>
          <a:xfrm>
            <a:off x="1783646" y="4294815"/>
            <a:ext cx="2476639" cy="1196616"/>
            <a:chOff x="1929174" y="3556354"/>
            <a:chExt cx="2476639" cy="119661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0E8E0AF-CF8B-4221-AA1D-8BBE9E81F178}"/>
                </a:ext>
              </a:extLst>
            </p:cNvPr>
            <p:cNvGrpSpPr/>
            <p:nvPr/>
          </p:nvGrpSpPr>
          <p:grpSpPr>
            <a:xfrm>
              <a:off x="1929174" y="3590433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4491EB2-2BBB-4251-8DB6-C71F56499A50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14C5AB0-897C-4BB5-8ADD-61C733F84197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3D71459-D856-4C3F-A114-3061402C32E3}"/>
                </a:ext>
              </a:extLst>
            </p:cNvPr>
            <p:cNvGrpSpPr/>
            <p:nvPr/>
          </p:nvGrpSpPr>
          <p:grpSpPr>
            <a:xfrm>
              <a:off x="2930074" y="3556354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2A4DA4-6946-44CA-BA5E-B3951EDD1B3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DCC0067-35C0-4299-BD9C-463D59F6957F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lowchart: Terminator 70">
              <a:extLst>
                <a:ext uri="{FF2B5EF4-FFF2-40B4-BE49-F238E27FC236}">
                  <a16:creationId xmlns:a16="http://schemas.microsoft.com/office/drawing/2014/main" id="{1EA05CD3-F2F0-465C-82D0-B3CA70FFA899}"/>
                </a:ext>
              </a:extLst>
            </p:cNvPr>
            <p:cNvSpPr/>
            <p:nvPr/>
          </p:nvSpPr>
          <p:spPr>
            <a:xfrm rot="1778879">
              <a:off x="3127829" y="3922637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E048289E-5D98-4F66-B05F-25E9B70A9E93}"/>
                </a:ext>
              </a:extLst>
            </p:cNvPr>
            <p:cNvSpPr/>
            <p:nvPr/>
          </p:nvSpPr>
          <p:spPr>
            <a:xfrm rot="2060467">
              <a:off x="2514885" y="3569987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43">
              <a:extLst>
                <a:ext uri="{FF2B5EF4-FFF2-40B4-BE49-F238E27FC236}">
                  <a16:creationId xmlns:a16="http://schemas.microsoft.com/office/drawing/2014/main" id="{C4E68214-EE53-49A1-B3CD-FE49CD3E91C1}"/>
                </a:ext>
              </a:extLst>
            </p:cNvPr>
            <p:cNvSpPr/>
            <p:nvPr/>
          </p:nvSpPr>
          <p:spPr>
            <a:xfrm>
              <a:off x="2755904" y="3816529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B34A2DBF-8EAD-4081-91E2-3AB693AE0DA5}"/>
                </a:ext>
              </a:extLst>
            </p:cNvPr>
            <p:cNvSpPr/>
            <p:nvPr/>
          </p:nvSpPr>
          <p:spPr>
            <a:xfrm rot="1778879">
              <a:off x="2126929" y="3956716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547E9F7-8C21-4702-8B7B-6DD4771608A8}"/>
                </a:ext>
              </a:extLst>
            </p:cNvPr>
            <p:cNvGrpSpPr/>
            <p:nvPr/>
          </p:nvGrpSpPr>
          <p:grpSpPr>
            <a:xfrm>
              <a:off x="2406107" y="3824503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9752611-CAB0-4E39-9613-006D9D18180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A3ABB52-3BB8-4B8F-877C-7ED3D059211A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D1C3AF-1CAE-4039-828F-78183F3AD5E6}"/>
                </a:ext>
              </a:extLst>
            </p:cNvPr>
            <p:cNvCxnSpPr/>
            <p:nvPr/>
          </p:nvCxnSpPr>
          <p:spPr>
            <a:xfrm>
              <a:off x="2538778" y="3750331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9513DB3-9BFD-4C30-B240-0E7A43668C10}"/>
                </a:ext>
              </a:extLst>
            </p:cNvPr>
            <p:cNvCxnSpPr/>
            <p:nvPr/>
          </p:nvCxnSpPr>
          <p:spPr>
            <a:xfrm>
              <a:off x="2594393" y="3699979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4351668-0FA3-4DC2-8073-05A4C04CC8FE}"/>
                </a:ext>
              </a:extLst>
            </p:cNvPr>
            <p:cNvGrpSpPr/>
            <p:nvPr/>
          </p:nvGrpSpPr>
          <p:grpSpPr>
            <a:xfrm>
              <a:off x="3407007" y="3790424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8311DA7-4767-46F7-9F2A-B6F10A67799F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CFE4A1D-832B-4F22-B983-29D930454DB7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Can 2">
            <a:extLst>
              <a:ext uri="{FF2B5EF4-FFF2-40B4-BE49-F238E27FC236}">
                <a16:creationId xmlns:a16="http://schemas.microsoft.com/office/drawing/2014/main" id="{2CC76391-15E4-42AC-A35F-E55DC8A55DE6}"/>
              </a:ext>
            </a:extLst>
          </p:cNvPr>
          <p:cNvSpPr/>
          <p:nvPr/>
        </p:nvSpPr>
        <p:spPr>
          <a:xfrm>
            <a:off x="2688739" y="4157715"/>
            <a:ext cx="443846" cy="386862"/>
          </a:xfrm>
          <a:prstGeom prst="can">
            <a:avLst/>
          </a:prstGeom>
          <a:solidFill>
            <a:srgbClr val="3B383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74">
            <a:extLst>
              <a:ext uri="{FF2B5EF4-FFF2-40B4-BE49-F238E27FC236}">
                <a16:creationId xmlns:a16="http://schemas.microsoft.com/office/drawing/2014/main" id="{A62D29AD-A08B-4E40-A0C4-FDC753A71E13}"/>
              </a:ext>
            </a:extLst>
          </p:cNvPr>
          <p:cNvSpPr/>
          <p:nvPr/>
        </p:nvSpPr>
        <p:spPr>
          <a:xfrm>
            <a:off x="6096000" y="1800028"/>
            <a:ext cx="5705886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S PGothic"/>
                <a:ea typeface="MS PGothic"/>
              </a:rPr>
              <a:t>Single robot Car Jack</a:t>
            </a:r>
            <a:endParaRPr lang="en-US" sz="3600" b="1">
              <a:solidFill>
                <a:schemeClr val="bg1"/>
              </a:solidFill>
              <a:latin typeface="Arial" panose="020B0604020202020204"/>
              <a:ea typeface="MS PGothic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Simple lifting mechanism with high mechanical advantage</a:t>
            </a:r>
            <a:endParaRPr lang="en-US">
              <a:solidFill>
                <a:schemeClr val="bg1"/>
              </a:solidFill>
              <a:cs typeface="Arial" panose="020B0604020202020204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Motor driven vertical translation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982A3376-9BDA-46ED-BF93-D8F475B8D095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High Fidelity Concepts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2EBEC8-F70C-4193-93CC-DD69305CA741}"/>
              </a:ext>
            </a:extLst>
          </p:cNvPr>
          <p:cNvSpPr/>
          <p:nvPr/>
        </p:nvSpPr>
        <p:spPr>
          <a:xfrm rot="1944600">
            <a:off x="1732710" y="3635094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7885015-C150-451C-9725-B5ED78210772}"/>
              </a:ext>
            </a:extLst>
          </p:cNvPr>
          <p:cNvSpPr/>
          <p:nvPr/>
        </p:nvSpPr>
        <p:spPr>
          <a:xfrm rot="19655400" flipH="1">
            <a:off x="2877186" y="3646972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FDAA60C-09A1-4A12-8BFA-835F867BCCC4}"/>
              </a:ext>
            </a:extLst>
          </p:cNvPr>
          <p:cNvSpPr/>
          <p:nvPr/>
        </p:nvSpPr>
        <p:spPr>
          <a:xfrm>
            <a:off x="2653030" y="3875193"/>
            <a:ext cx="552834" cy="552834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908CA8-ABCE-4D99-BBDA-08327599C285}"/>
              </a:ext>
            </a:extLst>
          </p:cNvPr>
          <p:cNvGrpSpPr/>
          <p:nvPr/>
        </p:nvGrpSpPr>
        <p:grpSpPr>
          <a:xfrm>
            <a:off x="1436785" y="3317446"/>
            <a:ext cx="2570287" cy="200990"/>
            <a:chOff x="523028" y="4209723"/>
            <a:chExt cx="2570287" cy="20099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5E2DFD8-F998-4D09-AE3D-4457B647F263}"/>
                </a:ext>
              </a:extLst>
            </p:cNvPr>
            <p:cNvSpPr/>
            <p:nvPr/>
          </p:nvSpPr>
          <p:spPr>
            <a:xfrm>
              <a:off x="567511" y="4244946"/>
              <a:ext cx="2525804" cy="16409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:a16="http://schemas.microsoft.com/office/drawing/2014/main" id="{4FBEA326-6698-439A-81CF-D1A85F07A887}"/>
                </a:ext>
              </a:extLst>
            </p:cNvPr>
            <p:cNvSpPr/>
            <p:nvPr/>
          </p:nvSpPr>
          <p:spPr>
            <a:xfrm>
              <a:off x="524242" y="4210975"/>
              <a:ext cx="44702" cy="199738"/>
            </a:xfrm>
            <a:custGeom>
              <a:avLst/>
              <a:gdLst>
                <a:gd name="connsiteX0" fmla="*/ 0 w 64501"/>
                <a:gd name="connsiteY0" fmla="*/ 0 h 236769"/>
                <a:gd name="connsiteX1" fmla="*/ 64501 w 64501"/>
                <a:gd name="connsiteY1" fmla="*/ 0 h 236769"/>
                <a:gd name="connsiteX2" fmla="*/ 64501 w 64501"/>
                <a:gd name="connsiteY2" fmla="*/ 236769 h 236769"/>
                <a:gd name="connsiteX3" fmla="*/ 0 w 64501"/>
                <a:gd name="connsiteY3" fmla="*/ 236769 h 236769"/>
                <a:gd name="connsiteX4" fmla="*/ 0 w 64501"/>
                <a:gd name="connsiteY4" fmla="*/ 0 h 236769"/>
                <a:gd name="connsiteX0" fmla="*/ 0 w 64501"/>
                <a:gd name="connsiteY0" fmla="*/ 0 h 288204"/>
                <a:gd name="connsiteX1" fmla="*/ 64501 w 64501"/>
                <a:gd name="connsiteY1" fmla="*/ 0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  <a:gd name="connsiteX0" fmla="*/ 0 w 68311"/>
                <a:gd name="connsiteY0" fmla="*/ 0 h 288204"/>
                <a:gd name="connsiteX1" fmla="*/ 68311 w 68311"/>
                <a:gd name="connsiteY1" fmla="*/ 55245 h 288204"/>
                <a:gd name="connsiteX2" fmla="*/ 64501 w 68311"/>
                <a:gd name="connsiteY2" fmla="*/ 288204 h 288204"/>
                <a:gd name="connsiteX3" fmla="*/ 0 w 68311"/>
                <a:gd name="connsiteY3" fmla="*/ 236769 h 288204"/>
                <a:gd name="connsiteX4" fmla="*/ 0 w 68311"/>
                <a:gd name="connsiteY4" fmla="*/ 0 h 288204"/>
                <a:gd name="connsiteX0" fmla="*/ 0 w 64501"/>
                <a:gd name="connsiteY0" fmla="*/ 0 h 288204"/>
                <a:gd name="connsiteX1" fmla="*/ 62596 w 64501"/>
                <a:gd name="connsiteY1" fmla="*/ 47625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  <a:gd name="connsiteX0" fmla="*/ 0 w 66406"/>
                <a:gd name="connsiteY0" fmla="*/ 0 h 288204"/>
                <a:gd name="connsiteX1" fmla="*/ 66406 w 66406"/>
                <a:gd name="connsiteY1" fmla="*/ 47625 h 288204"/>
                <a:gd name="connsiteX2" fmla="*/ 64501 w 66406"/>
                <a:gd name="connsiteY2" fmla="*/ 288204 h 288204"/>
                <a:gd name="connsiteX3" fmla="*/ 0 w 66406"/>
                <a:gd name="connsiteY3" fmla="*/ 236769 h 288204"/>
                <a:gd name="connsiteX4" fmla="*/ 0 w 66406"/>
                <a:gd name="connsiteY4" fmla="*/ 0 h 288204"/>
                <a:gd name="connsiteX0" fmla="*/ 0 w 66406"/>
                <a:gd name="connsiteY0" fmla="*/ 0 h 288204"/>
                <a:gd name="connsiteX1" fmla="*/ 66406 w 66406"/>
                <a:gd name="connsiteY1" fmla="*/ 47625 h 288204"/>
                <a:gd name="connsiteX2" fmla="*/ 64501 w 66406"/>
                <a:gd name="connsiteY2" fmla="*/ 288204 h 288204"/>
                <a:gd name="connsiteX3" fmla="*/ 0 w 66406"/>
                <a:gd name="connsiteY3" fmla="*/ 236769 h 288204"/>
                <a:gd name="connsiteX4" fmla="*/ 0 w 66406"/>
                <a:gd name="connsiteY4" fmla="*/ 0 h 288204"/>
                <a:gd name="connsiteX0" fmla="*/ 0 w 64501"/>
                <a:gd name="connsiteY0" fmla="*/ 0 h 288204"/>
                <a:gd name="connsiteX1" fmla="*/ 62596 w 64501"/>
                <a:gd name="connsiteY1" fmla="*/ 49530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1" h="288204">
                  <a:moveTo>
                    <a:pt x="0" y="0"/>
                  </a:moveTo>
                  <a:lnTo>
                    <a:pt x="62596" y="49530"/>
                  </a:lnTo>
                  <a:lnTo>
                    <a:pt x="64501" y="288204"/>
                  </a:lnTo>
                  <a:lnTo>
                    <a:pt x="0" y="236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6A987202-5A48-4CD2-9EDC-C9398C087721}"/>
                </a:ext>
              </a:extLst>
            </p:cNvPr>
            <p:cNvSpPr/>
            <p:nvPr/>
          </p:nvSpPr>
          <p:spPr>
            <a:xfrm>
              <a:off x="523028" y="4209723"/>
              <a:ext cx="2569741" cy="41107"/>
            </a:xfrm>
            <a:custGeom>
              <a:avLst/>
              <a:gdLst>
                <a:gd name="connsiteX0" fmla="*/ 0 w 395440"/>
                <a:gd name="connsiteY0" fmla="*/ 0 h 236769"/>
                <a:gd name="connsiteX1" fmla="*/ 395440 w 395440"/>
                <a:gd name="connsiteY1" fmla="*/ 0 h 236769"/>
                <a:gd name="connsiteX2" fmla="*/ 395440 w 395440"/>
                <a:gd name="connsiteY2" fmla="*/ 236769 h 236769"/>
                <a:gd name="connsiteX3" fmla="*/ 0 w 395440"/>
                <a:gd name="connsiteY3" fmla="*/ 236769 h 236769"/>
                <a:gd name="connsiteX4" fmla="*/ 0 w 395440"/>
                <a:gd name="connsiteY4" fmla="*/ 0 h 236769"/>
                <a:gd name="connsiteX0" fmla="*/ 0 w 395440"/>
                <a:gd name="connsiteY0" fmla="*/ 0 h 236769"/>
                <a:gd name="connsiteX1" fmla="*/ 395440 w 395440"/>
                <a:gd name="connsiteY1" fmla="*/ 0 h 236769"/>
                <a:gd name="connsiteX2" fmla="*/ 395440 w 395440"/>
                <a:gd name="connsiteY2" fmla="*/ 236769 h 236769"/>
                <a:gd name="connsiteX3" fmla="*/ 95250 w 395440"/>
                <a:gd name="connsiteY3" fmla="*/ 51984 h 236769"/>
                <a:gd name="connsiteX4" fmla="*/ 0 w 395440"/>
                <a:gd name="connsiteY4" fmla="*/ 0 h 236769"/>
                <a:gd name="connsiteX0" fmla="*/ 0 w 458305"/>
                <a:gd name="connsiteY0" fmla="*/ 0 h 55794"/>
                <a:gd name="connsiteX1" fmla="*/ 395440 w 458305"/>
                <a:gd name="connsiteY1" fmla="*/ 0 h 55794"/>
                <a:gd name="connsiteX2" fmla="*/ 458305 w 458305"/>
                <a:gd name="connsiteY2" fmla="*/ 55794 h 55794"/>
                <a:gd name="connsiteX3" fmla="*/ 95250 w 458305"/>
                <a:gd name="connsiteY3" fmla="*/ 51984 h 55794"/>
                <a:gd name="connsiteX4" fmla="*/ 0 w 458305"/>
                <a:gd name="connsiteY4" fmla="*/ 0 h 55794"/>
                <a:gd name="connsiteX0" fmla="*/ 0 w 458305"/>
                <a:gd name="connsiteY0" fmla="*/ 0 h 59604"/>
                <a:gd name="connsiteX1" fmla="*/ 395440 w 458305"/>
                <a:gd name="connsiteY1" fmla="*/ 0 h 59604"/>
                <a:gd name="connsiteX2" fmla="*/ 458305 w 458305"/>
                <a:gd name="connsiteY2" fmla="*/ 55794 h 59604"/>
                <a:gd name="connsiteX3" fmla="*/ 60960 w 458305"/>
                <a:gd name="connsiteY3" fmla="*/ 59604 h 59604"/>
                <a:gd name="connsiteX4" fmla="*/ 0 w 458305"/>
                <a:gd name="connsiteY4" fmla="*/ 0 h 59604"/>
                <a:gd name="connsiteX0" fmla="*/ 0 w 454495"/>
                <a:gd name="connsiteY0" fmla="*/ 0 h 59604"/>
                <a:gd name="connsiteX1" fmla="*/ 395440 w 454495"/>
                <a:gd name="connsiteY1" fmla="*/ 0 h 59604"/>
                <a:gd name="connsiteX2" fmla="*/ 454495 w 454495"/>
                <a:gd name="connsiteY2" fmla="*/ 48174 h 59604"/>
                <a:gd name="connsiteX3" fmla="*/ 60960 w 454495"/>
                <a:gd name="connsiteY3" fmla="*/ 59604 h 59604"/>
                <a:gd name="connsiteX4" fmla="*/ 0 w 454495"/>
                <a:gd name="connsiteY4" fmla="*/ 0 h 59604"/>
                <a:gd name="connsiteX0" fmla="*/ 0 w 454495"/>
                <a:gd name="connsiteY0" fmla="*/ 0 h 51984"/>
                <a:gd name="connsiteX1" fmla="*/ 395440 w 454495"/>
                <a:gd name="connsiteY1" fmla="*/ 0 h 51984"/>
                <a:gd name="connsiteX2" fmla="*/ 454495 w 454495"/>
                <a:gd name="connsiteY2" fmla="*/ 48174 h 51984"/>
                <a:gd name="connsiteX3" fmla="*/ 60960 w 454495"/>
                <a:gd name="connsiteY3" fmla="*/ 51984 h 51984"/>
                <a:gd name="connsiteX4" fmla="*/ 0 w 454495"/>
                <a:gd name="connsiteY4" fmla="*/ 0 h 51984"/>
                <a:gd name="connsiteX0" fmla="*/ 0 w 454495"/>
                <a:gd name="connsiteY0" fmla="*/ 0 h 51984"/>
                <a:gd name="connsiteX1" fmla="*/ 395440 w 454495"/>
                <a:gd name="connsiteY1" fmla="*/ 0 h 51984"/>
                <a:gd name="connsiteX2" fmla="*/ 454495 w 454495"/>
                <a:gd name="connsiteY2" fmla="*/ 48174 h 51984"/>
                <a:gd name="connsiteX3" fmla="*/ 62865 w 454495"/>
                <a:gd name="connsiteY3" fmla="*/ 51984 h 51984"/>
                <a:gd name="connsiteX4" fmla="*/ 0 w 454495"/>
                <a:gd name="connsiteY4" fmla="*/ 0 h 51984"/>
                <a:gd name="connsiteX0" fmla="*/ 0 w 448780"/>
                <a:gd name="connsiteY0" fmla="*/ 0 h 51984"/>
                <a:gd name="connsiteX1" fmla="*/ 395440 w 448780"/>
                <a:gd name="connsiteY1" fmla="*/ 0 h 51984"/>
                <a:gd name="connsiteX2" fmla="*/ 448780 w 448780"/>
                <a:gd name="connsiteY2" fmla="*/ 40554 h 51984"/>
                <a:gd name="connsiteX3" fmla="*/ 62865 w 448780"/>
                <a:gd name="connsiteY3" fmla="*/ 51984 h 51984"/>
                <a:gd name="connsiteX4" fmla="*/ 0 w 448780"/>
                <a:gd name="connsiteY4" fmla="*/ 0 h 51984"/>
                <a:gd name="connsiteX0" fmla="*/ 0 w 454495"/>
                <a:gd name="connsiteY0" fmla="*/ 0 h 53889"/>
                <a:gd name="connsiteX1" fmla="*/ 395440 w 454495"/>
                <a:gd name="connsiteY1" fmla="*/ 0 h 53889"/>
                <a:gd name="connsiteX2" fmla="*/ 454495 w 454495"/>
                <a:gd name="connsiteY2" fmla="*/ 53889 h 53889"/>
                <a:gd name="connsiteX3" fmla="*/ 62865 w 454495"/>
                <a:gd name="connsiteY3" fmla="*/ 51984 h 53889"/>
                <a:gd name="connsiteX4" fmla="*/ 0 w 454495"/>
                <a:gd name="connsiteY4" fmla="*/ 0 h 53889"/>
                <a:gd name="connsiteX0" fmla="*/ 0 w 450685"/>
                <a:gd name="connsiteY0" fmla="*/ 0 h 51984"/>
                <a:gd name="connsiteX1" fmla="*/ 395440 w 450685"/>
                <a:gd name="connsiteY1" fmla="*/ 0 h 51984"/>
                <a:gd name="connsiteX2" fmla="*/ 450685 w 450685"/>
                <a:gd name="connsiteY2" fmla="*/ 44364 h 51984"/>
                <a:gd name="connsiteX3" fmla="*/ 62865 w 450685"/>
                <a:gd name="connsiteY3" fmla="*/ 51984 h 51984"/>
                <a:gd name="connsiteX4" fmla="*/ 0 w 450685"/>
                <a:gd name="connsiteY4" fmla="*/ 0 h 51984"/>
                <a:gd name="connsiteX0" fmla="*/ 0 w 450685"/>
                <a:gd name="connsiteY0" fmla="*/ 0 h 51984"/>
                <a:gd name="connsiteX1" fmla="*/ 395440 w 450685"/>
                <a:gd name="connsiteY1" fmla="*/ 0 h 51984"/>
                <a:gd name="connsiteX2" fmla="*/ 450685 w 450685"/>
                <a:gd name="connsiteY2" fmla="*/ 44364 h 51984"/>
                <a:gd name="connsiteX3" fmla="*/ 62865 w 450685"/>
                <a:gd name="connsiteY3" fmla="*/ 51984 h 51984"/>
                <a:gd name="connsiteX4" fmla="*/ 0 w 450685"/>
                <a:gd name="connsiteY4" fmla="*/ 0 h 51984"/>
                <a:gd name="connsiteX0" fmla="*/ 0 w 450685"/>
                <a:gd name="connsiteY0" fmla="*/ 0 h 48174"/>
                <a:gd name="connsiteX1" fmla="*/ 395440 w 450685"/>
                <a:gd name="connsiteY1" fmla="*/ 0 h 48174"/>
                <a:gd name="connsiteX2" fmla="*/ 450685 w 450685"/>
                <a:gd name="connsiteY2" fmla="*/ 44364 h 48174"/>
                <a:gd name="connsiteX3" fmla="*/ 66675 w 450685"/>
                <a:gd name="connsiteY3" fmla="*/ 48174 h 48174"/>
                <a:gd name="connsiteX4" fmla="*/ 0 w 450685"/>
                <a:gd name="connsiteY4" fmla="*/ 0 h 48174"/>
                <a:gd name="connsiteX0" fmla="*/ 0 w 450685"/>
                <a:gd name="connsiteY0" fmla="*/ 0 h 55794"/>
                <a:gd name="connsiteX1" fmla="*/ 395440 w 450685"/>
                <a:gd name="connsiteY1" fmla="*/ 0 h 55794"/>
                <a:gd name="connsiteX2" fmla="*/ 450685 w 450685"/>
                <a:gd name="connsiteY2" fmla="*/ 44364 h 55794"/>
                <a:gd name="connsiteX3" fmla="*/ 68580 w 450685"/>
                <a:gd name="connsiteY3" fmla="*/ 55794 h 55794"/>
                <a:gd name="connsiteX4" fmla="*/ 0 w 450685"/>
                <a:gd name="connsiteY4" fmla="*/ 0 h 55794"/>
                <a:gd name="connsiteX0" fmla="*/ 0 w 450685"/>
                <a:gd name="connsiteY0" fmla="*/ 0 h 48174"/>
                <a:gd name="connsiteX1" fmla="*/ 395440 w 450685"/>
                <a:gd name="connsiteY1" fmla="*/ 0 h 48174"/>
                <a:gd name="connsiteX2" fmla="*/ 450685 w 450685"/>
                <a:gd name="connsiteY2" fmla="*/ 44364 h 48174"/>
                <a:gd name="connsiteX3" fmla="*/ 70485 w 450685"/>
                <a:gd name="connsiteY3" fmla="*/ 48174 h 48174"/>
                <a:gd name="connsiteX4" fmla="*/ 0 w 450685"/>
                <a:gd name="connsiteY4" fmla="*/ 0 h 48174"/>
                <a:gd name="connsiteX0" fmla="*/ 0 w 450685"/>
                <a:gd name="connsiteY0" fmla="*/ 0 h 46269"/>
                <a:gd name="connsiteX1" fmla="*/ 395440 w 450685"/>
                <a:gd name="connsiteY1" fmla="*/ 0 h 46269"/>
                <a:gd name="connsiteX2" fmla="*/ 450685 w 450685"/>
                <a:gd name="connsiteY2" fmla="*/ 44364 h 46269"/>
                <a:gd name="connsiteX3" fmla="*/ 60960 w 450685"/>
                <a:gd name="connsiteY3" fmla="*/ 46269 h 46269"/>
                <a:gd name="connsiteX4" fmla="*/ 0 w 450685"/>
                <a:gd name="connsiteY4" fmla="*/ 0 h 46269"/>
                <a:gd name="connsiteX0" fmla="*/ 0 w 456400"/>
                <a:gd name="connsiteY0" fmla="*/ 0 h 46269"/>
                <a:gd name="connsiteX1" fmla="*/ 395440 w 456400"/>
                <a:gd name="connsiteY1" fmla="*/ 0 h 46269"/>
                <a:gd name="connsiteX2" fmla="*/ 456400 w 456400"/>
                <a:gd name="connsiteY2" fmla="*/ 40554 h 46269"/>
                <a:gd name="connsiteX3" fmla="*/ 60960 w 456400"/>
                <a:gd name="connsiteY3" fmla="*/ 46269 h 46269"/>
                <a:gd name="connsiteX4" fmla="*/ 0 w 456400"/>
                <a:gd name="connsiteY4" fmla="*/ 0 h 46269"/>
                <a:gd name="connsiteX0" fmla="*/ 0 w 456400"/>
                <a:gd name="connsiteY0" fmla="*/ 0 h 46269"/>
                <a:gd name="connsiteX1" fmla="*/ 395440 w 456400"/>
                <a:gd name="connsiteY1" fmla="*/ 0 h 46269"/>
                <a:gd name="connsiteX2" fmla="*/ 456400 w 456400"/>
                <a:gd name="connsiteY2" fmla="*/ 46269 h 46269"/>
                <a:gd name="connsiteX3" fmla="*/ 60960 w 456400"/>
                <a:gd name="connsiteY3" fmla="*/ 46269 h 46269"/>
                <a:gd name="connsiteX4" fmla="*/ 0 w 456400"/>
                <a:gd name="connsiteY4" fmla="*/ 0 h 46269"/>
                <a:gd name="connsiteX0" fmla="*/ 0 w 1340320"/>
                <a:gd name="connsiteY0" fmla="*/ 0 h 51984"/>
                <a:gd name="connsiteX1" fmla="*/ 395440 w 1340320"/>
                <a:gd name="connsiteY1" fmla="*/ 0 h 51984"/>
                <a:gd name="connsiteX2" fmla="*/ 1340320 w 1340320"/>
                <a:gd name="connsiteY2" fmla="*/ 51984 h 51984"/>
                <a:gd name="connsiteX3" fmla="*/ 60960 w 1340320"/>
                <a:gd name="connsiteY3" fmla="*/ 46269 h 51984"/>
                <a:gd name="connsiteX4" fmla="*/ 0 w 1340320"/>
                <a:gd name="connsiteY4" fmla="*/ 0 h 51984"/>
                <a:gd name="connsiteX0" fmla="*/ 0 w 1340320"/>
                <a:gd name="connsiteY0" fmla="*/ 0 h 51984"/>
                <a:gd name="connsiteX1" fmla="*/ 1243165 w 1340320"/>
                <a:gd name="connsiteY1" fmla="*/ 1905 h 51984"/>
                <a:gd name="connsiteX2" fmla="*/ 1340320 w 1340320"/>
                <a:gd name="connsiteY2" fmla="*/ 51984 h 51984"/>
                <a:gd name="connsiteX3" fmla="*/ 60960 w 1340320"/>
                <a:gd name="connsiteY3" fmla="*/ 46269 h 51984"/>
                <a:gd name="connsiteX4" fmla="*/ 0 w 1340320"/>
                <a:gd name="connsiteY4" fmla="*/ 0 h 51984"/>
                <a:gd name="connsiteX0" fmla="*/ 0 w 3707903"/>
                <a:gd name="connsiteY0" fmla="*/ 0 h 59314"/>
                <a:gd name="connsiteX1" fmla="*/ 1243165 w 3707903"/>
                <a:gd name="connsiteY1" fmla="*/ 1905 h 59314"/>
                <a:gd name="connsiteX2" fmla="*/ 3707903 w 3707903"/>
                <a:gd name="connsiteY2" fmla="*/ 59314 h 59314"/>
                <a:gd name="connsiteX3" fmla="*/ 60960 w 3707903"/>
                <a:gd name="connsiteY3" fmla="*/ 46269 h 59314"/>
                <a:gd name="connsiteX4" fmla="*/ 0 w 3707903"/>
                <a:gd name="connsiteY4" fmla="*/ 0 h 59314"/>
                <a:gd name="connsiteX0" fmla="*/ 0 w 3707903"/>
                <a:gd name="connsiteY0" fmla="*/ 0 h 59314"/>
                <a:gd name="connsiteX1" fmla="*/ 3636403 w 3707903"/>
                <a:gd name="connsiteY1" fmla="*/ 27560 h 59314"/>
                <a:gd name="connsiteX2" fmla="*/ 3707903 w 3707903"/>
                <a:gd name="connsiteY2" fmla="*/ 59314 h 59314"/>
                <a:gd name="connsiteX3" fmla="*/ 60960 w 3707903"/>
                <a:gd name="connsiteY3" fmla="*/ 46269 h 59314"/>
                <a:gd name="connsiteX4" fmla="*/ 0 w 3707903"/>
                <a:gd name="connsiteY4" fmla="*/ 0 h 5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903" h="59314">
                  <a:moveTo>
                    <a:pt x="0" y="0"/>
                  </a:moveTo>
                  <a:lnTo>
                    <a:pt x="3636403" y="27560"/>
                  </a:lnTo>
                  <a:lnTo>
                    <a:pt x="3707903" y="59314"/>
                  </a:lnTo>
                  <a:lnTo>
                    <a:pt x="60960" y="46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D791E0-FBBB-4923-9772-8DA2E07C27DF}"/>
              </a:ext>
            </a:extLst>
          </p:cNvPr>
          <p:cNvSpPr/>
          <p:nvPr/>
        </p:nvSpPr>
        <p:spPr>
          <a:xfrm rot="19655400" flipH="1">
            <a:off x="1841479" y="2983519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9F8FC79-26CE-4D73-9979-7F813D2C7CD2}"/>
              </a:ext>
            </a:extLst>
          </p:cNvPr>
          <p:cNvSpPr/>
          <p:nvPr/>
        </p:nvSpPr>
        <p:spPr>
          <a:xfrm rot="1944600">
            <a:off x="2895666" y="2938739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5049ACC-8F5F-407C-B599-F0B9961E2EF9}"/>
              </a:ext>
            </a:extLst>
          </p:cNvPr>
          <p:cNvGrpSpPr/>
          <p:nvPr/>
        </p:nvGrpSpPr>
        <p:grpSpPr>
          <a:xfrm>
            <a:off x="2402527" y="2550186"/>
            <a:ext cx="1211329" cy="375731"/>
            <a:chOff x="2015158" y="2949141"/>
            <a:chExt cx="1780253" cy="629031"/>
          </a:xfrm>
          <a:solidFill>
            <a:srgbClr val="FFC000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50A67B0-5ACB-421F-B2B8-70817C16A02D}"/>
                </a:ext>
              </a:extLst>
            </p:cNvPr>
            <p:cNvSpPr/>
            <p:nvPr/>
          </p:nvSpPr>
          <p:spPr>
            <a:xfrm>
              <a:off x="2016116" y="2951721"/>
              <a:ext cx="1558516" cy="569826"/>
            </a:xfrm>
            <a:prstGeom prst="rect">
              <a:avLst/>
            </a:prstGeom>
            <a:grpFill/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3D713D-EA9C-43C1-B63A-02CE63B51251}"/>
                </a:ext>
              </a:extLst>
            </p:cNvPr>
            <p:cNvSpPr/>
            <p:nvPr/>
          </p:nvSpPr>
          <p:spPr>
            <a:xfrm>
              <a:off x="2236895" y="3004983"/>
              <a:ext cx="1558516" cy="569826"/>
            </a:xfrm>
            <a:prstGeom prst="rect">
              <a:avLst/>
            </a:prstGeom>
            <a:grpFill/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87">
              <a:extLst>
                <a:ext uri="{FF2B5EF4-FFF2-40B4-BE49-F238E27FC236}">
                  <a16:creationId xmlns:a16="http://schemas.microsoft.com/office/drawing/2014/main" id="{238F300B-9DB1-4D10-8449-37383CDF4051}"/>
                </a:ext>
              </a:extLst>
            </p:cNvPr>
            <p:cNvSpPr/>
            <p:nvPr/>
          </p:nvSpPr>
          <p:spPr>
            <a:xfrm>
              <a:off x="2015158" y="2956911"/>
              <a:ext cx="223773" cy="621261"/>
            </a:xfrm>
            <a:custGeom>
              <a:avLst/>
              <a:gdLst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0 w 219963"/>
                <a:gd name="connsiteY3" fmla="*/ 569826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0 w 219963"/>
                <a:gd name="connsiteY3" fmla="*/ 508866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5715 w 219963"/>
                <a:gd name="connsiteY3" fmla="*/ 516486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1905 w 219963"/>
                <a:gd name="connsiteY3" fmla="*/ 51077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3810 w 219963"/>
                <a:gd name="connsiteY3" fmla="*/ 51077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5715 w 219963"/>
                <a:gd name="connsiteY3" fmla="*/ 52220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0 w 219963"/>
                <a:gd name="connsiteY3" fmla="*/ 52220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1905 w 219963"/>
                <a:gd name="connsiteY3" fmla="*/ 516486 h 569826"/>
                <a:gd name="connsiteX4" fmla="*/ 0 w 219963"/>
                <a:gd name="connsiteY4" fmla="*/ 0 h 569826"/>
                <a:gd name="connsiteX0" fmla="*/ 0 w 223773"/>
                <a:gd name="connsiteY0" fmla="*/ 0 h 615546"/>
                <a:gd name="connsiteX1" fmla="*/ 223773 w 223773"/>
                <a:gd name="connsiteY1" fmla="*/ 45720 h 615546"/>
                <a:gd name="connsiteX2" fmla="*/ 223773 w 223773"/>
                <a:gd name="connsiteY2" fmla="*/ 615546 h 615546"/>
                <a:gd name="connsiteX3" fmla="*/ 5715 w 223773"/>
                <a:gd name="connsiteY3" fmla="*/ 562206 h 615546"/>
                <a:gd name="connsiteX4" fmla="*/ 0 w 223773"/>
                <a:gd name="connsiteY4" fmla="*/ 0 h 615546"/>
                <a:gd name="connsiteX0" fmla="*/ 0 w 223773"/>
                <a:gd name="connsiteY0" fmla="*/ 0 h 615546"/>
                <a:gd name="connsiteX1" fmla="*/ 223773 w 223773"/>
                <a:gd name="connsiteY1" fmla="*/ 45720 h 615546"/>
                <a:gd name="connsiteX2" fmla="*/ 223773 w 223773"/>
                <a:gd name="connsiteY2" fmla="*/ 615546 h 615546"/>
                <a:gd name="connsiteX3" fmla="*/ 1905 w 223773"/>
                <a:gd name="connsiteY3" fmla="*/ 567921 h 615546"/>
                <a:gd name="connsiteX4" fmla="*/ 0 w 223773"/>
                <a:gd name="connsiteY4" fmla="*/ 0 h 615546"/>
                <a:gd name="connsiteX0" fmla="*/ 0 w 223773"/>
                <a:gd name="connsiteY0" fmla="*/ 0 h 621261"/>
                <a:gd name="connsiteX1" fmla="*/ 223773 w 223773"/>
                <a:gd name="connsiteY1" fmla="*/ 45720 h 621261"/>
                <a:gd name="connsiteX2" fmla="*/ 221868 w 223773"/>
                <a:gd name="connsiteY2" fmla="*/ 621261 h 621261"/>
                <a:gd name="connsiteX3" fmla="*/ 1905 w 223773"/>
                <a:gd name="connsiteY3" fmla="*/ 567921 h 621261"/>
                <a:gd name="connsiteX4" fmla="*/ 0 w 223773"/>
                <a:gd name="connsiteY4" fmla="*/ 0 h 6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73" h="621261">
                  <a:moveTo>
                    <a:pt x="0" y="0"/>
                  </a:moveTo>
                  <a:lnTo>
                    <a:pt x="223773" y="45720"/>
                  </a:lnTo>
                  <a:lnTo>
                    <a:pt x="221868" y="621261"/>
                  </a:lnTo>
                  <a:lnTo>
                    <a:pt x="1905" y="5679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88">
              <a:extLst>
                <a:ext uri="{FF2B5EF4-FFF2-40B4-BE49-F238E27FC236}">
                  <a16:creationId xmlns:a16="http://schemas.microsoft.com/office/drawing/2014/main" id="{87D3E7F4-099D-4B2E-ACB4-20E2A9A280BF}"/>
                </a:ext>
              </a:extLst>
            </p:cNvPr>
            <p:cNvSpPr/>
            <p:nvPr/>
          </p:nvSpPr>
          <p:spPr>
            <a:xfrm>
              <a:off x="2027297" y="2949141"/>
              <a:ext cx="1768113" cy="58326"/>
            </a:xfrm>
            <a:custGeom>
              <a:avLst/>
              <a:gdLst>
                <a:gd name="connsiteX0" fmla="*/ 0 w 1768113"/>
                <a:gd name="connsiteY0" fmla="*/ 0 h 58326"/>
                <a:gd name="connsiteX1" fmla="*/ 1768113 w 1768113"/>
                <a:gd name="connsiteY1" fmla="*/ 0 h 58326"/>
                <a:gd name="connsiteX2" fmla="*/ 1768113 w 1768113"/>
                <a:gd name="connsiteY2" fmla="*/ 58326 h 58326"/>
                <a:gd name="connsiteX3" fmla="*/ 0 w 1768113"/>
                <a:gd name="connsiteY3" fmla="*/ 58326 h 58326"/>
                <a:gd name="connsiteX4" fmla="*/ 0 w 1768113"/>
                <a:gd name="connsiteY4" fmla="*/ 0 h 58326"/>
                <a:gd name="connsiteX0" fmla="*/ 0 w 1768113"/>
                <a:gd name="connsiteY0" fmla="*/ 0 h 62136"/>
                <a:gd name="connsiteX1" fmla="*/ 1768113 w 1768113"/>
                <a:gd name="connsiteY1" fmla="*/ 0 h 62136"/>
                <a:gd name="connsiteX2" fmla="*/ 1768113 w 1768113"/>
                <a:gd name="connsiteY2" fmla="*/ 58326 h 62136"/>
                <a:gd name="connsiteX3" fmla="*/ 226695 w 1768113"/>
                <a:gd name="connsiteY3" fmla="*/ 62136 h 62136"/>
                <a:gd name="connsiteX4" fmla="*/ 0 w 1768113"/>
                <a:gd name="connsiteY4" fmla="*/ 0 h 62136"/>
                <a:gd name="connsiteX0" fmla="*/ 0 w 1768113"/>
                <a:gd name="connsiteY0" fmla="*/ 0 h 58326"/>
                <a:gd name="connsiteX1" fmla="*/ 1768113 w 1768113"/>
                <a:gd name="connsiteY1" fmla="*/ 0 h 58326"/>
                <a:gd name="connsiteX2" fmla="*/ 1768113 w 1768113"/>
                <a:gd name="connsiteY2" fmla="*/ 58326 h 58326"/>
                <a:gd name="connsiteX3" fmla="*/ 217170 w 1768113"/>
                <a:gd name="connsiteY3" fmla="*/ 52611 h 58326"/>
                <a:gd name="connsiteX4" fmla="*/ 0 w 1768113"/>
                <a:gd name="connsiteY4" fmla="*/ 0 h 58326"/>
                <a:gd name="connsiteX0" fmla="*/ 0 w 1768113"/>
                <a:gd name="connsiteY0" fmla="*/ 0 h 58326"/>
                <a:gd name="connsiteX1" fmla="*/ 1768113 w 1768113"/>
                <a:gd name="connsiteY1" fmla="*/ 0 h 58326"/>
                <a:gd name="connsiteX2" fmla="*/ 1768113 w 1768113"/>
                <a:gd name="connsiteY2" fmla="*/ 58326 h 58326"/>
                <a:gd name="connsiteX3" fmla="*/ 211455 w 1768113"/>
                <a:gd name="connsiteY3" fmla="*/ 52611 h 58326"/>
                <a:gd name="connsiteX4" fmla="*/ 0 w 1768113"/>
                <a:gd name="connsiteY4" fmla="*/ 0 h 58326"/>
                <a:gd name="connsiteX0" fmla="*/ 0 w 1768113"/>
                <a:gd name="connsiteY0" fmla="*/ 1905 h 60231"/>
                <a:gd name="connsiteX1" fmla="*/ 1539513 w 1768113"/>
                <a:gd name="connsiteY1" fmla="*/ 0 h 60231"/>
                <a:gd name="connsiteX2" fmla="*/ 1768113 w 1768113"/>
                <a:gd name="connsiteY2" fmla="*/ 60231 h 60231"/>
                <a:gd name="connsiteX3" fmla="*/ 211455 w 1768113"/>
                <a:gd name="connsiteY3" fmla="*/ 54516 h 60231"/>
                <a:gd name="connsiteX4" fmla="*/ 0 w 1768113"/>
                <a:gd name="connsiteY4" fmla="*/ 1905 h 60231"/>
                <a:gd name="connsiteX0" fmla="*/ 0 w 1768113"/>
                <a:gd name="connsiteY0" fmla="*/ 1905 h 54516"/>
                <a:gd name="connsiteX1" fmla="*/ 1539513 w 1768113"/>
                <a:gd name="connsiteY1" fmla="*/ 0 h 54516"/>
                <a:gd name="connsiteX2" fmla="*/ 1768113 w 1768113"/>
                <a:gd name="connsiteY2" fmla="*/ 52611 h 54516"/>
                <a:gd name="connsiteX3" fmla="*/ 211455 w 1768113"/>
                <a:gd name="connsiteY3" fmla="*/ 54516 h 54516"/>
                <a:gd name="connsiteX4" fmla="*/ 0 w 1768113"/>
                <a:gd name="connsiteY4" fmla="*/ 1905 h 54516"/>
                <a:gd name="connsiteX0" fmla="*/ 0 w 1768113"/>
                <a:gd name="connsiteY0" fmla="*/ 5715 h 58326"/>
                <a:gd name="connsiteX1" fmla="*/ 1531893 w 1768113"/>
                <a:gd name="connsiteY1" fmla="*/ 0 h 58326"/>
                <a:gd name="connsiteX2" fmla="*/ 1768113 w 1768113"/>
                <a:gd name="connsiteY2" fmla="*/ 56421 h 58326"/>
                <a:gd name="connsiteX3" fmla="*/ 211455 w 1768113"/>
                <a:gd name="connsiteY3" fmla="*/ 58326 h 58326"/>
                <a:gd name="connsiteX4" fmla="*/ 0 w 1768113"/>
                <a:gd name="connsiteY4" fmla="*/ 5715 h 5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113" h="58326">
                  <a:moveTo>
                    <a:pt x="0" y="5715"/>
                  </a:moveTo>
                  <a:lnTo>
                    <a:pt x="1531893" y="0"/>
                  </a:lnTo>
                  <a:lnTo>
                    <a:pt x="1768113" y="56421"/>
                  </a:lnTo>
                  <a:lnTo>
                    <a:pt x="211455" y="58326"/>
                  </a:lnTo>
                  <a:lnTo>
                    <a:pt x="0" y="5715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DF594BE0-C735-4FDD-9E7F-1576FCF4AD48}"/>
              </a:ext>
            </a:extLst>
          </p:cNvPr>
          <p:cNvSpPr/>
          <p:nvPr/>
        </p:nvSpPr>
        <p:spPr>
          <a:xfrm>
            <a:off x="3830934" y="3238187"/>
            <a:ext cx="396431" cy="396431"/>
          </a:xfrm>
          <a:prstGeom prst="ellipse">
            <a:avLst/>
          </a:prstGeom>
          <a:solidFill>
            <a:srgbClr val="A4D23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226071-C964-4D31-B00D-471011831A74}"/>
              </a:ext>
            </a:extLst>
          </p:cNvPr>
          <p:cNvSpPr/>
          <p:nvPr/>
        </p:nvSpPr>
        <p:spPr>
          <a:xfrm>
            <a:off x="1730737" y="3283881"/>
            <a:ext cx="396431" cy="396431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1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>
            <a:extLst>
              <a:ext uri="{FF2B5EF4-FFF2-40B4-BE49-F238E27FC236}">
                <a16:creationId xmlns:a16="http://schemas.microsoft.com/office/drawing/2014/main" id="{2AA011BD-A15C-42B9-BBB2-6C371CA06CE1}"/>
              </a:ext>
            </a:extLst>
          </p:cNvPr>
          <p:cNvSpPr/>
          <p:nvPr/>
        </p:nvSpPr>
        <p:spPr>
          <a:xfrm>
            <a:off x="1978141" y="2882548"/>
            <a:ext cx="374712" cy="370437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83F657D-E8AD-49A5-BB9F-6C9A4693D802}"/>
              </a:ext>
            </a:extLst>
          </p:cNvPr>
          <p:cNvSpPr/>
          <p:nvPr/>
        </p:nvSpPr>
        <p:spPr>
          <a:xfrm>
            <a:off x="3402156" y="2873345"/>
            <a:ext cx="374712" cy="370437"/>
          </a:xfrm>
          <a:prstGeom prst="ellipse">
            <a:avLst/>
          </a:prstGeom>
          <a:solidFill>
            <a:srgbClr val="A4D23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98B0E37-5FD8-425E-81AB-690CBCDDB399}"/>
              </a:ext>
            </a:extLst>
          </p:cNvPr>
          <p:cNvSpPr/>
          <p:nvPr/>
        </p:nvSpPr>
        <p:spPr>
          <a:xfrm>
            <a:off x="2603927" y="3836707"/>
            <a:ext cx="522546" cy="516584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7507AF2-78FF-482F-A993-D369CBA1AB6F}"/>
              </a:ext>
            </a:extLst>
          </p:cNvPr>
          <p:cNvGrpSpPr/>
          <p:nvPr/>
        </p:nvGrpSpPr>
        <p:grpSpPr>
          <a:xfrm>
            <a:off x="1783646" y="4294815"/>
            <a:ext cx="2476639" cy="1196616"/>
            <a:chOff x="1929174" y="3556354"/>
            <a:chExt cx="2476639" cy="119661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0E8E0AF-CF8B-4221-AA1D-8BBE9E81F178}"/>
                </a:ext>
              </a:extLst>
            </p:cNvPr>
            <p:cNvGrpSpPr/>
            <p:nvPr/>
          </p:nvGrpSpPr>
          <p:grpSpPr>
            <a:xfrm>
              <a:off x="1929174" y="3590433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4491EB2-2BBB-4251-8DB6-C71F56499A50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14C5AB0-897C-4BB5-8ADD-61C733F84197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3D71459-D856-4C3F-A114-3061402C32E3}"/>
                </a:ext>
              </a:extLst>
            </p:cNvPr>
            <p:cNvGrpSpPr/>
            <p:nvPr/>
          </p:nvGrpSpPr>
          <p:grpSpPr>
            <a:xfrm>
              <a:off x="2930074" y="3556354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2A4DA4-6946-44CA-BA5E-B3951EDD1B3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DCC0067-35C0-4299-BD9C-463D59F6957F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lowchart: Terminator 70">
              <a:extLst>
                <a:ext uri="{FF2B5EF4-FFF2-40B4-BE49-F238E27FC236}">
                  <a16:creationId xmlns:a16="http://schemas.microsoft.com/office/drawing/2014/main" id="{1EA05CD3-F2F0-465C-82D0-B3CA70FFA899}"/>
                </a:ext>
              </a:extLst>
            </p:cNvPr>
            <p:cNvSpPr/>
            <p:nvPr/>
          </p:nvSpPr>
          <p:spPr>
            <a:xfrm rot="1778879">
              <a:off x="3127829" y="3922637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E048289E-5D98-4F66-B05F-25E9B70A9E93}"/>
                </a:ext>
              </a:extLst>
            </p:cNvPr>
            <p:cNvSpPr/>
            <p:nvPr/>
          </p:nvSpPr>
          <p:spPr>
            <a:xfrm rot="2060467">
              <a:off x="2514885" y="3569987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43">
              <a:extLst>
                <a:ext uri="{FF2B5EF4-FFF2-40B4-BE49-F238E27FC236}">
                  <a16:creationId xmlns:a16="http://schemas.microsoft.com/office/drawing/2014/main" id="{C4E68214-EE53-49A1-B3CD-FE49CD3E91C1}"/>
                </a:ext>
              </a:extLst>
            </p:cNvPr>
            <p:cNvSpPr/>
            <p:nvPr/>
          </p:nvSpPr>
          <p:spPr>
            <a:xfrm>
              <a:off x="2755904" y="3816529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B34A2DBF-8EAD-4081-91E2-3AB693AE0DA5}"/>
                </a:ext>
              </a:extLst>
            </p:cNvPr>
            <p:cNvSpPr/>
            <p:nvPr/>
          </p:nvSpPr>
          <p:spPr>
            <a:xfrm rot="1778879">
              <a:off x="2126929" y="3956716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547E9F7-8C21-4702-8B7B-6DD4771608A8}"/>
                </a:ext>
              </a:extLst>
            </p:cNvPr>
            <p:cNvGrpSpPr/>
            <p:nvPr/>
          </p:nvGrpSpPr>
          <p:grpSpPr>
            <a:xfrm>
              <a:off x="2406107" y="3824503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9752611-CAB0-4E39-9613-006D9D18180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A3ABB52-3BB8-4B8F-877C-7ED3D059211A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D1C3AF-1CAE-4039-828F-78183F3AD5E6}"/>
                </a:ext>
              </a:extLst>
            </p:cNvPr>
            <p:cNvCxnSpPr/>
            <p:nvPr/>
          </p:nvCxnSpPr>
          <p:spPr>
            <a:xfrm>
              <a:off x="2538778" y="3750331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9513DB3-9BFD-4C30-B240-0E7A43668C10}"/>
                </a:ext>
              </a:extLst>
            </p:cNvPr>
            <p:cNvCxnSpPr/>
            <p:nvPr/>
          </p:nvCxnSpPr>
          <p:spPr>
            <a:xfrm>
              <a:off x="2594393" y="3699979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4351668-0FA3-4DC2-8073-05A4C04CC8FE}"/>
                </a:ext>
              </a:extLst>
            </p:cNvPr>
            <p:cNvGrpSpPr/>
            <p:nvPr/>
          </p:nvGrpSpPr>
          <p:grpSpPr>
            <a:xfrm>
              <a:off x="3407007" y="3790424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8311DA7-4767-46F7-9F2A-B6F10A67799F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CFE4A1D-832B-4F22-B983-29D930454DB7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Can 2">
            <a:extLst>
              <a:ext uri="{FF2B5EF4-FFF2-40B4-BE49-F238E27FC236}">
                <a16:creationId xmlns:a16="http://schemas.microsoft.com/office/drawing/2014/main" id="{2CC76391-15E4-42AC-A35F-E55DC8A55DE6}"/>
              </a:ext>
            </a:extLst>
          </p:cNvPr>
          <p:cNvSpPr/>
          <p:nvPr/>
        </p:nvSpPr>
        <p:spPr>
          <a:xfrm>
            <a:off x="2688739" y="4157715"/>
            <a:ext cx="443846" cy="386862"/>
          </a:xfrm>
          <a:prstGeom prst="can">
            <a:avLst/>
          </a:prstGeom>
          <a:solidFill>
            <a:srgbClr val="3B3838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982A3376-9BDA-46ED-BF93-D8F475B8D095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High Fidelity Concepts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2EBEC8-F70C-4193-93CC-DD69305CA741}"/>
              </a:ext>
            </a:extLst>
          </p:cNvPr>
          <p:cNvSpPr/>
          <p:nvPr/>
        </p:nvSpPr>
        <p:spPr>
          <a:xfrm rot="3197179">
            <a:off x="1903758" y="3470476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7885015-C150-451C-9725-B5ED78210772}"/>
              </a:ext>
            </a:extLst>
          </p:cNvPr>
          <p:cNvSpPr/>
          <p:nvPr/>
        </p:nvSpPr>
        <p:spPr>
          <a:xfrm rot="18351473" flipH="1">
            <a:off x="2725445" y="3470730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FDAA60C-09A1-4A12-8BFA-835F867BCCC4}"/>
              </a:ext>
            </a:extLst>
          </p:cNvPr>
          <p:cNvSpPr/>
          <p:nvPr/>
        </p:nvSpPr>
        <p:spPr>
          <a:xfrm>
            <a:off x="2653030" y="3875193"/>
            <a:ext cx="552834" cy="552834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908CA8-ABCE-4D99-BBDA-08327599C285}"/>
              </a:ext>
            </a:extLst>
          </p:cNvPr>
          <p:cNvGrpSpPr/>
          <p:nvPr/>
        </p:nvGrpSpPr>
        <p:grpSpPr>
          <a:xfrm>
            <a:off x="1065678" y="3001346"/>
            <a:ext cx="2570287" cy="200990"/>
            <a:chOff x="523028" y="4209723"/>
            <a:chExt cx="2570287" cy="200990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5E2DFD8-F998-4D09-AE3D-4457B647F263}"/>
                </a:ext>
              </a:extLst>
            </p:cNvPr>
            <p:cNvSpPr/>
            <p:nvPr/>
          </p:nvSpPr>
          <p:spPr>
            <a:xfrm>
              <a:off x="567511" y="4244946"/>
              <a:ext cx="2525804" cy="16409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4">
              <a:extLst>
                <a:ext uri="{FF2B5EF4-FFF2-40B4-BE49-F238E27FC236}">
                  <a16:creationId xmlns:a16="http://schemas.microsoft.com/office/drawing/2014/main" id="{4FBEA326-6698-439A-81CF-D1A85F07A887}"/>
                </a:ext>
              </a:extLst>
            </p:cNvPr>
            <p:cNvSpPr/>
            <p:nvPr/>
          </p:nvSpPr>
          <p:spPr>
            <a:xfrm>
              <a:off x="524242" y="4210975"/>
              <a:ext cx="44702" cy="199738"/>
            </a:xfrm>
            <a:custGeom>
              <a:avLst/>
              <a:gdLst>
                <a:gd name="connsiteX0" fmla="*/ 0 w 64501"/>
                <a:gd name="connsiteY0" fmla="*/ 0 h 236769"/>
                <a:gd name="connsiteX1" fmla="*/ 64501 w 64501"/>
                <a:gd name="connsiteY1" fmla="*/ 0 h 236769"/>
                <a:gd name="connsiteX2" fmla="*/ 64501 w 64501"/>
                <a:gd name="connsiteY2" fmla="*/ 236769 h 236769"/>
                <a:gd name="connsiteX3" fmla="*/ 0 w 64501"/>
                <a:gd name="connsiteY3" fmla="*/ 236769 h 236769"/>
                <a:gd name="connsiteX4" fmla="*/ 0 w 64501"/>
                <a:gd name="connsiteY4" fmla="*/ 0 h 236769"/>
                <a:gd name="connsiteX0" fmla="*/ 0 w 64501"/>
                <a:gd name="connsiteY0" fmla="*/ 0 h 288204"/>
                <a:gd name="connsiteX1" fmla="*/ 64501 w 64501"/>
                <a:gd name="connsiteY1" fmla="*/ 0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  <a:gd name="connsiteX0" fmla="*/ 0 w 68311"/>
                <a:gd name="connsiteY0" fmla="*/ 0 h 288204"/>
                <a:gd name="connsiteX1" fmla="*/ 68311 w 68311"/>
                <a:gd name="connsiteY1" fmla="*/ 55245 h 288204"/>
                <a:gd name="connsiteX2" fmla="*/ 64501 w 68311"/>
                <a:gd name="connsiteY2" fmla="*/ 288204 h 288204"/>
                <a:gd name="connsiteX3" fmla="*/ 0 w 68311"/>
                <a:gd name="connsiteY3" fmla="*/ 236769 h 288204"/>
                <a:gd name="connsiteX4" fmla="*/ 0 w 68311"/>
                <a:gd name="connsiteY4" fmla="*/ 0 h 288204"/>
                <a:gd name="connsiteX0" fmla="*/ 0 w 64501"/>
                <a:gd name="connsiteY0" fmla="*/ 0 h 288204"/>
                <a:gd name="connsiteX1" fmla="*/ 62596 w 64501"/>
                <a:gd name="connsiteY1" fmla="*/ 47625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  <a:gd name="connsiteX0" fmla="*/ 0 w 66406"/>
                <a:gd name="connsiteY0" fmla="*/ 0 h 288204"/>
                <a:gd name="connsiteX1" fmla="*/ 66406 w 66406"/>
                <a:gd name="connsiteY1" fmla="*/ 47625 h 288204"/>
                <a:gd name="connsiteX2" fmla="*/ 64501 w 66406"/>
                <a:gd name="connsiteY2" fmla="*/ 288204 h 288204"/>
                <a:gd name="connsiteX3" fmla="*/ 0 w 66406"/>
                <a:gd name="connsiteY3" fmla="*/ 236769 h 288204"/>
                <a:gd name="connsiteX4" fmla="*/ 0 w 66406"/>
                <a:gd name="connsiteY4" fmla="*/ 0 h 288204"/>
                <a:gd name="connsiteX0" fmla="*/ 0 w 66406"/>
                <a:gd name="connsiteY0" fmla="*/ 0 h 288204"/>
                <a:gd name="connsiteX1" fmla="*/ 66406 w 66406"/>
                <a:gd name="connsiteY1" fmla="*/ 47625 h 288204"/>
                <a:gd name="connsiteX2" fmla="*/ 64501 w 66406"/>
                <a:gd name="connsiteY2" fmla="*/ 288204 h 288204"/>
                <a:gd name="connsiteX3" fmla="*/ 0 w 66406"/>
                <a:gd name="connsiteY3" fmla="*/ 236769 h 288204"/>
                <a:gd name="connsiteX4" fmla="*/ 0 w 66406"/>
                <a:gd name="connsiteY4" fmla="*/ 0 h 288204"/>
                <a:gd name="connsiteX0" fmla="*/ 0 w 64501"/>
                <a:gd name="connsiteY0" fmla="*/ 0 h 288204"/>
                <a:gd name="connsiteX1" fmla="*/ 62596 w 64501"/>
                <a:gd name="connsiteY1" fmla="*/ 49530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1" h="288204">
                  <a:moveTo>
                    <a:pt x="0" y="0"/>
                  </a:moveTo>
                  <a:lnTo>
                    <a:pt x="62596" y="49530"/>
                  </a:lnTo>
                  <a:lnTo>
                    <a:pt x="64501" y="288204"/>
                  </a:lnTo>
                  <a:lnTo>
                    <a:pt x="0" y="236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5">
              <a:extLst>
                <a:ext uri="{FF2B5EF4-FFF2-40B4-BE49-F238E27FC236}">
                  <a16:creationId xmlns:a16="http://schemas.microsoft.com/office/drawing/2014/main" id="{6A987202-5A48-4CD2-9EDC-C9398C087721}"/>
                </a:ext>
              </a:extLst>
            </p:cNvPr>
            <p:cNvSpPr/>
            <p:nvPr/>
          </p:nvSpPr>
          <p:spPr>
            <a:xfrm>
              <a:off x="523028" y="4209723"/>
              <a:ext cx="2569741" cy="41107"/>
            </a:xfrm>
            <a:custGeom>
              <a:avLst/>
              <a:gdLst>
                <a:gd name="connsiteX0" fmla="*/ 0 w 395440"/>
                <a:gd name="connsiteY0" fmla="*/ 0 h 236769"/>
                <a:gd name="connsiteX1" fmla="*/ 395440 w 395440"/>
                <a:gd name="connsiteY1" fmla="*/ 0 h 236769"/>
                <a:gd name="connsiteX2" fmla="*/ 395440 w 395440"/>
                <a:gd name="connsiteY2" fmla="*/ 236769 h 236769"/>
                <a:gd name="connsiteX3" fmla="*/ 0 w 395440"/>
                <a:gd name="connsiteY3" fmla="*/ 236769 h 236769"/>
                <a:gd name="connsiteX4" fmla="*/ 0 w 395440"/>
                <a:gd name="connsiteY4" fmla="*/ 0 h 236769"/>
                <a:gd name="connsiteX0" fmla="*/ 0 w 395440"/>
                <a:gd name="connsiteY0" fmla="*/ 0 h 236769"/>
                <a:gd name="connsiteX1" fmla="*/ 395440 w 395440"/>
                <a:gd name="connsiteY1" fmla="*/ 0 h 236769"/>
                <a:gd name="connsiteX2" fmla="*/ 395440 w 395440"/>
                <a:gd name="connsiteY2" fmla="*/ 236769 h 236769"/>
                <a:gd name="connsiteX3" fmla="*/ 95250 w 395440"/>
                <a:gd name="connsiteY3" fmla="*/ 51984 h 236769"/>
                <a:gd name="connsiteX4" fmla="*/ 0 w 395440"/>
                <a:gd name="connsiteY4" fmla="*/ 0 h 236769"/>
                <a:gd name="connsiteX0" fmla="*/ 0 w 458305"/>
                <a:gd name="connsiteY0" fmla="*/ 0 h 55794"/>
                <a:gd name="connsiteX1" fmla="*/ 395440 w 458305"/>
                <a:gd name="connsiteY1" fmla="*/ 0 h 55794"/>
                <a:gd name="connsiteX2" fmla="*/ 458305 w 458305"/>
                <a:gd name="connsiteY2" fmla="*/ 55794 h 55794"/>
                <a:gd name="connsiteX3" fmla="*/ 95250 w 458305"/>
                <a:gd name="connsiteY3" fmla="*/ 51984 h 55794"/>
                <a:gd name="connsiteX4" fmla="*/ 0 w 458305"/>
                <a:gd name="connsiteY4" fmla="*/ 0 h 55794"/>
                <a:gd name="connsiteX0" fmla="*/ 0 w 458305"/>
                <a:gd name="connsiteY0" fmla="*/ 0 h 59604"/>
                <a:gd name="connsiteX1" fmla="*/ 395440 w 458305"/>
                <a:gd name="connsiteY1" fmla="*/ 0 h 59604"/>
                <a:gd name="connsiteX2" fmla="*/ 458305 w 458305"/>
                <a:gd name="connsiteY2" fmla="*/ 55794 h 59604"/>
                <a:gd name="connsiteX3" fmla="*/ 60960 w 458305"/>
                <a:gd name="connsiteY3" fmla="*/ 59604 h 59604"/>
                <a:gd name="connsiteX4" fmla="*/ 0 w 458305"/>
                <a:gd name="connsiteY4" fmla="*/ 0 h 59604"/>
                <a:gd name="connsiteX0" fmla="*/ 0 w 454495"/>
                <a:gd name="connsiteY0" fmla="*/ 0 h 59604"/>
                <a:gd name="connsiteX1" fmla="*/ 395440 w 454495"/>
                <a:gd name="connsiteY1" fmla="*/ 0 h 59604"/>
                <a:gd name="connsiteX2" fmla="*/ 454495 w 454495"/>
                <a:gd name="connsiteY2" fmla="*/ 48174 h 59604"/>
                <a:gd name="connsiteX3" fmla="*/ 60960 w 454495"/>
                <a:gd name="connsiteY3" fmla="*/ 59604 h 59604"/>
                <a:gd name="connsiteX4" fmla="*/ 0 w 454495"/>
                <a:gd name="connsiteY4" fmla="*/ 0 h 59604"/>
                <a:gd name="connsiteX0" fmla="*/ 0 w 454495"/>
                <a:gd name="connsiteY0" fmla="*/ 0 h 51984"/>
                <a:gd name="connsiteX1" fmla="*/ 395440 w 454495"/>
                <a:gd name="connsiteY1" fmla="*/ 0 h 51984"/>
                <a:gd name="connsiteX2" fmla="*/ 454495 w 454495"/>
                <a:gd name="connsiteY2" fmla="*/ 48174 h 51984"/>
                <a:gd name="connsiteX3" fmla="*/ 60960 w 454495"/>
                <a:gd name="connsiteY3" fmla="*/ 51984 h 51984"/>
                <a:gd name="connsiteX4" fmla="*/ 0 w 454495"/>
                <a:gd name="connsiteY4" fmla="*/ 0 h 51984"/>
                <a:gd name="connsiteX0" fmla="*/ 0 w 454495"/>
                <a:gd name="connsiteY0" fmla="*/ 0 h 51984"/>
                <a:gd name="connsiteX1" fmla="*/ 395440 w 454495"/>
                <a:gd name="connsiteY1" fmla="*/ 0 h 51984"/>
                <a:gd name="connsiteX2" fmla="*/ 454495 w 454495"/>
                <a:gd name="connsiteY2" fmla="*/ 48174 h 51984"/>
                <a:gd name="connsiteX3" fmla="*/ 62865 w 454495"/>
                <a:gd name="connsiteY3" fmla="*/ 51984 h 51984"/>
                <a:gd name="connsiteX4" fmla="*/ 0 w 454495"/>
                <a:gd name="connsiteY4" fmla="*/ 0 h 51984"/>
                <a:gd name="connsiteX0" fmla="*/ 0 w 448780"/>
                <a:gd name="connsiteY0" fmla="*/ 0 h 51984"/>
                <a:gd name="connsiteX1" fmla="*/ 395440 w 448780"/>
                <a:gd name="connsiteY1" fmla="*/ 0 h 51984"/>
                <a:gd name="connsiteX2" fmla="*/ 448780 w 448780"/>
                <a:gd name="connsiteY2" fmla="*/ 40554 h 51984"/>
                <a:gd name="connsiteX3" fmla="*/ 62865 w 448780"/>
                <a:gd name="connsiteY3" fmla="*/ 51984 h 51984"/>
                <a:gd name="connsiteX4" fmla="*/ 0 w 448780"/>
                <a:gd name="connsiteY4" fmla="*/ 0 h 51984"/>
                <a:gd name="connsiteX0" fmla="*/ 0 w 454495"/>
                <a:gd name="connsiteY0" fmla="*/ 0 h 53889"/>
                <a:gd name="connsiteX1" fmla="*/ 395440 w 454495"/>
                <a:gd name="connsiteY1" fmla="*/ 0 h 53889"/>
                <a:gd name="connsiteX2" fmla="*/ 454495 w 454495"/>
                <a:gd name="connsiteY2" fmla="*/ 53889 h 53889"/>
                <a:gd name="connsiteX3" fmla="*/ 62865 w 454495"/>
                <a:gd name="connsiteY3" fmla="*/ 51984 h 53889"/>
                <a:gd name="connsiteX4" fmla="*/ 0 w 454495"/>
                <a:gd name="connsiteY4" fmla="*/ 0 h 53889"/>
                <a:gd name="connsiteX0" fmla="*/ 0 w 450685"/>
                <a:gd name="connsiteY0" fmla="*/ 0 h 51984"/>
                <a:gd name="connsiteX1" fmla="*/ 395440 w 450685"/>
                <a:gd name="connsiteY1" fmla="*/ 0 h 51984"/>
                <a:gd name="connsiteX2" fmla="*/ 450685 w 450685"/>
                <a:gd name="connsiteY2" fmla="*/ 44364 h 51984"/>
                <a:gd name="connsiteX3" fmla="*/ 62865 w 450685"/>
                <a:gd name="connsiteY3" fmla="*/ 51984 h 51984"/>
                <a:gd name="connsiteX4" fmla="*/ 0 w 450685"/>
                <a:gd name="connsiteY4" fmla="*/ 0 h 51984"/>
                <a:gd name="connsiteX0" fmla="*/ 0 w 450685"/>
                <a:gd name="connsiteY0" fmla="*/ 0 h 51984"/>
                <a:gd name="connsiteX1" fmla="*/ 395440 w 450685"/>
                <a:gd name="connsiteY1" fmla="*/ 0 h 51984"/>
                <a:gd name="connsiteX2" fmla="*/ 450685 w 450685"/>
                <a:gd name="connsiteY2" fmla="*/ 44364 h 51984"/>
                <a:gd name="connsiteX3" fmla="*/ 62865 w 450685"/>
                <a:gd name="connsiteY3" fmla="*/ 51984 h 51984"/>
                <a:gd name="connsiteX4" fmla="*/ 0 w 450685"/>
                <a:gd name="connsiteY4" fmla="*/ 0 h 51984"/>
                <a:gd name="connsiteX0" fmla="*/ 0 w 450685"/>
                <a:gd name="connsiteY0" fmla="*/ 0 h 48174"/>
                <a:gd name="connsiteX1" fmla="*/ 395440 w 450685"/>
                <a:gd name="connsiteY1" fmla="*/ 0 h 48174"/>
                <a:gd name="connsiteX2" fmla="*/ 450685 w 450685"/>
                <a:gd name="connsiteY2" fmla="*/ 44364 h 48174"/>
                <a:gd name="connsiteX3" fmla="*/ 66675 w 450685"/>
                <a:gd name="connsiteY3" fmla="*/ 48174 h 48174"/>
                <a:gd name="connsiteX4" fmla="*/ 0 w 450685"/>
                <a:gd name="connsiteY4" fmla="*/ 0 h 48174"/>
                <a:gd name="connsiteX0" fmla="*/ 0 w 450685"/>
                <a:gd name="connsiteY0" fmla="*/ 0 h 55794"/>
                <a:gd name="connsiteX1" fmla="*/ 395440 w 450685"/>
                <a:gd name="connsiteY1" fmla="*/ 0 h 55794"/>
                <a:gd name="connsiteX2" fmla="*/ 450685 w 450685"/>
                <a:gd name="connsiteY2" fmla="*/ 44364 h 55794"/>
                <a:gd name="connsiteX3" fmla="*/ 68580 w 450685"/>
                <a:gd name="connsiteY3" fmla="*/ 55794 h 55794"/>
                <a:gd name="connsiteX4" fmla="*/ 0 w 450685"/>
                <a:gd name="connsiteY4" fmla="*/ 0 h 55794"/>
                <a:gd name="connsiteX0" fmla="*/ 0 w 450685"/>
                <a:gd name="connsiteY0" fmla="*/ 0 h 48174"/>
                <a:gd name="connsiteX1" fmla="*/ 395440 w 450685"/>
                <a:gd name="connsiteY1" fmla="*/ 0 h 48174"/>
                <a:gd name="connsiteX2" fmla="*/ 450685 w 450685"/>
                <a:gd name="connsiteY2" fmla="*/ 44364 h 48174"/>
                <a:gd name="connsiteX3" fmla="*/ 70485 w 450685"/>
                <a:gd name="connsiteY3" fmla="*/ 48174 h 48174"/>
                <a:gd name="connsiteX4" fmla="*/ 0 w 450685"/>
                <a:gd name="connsiteY4" fmla="*/ 0 h 48174"/>
                <a:gd name="connsiteX0" fmla="*/ 0 w 450685"/>
                <a:gd name="connsiteY0" fmla="*/ 0 h 46269"/>
                <a:gd name="connsiteX1" fmla="*/ 395440 w 450685"/>
                <a:gd name="connsiteY1" fmla="*/ 0 h 46269"/>
                <a:gd name="connsiteX2" fmla="*/ 450685 w 450685"/>
                <a:gd name="connsiteY2" fmla="*/ 44364 h 46269"/>
                <a:gd name="connsiteX3" fmla="*/ 60960 w 450685"/>
                <a:gd name="connsiteY3" fmla="*/ 46269 h 46269"/>
                <a:gd name="connsiteX4" fmla="*/ 0 w 450685"/>
                <a:gd name="connsiteY4" fmla="*/ 0 h 46269"/>
                <a:gd name="connsiteX0" fmla="*/ 0 w 456400"/>
                <a:gd name="connsiteY0" fmla="*/ 0 h 46269"/>
                <a:gd name="connsiteX1" fmla="*/ 395440 w 456400"/>
                <a:gd name="connsiteY1" fmla="*/ 0 h 46269"/>
                <a:gd name="connsiteX2" fmla="*/ 456400 w 456400"/>
                <a:gd name="connsiteY2" fmla="*/ 40554 h 46269"/>
                <a:gd name="connsiteX3" fmla="*/ 60960 w 456400"/>
                <a:gd name="connsiteY3" fmla="*/ 46269 h 46269"/>
                <a:gd name="connsiteX4" fmla="*/ 0 w 456400"/>
                <a:gd name="connsiteY4" fmla="*/ 0 h 46269"/>
                <a:gd name="connsiteX0" fmla="*/ 0 w 456400"/>
                <a:gd name="connsiteY0" fmla="*/ 0 h 46269"/>
                <a:gd name="connsiteX1" fmla="*/ 395440 w 456400"/>
                <a:gd name="connsiteY1" fmla="*/ 0 h 46269"/>
                <a:gd name="connsiteX2" fmla="*/ 456400 w 456400"/>
                <a:gd name="connsiteY2" fmla="*/ 46269 h 46269"/>
                <a:gd name="connsiteX3" fmla="*/ 60960 w 456400"/>
                <a:gd name="connsiteY3" fmla="*/ 46269 h 46269"/>
                <a:gd name="connsiteX4" fmla="*/ 0 w 456400"/>
                <a:gd name="connsiteY4" fmla="*/ 0 h 46269"/>
                <a:gd name="connsiteX0" fmla="*/ 0 w 1340320"/>
                <a:gd name="connsiteY0" fmla="*/ 0 h 51984"/>
                <a:gd name="connsiteX1" fmla="*/ 395440 w 1340320"/>
                <a:gd name="connsiteY1" fmla="*/ 0 h 51984"/>
                <a:gd name="connsiteX2" fmla="*/ 1340320 w 1340320"/>
                <a:gd name="connsiteY2" fmla="*/ 51984 h 51984"/>
                <a:gd name="connsiteX3" fmla="*/ 60960 w 1340320"/>
                <a:gd name="connsiteY3" fmla="*/ 46269 h 51984"/>
                <a:gd name="connsiteX4" fmla="*/ 0 w 1340320"/>
                <a:gd name="connsiteY4" fmla="*/ 0 h 51984"/>
                <a:gd name="connsiteX0" fmla="*/ 0 w 1340320"/>
                <a:gd name="connsiteY0" fmla="*/ 0 h 51984"/>
                <a:gd name="connsiteX1" fmla="*/ 1243165 w 1340320"/>
                <a:gd name="connsiteY1" fmla="*/ 1905 h 51984"/>
                <a:gd name="connsiteX2" fmla="*/ 1340320 w 1340320"/>
                <a:gd name="connsiteY2" fmla="*/ 51984 h 51984"/>
                <a:gd name="connsiteX3" fmla="*/ 60960 w 1340320"/>
                <a:gd name="connsiteY3" fmla="*/ 46269 h 51984"/>
                <a:gd name="connsiteX4" fmla="*/ 0 w 1340320"/>
                <a:gd name="connsiteY4" fmla="*/ 0 h 51984"/>
                <a:gd name="connsiteX0" fmla="*/ 0 w 3707903"/>
                <a:gd name="connsiteY0" fmla="*/ 0 h 59314"/>
                <a:gd name="connsiteX1" fmla="*/ 1243165 w 3707903"/>
                <a:gd name="connsiteY1" fmla="*/ 1905 h 59314"/>
                <a:gd name="connsiteX2" fmla="*/ 3707903 w 3707903"/>
                <a:gd name="connsiteY2" fmla="*/ 59314 h 59314"/>
                <a:gd name="connsiteX3" fmla="*/ 60960 w 3707903"/>
                <a:gd name="connsiteY3" fmla="*/ 46269 h 59314"/>
                <a:gd name="connsiteX4" fmla="*/ 0 w 3707903"/>
                <a:gd name="connsiteY4" fmla="*/ 0 h 59314"/>
                <a:gd name="connsiteX0" fmla="*/ 0 w 3707903"/>
                <a:gd name="connsiteY0" fmla="*/ 0 h 59314"/>
                <a:gd name="connsiteX1" fmla="*/ 3636403 w 3707903"/>
                <a:gd name="connsiteY1" fmla="*/ 27560 h 59314"/>
                <a:gd name="connsiteX2" fmla="*/ 3707903 w 3707903"/>
                <a:gd name="connsiteY2" fmla="*/ 59314 h 59314"/>
                <a:gd name="connsiteX3" fmla="*/ 60960 w 3707903"/>
                <a:gd name="connsiteY3" fmla="*/ 46269 h 59314"/>
                <a:gd name="connsiteX4" fmla="*/ 0 w 3707903"/>
                <a:gd name="connsiteY4" fmla="*/ 0 h 5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903" h="59314">
                  <a:moveTo>
                    <a:pt x="0" y="0"/>
                  </a:moveTo>
                  <a:lnTo>
                    <a:pt x="3636403" y="27560"/>
                  </a:lnTo>
                  <a:lnTo>
                    <a:pt x="3707903" y="59314"/>
                  </a:lnTo>
                  <a:lnTo>
                    <a:pt x="60960" y="46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D791E0-FBBB-4923-9772-8DA2E07C27DF}"/>
              </a:ext>
            </a:extLst>
          </p:cNvPr>
          <p:cNvSpPr/>
          <p:nvPr/>
        </p:nvSpPr>
        <p:spPr>
          <a:xfrm rot="18461756" flipH="1">
            <a:off x="1962249" y="2472435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9F8FC79-26CE-4D73-9979-7F813D2C7CD2}"/>
              </a:ext>
            </a:extLst>
          </p:cNvPr>
          <p:cNvSpPr/>
          <p:nvPr/>
        </p:nvSpPr>
        <p:spPr>
          <a:xfrm rot="3063417">
            <a:off x="2683995" y="2490154"/>
            <a:ext cx="1207974" cy="232591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5049ACC-8F5F-407C-B599-F0B9961E2EF9}"/>
              </a:ext>
            </a:extLst>
          </p:cNvPr>
          <p:cNvGrpSpPr/>
          <p:nvPr/>
        </p:nvGrpSpPr>
        <p:grpSpPr>
          <a:xfrm>
            <a:off x="2330215" y="1948875"/>
            <a:ext cx="1211329" cy="375731"/>
            <a:chOff x="2015158" y="2949141"/>
            <a:chExt cx="1780253" cy="629031"/>
          </a:xfrm>
          <a:solidFill>
            <a:srgbClr val="FFC000"/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50A67B0-5ACB-421F-B2B8-70817C16A02D}"/>
                </a:ext>
              </a:extLst>
            </p:cNvPr>
            <p:cNvSpPr/>
            <p:nvPr/>
          </p:nvSpPr>
          <p:spPr>
            <a:xfrm>
              <a:off x="2016116" y="2951721"/>
              <a:ext cx="1558516" cy="569826"/>
            </a:xfrm>
            <a:prstGeom prst="rect">
              <a:avLst/>
            </a:prstGeom>
            <a:grpFill/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43D713D-EA9C-43C1-B63A-02CE63B51251}"/>
                </a:ext>
              </a:extLst>
            </p:cNvPr>
            <p:cNvSpPr/>
            <p:nvPr/>
          </p:nvSpPr>
          <p:spPr>
            <a:xfrm>
              <a:off x="2236895" y="3004983"/>
              <a:ext cx="1558516" cy="569826"/>
            </a:xfrm>
            <a:prstGeom prst="rect">
              <a:avLst/>
            </a:prstGeom>
            <a:grpFill/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87">
              <a:extLst>
                <a:ext uri="{FF2B5EF4-FFF2-40B4-BE49-F238E27FC236}">
                  <a16:creationId xmlns:a16="http://schemas.microsoft.com/office/drawing/2014/main" id="{238F300B-9DB1-4D10-8449-37383CDF4051}"/>
                </a:ext>
              </a:extLst>
            </p:cNvPr>
            <p:cNvSpPr/>
            <p:nvPr/>
          </p:nvSpPr>
          <p:spPr>
            <a:xfrm>
              <a:off x="2015158" y="2956911"/>
              <a:ext cx="223773" cy="621261"/>
            </a:xfrm>
            <a:custGeom>
              <a:avLst/>
              <a:gdLst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0 w 219963"/>
                <a:gd name="connsiteY3" fmla="*/ 569826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0 w 219963"/>
                <a:gd name="connsiteY3" fmla="*/ 508866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5715 w 219963"/>
                <a:gd name="connsiteY3" fmla="*/ 516486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1905 w 219963"/>
                <a:gd name="connsiteY3" fmla="*/ 51077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3810 w 219963"/>
                <a:gd name="connsiteY3" fmla="*/ 51077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5715 w 219963"/>
                <a:gd name="connsiteY3" fmla="*/ 52220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0 w 219963"/>
                <a:gd name="connsiteY3" fmla="*/ 522201 h 569826"/>
                <a:gd name="connsiteX4" fmla="*/ 0 w 219963"/>
                <a:gd name="connsiteY4" fmla="*/ 0 h 569826"/>
                <a:gd name="connsiteX0" fmla="*/ 0 w 219963"/>
                <a:gd name="connsiteY0" fmla="*/ 0 h 569826"/>
                <a:gd name="connsiteX1" fmla="*/ 219963 w 219963"/>
                <a:gd name="connsiteY1" fmla="*/ 0 h 569826"/>
                <a:gd name="connsiteX2" fmla="*/ 219963 w 219963"/>
                <a:gd name="connsiteY2" fmla="*/ 569826 h 569826"/>
                <a:gd name="connsiteX3" fmla="*/ 1905 w 219963"/>
                <a:gd name="connsiteY3" fmla="*/ 516486 h 569826"/>
                <a:gd name="connsiteX4" fmla="*/ 0 w 219963"/>
                <a:gd name="connsiteY4" fmla="*/ 0 h 569826"/>
                <a:gd name="connsiteX0" fmla="*/ 0 w 223773"/>
                <a:gd name="connsiteY0" fmla="*/ 0 h 615546"/>
                <a:gd name="connsiteX1" fmla="*/ 223773 w 223773"/>
                <a:gd name="connsiteY1" fmla="*/ 45720 h 615546"/>
                <a:gd name="connsiteX2" fmla="*/ 223773 w 223773"/>
                <a:gd name="connsiteY2" fmla="*/ 615546 h 615546"/>
                <a:gd name="connsiteX3" fmla="*/ 5715 w 223773"/>
                <a:gd name="connsiteY3" fmla="*/ 562206 h 615546"/>
                <a:gd name="connsiteX4" fmla="*/ 0 w 223773"/>
                <a:gd name="connsiteY4" fmla="*/ 0 h 615546"/>
                <a:gd name="connsiteX0" fmla="*/ 0 w 223773"/>
                <a:gd name="connsiteY0" fmla="*/ 0 h 615546"/>
                <a:gd name="connsiteX1" fmla="*/ 223773 w 223773"/>
                <a:gd name="connsiteY1" fmla="*/ 45720 h 615546"/>
                <a:gd name="connsiteX2" fmla="*/ 223773 w 223773"/>
                <a:gd name="connsiteY2" fmla="*/ 615546 h 615546"/>
                <a:gd name="connsiteX3" fmla="*/ 1905 w 223773"/>
                <a:gd name="connsiteY3" fmla="*/ 567921 h 615546"/>
                <a:gd name="connsiteX4" fmla="*/ 0 w 223773"/>
                <a:gd name="connsiteY4" fmla="*/ 0 h 615546"/>
                <a:gd name="connsiteX0" fmla="*/ 0 w 223773"/>
                <a:gd name="connsiteY0" fmla="*/ 0 h 621261"/>
                <a:gd name="connsiteX1" fmla="*/ 223773 w 223773"/>
                <a:gd name="connsiteY1" fmla="*/ 45720 h 621261"/>
                <a:gd name="connsiteX2" fmla="*/ 221868 w 223773"/>
                <a:gd name="connsiteY2" fmla="*/ 621261 h 621261"/>
                <a:gd name="connsiteX3" fmla="*/ 1905 w 223773"/>
                <a:gd name="connsiteY3" fmla="*/ 567921 h 621261"/>
                <a:gd name="connsiteX4" fmla="*/ 0 w 223773"/>
                <a:gd name="connsiteY4" fmla="*/ 0 h 62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773" h="621261">
                  <a:moveTo>
                    <a:pt x="0" y="0"/>
                  </a:moveTo>
                  <a:lnTo>
                    <a:pt x="223773" y="45720"/>
                  </a:lnTo>
                  <a:lnTo>
                    <a:pt x="221868" y="621261"/>
                  </a:lnTo>
                  <a:lnTo>
                    <a:pt x="1905" y="5679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88">
              <a:extLst>
                <a:ext uri="{FF2B5EF4-FFF2-40B4-BE49-F238E27FC236}">
                  <a16:creationId xmlns:a16="http://schemas.microsoft.com/office/drawing/2014/main" id="{87D3E7F4-099D-4B2E-ACB4-20E2A9A280BF}"/>
                </a:ext>
              </a:extLst>
            </p:cNvPr>
            <p:cNvSpPr/>
            <p:nvPr/>
          </p:nvSpPr>
          <p:spPr>
            <a:xfrm>
              <a:off x="2027297" y="2949141"/>
              <a:ext cx="1768113" cy="58326"/>
            </a:xfrm>
            <a:custGeom>
              <a:avLst/>
              <a:gdLst>
                <a:gd name="connsiteX0" fmla="*/ 0 w 1768113"/>
                <a:gd name="connsiteY0" fmla="*/ 0 h 58326"/>
                <a:gd name="connsiteX1" fmla="*/ 1768113 w 1768113"/>
                <a:gd name="connsiteY1" fmla="*/ 0 h 58326"/>
                <a:gd name="connsiteX2" fmla="*/ 1768113 w 1768113"/>
                <a:gd name="connsiteY2" fmla="*/ 58326 h 58326"/>
                <a:gd name="connsiteX3" fmla="*/ 0 w 1768113"/>
                <a:gd name="connsiteY3" fmla="*/ 58326 h 58326"/>
                <a:gd name="connsiteX4" fmla="*/ 0 w 1768113"/>
                <a:gd name="connsiteY4" fmla="*/ 0 h 58326"/>
                <a:gd name="connsiteX0" fmla="*/ 0 w 1768113"/>
                <a:gd name="connsiteY0" fmla="*/ 0 h 62136"/>
                <a:gd name="connsiteX1" fmla="*/ 1768113 w 1768113"/>
                <a:gd name="connsiteY1" fmla="*/ 0 h 62136"/>
                <a:gd name="connsiteX2" fmla="*/ 1768113 w 1768113"/>
                <a:gd name="connsiteY2" fmla="*/ 58326 h 62136"/>
                <a:gd name="connsiteX3" fmla="*/ 226695 w 1768113"/>
                <a:gd name="connsiteY3" fmla="*/ 62136 h 62136"/>
                <a:gd name="connsiteX4" fmla="*/ 0 w 1768113"/>
                <a:gd name="connsiteY4" fmla="*/ 0 h 62136"/>
                <a:gd name="connsiteX0" fmla="*/ 0 w 1768113"/>
                <a:gd name="connsiteY0" fmla="*/ 0 h 58326"/>
                <a:gd name="connsiteX1" fmla="*/ 1768113 w 1768113"/>
                <a:gd name="connsiteY1" fmla="*/ 0 h 58326"/>
                <a:gd name="connsiteX2" fmla="*/ 1768113 w 1768113"/>
                <a:gd name="connsiteY2" fmla="*/ 58326 h 58326"/>
                <a:gd name="connsiteX3" fmla="*/ 217170 w 1768113"/>
                <a:gd name="connsiteY3" fmla="*/ 52611 h 58326"/>
                <a:gd name="connsiteX4" fmla="*/ 0 w 1768113"/>
                <a:gd name="connsiteY4" fmla="*/ 0 h 58326"/>
                <a:gd name="connsiteX0" fmla="*/ 0 w 1768113"/>
                <a:gd name="connsiteY0" fmla="*/ 0 h 58326"/>
                <a:gd name="connsiteX1" fmla="*/ 1768113 w 1768113"/>
                <a:gd name="connsiteY1" fmla="*/ 0 h 58326"/>
                <a:gd name="connsiteX2" fmla="*/ 1768113 w 1768113"/>
                <a:gd name="connsiteY2" fmla="*/ 58326 h 58326"/>
                <a:gd name="connsiteX3" fmla="*/ 211455 w 1768113"/>
                <a:gd name="connsiteY3" fmla="*/ 52611 h 58326"/>
                <a:gd name="connsiteX4" fmla="*/ 0 w 1768113"/>
                <a:gd name="connsiteY4" fmla="*/ 0 h 58326"/>
                <a:gd name="connsiteX0" fmla="*/ 0 w 1768113"/>
                <a:gd name="connsiteY0" fmla="*/ 1905 h 60231"/>
                <a:gd name="connsiteX1" fmla="*/ 1539513 w 1768113"/>
                <a:gd name="connsiteY1" fmla="*/ 0 h 60231"/>
                <a:gd name="connsiteX2" fmla="*/ 1768113 w 1768113"/>
                <a:gd name="connsiteY2" fmla="*/ 60231 h 60231"/>
                <a:gd name="connsiteX3" fmla="*/ 211455 w 1768113"/>
                <a:gd name="connsiteY3" fmla="*/ 54516 h 60231"/>
                <a:gd name="connsiteX4" fmla="*/ 0 w 1768113"/>
                <a:gd name="connsiteY4" fmla="*/ 1905 h 60231"/>
                <a:gd name="connsiteX0" fmla="*/ 0 w 1768113"/>
                <a:gd name="connsiteY0" fmla="*/ 1905 h 54516"/>
                <a:gd name="connsiteX1" fmla="*/ 1539513 w 1768113"/>
                <a:gd name="connsiteY1" fmla="*/ 0 h 54516"/>
                <a:gd name="connsiteX2" fmla="*/ 1768113 w 1768113"/>
                <a:gd name="connsiteY2" fmla="*/ 52611 h 54516"/>
                <a:gd name="connsiteX3" fmla="*/ 211455 w 1768113"/>
                <a:gd name="connsiteY3" fmla="*/ 54516 h 54516"/>
                <a:gd name="connsiteX4" fmla="*/ 0 w 1768113"/>
                <a:gd name="connsiteY4" fmla="*/ 1905 h 54516"/>
                <a:gd name="connsiteX0" fmla="*/ 0 w 1768113"/>
                <a:gd name="connsiteY0" fmla="*/ 5715 h 58326"/>
                <a:gd name="connsiteX1" fmla="*/ 1531893 w 1768113"/>
                <a:gd name="connsiteY1" fmla="*/ 0 h 58326"/>
                <a:gd name="connsiteX2" fmla="*/ 1768113 w 1768113"/>
                <a:gd name="connsiteY2" fmla="*/ 56421 h 58326"/>
                <a:gd name="connsiteX3" fmla="*/ 211455 w 1768113"/>
                <a:gd name="connsiteY3" fmla="*/ 58326 h 58326"/>
                <a:gd name="connsiteX4" fmla="*/ 0 w 1768113"/>
                <a:gd name="connsiteY4" fmla="*/ 5715 h 5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113" h="58326">
                  <a:moveTo>
                    <a:pt x="0" y="5715"/>
                  </a:moveTo>
                  <a:lnTo>
                    <a:pt x="1531893" y="0"/>
                  </a:lnTo>
                  <a:lnTo>
                    <a:pt x="1768113" y="56421"/>
                  </a:lnTo>
                  <a:lnTo>
                    <a:pt x="211455" y="58326"/>
                  </a:lnTo>
                  <a:lnTo>
                    <a:pt x="0" y="5715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DF594BE0-C735-4FDD-9E7F-1576FCF4AD48}"/>
              </a:ext>
            </a:extLst>
          </p:cNvPr>
          <p:cNvSpPr/>
          <p:nvPr/>
        </p:nvSpPr>
        <p:spPr>
          <a:xfrm>
            <a:off x="3459827" y="2922087"/>
            <a:ext cx="396431" cy="396431"/>
          </a:xfrm>
          <a:prstGeom prst="ellipse">
            <a:avLst/>
          </a:prstGeom>
          <a:solidFill>
            <a:srgbClr val="A4D23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226071-C964-4D31-B00D-471011831A74}"/>
              </a:ext>
            </a:extLst>
          </p:cNvPr>
          <p:cNvSpPr/>
          <p:nvPr/>
        </p:nvSpPr>
        <p:spPr>
          <a:xfrm>
            <a:off x="2029119" y="2918740"/>
            <a:ext cx="396431" cy="396431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74">
            <a:extLst>
              <a:ext uri="{FF2B5EF4-FFF2-40B4-BE49-F238E27FC236}">
                <a16:creationId xmlns:a16="http://schemas.microsoft.com/office/drawing/2014/main" id="{5079132E-8206-4B56-BEC1-CA4D30CD7EE4}"/>
              </a:ext>
            </a:extLst>
          </p:cNvPr>
          <p:cNvSpPr/>
          <p:nvPr/>
        </p:nvSpPr>
        <p:spPr>
          <a:xfrm>
            <a:off x="6096000" y="1800028"/>
            <a:ext cx="5705886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MS PGothic"/>
                <a:ea typeface="MS PGothic"/>
              </a:rPr>
              <a:t>Single robot Car Jack</a:t>
            </a:r>
            <a:endParaRPr lang="en-US" sz="3600" b="1">
              <a:solidFill>
                <a:schemeClr val="bg1"/>
              </a:solidFill>
              <a:latin typeface="Arial" panose="020B0604020202020204"/>
              <a:ea typeface="MS PGothic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Simple lifting mechanism with high mechanical advantage</a:t>
            </a:r>
            <a:endParaRPr lang="en-US">
              <a:solidFill>
                <a:schemeClr val="bg1"/>
              </a:solidFill>
              <a:cs typeface="Arial" panose="020B0604020202020204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Motor driven vertical translation</a:t>
            </a:r>
          </a:p>
        </p:txBody>
      </p:sp>
    </p:spTree>
    <p:extLst>
      <p:ext uri="{BB962C8B-B14F-4D97-AF65-F5344CB8AC3E}">
        <p14:creationId xmlns:p14="http://schemas.microsoft.com/office/powerpoint/2010/main" val="345286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3C1C3A8A-BDC6-03AF-37F3-5047976C84FD}"/>
              </a:ext>
            </a:extLst>
          </p:cNvPr>
          <p:cNvSpPr/>
          <p:nvPr/>
        </p:nvSpPr>
        <p:spPr>
          <a:xfrm>
            <a:off x="785812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Pairwise Comparison</a:t>
            </a:r>
          </a:p>
        </p:txBody>
      </p:sp>
      <p:pic>
        <p:nvPicPr>
          <p:cNvPr id="16" name="Graphic 15" descr="Dice with solid fill">
            <a:extLst>
              <a:ext uri="{FF2B5EF4-FFF2-40B4-BE49-F238E27FC236}">
                <a16:creationId xmlns:a16="http://schemas.microsoft.com/office/drawing/2014/main" id="{88F8774A-7624-38ED-0ED5-B207490EA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3656" y="2099881"/>
            <a:ext cx="1910145" cy="1910145"/>
          </a:xfrm>
          <a:prstGeom prst="rect">
            <a:avLst/>
          </a:prstGeom>
        </p:spPr>
      </p:pic>
      <p:pic>
        <p:nvPicPr>
          <p:cNvPr id="18" name="Graphic 17" descr="Shuffle with solid fill">
            <a:extLst>
              <a:ext uri="{FF2B5EF4-FFF2-40B4-BE49-F238E27FC236}">
                <a16:creationId xmlns:a16="http://schemas.microsoft.com/office/drawing/2014/main" id="{F06F5018-AECC-C3F4-67D8-19CF90F57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3751" y="2072511"/>
            <a:ext cx="1786319" cy="17863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4D83EC-B04B-6345-5614-21729C0A94D4}"/>
              </a:ext>
            </a:extLst>
          </p:cNvPr>
          <p:cNvSpPr/>
          <p:nvPr/>
        </p:nvSpPr>
        <p:spPr>
          <a:xfrm>
            <a:off x="657225" y="5300287"/>
            <a:ext cx="2714625" cy="270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4ED37A-A680-D3AE-2E63-82022123B888}"/>
              </a:ext>
            </a:extLst>
          </p:cNvPr>
          <p:cNvSpPr/>
          <p:nvPr/>
        </p:nvSpPr>
        <p:spPr>
          <a:xfrm>
            <a:off x="3371850" y="5300287"/>
            <a:ext cx="2724151" cy="270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13FACD-649C-2E0C-4626-B1FEEDF01E91}"/>
              </a:ext>
            </a:extLst>
          </p:cNvPr>
          <p:cNvSpPr/>
          <p:nvPr/>
        </p:nvSpPr>
        <p:spPr>
          <a:xfrm>
            <a:off x="6096001" y="5300287"/>
            <a:ext cx="2724152" cy="2704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1BECB-C0AF-A0F8-44C3-457A4BA71FCC}"/>
              </a:ext>
            </a:extLst>
          </p:cNvPr>
          <p:cNvSpPr/>
          <p:nvPr/>
        </p:nvSpPr>
        <p:spPr>
          <a:xfrm>
            <a:off x="8820153" y="5300287"/>
            <a:ext cx="2724152" cy="270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Play with solid fill">
            <a:extLst>
              <a:ext uri="{FF2B5EF4-FFF2-40B4-BE49-F238E27FC236}">
                <a16:creationId xmlns:a16="http://schemas.microsoft.com/office/drawing/2014/main" id="{FDBA297A-6B96-3329-8219-C9BE63AEAB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9202" y="4984864"/>
            <a:ext cx="858686" cy="858686"/>
          </a:xfrm>
          <a:prstGeom prst="rect">
            <a:avLst/>
          </a:prstGeom>
        </p:spPr>
      </p:pic>
      <p:sp>
        <p:nvSpPr>
          <p:cNvPr id="27" name="Rounded Rectangle 58">
            <a:extLst>
              <a:ext uri="{FF2B5EF4-FFF2-40B4-BE49-F238E27FC236}">
                <a16:creationId xmlns:a16="http://schemas.microsoft.com/office/drawing/2014/main" id="{147578FB-25B8-16A4-24E4-E46C2790DA85}"/>
              </a:ext>
            </a:extLst>
          </p:cNvPr>
          <p:cNvSpPr/>
          <p:nvPr/>
        </p:nvSpPr>
        <p:spPr>
          <a:xfrm>
            <a:off x="3505200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House of Quality</a:t>
            </a:r>
          </a:p>
        </p:txBody>
      </p:sp>
      <p:sp>
        <p:nvSpPr>
          <p:cNvPr id="28" name="Rounded Rectangle 58">
            <a:extLst>
              <a:ext uri="{FF2B5EF4-FFF2-40B4-BE49-F238E27FC236}">
                <a16:creationId xmlns:a16="http://schemas.microsoft.com/office/drawing/2014/main" id="{1DAD1409-BEA1-6738-5DFB-F77888CD9521}"/>
              </a:ext>
            </a:extLst>
          </p:cNvPr>
          <p:cNvSpPr/>
          <p:nvPr/>
        </p:nvSpPr>
        <p:spPr>
          <a:xfrm>
            <a:off x="6224588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Pugh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Chart</a:t>
            </a:r>
          </a:p>
        </p:txBody>
      </p:sp>
      <p:sp>
        <p:nvSpPr>
          <p:cNvPr id="29" name="Rounded Rectangle 58">
            <a:extLst>
              <a:ext uri="{FF2B5EF4-FFF2-40B4-BE49-F238E27FC236}">
                <a16:creationId xmlns:a16="http://schemas.microsoft.com/office/drawing/2014/main" id="{0694855E-FDA4-347A-DD11-F34449D3CE78}"/>
              </a:ext>
            </a:extLst>
          </p:cNvPr>
          <p:cNvSpPr/>
          <p:nvPr/>
        </p:nvSpPr>
        <p:spPr>
          <a:xfrm>
            <a:off x="8948739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Analytical Hierarchy Process</a:t>
            </a: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2" name="Graphic 31" descr="Binary with solid fill">
            <a:extLst>
              <a:ext uri="{FF2B5EF4-FFF2-40B4-BE49-F238E27FC236}">
                <a16:creationId xmlns:a16="http://schemas.microsoft.com/office/drawing/2014/main" id="{628A4CDA-37CA-2245-A242-849A8531AF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6526" y="2099881"/>
            <a:ext cx="1316019" cy="1316019"/>
          </a:xfrm>
          <a:prstGeom prst="rect">
            <a:avLst/>
          </a:prstGeom>
        </p:spPr>
      </p:pic>
      <p:pic>
        <p:nvPicPr>
          <p:cNvPr id="34" name="Graphic 33" descr="Mortgage with solid fill">
            <a:extLst>
              <a:ext uri="{FF2B5EF4-FFF2-40B4-BE49-F238E27FC236}">
                <a16:creationId xmlns:a16="http://schemas.microsoft.com/office/drawing/2014/main" id="{5BB6D9EC-DD70-BB74-0D3B-30C8DAFF6B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55268" y="2058588"/>
            <a:ext cx="1357312" cy="1357312"/>
          </a:xfrm>
          <a:prstGeom prst="rect">
            <a:avLst/>
          </a:prstGeom>
        </p:spPr>
      </p:pic>
      <p:pic>
        <p:nvPicPr>
          <p:cNvPr id="36" name="Graphic 35" descr="Priorities with solid fill">
            <a:extLst>
              <a:ext uri="{FF2B5EF4-FFF2-40B4-BE49-F238E27FC236}">
                <a16:creationId xmlns:a16="http://schemas.microsoft.com/office/drawing/2014/main" id="{E655EE7E-8DA5-58D6-622A-3C7BFFDB96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01694" y="2020286"/>
            <a:ext cx="1351537" cy="1351537"/>
          </a:xfrm>
          <a:prstGeom prst="rect">
            <a:avLst/>
          </a:prstGeom>
        </p:spPr>
      </p:pic>
      <p:sp>
        <p:nvSpPr>
          <p:cNvPr id="37" name="Plus 36">
            <a:extLst>
              <a:ext uri="{FF2B5EF4-FFF2-40B4-BE49-F238E27FC236}">
                <a16:creationId xmlns:a16="http://schemas.microsoft.com/office/drawing/2014/main" id="{9588A834-8FA4-8F7C-5C8E-A7CB3BEAB177}"/>
              </a:ext>
            </a:extLst>
          </p:cNvPr>
          <p:cNvSpPr/>
          <p:nvPr/>
        </p:nvSpPr>
        <p:spPr>
          <a:xfrm>
            <a:off x="6594481" y="2361690"/>
            <a:ext cx="784635" cy="75110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Minus 37">
            <a:extLst>
              <a:ext uri="{FF2B5EF4-FFF2-40B4-BE49-F238E27FC236}">
                <a16:creationId xmlns:a16="http://schemas.microsoft.com/office/drawing/2014/main" id="{39589D50-CF15-3498-0753-240098E4C677}"/>
              </a:ext>
            </a:extLst>
          </p:cNvPr>
          <p:cNvSpPr/>
          <p:nvPr/>
        </p:nvSpPr>
        <p:spPr>
          <a:xfrm>
            <a:off x="7157888" y="1906366"/>
            <a:ext cx="870659" cy="623543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7EBA01-EB31-329F-DFFC-4E5F8A37786F}"/>
              </a:ext>
            </a:extLst>
          </p:cNvPr>
          <p:cNvSpPr txBox="1"/>
          <p:nvPr/>
        </p:nvSpPr>
        <p:spPr>
          <a:xfrm>
            <a:off x="7448386" y="2435227"/>
            <a:ext cx="61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25874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6DA1147-92AD-0ABF-5893-5C94F7D9C5F9}"/>
              </a:ext>
            </a:extLst>
          </p:cNvPr>
          <p:cNvGrpSpPr/>
          <p:nvPr/>
        </p:nvGrpSpPr>
        <p:grpSpPr>
          <a:xfrm>
            <a:off x="1479583" y="3666952"/>
            <a:ext cx="1784262" cy="1196207"/>
            <a:chOff x="3882248" y="2834899"/>
            <a:chExt cx="2783479" cy="18660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C497B5-3281-DA25-8E3A-D0003D54014E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10A4657-1FDD-5C33-5DDC-6771711C53E5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DD94FF4-4529-5158-8982-970D7C839024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ABB2C4-BE5F-C6EB-D987-98C0D729B728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76FA61-879E-8191-672B-750DB9697452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House of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977F6-AED8-D4DA-8C6E-28FC52ECDCDA}"/>
              </a:ext>
            </a:extLst>
          </p:cNvPr>
          <p:cNvSpPr txBox="1"/>
          <p:nvPr/>
        </p:nvSpPr>
        <p:spPr>
          <a:xfrm>
            <a:off x="1951490" y="5078314"/>
            <a:ext cx="310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Translate Payload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973A3E-0855-89B0-FC08-79E2AF127C20}"/>
              </a:ext>
            </a:extLst>
          </p:cNvPr>
          <p:cNvGrpSpPr/>
          <p:nvPr/>
        </p:nvGrpSpPr>
        <p:grpSpPr>
          <a:xfrm>
            <a:off x="2209586" y="4128521"/>
            <a:ext cx="1955912" cy="945021"/>
            <a:chOff x="2055417" y="4356451"/>
            <a:chExt cx="2476639" cy="11966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885A1B-ABF9-4705-0D68-B9B8E972CBEE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A9D9796-99F6-C57F-EF60-ED151D7407FE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65CFFE4-CF78-3B32-F48A-4609490EA459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8EDCD1D-CE30-29C5-2FB1-D7FE4062A98B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26E452B-B857-18BB-C2F9-8D9FE7A5D81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F3D17EB-9D1F-C154-F287-F660F035D49F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lowchart: Terminator 100">
              <a:extLst>
                <a:ext uri="{FF2B5EF4-FFF2-40B4-BE49-F238E27FC236}">
                  <a16:creationId xmlns:a16="http://schemas.microsoft.com/office/drawing/2014/main" id="{92C0A9F0-48F6-C76A-FA5B-0D5A925051E9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40C61643-EBEA-4CB8-CC43-F3DA7B935D6F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43">
              <a:extLst>
                <a:ext uri="{FF2B5EF4-FFF2-40B4-BE49-F238E27FC236}">
                  <a16:creationId xmlns:a16="http://schemas.microsoft.com/office/drawing/2014/main" id="{E548CB8B-879B-DB99-6086-06DA86042E09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103">
              <a:extLst>
                <a:ext uri="{FF2B5EF4-FFF2-40B4-BE49-F238E27FC236}">
                  <a16:creationId xmlns:a16="http://schemas.microsoft.com/office/drawing/2014/main" id="{5A3B420A-7D20-3BD6-1014-544AE70D47BE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2CFD30-C6FF-A38C-F2F2-DBC20B3DC59E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9ABD506-8E3B-6E60-108B-8054443AD7D9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1EEAC41-1E0F-490A-2379-1C243F5B165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E4478D-C5F5-18BF-596C-DFCC85F62B4D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DA4668B-E9FF-619C-AFA4-A0F89F971E96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3738A97-D57B-0D4E-C147-9BB4266D0D4D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9FE46A3-35DA-768D-7BF3-EE63FCE99EC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D948D9F-142D-462C-9B53-4949F7A34F6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841800-141C-0C0F-49DE-C3F4C595FF57}"/>
              </a:ext>
            </a:extLst>
          </p:cNvPr>
          <p:cNvGrpSpPr/>
          <p:nvPr/>
        </p:nvGrpSpPr>
        <p:grpSpPr>
          <a:xfrm>
            <a:off x="1301868" y="1674337"/>
            <a:ext cx="2081899" cy="2081898"/>
            <a:chOff x="1006127" y="579928"/>
            <a:chExt cx="2265767" cy="22657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8F96F5F-3C01-2649-0047-3844C1FF19A2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738738F-7F0D-FE43-BCAE-FB5C5F7F406C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FE14BCA7-0715-71B0-6A03-EAB43CEC5B35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Freeform 159">
              <a:extLst>
                <a:ext uri="{FF2B5EF4-FFF2-40B4-BE49-F238E27FC236}">
                  <a16:creationId xmlns:a16="http://schemas.microsoft.com/office/drawing/2014/main" id="{0BD8A600-2AD3-1903-4293-1DA9BDE8D7B7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79BB4C0-51CE-6BF5-D50E-09A4C7770C4E}"/>
              </a:ext>
            </a:extLst>
          </p:cNvPr>
          <p:cNvSpPr txBox="1"/>
          <p:nvPr/>
        </p:nvSpPr>
        <p:spPr>
          <a:xfrm>
            <a:off x="7140125" y="4979934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49E5AF-6CDA-43D7-8413-BB9A15425EA1}"/>
              </a:ext>
            </a:extLst>
          </p:cNvPr>
          <p:cNvGrpSpPr/>
          <p:nvPr/>
        </p:nvGrpSpPr>
        <p:grpSpPr>
          <a:xfrm>
            <a:off x="6277194" y="2066028"/>
            <a:ext cx="2835254" cy="2725946"/>
            <a:chOff x="2543271" y="2814320"/>
            <a:chExt cx="2615279" cy="253641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FED23F-9C41-4554-8B74-534197A1BCC9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7BF3423-F6CB-4396-A119-7C33E80A7B61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BE66EE8-00D1-465E-ACB1-CC5BDBF7F0F7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ross 102">
                  <a:extLst>
                    <a:ext uri="{FF2B5EF4-FFF2-40B4-BE49-F238E27FC236}">
                      <a16:creationId xmlns:a16="http://schemas.microsoft.com/office/drawing/2014/main" id="{E23B871D-0340-435E-AD03-B33E9DFF8A5D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 159">
                <a:extLst>
                  <a:ext uri="{FF2B5EF4-FFF2-40B4-BE49-F238E27FC236}">
                    <a16:creationId xmlns:a16="http://schemas.microsoft.com/office/drawing/2014/main" id="{B883EED8-EC99-4615-ADB5-D8C4C44CF174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BA110C4B-9CE4-4AD4-B3F2-59184A7F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4230AD1-DF9C-4656-9015-B1A3F439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104" name="Can 9">
            <a:extLst>
              <a:ext uri="{FF2B5EF4-FFF2-40B4-BE49-F238E27FC236}">
                <a16:creationId xmlns:a16="http://schemas.microsoft.com/office/drawing/2014/main" id="{F8D685B8-06EB-4B04-A365-01FA0D46C9C3}"/>
              </a:ext>
            </a:extLst>
          </p:cNvPr>
          <p:cNvSpPr/>
          <p:nvPr/>
        </p:nvSpPr>
        <p:spPr>
          <a:xfrm rot="16200000">
            <a:off x="10057195" y="2407115"/>
            <a:ext cx="830997" cy="2551876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-3119115" y="2958175"/>
            <a:ext cx="2783479" cy="1866098"/>
            <a:chOff x="3882248" y="2834899"/>
            <a:chExt cx="2783479" cy="1866098"/>
          </a:xfrm>
        </p:grpSpPr>
        <p:sp>
          <p:nvSpPr>
            <p:cNvPr id="128" name="Rectangle 127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Objective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502" y="2212301"/>
            <a:ext cx="5285304" cy="2678243"/>
            <a:chOff x="545502" y="2212301"/>
            <a:chExt cx="5285304" cy="2678243"/>
          </a:xfrm>
        </p:grpSpPr>
        <p:grpSp>
          <p:nvGrpSpPr>
            <p:cNvPr id="76" name="Group 75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7" name="Rectangle 7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9" name="6-Point Star 7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87" name="Rectangle 8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89" name="6-Point Star 8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1755044" y="3787301"/>
            <a:ext cx="3353043" cy="1643345"/>
            <a:chOff x="3599064" y="2494958"/>
            <a:chExt cx="5662090" cy="2775022"/>
          </a:xfrm>
        </p:grpSpPr>
        <p:sp>
          <p:nvSpPr>
            <p:cNvPr id="97" name="Hexagon 96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2" name="Group 121"/>
          <p:cNvGrpSpPr/>
          <p:nvPr/>
        </p:nvGrpSpPr>
        <p:grpSpPr>
          <a:xfrm>
            <a:off x="886169" y="-2099200"/>
            <a:ext cx="2077092" cy="2077092"/>
            <a:chOff x="5993505" y="1380593"/>
            <a:chExt cx="4034001" cy="40340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6" name="Cross 125"/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Freeform 123"/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0" name="Rounded Rectangle 74"/>
          <p:cNvSpPr/>
          <p:nvPr/>
        </p:nvSpPr>
        <p:spPr>
          <a:xfrm>
            <a:off x="6491526" y="1800028"/>
            <a:ext cx="5310360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Repurpose the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mining robot into a transport system that can lift and move heavy payloads on the moon. </a:t>
            </a:r>
          </a:p>
        </p:txBody>
      </p:sp>
    </p:spTree>
    <p:extLst>
      <p:ext uri="{BB962C8B-B14F-4D97-AF65-F5344CB8AC3E}">
        <p14:creationId xmlns:p14="http://schemas.microsoft.com/office/powerpoint/2010/main" val="549954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6DA1147-92AD-0ABF-5893-5C94F7D9C5F9}"/>
              </a:ext>
            </a:extLst>
          </p:cNvPr>
          <p:cNvGrpSpPr/>
          <p:nvPr/>
        </p:nvGrpSpPr>
        <p:grpSpPr>
          <a:xfrm>
            <a:off x="1452970" y="3310323"/>
            <a:ext cx="1784262" cy="1196207"/>
            <a:chOff x="3882248" y="2834899"/>
            <a:chExt cx="2783479" cy="18660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C497B5-3281-DA25-8E3A-D0003D54014E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10A4657-1FDD-5C33-5DDC-6771711C53E5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DD94FF4-4529-5158-8982-970D7C839024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ABB2C4-BE5F-C6EB-D987-98C0D729B728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76FA61-879E-8191-672B-750DB9697452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House of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977F6-AED8-D4DA-8C6E-28FC52ECDCDA}"/>
              </a:ext>
            </a:extLst>
          </p:cNvPr>
          <p:cNvSpPr txBox="1"/>
          <p:nvPr/>
        </p:nvSpPr>
        <p:spPr>
          <a:xfrm>
            <a:off x="1951490" y="5078314"/>
            <a:ext cx="310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Translate Payload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973A3E-0855-89B0-FC08-79E2AF127C20}"/>
              </a:ext>
            </a:extLst>
          </p:cNvPr>
          <p:cNvGrpSpPr/>
          <p:nvPr/>
        </p:nvGrpSpPr>
        <p:grpSpPr>
          <a:xfrm>
            <a:off x="2209586" y="4128521"/>
            <a:ext cx="1955912" cy="945021"/>
            <a:chOff x="2055417" y="4356451"/>
            <a:chExt cx="2476639" cy="11966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885A1B-ABF9-4705-0D68-B9B8E972CBEE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A9D9796-99F6-C57F-EF60-ED151D7407FE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65CFFE4-CF78-3B32-F48A-4609490EA459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8EDCD1D-CE30-29C5-2FB1-D7FE4062A98B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26E452B-B857-18BB-C2F9-8D9FE7A5D81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F3D17EB-9D1F-C154-F287-F660F035D49F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lowchart: Terminator 100">
              <a:extLst>
                <a:ext uri="{FF2B5EF4-FFF2-40B4-BE49-F238E27FC236}">
                  <a16:creationId xmlns:a16="http://schemas.microsoft.com/office/drawing/2014/main" id="{92C0A9F0-48F6-C76A-FA5B-0D5A925051E9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40C61643-EBEA-4CB8-CC43-F3DA7B935D6F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43">
              <a:extLst>
                <a:ext uri="{FF2B5EF4-FFF2-40B4-BE49-F238E27FC236}">
                  <a16:creationId xmlns:a16="http://schemas.microsoft.com/office/drawing/2014/main" id="{E548CB8B-879B-DB99-6086-06DA86042E09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103">
              <a:extLst>
                <a:ext uri="{FF2B5EF4-FFF2-40B4-BE49-F238E27FC236}">
                  <a16:creationId xmlns:a16="http://schemas.microsoft.com/office/drawing/2014/main" id="{5A3B420A-7D20-3BD6-1014-544AE70D47BE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2CFD30-C6FF-A38C-F2F2-DBC20B3DC59E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9ABD506-8E3B-6E60-108B-8054443AD7D9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1EEAC41-1E0F-490A-2379-1C243F5B165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E4478D-C5F5-18BF-596C-DFCC85F62B4D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DA4668B-E9FF-619C-AFA4-A0F89F971E96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3738A97-D57B-0D4E-C147-9BB4266D0D4D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9FE46A3-35DA-768D-7BF3-EE63FCE99EC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D948D9F-142D-462C-9B53-4949F7A34F6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841800-141C-0C0F-49DE-C3F4C595FF57}"/>
              </a:ext>
            </a:extLst>
          </p:cNvPr>
          <p:cNvGrpSpPr/>
          <p:nvPr/>
        </p:nvGrpSpPr>
        <p:grpSpPr>
          <a:xfrm>
            <a:off x="1301868" y="1333537"/>
            <a:ext cx="2081899" cy="2081898"/>
            <a:chOff x="1006127" y="579928"/>
            <a:chExt cx="2265767" cy="22657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8F96F5F-3C01-2649-0047-3844C1FF19A2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738738F-7F0D-FE43-BCAE-FB5C5F7F406C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FE14BCA7-0715-71B0-6A03-EAB43CEC5B35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Freeform 159">
              <a:extLst>
                <a:ext uri="{FF2B5EF4-FFF2-40B4-BE49-F238E27FC236}">
                  <a16:creationId xmlns:a16="http://schemas.microsoft.com/office/drawing/2014/main" id="{0BD8A600-2AD3-1903-4293-1DA9BDE8D7B7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79BB4C0-51CE-6BF5-D50E-09A4C7770C4E}"/>
              </a:ext>
            </a:extLst>
          </p:cNvPr>
          <p:cNvSpPr txBox="1"/>
          <p:nvPr/>
        </p:nvSpPr>
        <p:spPr>
          <a:xfrm>
            <a:off x="7140125" y="4979934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9B69A8F-0BF1-9102-8F6F-BA4F03B1571B}"/>
              </a:ext>
            </a:extLst>
          </p:cNvPr>
          <p:cNvGrpSpPr/>
          <p:nvPr/>
        </p:nvGrpSpPr>
        <p:grpSpPr>
          <a:xfrm>
            <a:off x="6277194" y="2066028"/>
            <a:ext cx="2835254" cy="2725946"/>
            <a:chOff x="2543271" y="2814320"/>
            <a:chExt cx="2615279" cy="253641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4AF4F83-255A-DC11-9566-30DC03F3E3C1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3BA79E4-A0B3-B272-71AA-3EE84D1F7082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D656AE-CCF0-1E43-A10F-2FBF3D622C99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Cross 85">
                  <a:extLst>
                    <a:ext uri="{FF2B5EF4-FFF2-40B4-BE49-F238E27FC236}">
                      <a16:creationId xmlns:a16="http://schemas.microsoft.com/office/drawing/2014/main" id="{586A8A15-A250-F64F-C3D9-D3431CD3E4E5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 159">
                <a:extLst>
                  <a:ext uri="{FF2B5EF4-FFF2-40B4-BE49-F238E27FC236}">
                    <a16:creationId xmlns:a16="http://schemas.microsoft.com/office/drawing/2014/main" id="{0905811D-008F-0436-E3C8-E98A87808CD5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132FB6C-8B22-6EA5-EA28-1FACF09C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2631E4C-F8AD-6100-674B-4AF449437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56" name="Can 9">
            <a:extLst>
              <a:ext uri="{FF2B5EF4-FFF2-40B4-BE49-F238E27FC236}">
                <a16:creationId xmlns:a16="http://schemas.microsoft.com/office/drawing/2014/main" id="{9DCBEAA7-DF73-4630-A513-FFD3DE81E38D}"/>
              </a:ext>
            </a:extLst>
          </p:cNvPr>
          <p:cNvSpPr/>
          <p:nvPr/>
        </p:nvSpPr>
        <p:spPr>
          <a:xfrm rot="16200000">
            <a:off x="10057195" y="2407115"/>
            <a:ext cx="830997" cy="2551876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6DA1147-92AD-0ABF-5893-5C94F7D9C5F9}"/>
              </a:ext>
            </a:extLst>
          </p:cNvPr>
          <p:cNvGrpSpPr/>
          <p:nvPr/>
        </p:nvGrpSpPr>
        <p:grpSpPr>
          <a:xfrm>
            <a:off x="1452970" y="3310323"/>
            <a:ext cx="1784262" cy="1196207"/>
            <a:chOff x="3882248" y="2834899"/>
            <a:chExt cx="2783479" cy="18660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C497B5-3281-DA25-8E3A-D0003D54014E}"/>
                </a:ext>
              </a:extLst>
            </p:cNvPr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10A4657-1FDD-5C33-5DDC-6771711C53E5}"/>
                </a:ext>
              </a:extLst>
            </p:cNvPr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DD94FF4-4529-5158-8982-970D7C839024}"/>
                </a:ext>
              </a:extLst>
            </p:cNvPr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ABB2C4-BE5F-C6EB-D987-98C0D729B728}"/>
                </a:ext>
              </a:extLst>
            </p:cNvPr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76FA61-879E-8191-672B-750DB9697452}"/>
                </a:ext>
              </a:extLst>
            </p:cNvPr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House of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977F6-AED8-D4DA-8C6E-28FC52ECDCDA}"/>
              </a:ext>
            </a:extLst>
          </p:cNvPr>
          <p:cNvSpPr txBox="1"/>
          <p:nvPr/>
        </p:nvSpPr>
        <p:spPr>
          <a:xfrm>
            <a:off x="1951490" y="5078314"/>
            <a:ext cx="310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Translate Payload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973A3E-0855-89B0-FC08-79E2AF127C20}"/>
              </a:ext>
            </a:extLst>
          </p:cNvPr>
          <p:cNvGrpSpPr/>
          <p:nvPr/>
        </p:nvGrpSpPr>
        <p:grpSpPr>
          <a:xfrm>
            <a:off x="2209586" y="4128521"/>
            <a:ext cx="1955912" cy="945021"/>
            <a:chOff x="2055417" y="4356451"/>
            <a:chExt cx="2476639" cy="11966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885A1B-ABF9-4705-0D68-B9B8E972CBEE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A9D9796-99F6-C57F-EF60-ED151D7407FE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65CFFE4-CF78-3B32-F48A-4609490EA459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8EDCD1D-CE30-29C5-2FB1-D7FE4062A98B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26E452B-B857-18BB-C2F9-8D9FE7A5D81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F3D17EB-9D1F-C154-F287-F660F035D49F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lowchart: Terminator 100">
              <a:extLst>
                <a:ext uri="{FF2B5EF4-FFF2-40B4-BE49-F238E27FC236}">
                  <a16:creationId xmlns:a16="http://schemas.microsoft.com/office/drawing/2014/main" id="{92C0A9F0-48F6-C76A-FA5B-0D5A925051E9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40C61643-EBEA-4CB8-CC43-F3DA7B935D6F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43">
              <a:extLst>
                <a:ext uri="{FF2B5EF4-FFF2-40B4-BE49-F238E27FC236}">
                  <a16:creationId xmlns:a16="http://schemas.microsoft.com/office/drawing/2014/main" id="{E548CB8B-879B-DB99-6086-06DA86042E09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103">
              <a:extLst>
                <a:ext uri="{FF2B5EF4-FFF2-40B4-BE49-F238E27FC236}">
                  <a16:creationId xmlns:a16="http://schemas.microsoft.com/office/drawing/2014/main" id="{5A3B420A-7D20-3BD6-1014-544AE70D47BE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2CFD30-C6FF-A38C-F2F2-DBC20B3DC59E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9ABD506-8E3B-6E60-108B-8054443AD7D9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1EEAC41-1E0F-490A-2379-1C243F5B165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E4478D-C5F5-18BF-596C-DFCC85F62B4D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DA4668B-E9FF-619C-AFA4-A0F89F971E96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3738A97-D57B-0D4E-C147-9BB4266D0D4D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9FE46A3-35DA-768D-7BF3-EE63FCE99EC3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D948D9F-142D-462C-9B53-4949F7A34F6C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841800-141C-0C0F-49DE-C3F4C595FF57}"/>
              </a:ext>
            </a:extLst>
          </p:cNvPr>
          <p:cNvGrpSpPr/>
          <p:nvPr/>
        </p:nvGrpSpPr>
        <p:grpSpPr>
          <a:xfrm>
            <a:off x="1301868" y="1333537"/>
            <a:ext cx="2081899" cy="2081898"/>
            <a:chOff x="1006127" y="579928"/>
            <a:chExt cx="2265767" cy="22657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8F96F5F-3C01-2649-0047-3844C1FF19A2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738738F-7F0D-FE43-BCAE-FB5C5F7F406C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>
                <a:extLst>
                  <a:ext uri="{FF2B5EF4-FFF2-40B4-BE49-F238E27FC236}">
                    <a16:creationId xmlns:a16="http://schemas.microsoft.com/office/drawing/2014/main" id="{FE14BCA7-0715-71B0-6A03-EAB43CEC5B35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Freeform 159">
              <a:extLst>
                <a:ext uri="{FF2B5EF4-FFF2-40B4-BE49-F238E27FC236}">
                  <a16:creationId xmlns:a16="http://schemas.microsoft.com/office/drawing/2014/main" id="{0BD8A600-2AD3-1903-4293-1DA9BDE8D7B7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79BB4C0-51CE-6BF5-D50E-09A4C7770C4E}"/>
              </a:ext>
            </a:extLst>
          </p:cNvPr>
          <p:cNvSpPr txBox="1"/>
          <p:nvPr/>
        </p:nvSpPr>
        <p:spPr>
          <a:xfrm>
            <a:off x="7140125" y="4979934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Payload to Transporter Connection Accessibility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9B69A8F-0BF1-9102-8F6F-BA4F03B1571B}"/>
              </a:ext>
            </a:extLst>
          </p:cNvPr>
          <p:cNvGrpSpPr/>
          <p:nvPr/>
        </p:nvGrpSpPr>
        <p:grpSpPr>
          <a:xfrm rot="5400000">
            <a:off x="6277194" y="2066026"/>
            <a:ext cx="2835254" cy="2725946"/>
            <a:chOff x="2543271" y="2814320"/>
            <a:chExt cx="2615279" cy="253641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4AF4F83-255A-DC11-9566-30DC03F3E3C1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3BA79E4-A0B3-B272-71AA-3EE84D1F7082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D656AE-CCF0-1E43-A10F-2FBF3D622C99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Cross 85">
                  <a:extLst>
                    <a:ext uri="{FF2B5EF4-FFF2-40B4-BE49-F238E27FC236}">
                      <a16:creationId xmlns:a16="http://schemas.microsoft.com/office/drawing/2014/main" id="{586A8A15-A250-F64F-C3D9-D3431CD3E4E5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 159">
                <a:extLst>
                  <a:ext uri="{FF2B5EF4-FFF2-40B4-BE49-F238E27FC236}">
                    <a16:creationId xmlns:a16="http://schemas.microsoft.com/office/drawing/2014/main" id="{0905811D-008F-0436-E3C8-E98A87808CD5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132FB6C-8B22-6EA5-EA28-1FACF09C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2631E4C-F8AD-6100-674B-4AF449437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sp>
        <p:nvSpPr>
          <p:cNvPr id="56" name="Can 9">
            <a:extLst>
              <a:ext uri="{FF2B5EF4-FFF2-40B4-BE49-F238E27FC236}">
                <a16:creationId xmlns:a16="http://schemas.microsoft.com/office/drawing/2014/main" id="{9DCBEAA7-DF73-4630-A513-FFD3DE81E38D}"/>
              </a:ext>
            </a:extLst>
          </p:cNvPr>
          <p:cNvSpPr/>
          <p:nvPr/>
        </p:nvSpPr>
        <p:spPr>
          <a:xfrm rot="5400000">
            <a:off x="10057195" y="2407115"/>
            <a:ext cx="830997" cy="2551876"/>
          </a:xfrm>
          <a:prstGeom prst="can">
            <a:avLst/>
          </a:prstGeom>
          <a:solidFill>
            <a:srgbClr val="EE273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24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Pugh Chart</a:t>
            </a:r>
          </a:p>
        </p:txBody>
      </p:sp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97418437-451C-B7FF-0A89-885B1D817AB3}"/>
              </a:ext>
            </a:extLst>
          </p:cNvPr>
          <p:cNvSpPr/>
          <p:nvPr/>
        </p:nvSpPr>
        <p:spPr>
          <a:xfrm>
            <a:off x="1985646" y="2559518"/>
            <a:ext cx="1238250" cy="1738964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C7A72C3-B556-BAAD-12C5-40DDB2688F38}"/>
              </a:ext>
            </a:extLst>
          </p:cNvPr>
          <p:cNvGrpSpPr/>
          <p:nvPr/>
        </p:nvGrpSpPr>
        <p:grpSpPr>
          <a:xfrm>
            <a:off x="589154" y="2559518"/>
            <a:ext cx="1238250" cy="1738964"/>
            <a:chOff x="589154" y="2559518"/>
            <a:chExt cx="1238250" cy="1738964"/>
          </a:xfrm>
        </p:grpSpPr>
        <p:sp>
          <p:nvSpPr>
            <p:cNvPr id="37" name="Rounded Rectangle 74">
              <a:extLst>
                <a:ext uri="{FF2B5EF4-FFF2-40B4-BE49-F238E27FC236}">
                  <a16:creationId xmlns:a16="http://schemas.microsoft.com/office/drawing/2014/main" id="{7C43604B-2333-8342-85EA-46C5BB7C4779}"/>
                </a:ext>
              </a:extLst>
            </p:cNvPr>
            <p:cNvSpPr/>
            <p:nvPr/>
          </p:nvSpPr>
          <p:spPr>
            <a:xfrm>
              <a:off x="589154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7673034-0DE5-F753-1538-47BCA3A4FB67}"/>
                </a:ext>
              </a:extLst>
            </p:cNvPr>
            <p:cNvGrpSpPr/>
            <p:nvPr/>
          </p:nvGrpSpPr>
          <p:grpSpPr>
            <a:xfrm>
              <a:off x="688994" y="3057645"/>
              <a:ext cx="1038570" cy="742709"/>
              <a:chOff x="1074540" y="2259680"/>
              <a:chExt cx="1477021" cy="105473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CF044CE-C9EE-F9C4-03F1-1DBFCF6A33F4}"/>
                  </a:ext>
                </a:extLst>
              </p:cNvPr>
              <p:cNvGrpSpPr/>
              <p:nvPr/>
            </p:nvGrpSpPr>
            <p:grpSpPr>
              <a:xfrm>
                <a:off x="1074540" y="2806449"/>
                <a:ext cx="1042739" cy="507970"/>
                <a:chOff x="2055417" y="4356451"/>
                <a:chExt cx="2476639" cy="119661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C9F92AF-8442-4798-9946-998406CC909D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08435730-AC4C-3790-61BB-4EE8F20D5D7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E051E0F-3266-59F7-ADF1-2C40FD19BC7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60DBABB-815F-C667-88CF-B6ECEB64F717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924CDBB7-D471-058D-CD67-69B50D5C312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4D9348EC-61A9-ECD8-527A-D19C3C0C85AD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Flowchart: Terminator 33">
                  <a:extLst>
                    <a:ext uri="{FF2B5EF4-FFF2-40B4-BE49-F238E27FC236}">
                      <a16:creationId xmlns:a16="http://schemas.microsoft.com/office/drawing/2014/main" id="{BA653535-4B97-0BB9-4909-0239C8DE43BB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46">
                  <a:extLst>
                    <a:ext uri="{FF2B5EF4-FFF2-40B4-BE49-F238E27FC236}">
                      <a16:creationId xmlns:a16="http://schemas.microsoft.com/office/drawing/2014/main" id="{67AF641A-9C72-C297-DA8D-118819442A65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ed Rectangle 43">
                  <a:extLst>
                    <a:ext uri="{FF2B5EF4-FFF2-40B4-BE49-F238E27FC236}">
                      <a16:creationId xmlns:a16="http://schemas.microsoft.com/office/drawing/2014/main" id="{25404CE2-BBE8-0472-6693-EBB22404E4FB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Terminator 44">
                  <a:extLst>
                    <a:ext uri="{FF2B5EF4-FFF2-40B4-BE49-F238E27FC236}">
                      <a16:creationId xmlns:a16="http://schemas.microsoft.com/office/drawing/2014/main" id="{55014D56-DFD8-DDFB-3690-AFB82777025A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C4212C71-BC2F-CCDB-A4A0-681C09896F0C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8739A34D-EF6A-E855-005E-8B67EC9EE0F3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98628F5C-A0B2-EF04-9353-94B61BEAFE4F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5744E942-D77C-29C1-F3CE-9DFC9E91EC22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A799C7C-1B13-EEF0-402B-CBBE2D563448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721B5DA-3284-BCC9-DD32-68ABAE130D62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E584CCE-CD80-8210-6EFB-6DCB71FBB479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A3B6295A-3BF2-35D8-0F87-03EE80F2919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0" name="Can 59">
                <a:extLst>
                  <a:ext uri="{FF2B5EF4-FFF2-40B4-BE49-F238E27FC236}">
                    <a16:creationId xmlns:a16="http://schemas.microsoft.com/office/drawing/2014/main" id="{E94562B5-DFF0-754F-E5D9-CF789A777D53}"/>
                  </a:ext>
                </a:extLst>
              </p:cNvPr>
              <p:cNvSpPr/>
              <p:nvPr/>
            </p:nvSpPr>
            <p:spPr>
              <a:xfrm>
                <a:off x="1455992" y="2748815"/>
                <a:ext cx="186872" cy="164224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9C3A0B-D30A-82C0-8DA3-1E5FA55E8D77}"/>
                  </a:ext>
                </a:extLst>
              </p:cNvPr>
              <p:cNvSpPr/>
              <p:nvPr/>
            </p:nvSpPr>
            <p:spPr>
              <a:xfrm>
                <a:off x="1216209" y="2439835"/>
                <a:ext cx="102336" cy="2705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2294923-999F-D3C1-74E6-9B3D3B74D68F}"/>
                  </a:ext>
                </a:extLst>
              </p:cNvPr>
              <p:cNvSpPr/>
              <p:nvPr/>
            </p:nvSpPr>
            <p:spPr>
              <a:xfrm>
                <a:off x="1140282" y="2259680"/>
                <a:ext cx="251474" cy="2366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441">
                <a:extLst>
                  <a:ext uri="{FF2B5EF4-FFF2-40B4-BE49-F238E27FC236}">
                    <a16:creationId xmlns:a16="http://schemas.microsoft.com/office/drawing/2014/main" id="{48543382-CCFE-41A1-BA5F-009318C40AD2}"/>
                  </a:ext>
                </a:extLst>
              </p:cNvPr>
              <p:cNvSpPr/>
              <p:nvPr/>
            </p:nvSpPr>
            <p:spPr>
              <a:xfrm rot="1642179">
                <a:off x="1163003" y="2642313"/>
                <a:ext cx="1388558" cy="478079"/>
              </a:xfrm>
              <a:custGeom>
                <a:avLst/>
                <a:gdLst>
                  <a:gd name="connsiteX0" fmla="*/ 762031 w 1388558"/>
                  <a:gd name="connsiteY0" fmla="*/ 497 h 478079"/>
                  <a:gd name="connsiteX1" fmla="*/ 762413 w 1388558"/>
                  <a:gd name="connsiteY1" fmla="*/ 497 h 478079"/>
                  <a:gd name="connsiteX2" fmla="*/ 763374 w 1388558"/>
                  <a:gd name="connsiteY2" fmla="*/ 0 h 478079"/>
                  <a:gd name="connsiteX3" fmla="*/ 763631 w 1388558"/>
                  <a:gd name="connsiteY3" fmla="*/ 497 h 478079"/>
                  <a:gd name="connsiteX4" fmla="*/ 1388558 w 1388558"/>
                  <a:gd name="connsiteY4" fmla="*/ 497 h 478079"/>
                  <a:gd name="connsiteX5" fmla="*/ 1388558 w 1388558"/>
                  <a:gd name="connsiteY5" fmla="*/ 93843 h 478079"/>
                  <a:gd name="connsiteX6" fmla="*/ 785142 w 1388558"/>
                  <a:gd name="connsiteY6" fmla="*/ 93843 h 478079"/>
                  <a:gd name="connsiteX7" fmla="*/ 42914 w 1388558"/>
                  <a:gd name="connsiteY7" fmla="*/ 478079 h 478079"/>
                  <a:gd name="connsiteX8" fmla="*/ 0 w 1388558"/>
                  <a:gd name="connsiteY8" fmla="*/ 395182 h 478079"/>
                  <a:gd name="connsiteX9" fmla="*/ 762031 w 1388558"/>
                  <a:gd name="connsiteY9" fmla="*/ 695 h 47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8558" h="478079">
                    <a:moveTo>
                      <a:pt x="762031" y="497"/>
                    </a:moveTo>
                    <a:lnTo>
                      <a:pt x="762413" y="497"/>
                    </a:lnTo>
                    <a:lnTo>
                      <a:pt x="763374" y="0"/>
                    </a:lnTo>
                    <a:lnTo>
                      <a:pt x="763631" y="497"/>
                    </a:lnTo>
                    <a:lnTo>
                      <a:pt x="1388558" y="497"/>
                    </a:lnTo>
                    <a:lnTo>
                      <a:pt x="1388558" y="93843"/>
                    </a:lnTo>
                    <a:lnTo>
                      <a:pt x="785142" y="93843"/>
                    </a:lnTo>
                    <a:lnTo>
                      <a:pt x="42914" y="478079"/>
                    </a:lnTo>
                    <a:lnTo>
                      <a:pt x="0" y="395182"/>
                    </a:lnTo>
                    <a:lnTo>
                      <a:pt x="762031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636C2B-E9C7-FD6A-0091-6E61C9860C49}"/>
              </a:ext>
            </a:extLst>
          </p:cNvPr>
          <p:cNvGrpSpPr/>
          <p:nvPr/>
        </p:nvGrpSpPr>
        <p:grpSpPr>
          <a:xfrm>
            <a:off x="2133831" y="2789352"/>
            <a:ext cx="717741" cy="336516"/>
            <a:chOff x="3257098" y="2889405"/>
            <a:chExt cx="717741" cy="33651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A5B9808-BFD0-F8ED-A639-67DA22C90B9D}"/>
                </a:ext>
              </a:extLst>
            </p:cNvPr>
            <p:cNvGrpSpPr/>
            <p:nvPr/>
          </p:nvGrpSpPr>
          <p:grpSpPr>
            <a:xfrm>
              <a:off x="3257098" y="2967364"/>
              <a:ext cx="515789" cy="258557"/>
              <a:chOff x="2055417" y="4356451"/>
              <a:chExt cx="2476639" cy="1196616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CE841FF-776C-D08D-E68F-90DDC13C10AF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F41A6CE-6449-2BE7-8C0B-8EFAE375426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111FDD33-9632-38AD-9ABC-5066CAC586C9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A377806-9813-7668-1ECA-916F91A7DFDB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582A5AF8-E915-648E-358B-42FC2B7287A4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D77CC289-3A14-B17E-D461-601FBDF9F0C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Flowchart: Terminator 33">
                <a:extLst>
                  <a:ext uri="{FF2B5EF4-FFF2-40B4-BE49-F238E27FC236}">
                    <a16:creationId xmlns:a16="http://schemas.microsoft.com/office/drawing/2014/main" id="{D15D8F2E-A129-3DAD-4318-A9F31028401E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:a16="http://schemas.microsoft.com/office/drawing/2014/main" id="{5C00B750-EC1C-BC71-E524-FE86BF1896CB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43">
                <a:extLst>
                  <a:ext uri="{FF2B5EF4-FFF2-40B4-BE49-F238E27FC236}">
                    <a16:creationId xmlns:a16="http://schemas.microsoft.com/office/drawing/2014/main" id="{C1314EBC-6BCE-7AE8-F629-F1837830AADF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44">
                <a:extLst>
                  <a:ext uri="{FF2B5EF4-FFF2-40B4-BE49-F238E27FC236}">
                    <a16:creationId xmlns:a16="http://schemas.microsoft.com/office/drawing/2014/main" id="{BC258951-9D5B-AC06-D55E-A52F343D15F4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B6B72D8-6108-E4C2-6C7A-DA0D4F3473D8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ED2D6951-F780-C657-7322-77749D672D5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A693B0C8-5E52-BDD9-AF4D-8F1DBA37ADF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F2732F2-3FB3-2D53-2A88-9CBD853065F4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53D2965-E208-4DEC-C185-5FD5C81B52A4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E609151-AD8D-8219-8170-6CC24B352378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52F398CD-7F5F-D64F-935E-1F2D120D7B32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A3E451D-FF02-C906-4699-6555299D2DE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9" name="Can 188">
              <a:extLst>
                <a:ext uri="{FF2B5EF4-FFF2-40B4-BE49-F238E27FC236}">
                  <a16:creationId xmlns:a16="http://schemas.microsoft.com/office/drawing/2014/main" id="{E71B662E-1817-584D-23A2-452B6A17DB70}"/>
                </a:ext>
              </a:extLst>
            </p:cNvPr>
            <p:cNvSpPr/>
            <p:nvPr/>
          </p:nvSpPr>
          <p:spPr>
            <a:xfrm>
              <a:off x="3445784" y="2938028"/>
              <a:ext cx="92436" cy="8359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Freeform: Shape 490">
              <a:extLst>
                <a:ext uri="{FF2B5EF4-FFF2-40B4-BE49-F238E27FC236}">
                  <a16:creationId xmlns:a16="http://schemas.microsoft.com/office/drawing/2014/main" id="{5E341E27-0582-0646-8AA3-9077806B983B}"/>
                </a:ext>
              </a:extLst>
            </p:cNvPr>
            <p:cNvSpPr/>
            <p:nvPr/>
          </p:nvSpPr>
          <p:spPr>
            <a:xfrm rot="1642179">
              <a:off x="3303325" y="2889405"/>
              <a:ext cx="671514" cy="237672"/>
            </a:xfrm>
            <a:custGeom>
              <a:avLst/>
              <a:gdLst>
                <a:gd name="connsiteX0" fmla="*/ 361604 w 671514"/>
                <a:gd name="connsiteY0" fmla="*/ 583 h 237672"/>
                <a:gd name="connsiteX1" fmla="*/ 376476 w 671514"/>
                <a:gd name="connsiteY1" fmla="*/ 583 h 237672"/>
                <a:gd name="connsiteX2" fmla="*/ 377602 w 671514"/>
                <a:gd name="connsiteY2" fmla="*/ 0 h 237672"/>
                <a:gd name="connsiteX3" fmla="*/ 377904 w 671514"/>
                <a:gd name="connsiteY3" fmla="*/ 583 h 237672"/>
                <a:gd name="connsiteX4" fmla="*/ 671514 w 671514"/>
                <a:gd name="connsiteY4" fmla="*/ 583 h 237672"/>
                <a:gd name="connsiteX5" fmla="*/ 671514 w 671514"/>
                <a:gd name="connsiteY5" fmla="*/ 48097 h 237672"/>
                <a:gd name="connsiteX6" fmla="*/ 388045 w 671514"/>
                <a:gd name="connsiteY6" fmla="*/ 48097 h 237672"/>
                <a:gd name="connsiteX7" fmla="*/ 21844 w 671514"/>
                <a:gd name="connsiteY7" fmla="*/ 237672 h 237672"/>
                <a:gd name="connsiteX8" fmla="*/ 0 w 671514"/>
                <a:gd name="connsiteY8" fmla="*/ 195476 h 237672"/>
                <a:gd name="connsiteX9" fmla="*/ 361604 w 671514"/>
                <a:gd name="connsiteY9" fmla="*/ 8282 h 23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514" h="237672">
                  <a:moveTo>
                    <a:pt x="361604" y="583"/>
                  </a:moveTo>
                  <a:lnTo>
                    <a:pt x="376476" y="583"/>
                  </a:lnTo>
                  <a:lnTo>
                    <a:pt x="377602" y="0"/>
                  </a:lnTo>
                  <a:lnTo>
                    <a:pt x="377904" y="583"/>
                  </a:lnTo>
                  <a:lnTo>
                    <a:pt x="671514" y="583"/>
                  </a:lnTo>
                  <a:lnTo>
                    <a:pt x="671514" y="48097"/>
                  </a:lnTo>
                  <a:lnTo>
                    <a:pt x="388045" y="48097"/>
                  </a:lnTo>
                  <a:lnTo>
                    <a:pt x="21844" y="237672"/>
                  </a:lnTo>
                  <a:lnTo>
                    <a:pt x="0" y="195476"/>
                  </a:lnTo>
                  <a:lnTo>
                    <a:pt x="361604" y="828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D2CDA2F-B111-15CE-4355-9548A77DB8F8}"/>
              </a:ext>
            </a:extLst>
          </p:cNvPr>
          <p:cNvGrpSpPr/>
          <p:nvPr/>
        </p:nvGrpSpPr>
        <p:grpSpPr>
          <a:xfrm>
            <a:off x="2430941" y="3226848"/>
            <a:ext cx="717741" cy="336516"/>
            <a:chOff x="3257098" y="2889405"/>
            <a:chExt cx="717741" cy="33651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8DB013C-954F-DEA2-5C49-8258D86AD7DB}"/>
                </a:ext>
              </a:extLst>
            </p:cNvPr>
            <p:cNvGrpSpPr/>
            <p:nvPr/>
          </p:nvGrpSpPr>
          <p:grpSpPr>
            <a:xfrm>
              <a:off x="3257098" y="2967364"/>
              <a:ext cx="515789" cy="258557"/>
              <a:chOff x="2055417" y="4356451"/>
              <a:chExt cx="2476639" cy="1196616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B7A3567-ED3E-A454-17A3-E66F562CC228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2E47D8EF-FD70-9C96-A31B-29DCBE4A695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A2848EFF-D9BA-6BBE-C56A-BF8F27A3320B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CC969FCE-1730-CA9D-6DC9-E09DD36D2145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53377C10-8EE9-285F-E3AE-39B97C280DC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D961AFC-4CD7-6D6C-C5D2-85D3222F16AC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Flowchart: Terminator 33">
                <a:extLst>
                  <a:ext uri="{FF2B5EF4-FFF2-40B4-BE49-F238E27FC236}">
                    <a16:creationId xmlns:a16="http://schemas.microsoft.com/office/drawing/2014/main" id="{7AE3595D-FA7E-F397-9712-A6E18ADA0EAE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46">
                <a:extLst>
                  <a:ext uri="{FF2B5EF4-FFF2-40B4-BE49-F238E27FC236}">
                    <a16:creationId xmlns:a16="http://schemas.microsoft.com/office/drawing/2014/main" id="{368C298A-108B-ED8E-3519-1872D4791CB9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43">
                <a:extLst>
                  <a:ext uri="{FF2B5EF4-FFF2-40B4-BE49-F238E27FC236}">
                    <a16:creationId xmlns:a16="http://schemas.microsoft.com/office/drawing/2014/main" id="{3904AF1E-3660-163A-B886-0DB2B5C811AC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Terminator 44">
                <a:extLst>
                  <a:ext uri="{FF2B5EF4-FFF2-40B4-BE49-F238E27FC236}">
                    <a16:creationId xmlns:a16="http://schemas.microsoft.com/office/drawing/2014/main" id="{640E4BAC-265E-1C73-8756-00D32CB3231D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1D94212-494C-0858-ECA9-D31C8793A326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7648E353-A731-F651-AED9-6FB6949395E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8C01D86A-448F-6F34-1A49-C1A97D50C32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225D707-919C-65A8-3366-2C83CBA93C9C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38848BB-15AA-893C-CBF3-1A8B7A71E26E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FCC99E90-5827-1743-AC3A-7AB2F699E843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C104267-2697-6DBA-71FD-17AA42F89D7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7FD3A3B1-A584-4BB9-0D01-32541B15C59B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Can 188">
              <a:extLst>
                <a:ext uri="{FF2B5EF4-FFF2-40B4-BE49-F238E27FC236}">
                  <a16:creationId xmlns:a16="http://schemas.microsoft.com/office/drawing/2014/main" id="{5854A14B-101F-62EA-C3D8-E973951C7702}"/>
                </a:ext>
              </a:extLst>
            </p:cNvPr>
            <p:cNvSpPr/>
            <p:nvPr/>
          </p:nvSpPr>
          <p:spPr>
            <a:xfrm>
              <a:off x="3445784" y="2938028"/>
              <a:ext cx="92436" cy="8359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2" name="Freeform: Shape 490">
              <a:extLst>
                <a:ext uri="{FF2B5EF4-FFF2-40B4-BE49-F238E27FC236}">
                  <a16:creationId xmlns:a16="http://schemas.microsoft.com/office/drawing/2014/main" id="{576B04DF-C31E-A23A-180D-80FB855FAB87}"/>
                </a:ext>
              </a:extLst>
            </p:cNvPr>
            <p:cNvSpPr/>
            <p:nvPr/>
          </p:nvSpPr>
          <p:spPr>
            <a:xfrm rot="1642179">
              <a:off x="3303325" y="2889405"/>
              <a:ext cx="671514" cy="237672"/>
            </a:xfrm>
            <a:custGeom>
              <a:avLst/>
              <a:gdLst>
                <a:gd name="connsiteX0" fmla="*/ 361604 w 671514"/>
                <a:gd name="connsiteY0" fmla="*/ 583 h 237672"/>
                <a:gd name="connsiteX1" fmla="*/ 376476 w 671514"/>
                <a:gd name="connsiteY1" fmla="*/ 583 h 237672"/>
                <a:gd name="connsiteX2" fmla="*/ 377602 w 671514"/>
                <a:gd name="connsiteY2" fmla="*/ 0 h 237672"/>
                <a:gd name="connsiteX3" fmla="*/ 377904 w 671514"/>
                <a:gd name="connsiteY3" fmla="*/ 583 h 237672"/>
                <a:gd name="connsiteX4" fmla="*/ 671514 w 671514"/>
                <a:gd name="connsiteY4" fmla="*/ 583 h 237672"/>
                <a:gd name="connsiteX5" fmla="*/ 671514 w 671514"/>
                <a:gd name="connsiteY5" fmla="*/ 48097 h 237672"/>
                <a:gd name="connsiteX6" fmla="*/ 388045 w 671514"/>
                <a:gd name="connsiteY6" fmla="*/ 48097 h 237672"/>
                <a:gd name="connsiteX7" fmla="*/ 21844 w 671514"/>
                <a:gd name="connsiteY7" fmla="*/ 237672 h 237672"/>
                <a:gd name="connsiteX8" fmla="*/ 0 w 671514"/>
                <a:gd name="connsiteY8" fmla="*/ 195476 h 237672"/>
                <a:gd name="connsiteX9" fmla="*/ 361604 w 671514"/>
                <a:gd name="connsiteY9" fmla="*/ 8282 h 23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514" h="237672">
                  <a:moveTo>
                    <a:pt x="361604" y="583"/>
                  </a:moveTo>
                  <a:lnTo>
                    <a:pt x="376476" y="583"/>
                  </a:lnTo>
                  <a:lnTo>
                    <a:pt x="377602" y="0"/>
                  </a:lnTo>
                  <a:lnTo>
                    <a:pt x="377904" y="583"/>
                  </a:lnTo>
                  <a:lnTo>
                    <a:pt x="671514" y="583"/>
                  </a:lnTo>
                  <a:lnTo>
                    <a:pt x="671514" y="48097"/>
                  </a:lnTo>
                  <a:lnTo>
                    <a:pt x="388045" y="48097"/>
                  </a:lnTo>
                  <a:lnTo>
                    <a:pt x="21844" y="237672"/>
                  </a:lnTo>
                  <a:lnTo>
                    <a:pt x="0" y="195476"/>
                  </a:lnTo>
                  <a:lnTo>
                    <a:pt x="361604" y="828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535EAD9-02E6-6277-A76D-90267AB0C0A5}"/>
              </a:ext>
            </a:extLst>
          </p:cNvPr>
          <p:cNvGrpSpPr/>
          <p:nvPr/>
        </p:nvGrpSpPr>
        <p:grpSpPr>
          <a:xfrm>
            <a:off x="2112034" y="3690904"/>
            <a:ext cx="717741" cy="336516"/>
            <a:chOff x="3257098" y="2889405"/>
            <a:chExt cx="717741" cy="33651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2A07D4B-1E18-26A5-A191-7BCDFB18F00C}"/>
                </a:ext>
              </a:extLst>
            </p:cNvPr>
            <p:cNvGrpSpPr/>
            <p:nvPr/>
          </p:nvGrpSpPr>
          <p:grpSpPr>
            <a:xfrm>
              <a:off x="3257098" y="2967364"/>
              <a:ext cx="515789" cy="258557"/>
              <a:chOff x="2055417" y="4356451"/>
              <a:chExt cx="2476639" cy="1196616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AFAF084F-7031-D9B7-8076-DE71D1CD051A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2DC88373-06DD-ECB1-99B4-2BCBD2091FB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12163482-21A0-1FDE-9B72-263F6BB180A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A2BD32-55AA-8F06-A192-532E6E36DA57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585A474B-BDAA-6566-A400-461E27B68502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53468796-F92C-AE12-178B-C853FCC5070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7" name="Flowchart: Terminator 33">
                <a:extLst>
                  <a:ext uri="{FF2B5EF4-FFF2-40B4-BE49-F238E27FC236}">
                    <a16:creationId xmlns:a16="http://schemas.microsoft.com/office/drawing/2014/main" id="{E3852ED5-B94D-3F87-E791-EAA95864A92E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46">
                <a:extLst>
                  <a:ext uri="{FF2B5EF4-FFF2-40B4-BE49-F238E27FC236}">
                    <a16:creationId xmlns:a16="http://schemas.microsoft.com/office/drawing/2014/main" id="{CA478987-B091-F28C-8E55-0825CBAE5402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43">
                <a:extLst>
                  <a:ext uri="{FF2B5EF4-FFF2-40B4-BE49-F238E27FC236}">
                    <a16:creationId xmlns:a16="http://schemas.microsoft.com/office/drawing/2014/main" id="{0D8B9221-853D-A8A3-28A4-56F96C6A4AD6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Terminator 44">
                <a:extLst>
                  <a:ext uri="{FF2B5EF4-FFF2-40B4-BE49-F238E27FC236}">
                    <a16:creationId xmlns:a16="http://schemas.microsoft.com/office/drawing/2014/main" id="{C1B53E54-2C01-11AC-C32A-D93616387FB7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9877AAA5-D385-5677-B3CD-339DBBF9575B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B7FADB83-A67C-DF7C-FC82-BBD65C2D93C2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FE156560-29D2-C1B5-1CB1-DE4D871979EC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9AB8229-F50D-DFD9-B34F-9F6EBB9676EC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9DE6F5F-2323-D33D-DA96-150ABD20DBAC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15D38B16-8910-C34C-AFD8-473B88E5A65A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BEAC15C2-52BE-9704-183B-085D0E34667A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73F0CE8C-233B-C8AE-5CD0-40B3EC7792D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3" name="Can 188">
              <a:extLst>
                <a:ext uri="{FF2B5EF4-FFF2-40B4-BE49-F238E27FC236}">
                  <a16:creationId xmlns:a16="http://schemas.microsoft.com/office/drawing/2014/main" id="{081D8001-5CF9-0AA7-06E5-722FA9AA7F71}"/>
                </a:ext>
              </a:extLst>
            </p:cNvPr>
            <p:cNvSpPr/>
            <p:nvPr/>
          </p:nvSpPr>
          <p:spPr>
            <a:xfrm>
              <a:off x="3445784" y="2938028"/>
              <a:ext cx="92436" cy="8359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4" name="Freeform: Shape 490">
              <a:extLst>
                <a:ext uri="{FF2B5EF4-FFF2-40B4-BE49-F238E27FC236}">
                  <a16:creationId xmlns:a16="http://schemas.microsoft.com/office/drawing/2014/main" id="{4E880437-4746-4144-238F-CC8390631A1F}"/>
                </a:ext>
              </a:extLst>
            </p:cNvPr>
            <p:cNvSpPr/>
            <p:nvPr/>
          </p:nvSpPr>
          <p:spPr>
            <a:xfrm rot="1642179">
              <a:off x="3303325" y="2889405"/>
              <a:ext cx="671514" cy="237672"/>
            </a:xfrm>
            <a:custGeom>
              <a:avLst/>
              <a:gdLst>
                <a:gd name="connsiteX0" fmla="*/ 361604 w 671514"/>
                <a:gd name="connsiteY0" fmla="*/ 583 h 237672"/>
                <a:gd name="connsiteX1" fmla="*/ 376476 w 671514"/>
                <a:gd name="connsiteY1" fmla="*/ 583 h 237672"/>
                <a:gd name="connsiteX2" fmla="*/ 377602 w 671514"/>
                <a:gd name="connsiteY2" fmla="*/ 0 h 237672"/>
                <a:gd name="connsiteX3" fmla="*/ 377904 w 671514"/>
                <a:gd name="connsiteY3" fmla="*/ 583 h 237672"/>
                <a:gd name="connsiteX4" fmla="*/ 671514 w 671514"/>
                <a:gd name="connsiteY4" fmla="*/ 583 h 237672"/>
                <a:gd name="connsiteX5" fmla="*/ 671514 w 671514"/>
                <a:gd name="connsiteY5" fmla="*/ 48097 h 237672"/>
                <a:gd name="connsiteX6" fmla="*/ 388045 w 671514"/>
                <a:gd name="connsiteY6" fmla="*/ 48097 h 237672"/>
                <a:gd name="connsiteX7" fmla="*/ 21844 w 671514"/>
                <a:gd name="connsiteY7" fmla="*/ 237672 h 237672"/>
                <a:gd name="connsiteX8" fmla="*/ 0 w 671514"/>
                <a:gd name="connsiteY8" fmla="*/ 195476 h 237672"/>
                <a:gd name="connsiteX9" fmla="*/ 361604 w 671514"/>
                <a:gd name="connsiteY9" fmla="*/ 8282 h 23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1514" h="237672">
                  <a:moveTo>
                    <a:pt x="361604" y="583"/>
                  </a:moveTo>
                  <a:lnTo>
                    <a:pt x="376476" y="583"/>
                  </a:lnTo>
                  <a:lnTo>
                    <a:pt x="377602" y="0"/>
                  </a:lnTo>
                  <a:lnTo>
                    <a:pt x="377904" y="583"/>
                  </a:lnTo>
                  <a:lnTo>
                    <a:pt x="671514" y="583"/>
                  </a:lnTo>
                  <a:lnTo>
                    <a:pt x="671514" y="48097"/>
                  </a:lnTo>
                  <a:lnTo>
                    <a:pt x="388045" y="48097"/>
                  </a:lnTo>
                  <a:lnTo>
                    <a:pt x="21844" y="237672"/>
                  </a:lnTo>
                  <a:lnTo>
                    <a:pt x="0" y="195476"/>
                  </a:lnTo>
                  <a:lnTo>
                    <a:pt x="361604" y="828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40B6D6A-C247-F0A5-8D5A-DECC6C42E730}"/>
              </a:ext>
            </a:extLst>
          </p:cNvPr>
          <p:cNvGrpSpPr/>
          <p:nvPr/>
        </p:nvGrpSpPr>
        <p:grpSpPr>
          <a:xfrm>
            <a:off x="3382138" y="2559518"/>
            <a:ext cx="1238250" cy="1738964"/>
            <a:chOff x="3382138" y="2559518"/>
            <a:chExt cx="1238250" cy="1738964"/>
          </a:xfrm>
        </p:grpSpPr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5637A42C-D01B-8B35-E5FC-1640DEA018E1}"/>
                </a:ext>
              </a:extLst>
            </p:cNvPr>
            <p:cNvSpPr/>
            <p:nvPr/>
          </p:nvSpPr>
          <p:spPr>
            <a:xfrm>
              <a:off x="3382138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0176CB1-4888-83C3-9C51-B3F3CC5C6391}"/>
                </a:ext>
              </a:extLst>
            </p:cNvPr>
            <p:cNvGrpSpPr/>
            <p:nvPr/>
          </p:nvGrpSpPr>
          <p:grpSpPr>
            <a:xfrm>
              <a:off x="3590464" y="3211414"/>
              <a:ext cx="782960" cy="462214"/>
              <a:chOff x="5787948" y="1739656"/>
              <a:chExt cx="5048843" cy="2831174"/>
            </a:xfrm>
          </p:grpSpPr>
          <p:sp>
            <p:nvSpPr>
              <p:cNvPr id="164" name="Can 163">
                <a:extLst>
                  <a:ext uri="{FF2B5EF4-FFF2-40B4-BE49-F238E27FC236}">
                    <a16:creationId xmlns:a16="http://schemas.microsoft.com/office/drawing/2014/main" id="{9F3F6EFD-FE20-93F3-F16A-4DE938E7927B}"/>
                  </a:ext>
                </a:extLst>
              </p:cNvPr>
              <p:cNvSpPr/>
              <p:nvPr/>
            </p:nvSpPr>
            <p:spPr>
              <a:xfrm rot="4486899">
                <a:off x="8621358" y="224048"/>
                <a:ext cx="417250" cy="4013616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F7DF1A7-C3A4-D4A7-63C6-3C1E7E9A7C0F}"/>
                  </a:ext>
                </a:extLst>
              </p:cNvPr>
              <p:cNvGrpSpPr/>
              <p:nvPr/>
            </p:nvGrpSpPr>
            <p:grpSpPr>
              <a:xfrm>
                <a:off x="5787948" y="3374214"/>
                <a:ext cx="2476639" cy="1196616"/>
                <a:chOff x="2055417" y="4356451"/>
                <a:chExt cx="2476639" cy="1196616"/>
              </a:xfrm>
            </p:grpSpPr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E1E35F7A-86BE-C459-CE7A-DE93514AB1DB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9ABF65EB-19FF-756D-5D2D-60BF67364EBB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1F3641A1-D651-363C-F948-04E33B76947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54B7D514-10F7-B345-18FF-947F50253464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EB12B9EF-7926-3452-1A41-1666C82C2F4F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C6312D64-20D9-230C-B9F0-CC6B0796A37C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1" name="Flowchart: Terminator 33">
                  <a:extLst>
                    <a:ext uri="{FF2B5EF4-FFF2-40B4-BE49-F238E27FC236}">
                      <a16:creationId xmlns:a16="http://schemas.microsoft.com/office/drawing/2014/main" id="{E974EE11-B5C4-8042-E08B-B791900C5D3B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46">
                  <a:extLst>
                    <a:ext uri="{FF2B5EF4-FFF2-40B4-BE49-F238E27FC236}">
                      <a16:creationId xmlns:a16="http://schemas.microsoft.com/office/drawing/2014/main" id="{389FC7FE-B028-3D27-BF19-76B2D6CB2653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ounded Rectangle 43">
                  <a:extLst>
                    <a:ext uri="{FF2B5EF4-FFF2-40B4-BE49-F238E27FC236}">
                      <a16:creationId xmlns:a16="http://schemas.microsoft.com/office/drawing/2014/main" id="{DB7796F7-0E81-CAE1-A349-12EEBB63BB57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lowchart: Terminator 44">
                  <a:extLst>
                    <a:ext uri="{FF2B5EF4-FFF2-40B4-BE49-F238E27FC236}">
                      <a16:creationId xmlns:a16="http://schemas.microsoft.com/office/drawing/2014/main" id="{69CC1DA8-83EA-1BD8-3032-5EFEF657FFBC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521D9ED9-3E8B-5B55-84FD-31F9459F12F3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3625D352-F1AE-8F71-36FB-423DAB438BF4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21FA9D10-5C07-05B5-7644-F25E67C175B9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B436250C-317C-1BBD-66DE-43893FE45387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5E27DCE-D982-04A4-CC54-4C7E5F2C36F1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A95B871B-4B46-613E-7C45-D58C965C50D4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E0F52CEC-9683-6345-BD4D-133B148A6941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557C8004-999D-9D9F-5B5C-484610B0882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6" name="Can 165">
                <a:extLst>
                  <a:ext uri="{FF2B5EF4-FFF2-40B4-BE49-F238E27FC236}">
                    <a16:creationId xmlns:a16="http://schemas.microsoft.com/office/drawing/2014/main" id="{A07CD67A-F51A-2D88-5F9C-5A58E63E83B6}"/>
                  </a:ext>
                </a:extLst>
              </p:cNvPr>
              <p:cNvSpPr/>
              <p:nvPr/>
            </p:nvSpPr>
            <p:spPr>
              <a:xfrm>
                <a:off x="6630635" y="2917461"/>
                <a:ext cx="443846" cy="671173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D456910-9F0E-F66E-3FA0-B869F852C1D8}"/>
                  </a:ext>
                </a:extLst>
              </p:cNvPr>
              <p:cNvSpPr/>
              <p:nvPr/>
            </p:nvSpPr>
            <p:spPr>
              <a:xfrm>
                <a:off x="6410055" y="2354238"/>
                <a:ext cx="810520" cy="78442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42160205-87E6-35ED-99BD-A22EE7A51B2E}"/>
                  </a:ext>
                </a:extLst>
              </p:cNvPr>
              <p:cNvGrpSpPr/>
              <p:nvPr/>
            </p:nvGrpSpPr>
            <p:grpSpPr>
              <a:xfrm>
                <a:off x="8307269" y="3374214"/>
                <a:ext cx="2476639" cy="1196616"/>
                <a:chOff x="2055417" y="4356451"/>
                <a:chExt cx="2476639" cy="1196616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733C6AEC-EC22-030F-51F8-0F1B7D1C684F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2F991731-757F-A18B-D50B-D0D6B0B54E67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0794A9B1-AA90-2E4B-B903-76563CA4E310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D41653B7-DED9-5F0B-3EFD-6483CC5A2FFC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962B6B52-3D9F-55E4-327E-C20BE6FE33F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0E8824B9-2DDA-22CF-E859-CC76D54FEF4D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3" name="Flowchart: Terminator 33">
                  <a:extLst>
                    <a:ext uri="{FF2B5EF4-FFF2-40B4-BE49-F238E27FC236}">
                      <a16:creationId xmlns:a16="http://schemas.microsoft.com/office/drawing/2014/main" id="{9E647DC7-19AF-048E-4BFE-C4EE386A426F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 46">
                  <a:extLst>
                    <a:ext uri="{FF2B5EF4-FFF2-40B4-BE49-F238E27FC236}">
                      <a16:creationId xmlns:a16="http://schemas.microsoft.com/office/drawing/2014/main" id="{931DD699-BDEF-ECEA-4853-F59B1DCB403D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ounded Rectangle 43">
                  <a:extLst>
                    <a:ext uri="{FF2B5EF4-FFF2-40B4-BE49-F238E27FC236}">
                      <a16:creationId xmlns:a16="http://schemas.microsoft.com/office/drawing/2014/main" id="{7563AD08-EAF3-8A05-5F0B-A17215786BEC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lowchart: Terminator 44">
                  <a:extLst>
                    <a:ext uri="{FF2B5EF4-FFF2-40B4-BE49-F238E27FC236}">
                      <a16:creationId xmlns:a16="http://schemas.microsoft.com/office/drawing/2014/main" id="{7E0FDEAC-EA34-F0D1-D9D9-9C1AC63022C5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55AB4A49-17F0-9AF6-2D74-65EC5AE91DFA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45DBE69B-0B9E-83EC-191C-CA5902218F95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969584A5-80D3-CE24-E154-C1BF1F7CA18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E9B4107C-2336-EB6D-8444-20ECD545A26E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319E9659-614D-F01A-4316-FA0F4D92BCF9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58E75E97-3D9D-AF76-49CC-EF7C549ADEF0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10DF3195-4FF9-3215-344C-62487D8120EB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A4123A2A-4C8A-C0BD-9079-D6757F1A557F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9" name="Can 168">
                <a:extLst>
                  <a:ext uri="{FF2B5EF4-FFF2-40B4-BE49-F238E27FC236}">
                    <a16:creationId xmlns:a16="http://schemas.microsoft.com/office/drawing/2014/main" id="{EAAE5207-2D22-EDF5-D1F2-10B23E71A580}"/>
                  </a:ext>
                </a:extLst>
              </p:cNvPr>
              <p:cNvSpPr/>
              <p:nvPr/>
            </p:nvSpPr>
            <p:spPr>
              <a:xfrm>
                <a:off x="9149956" y="2200275"/>
                <a:ext cx="443846" cy="1388360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D1F32FC-A031-1BD9-3D27-516862AB7A4B}"/>
                  </a:ext>
                </a:extLst>
              </p:cNvPr>
              <p:cNvSpPr/>
              <p:nvPr/>
            </p:nvSpPr>
            <p:spPr>
              <a:xfrm>
                <a:off x="8963571" y="1739656"/>
                <a:ext cx="810520" cy="78442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C0226458-60C5-0840-FB1F-E349A1F05ABE}"/>
              </a:ext>
            </a:extLst>
          </p:cNvPr>
          <p:cNvGrpSpPr/>
          <p:nvPr/>
        </p:nvGrpSpPr>
        <p:grpSpPr>
          <a:xfrm>
            <a:off x="4778630" y="2563135"/>
            <a:ext cx="1238250" cy="1738964"/>
            <a:chOff x="4778630" y="2563135"/>
            <a:chExt cx="1238250" cy="1738964"/>
          </a:xfrm>
        </p:grpSpPr>
        <p:sp>
          <p:nvSpPr>
            <p:cNvPr id="3" name="Rounded Rectangle 74">
              <a:extLst>
                <a:ext uri="{FF2B5EF4-FFF2-40B4-BE49-F238E27FC236}">
                  <a16:creationId xmlns:a16="http://schemas.microsoft.com/office/drawing/2014/main" id="{A2812956-5DD7-4210-35DD-1D484BDC24EA}"/>
                </a:ext>
              </a:extLst>
            </p:cNvPr>
            <p:cNvSpPr/>
            <p:nvPr/>
          </p:nvSpPr>
          <p:spPr>
            <a:xfrm>
              <a:off x="4778630" y="2563135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22DCDFB2-D462-9B26-CB4D-BB106C9BCB4D}"/>
                </a:ext>
              </a:extLst>
            </p:cNvPr>
            <p:cNvGrpSpPr/>
            <p:nvPr/>
          </p:nvGrpSpPr>
          <p:grpSpPr>
            <a:xfrm>
              <a:off x="4958541" y="3103213"/>
              <a:ext cx="831020" cy="606678"/>
              <a:chOff x="7441443" y="2023754"/>
              <a:chExt cx="1618027" cy="1142442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C0FD412C-6655-1186-A9F7-D6D54F8B4847}"/>
                  </a:ext>
                </a:extLst>
              </p:cNvPr>
              <p:cNvGrpSpPr/>
              <p:nvPr/>
            </p:nvGrpSpPr>
            <p:grpSpPr>
              <a:xfrm>
                <a:off x="7441443" y="2495668"/>
                <a:ext cx="1618027" cy="670528"/>
                <a:chOff x="5013707" y="3469844"/>
                <a:chExt cx="3922214" cy="1550901"/>
              </a:xfrm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3A6F69BD-E300-EAA8-8F00-989755C57919}"/>
                    </a:ext>
                  </a:extLst>
                </p:cNvPr>
                <p:cNvGrpSpPr/>
                <p:nvPr/>
              </p:nvGrpSpPr>
              <p:grpSpPr>
                <a:xfrm>
                  <a:off x="6980010" y="4075721"/>
                  <a:ext cx="1955911" cy="945024"/>
                  <a:chOff x="2055417" y="4356451"/>
                  <a:chExt cx="2476639" cy="1196616"/>
                </a:xfrm>
              </p:grpSpPr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51B60D53-B8BB-5F02-713A-1EE42102EE75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8" name="Oval 417">
                      <a:extLst>
                        <a:ext uri="{FF2B5EF4-FFF2-40B4-BE49-F238E27FC236}">
                          <a16:creationId xmlns:a16="http://schemas.microsoft.com/office/drawing/2014/main" id="{380EA737-74C0-20B5-C5FD-10A136E18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Oval 418">
                      <a:extLst>
                        <a:ext uri="{FF2B5EF4-FFF2-40B4-BE49-F238E27FC236}">
                          <a16:creationId xmlns:a16="http://schemas.microsoft.com/office/drawing/2014/main" id="{4AE21730-73A0-FAE5-AC0F-77677103D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0444B82C-7A5D-C64F-091E-840CBA62655C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6" name="Oval 415">
                      <a:extLst>
                        <a:ext uri="{FF2B5EF4-FFF2-40B4-BE49-F238E27FC236}">
                          <a16:creationId xmlns:a16="http://schemas.microsoft.com/office/drawing/2014/main" id="{B89C5925-F7BB-ECB0-852A-7009F0128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>
                      <a:extLst>
                        <a:ext uri="{FF2B5EF4-FFF2-40B4-BE49-F238E27FC236}">
                          <a16:creationId xmlns:a16="http://schemas.microsoft.com/office/drawing/2014/main" id="{FD31EAB5-A208-3182-A70A-50EB3E88C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4" name="Flowchart: Terminator 100">
                    <a:extLst>
                      <a:ext uri="{FF2B5EF4-FFF2-40B4-BE49-F238E27FC236}">
                        <a16:creationId xmlns:a16="http://schemas.microsoft.com/office/drawing/2014/main" id="{EEE80751-FBD0-A5AE-0C0B-42175DDEBF38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Freeform 46">
                    <a:extLst>
                      <a:ext uri="{FF2B5EF4-FFF2-40B4-BE49-F238E27FC236}">
                        <a16:creationId xmlns:a16="http://schemas.microsoft.com/office/drawing/2014/main" id="{50A1FBE2-6D1E-976B-471A-2C5B66CE6B27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ounded Rectangle 43">
                    <a:extLst>
                      <a:ext uri="{FF2B5EF4-FFF2-40B4-BE49-F238E27FC236}">
                        <a16:creationId xmlns:a16="http://schemas.microsoft.com/office/drawing/2014/main" id="{7E2F4E2E-9423-4C79-6AF8-CA0D338AEFF0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Flowchart: Terminator 103">
                    <a:extLst>
                      <a:ext uri="{FF2B5EF4-FFF2-40B4-BE49-F238E27FC236}">
                        <a16:creationId xmlns:a16="http://schemas.microsoft.com/office/drawing/2014/main" id="{D9EE1F90-B887-8F92-2087-46306A05FF50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AEF25840-38BA-A73A-EF85-1CFDB2AE3B9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4" name="Oval 413">
                      <a:extLst>
                        <a:ext uri="{FF2B5EF4-FFF2-40B4-BE49-F238E27FC236}">
                          <a16:creationId xmlns:a16="http://schemas.microsoft.com/office/drawing/2014/main" id="{67BD898A-6B18-4908-29BB-4A9FA6364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>
                      <a:extLst>
                        <a:ext uri="{FF2B5EF4-FFF2-40B4-BE49-F238E27FC236}">
                          <a16:creationId xmlns:a16="http://schemas.microsoft.com/office/drawing/2014/main" id="{0AE1B743-A718-FEAB-8014-9DAF02818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C350069C-74FC-005F-ED12-2B1F6E9EBFB5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5598BE25-345D-F5E4-32D9-306A8AD9EE67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1" name="Group 410">
                    <a:extLst>
                      <a:ext uri="{FF2B5EF4-FFF2-40B4-BE49-F238E27FC236}">
                        <a16:creationId xmlns:a16="http://schemas.microsoft.com/office/drawing/2014/main" id="{2F60A809-18B9-BC0E-7FB7-1DF5E69B6895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2" name="Oval 411">
                      <a:extLst>
                        <a:ext uri="{FF2B5EF4-FFF2-40B4-BE49-F238E27FC236}">
                          <a16:creationId xmlns:a16="http://schemas.microsoft.com/office/drawing/2014/main" id="{5692FD6A-9E46-188A-2429-85302EB8D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>
                      <a:extLst>
                        <a:ext uri="{FF2B5EF4-FFF2-40B4-BE49-F238E27FC236}">
                          <a16:creationId xmlns:a16="http://schemas.microsoft.com/office/drawing/2014/main" id="{C60421D0-EEB3-F075-3CB7-E76484EB8F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2A57F45D-D4D1-6E53-31E1-D897DA0AE001}"/>
                    </a:ext>
                  </a:extLst>
                </p:cNvPr>
                <p:cNvGrpSpPr/>
                <p:nvPr/>
              </p:nvGrpSpPr>
              <p:grpSpPr>
                <a:xfrm>
                  <a:off x="7080333" y="3469844"/>
                  <a:ext cx="1154560" cy="777266"/>
                  <a:chOff x="4431322" y="2211856"/>
                  <a:chExt cx="2431343" cy="1651787"/>
                </a:xfrm>
              </p:grpSpPr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507A2F2B-0483-3083-1955-74FB0C5D9B96}"/>
                      </a:ext>
                    </a:extLst>
                  </p:cNvPr>
                  <p:cNvGrpSpPr/>
                  <p:nvPr/>
                </p:nvGrpSpPr>
                <p:grpSpPr>
                  <a:xfrm>
                    <a:off x="4431322" y="2211856"/>
                    <a:ext cx="1955292" cy="1492636"/>
                    <a:chOff x="4394042" y="2844015"/>
                    <a:chExt cx="1955292" cy="1492636"/>
                  </a:xfrm>
                </p:grpSpPr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8E066429-9873-9C63-1D92-BB6248F5203A}"/>
                        </a:ext>
                      </a:extLst>
                    </p:cNvPr>
                    <p:cNvSpPr/>
                    <p:nvPr/>
                  </p:nvSpPr>
                  <p:spPr>
                    <a:xfrm rot="6704912">
                      <a:off x="5618048" y="2848719"/>
                      <a:ext cx="233718" cy="996313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2431939E-8FA5-ABC4-A0F2-0D55F1176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526" y="3487658"/>
                      <a:ext cx="207379" cy="848993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Oval 398">
                      <a:extLst>
                        <a:ext uri="{FF2B5EF4-FFF2-40B4-BE49-F238E27FC236}">
                          <a16:creationId xmlns:a16="http://schemas.microsoft.com/office/drawing/2014/main" id="{BDCEFEFC-F294-5B8F-C7A8-62037289C7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0163" y="3307660"/>
                      <a:ext cx="399171" cy="39917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Oval 399">
                      <a:extLst>
                        <a:ext uri="{FF2B5EF4-FFF2-40B4-BE49-F238E27FC236}">
                          <a16:creationId xmlns:a16="http://schemas.microsoft.com/office/drawing/2014/main" id="{E134F340-42DD-D8D6-54B7-C1F03B4BD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8419" y="2932741"/>
                      <a:ext cx="399171" cy="39917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72C3D9C5-6B13-ED17-585C-8D7221729B96}"/>
                        </a:ext>
                      </a:extLst>
                    </p:cNvPr>
                    <p:cNvSpPr/>
                    <p:nvPr/>
                  </p:nvSpPr>
                  <p:spPr>
                    <a:xfrm rot="3179683">
                      <a:off x="5130528" y="2107529"/>
                      <a:ext cx="286917" cy="1759889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6" name="Freeform 395">
                    <a:extLst>
                      <a:ext uri="{FF2B5EF4-FFF2-40B4-BE49-F238E27FC236}">
                        <a16:creationId xmlns:a16="http://schemas.microsoft.com/office/drawing/2014/main" id="{0AE0B518-D26B-D27A-8E93-4A59BD50D13C}"/>
                      </a:ext>
                    </a:extLst>
                  </p:cNvPr>
                  <p:cNvSpPr/>
                  <p:nvPr/>
                </p:nvSpPr>
                <p:spPr>
                  <a:xfrm>
                    <a:off x="5509400" y="3376291"/>
                    <a:ext cx="1353265" cy="487352"/>
                  </a:xfrm>
                  <a:custGeom>
                    <a:avLst/>
                    <a:gdLst>
                      <a:gd name="connsiteX0" fmla="*/ 333922 w 1353265"/>
                      <a:gd name="connsiteY0" fmla="*/ 0 h 487352"/>
                      <a:gd name="connsiteX1" fmla="*/ 1019343 w 1353265"/>
                      <a:gd name="connsiteY1" fmla="*/ 0 h 487352"/>
                      <a:gd name="connsiteX2" fmla="*/ 1353265 w 1353265"/>
                      <a:gd name="connsiteY2" fmla="*/ 487350 h 487352"/>
                      <a:gd name="connsiteX3" fmla="*/ 1353264 w 1353265"/>
                      <a:gd name="connsiteY3" fmla="*/ 487352 h 487352"/>
                      <a:gd name="connsiteX4" fmla="*/ 1353264 w 1353265"/>
                      <a:gd name="connsiteY4" fmla="*/ 487351 h 487352"/>
                      <a:gd name="connsiteX5" fmla="*/ 1 w 1353265"/>
                      <a:gd name="connsiteY5" fmla="*/ 487351 h 487352"/>
                      <a:gd name="connsiteX6" fmla="*/ 0 w 1353265"/>
                      <a:gd name="connsiteY6" fmla="*/ 487350 h 487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53265" h="487352">
                        <a:moveTo>
                          <a:pt x="333922" y="0"/>
                        </a:moveTo>
                        <a:lnTo>
                          <a:pt x="1019343" y="0"/>
                        </a:lnTo>
                        <a:lnTo>
                          <a:pt x="1353265" y="487350"/>
                        </a:lnTo>
                        <a:lnTo>
                          <a:pt x="1353264" y="487352"/>
                        </a:lnTo>
                        <a:lnTo>
                          <a:pt x="1353264" y="487351"/>
                        </a:lnTo>
                        <a:lnTo>
                          <a:pt x="1" y="487351"/>
                        </a:lnTo>
                        <a:lnTo>
                          <a:pt x="0" y="48735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A9481F40-6371-7053-3FBD-3D9EE14D1E33}"/>
                    </a:ext>
                  </a:extLst>
                </p:cNvPr>
                <p:cNvGrpSpPr/>
                <p:nvPr/>
              </p:nvGrpSpPr>
              <p:grpSpPr>
                <a:xfrm>
                  <a:off x="5013707" y="4069455"/>
                  <a:ext cx="1955911" cy="945024"/>
                  <a:chOff x="2055417" y="4356451"/>
                  <a:chExt cx="2476639" cy="1196616"/>
                </a:xfrm>
              </p:grpSpPr>
              <p:grpSp>
                <p:nvGrpSpPr>
                  <p:cNvPr id="377" name="Group 376">
                    <a:extLst>
                      <a:ext uri="{FF2B5EF4-FFF2-40B4-BE49-F238E27FC236}">
                        <a16:creationId xmlns:a16="http://schemas.microsoft.com/office/drawing/2014/main" id="{DAF00783-CF3C-8775-614B-241A22EEF6C0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93" name="Oval 392">
                      <a:extLst>
                        <a:ext uri="{FF2B5EF4-FFF2-40B4-BE49-F238E27FC236}">
                          <a16:creationId xmlns:a16="http://schemas.microsoft.com/office/drawing/2014/main" id="{1CA27D75-439D-D43C-ACB9-EB60C1F0B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Oval 393">
                      <a:extLst>
                        <a:ext uri="{FF2B5EF4-FFF2-40B4-BE49-F238E27FC236}">
                          <a16:creationId xmlns:a16="http://schemas.microsoft.com/office/drawing/2014/main" id="{DA45B35B-8DDD-8C84-8850-61B0C9D5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8" name="Group 377">
                    <a:extLst>
                      <a:ext uri="{FF2B5EF4-FFF2-40B4-BE49-F238E27FC236}">
                        <a16:creationId xmlns:a16="http://schemas.microsoft.com/office/drawing/2014/main" id="{471DDE41-C22A-55FA-E7B2-962A9EE31EA7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91" name="Oval 390">
                      <a:extLst>
                        <a:ext uri="{FF2B5EF4-FFF2-40B4-BE49-F238E27FC236}">
                          <a16:creationId xmlns:a16="http://schemas.microsoft.com/office/drawing/2014/main" id="{35464B92-5BDC-548D-8EBF-180940F2F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>
                      <a:extLst>
                        <a:ext uri="{FF2B5EF4-FFF2-40B4-BE49-F238E27FC236}">
                          <a16:creationId xmlns:a16="http://schemas.microsoft.com/office/drawing/2014/main" id="{2FD9D9CB-B283-A6CD-0BF6-389234944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9" name="Flowchart: Terminator 100">
                    <a:extLst>
                      <a:ext uri="{FF2B5EF4-FFF2-40B4-BE49-F238E27FC236}">
                        <a16:creationId xmlns:a16="http://schemas.microsoft.com/office/drawing/2014/main" id="{A7A2FDD8-0F43-7A8D-5BE5-4D0ECBE81CF1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Freeform 46">
                    <a:extLst>
                      <a:ext uri="{FF2B5EF4-FFF2-40B4-BE49-F238E27FC236}">
                        <a16:creationId xmlns:a16="http://schemas.microsoft.com/office/drawing/2014/main" id="{90A8579B-770A-90ED-3FFE-950A05828B89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Rounded Rectangle 43">
                    <a:extLst>
                      <a:ext uri="{FF2B5EF4-FFF2-40B4-BE49-F238E27FC236}">
                        <a16:creationId xmlns:a16="http://schemas.microsoft.com/office/drawing/2014/main" id="{D18BF006-F6A6-419B-935E-E5465A6C960B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Flowchart: Terminator 103">
                    <a:extLst>
                      <a:ext uri="{FF2B5EF4-FFF2-40B4-BE49-F238E27FC236}">
                        <a16:creationId xmlns:a16="http://schemas.microsoft.com/office/drawing/2014/main" id="{35E315C9-EB7D-4826-5BAD-867F7653A58F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>
                    <a:extLst>
                      <a:ext uri="{FF2B5EF4-FFF2-40B4-BE49-F238E27FC236}">
                        <a16:creationId xmlns:a16="http://schemas.microsoft.com/office/drawing/2014/main" id="{C7F81F45-14E8-D284-208A-492D10966404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89" name="Oval 388">
                      <a:extLst>
                        <a:ext uri="{FF2B5EF4-FFF2-40B4-BE49-F238E27FC236}">
                          <a16:creationId xmlns:a16="http://schemas.microsoft.com/office/drawing/2014/main" id="{57691E49-1394-B6FD-4D92-FC447A8673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>
                      <a:extLst>
                        <a:ext uri="{FF2B5EF4-FFF2-40B4-BE49-F238E27FC236}">
                          <a16:creationId xmlns:a16="http://schemas.microsoft.com/office/drawing/2014/main" id="{AC22BFAC-DEFF-BFC3-9EEE-E0E348479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36813F14-FEA9-28B2-001A-8999D45D1F5D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5ABB97ED-9EA0-AC6D-CBEF-405F2F11717F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D4D4A50C-3853-E4DE-8EB4-5CAE31EEC351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87" name="Oval 386">
                      <a:extLst>
                        <a:ext uri="{FF2B5EF4-FFF2-40B4-BE49-F238E27FC236}">
                          <a16:creationId xmlns:a16="http://schemas.microsoft.com/office/drawing/2014/main" id="{DEEDB813-CFE1-5E6F-BBE8-838E3FCB0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>
                      <a:extLst>
                        <a:ext uri="{FF2B5EF4-FFF2-40B4-BE49-F238E27FC236}">
                          <a16:creationId xmlns:a16="http://schemas.microsoft.com/office/drawing/2014/main" id="{D61F1A2E-A7CC-779F-8478-4AB9E49FB2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9974367F-6F0D-AA65-307D-41549B2F1254}"/>
                  </a:ext>
                </a:extLst>
              </p:cNvPr>
              <p:cNvGrpSpPr/>
              <p:nvPr/>
            </p:nvGrpSpPr>
            <p:grpSpPr>
              <a:xfrm rot="19384001">
                <a:off x="8002584" y="2023754"/>
                <a:ext cx="560962" cy="560962"/>
                <a:chOff x="1006127" y="579928"/>
                <a:chExt cx="2265767" cy="2265766"/>
              </a:xfrm>
            </p:grpSpPr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54E13471-DC7B-D6F5-3872-0A43D5DD58B4}"/>
                    </a:ext>
                  </a:extLst>
                </p:cNvPr>
                <p:cNvGrpSpPr/>
                <p:nvPr/>
              </p:nvGrpSpPr>
              <p:grpSpPr>
                <a:xfrm>
                  <a:off x="1006127" y="579928"/>
                  <a:ext cx="2265767" cy="2265766"/>
                  <a:chOff x="5993505" y="1380593"/>
                  <a:chExt cx="4034001" cy="4034001"/>
                </a:xfrm>
              </p:grpSpPr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FB7B01D4-EB00-DB4D-37E9-B3F3C213385D}"/>
                      </a:ext>
                    </a:extLst>
                  </p:cNvPr>
                  <p:cNvSpPr/>
                  <p:nvPr/>
                </p:nvSpPr>
                <p:spPr>
                  <a:xfrm>
                    <a:off x="6181637" y="1590466"/>
                    <a:ext cx="3657736" cy="3614257"/>
                  </a:xfrm>
                  <a:prstGeom prst="rect">
                    <a:avLst/>
                  </a:prstGeom>
                  <a:solidFill>
                    <a:srgbClr val="D5A57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Cross 372">
                    <a:extLst>
                      <a:ext uri="{FF2B5EF4-FFF2-40B4-BE49-F238E27FC236}">
                        <a16:creationId xmlns:a16="http://schemas.microsoft.com/office/drawing/2014/main" id="{A8A84F85-C4DA-1AED-9ECB-9B3A9C585BF4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5993505" y="1380593"/>
                    <a:ext cx="4034001" cy="4034001"/>
                  </a:xfrm>
                  <a:prstGeom prst="plus">
                    <a:avLst>
                      <a:gd name="adj" fmla="val 44510"/>
                    </a:avLst>
                  </a:prstGeom>
                  <a:solidFill>
                    <a:srgbClr val="D5A57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1" name="Freeform 159">
                  <a:extLst>
                    <a:ext uri="{FF2B5EF4-FFF2-40B4-BE49-F238E27FC236}">
                      <a16:creationId xmlns:a16="http://schemas.microsoft.com/office/drawing/2014/main" id="{B9442E20-EC21-29C6-F68C-F917154F3600}"/>
                    </a:ext>
                  </a:extLst>
                </p:cNvPr>
                <p:cNvSpPr/>
                <p:nvPr/>
              </p:nvSpPr>
              <p:spPr>
                <a:xfrm>
                  <a:off x="1111795" y="697807"/>
                  <a:ext cx="2054431" cy="2030010"/>
                </a:xfrm>
                <a:custGeom>
                  <a:avLst/>
                  <a:gdLst>
                    <a:gd name="connsiteX0" fmla="*/ 476052 w 4132385"/>
                    <a:gd name="connsiteY0" fmla="*/ 346404 h 3006969"/>
                    <a:gd name="connsiteX1" fmla="*/ 476052 w 4132385"/>
                    <a:gd name="connsiteY1" fmla="*/ 2660566 h 3006969"/>
                    <a:gd name="connsiteX2" fmla="*/ 3656334 w 4132385"/>
                    <a:gd name="connsiteY2" fmla="*/ 2660566 h 3006969"/>
                    <a:gd name="connsiteX3" fmla="*/ 3656334 w 4132385"/>
                    <a:gd name="connsiteY3" fmla="*/ 346404 h 3006969"/>
                    <a:gd name="connsiteX4" fmla="*/ 0 w 4132385"/>
                    <a:gd name="connsiteY4" fmla="*/ 0 h 3006969"/>
                    <a:gd name="connsiteX5" fmla="*/ 4132385 w 4132385"/>
                    <a:gd name="connsiteY5" fmla="*/ 0 h 3006969"/>
                    <a:gd name="connsiteX6" fmla="*/ 4132385 w 4132385"/>
                    <a:gd name="connsiteY6" fmla="*/ 3006969 h 3006969"/>
                    <a:gd name="connsiteX7" fmla="*/ 0 w 4132385"/>
                    <a:gd name="connsiteY7" fmla="*/ 3006969 h 300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32385" h="3006969">
                      <a:moveTo>
                        <a:pt x="476052" y="346404"/>
                      </a:moveTo>
                      <a:lnTo>
                        <a:pt x="476052" y="2660566"/>
                      </a:lnTo>
                      <a:lnTo>
                        <a:pt x="3656334" y="2660566"/>
                      </a:lnTo>
                      <a:lnTo>
                        <a:pt x="3656334" y="346404"/>
                      </a:lnTo>
                      <a:close/>
                      <a:moveTo>
                        <a:pt x="0" y="0"/>
                      </a:moveTo>
                      <a:lnTo>
                        <a:pt x="4132385" y="0"/>
                      </a:lnTo>
                      <a:lnTo>
                        <a:pt x="4132385" y="3006969"/>
                      </a:lnTo>
                      <a:lnTo>
                        <a:pt x="0" y="3006969"/>
                      </a:lnTo>
                      <a:close/>
                    </a:path>
                  </a:pathLst>
                </a:cu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highlight>
                      <a:srgbClr val="000000"/>
                    </a:highlight>
                  </a:endParaRPr>
                </a:p>
              </p:txBody>
            </p:sp>
          </p:grpSp>
        </p:grpSp>
      </p:grpSp>
      <p:grpSp>
        <p:nvGrpSpPr>
          <p:cNvPr id="800" name="Group 799">
            <a:extLst>
              <a:ext uri="{FF2B5EF4-FFF2-40B4-BE49-F238E27FC236}">
                <a16:creationId xmlns:a16="http://schemas.microsoft.com/office/drawing/2014/main" id="{B004C644-20D0-CC08-6F76-E473948E9278}"/>
              </a:ext>
            </a:extLst>
          </p:cNvPr>
          <p:cNvGrpSpPr/>
          <p:nvPr/>
        </p:nvGrpSpPr>
        <p:grpSpPr>
          <a:xfrm>
            <a:off x="6175122" y="2559518"/>
            <a:ext cx="1238250" cy="1738964"/>
            <a:chOff x="6175122" y="2559518"/>
            <a:chExt cx="1238250" cy="1738964"/>
          </a:xfrm>
        </p:grpSpPr>
        <p:sp>
          <p:nvSpPr>
            <p:cNvPr id="32" name="Rounded Rectangle 74">
              <a:extLst>
                <a:ext uri="{FF2B5EF4-FFF2-40B4-BE49-F238E27FC236}">
                  <a16:creationId xmlns:a16="http://schemas.microsoft.com/office/drawing/2014/main" id="{384DBD86-8433-0DDF-7896-EC42B969746D}"/>
                </a:ext>
              </a:extLst>
            </p:cNvPr>
            <p:cNvSpPr/>
            <p:nvPr/>
          </p:nvSpPr>
          <p:spPr>
            <a:xfrm>
              <a:off x="6175122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A7D639E3-6EB1-8C88-5EA0-41A16E20EAA4}"/>
                </a:ext>
              </a:extLst>
            </p:cNvPr>
            <p:cNvGrpSpPr/>
            <p:nvPr/>
          </p:nvGrpSpPr>
          <p:grpSpPr>
            <a:xfrm>
              <a:off x="6381988" y="3125868"/>
              <a:ext cx="816720" cy="615001"/>
              <a:chOff x="9764874" y="2566465"/>
              <a:chExt cx="1164387" cy="903299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A8D4162E-7BD6-8A53-8409-9BE9DF887433}"/>
                  </a:ext>
                </a:extLst>
              </p:cNvPr>
              <p:cNvGrpSpPr/>
              <p:nvPr/>
            </p:nvGrpSpPr>
            <p:grpSpPr>
              <a:xfrm>
                <a:off x="9764874" y="2907177"/>
                <a:ext cx="1164387" cy="562587"/>
                <a:chOff x="1929174" y="3556354"/>
                <a:chExt cx="2476639" cy="1196616"/>
              </a:xfrm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89CE3F1D-FC49-6576-55BC-BBA9E600D82B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9E5BD816-A01E-A53B-0200-E41456B69953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D5B2A53D-E05C-8F7B-8833-F7B99997E83E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D35BDD5F-E0B5-BCEF-AE46-08F1CC94C335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46EC8A47-7C2F-6160-30D0-4F3002E2E2E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>
                    <a:extLst>
                      <a:ext uri="{FF2B5EF4-FFF2-40B4-BE49-F238E27FC236}">
                        <a16:creationId xmlns:a16="http://schemas.microsoft.com/office/drawing/2014/main" id="{91BFDFE5-EF8C-9BB2-F001-3A767D851B64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37" name="Flowchart: Terminator 413">
                  <a:extLst>
                    <a:ext uri="{FF2B5EF4-FFF2-40B4-BE49-F238E27FC236}">
                      <a16:creationId xmlns:a16="http://schemas.microsoft.com/office/drawing/2014/main" id="{C0F932FC-6B33-7DCE-B4E8-0E9A1775869D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Freeform 46">
                  <a:extLst>
                    <a:ext uri="{FF2B5EF4-FFF2-40B4-BE49-F238E27FC236}">
                      <a16:creationId xmlns:a16="http://schemas.microsoft.com/office/drawing/2014/main" id="{7F6759C1-FF97-7C65-5E14-D86E89EBE715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ounded Rectangle 43">
                  <a:extLst>
                    <a:ext uri="{FF2B5EF4-FFF2-40B4-BE49-F238E27FC236}">
                      <a16:creationId xmlns:a16="http://schemas.microsoft.com/office/drawing/2014/main" id="{32D14FFB-B84A-8C40-E5D2-C4A21A8D5E97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Flowchart: Terminator 416">
                  <a:extLst>
                    <a:ext uri="{FF2B5EF4-FFF2-40B4-BE49-F238E27FC236}">
                      <a16:creationId xmlns:a16="http://schemas.microsoft.com/office/drawing/2014/main" id="{06974E0B-815F-6953-A7F2-D1CDFF6A57D2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C161D7A5-D1DE-A1A7-4322-FEAE5C8AEE33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F83D572A-5F48-DA61-AAFC-72DB0F39961F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2189B725-984B-CDD9-E1E8-B3718270D688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42" name="Straight Connector 441">
                  <a:extLst>
                    <a:ext uri="{FF2B5EF4-FFF2-40B4-BE49-F238E27FC236}">
                      <a16:creationId xmlns:a16="http://schemas.microsoft.com/office/drawing/2014/main" id="{5F13FDED-7240-64CA-21E7-40655E892160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3A336F16-6821-5AFB-738F-B2EBF73CF339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2FB7E059-F319-D32F-0CC3-E4915EFE1E06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4B51803F-8D0B-0486-F014-5F859C0C4490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9676765B-84AF-7919-E228-138DFD0BAC80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23" name="Can 2">
                <a:extLst>
                  <a:ext uri="{FF2B5EF4-FFF2-40B4-BE49-F238E27FC236}">
                    <a16:creationId xmlns:a16="http://schemas.microsoft.com/office/drawing/2014/main" id="{1BFF0583-9F17-987A-95DB-9B76862F7A6F}"/>
                  </a:ext>
                </a:extLst>
              </p:cNvPr>
              <p:cNvSpPr/>
              <p:nvPr/>
            </p:nvSpPr>
            <p:spPr>
              <a:xfrm>
                <a:off x="10190403" y="2842719"/>
                <a:ext cx="208674" cy="181883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D170F62B-6668-BD4B-3254-88FF1CB5CA77}"/>
                  </a:ext>
                </a:extLst>
              </p:cNvPr>
              <p:cNvGrpSpPr/>
              <p:nvPr/>
            </p:nvGrpSpPr>
            <p:grpSpPr>
              <a:xfrm>
                <a:off x="10069184" y="2754905"/>
                <a:ext cx="446941" cy="138769"/>
                <a:chOff x="10069184" y="2648409"/>
                <a:chExt cx="446941" cy="245266"/>
              </a:xfrm>
            </p:grpSpPr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6A2419EF-D3FF-CD71-B771-FF3189D1E21A}"/>
                    </a:ext>
                  </a:extLst>
                </p:cNvPr>
                <p:cNvSpPr/>
                <p:nvPr/>
              </p:nvSpPr>
              <p:spPr>
                <a:xfrm>
                  <a:off x="10135789" y="2683957"/>
                  <a:ext cx="378285" cy="20944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Rectangle 91">
                  <a:extLst>
                    <a:ext uri="{FF2B5EF4-FFF2-40B4-BE49-F238E27FC236}">
                      <a16:creationId xmlns:a16="http://schemas.microsoft.com/office/drawing/2014/main" id="{CDBDF1D3-6596-8F20-9B1D-1819EB3424EF}"/>
                    </a:ext>
                  </a:extLst>
                </p:cNvPr>
                <p:cNvSpPr/>
                <p:nvPr/>
              </p:nvSpPr>
              <p:spPr>
                <a:xfrm>
                  <a:off x="10069184" y="2648409"/>
                  <a:ext cx="66605" cy="245266"/>
                </a:xfrm>
                <a:custGeom>
                  <a:avLst/>
                  <a:gdLst>
                    <a:gd name="connsiteX0" fmla="*/ 0 w 804608"/>
                    <a:gd name="connsiteY0" fmla="*/ 0 h 445477"/>
                    <a:gd name="connsiteX1" fmla="*/ 804608 w 804608"/>
                    <a:gd name="connsiteY1" fmla="*/ 0 h 445477"/>
                    <a:gd name="connsiteX2" fmla="*/ 804608 w 804608"/>
                    <a:gd name="connsiteY2" fmla="*/ 445477 h 445477"/>
                    <a:gd name="connsiteX3" fmla="*/ 0 w 804608"/>
                    <a:gd name="connsiteY3" fmla="*/ 445477 h 445477"/>
                    <a:gd name="connsiteX4" fmla="*/ 0 w 804608"/>
                    <a:gd name="connsiteY4" fmla="*/ 0 h 445477"/>
                    <a:gd name="connsiteX0" fmla="*/ 666750 w 804608"/>
                    <a:gd name="connsiteY0" fmla="*/ 0 h 521677"/>
                    <a:gd name="connsiteX1" fmla="*/ 804608 w 804608"/>
                    <a:gd name="connsiteY1" fmla="*/ 76200 h 521677"/>
                    <a:gd name="connsiteX2" fmla="*/ 804608 w 804608"/>
                    <a:gd name="connsiteY2" fmla="*/ 521677 h 521677"/>
                    <a:gd name="connsiteX3" fmla="*/ 0 w 804608"/>
                    <a:gd name="connsiteY3" fmla="*/ 521677 h 521677"/>
                    <a:gd name="connsiteX4" fmla="*/ 666750 w 804608"/>
                    <a:gd name="connsiteY4" fmla="*/ 0 h 521677"/>
                    <a:gd name="connsiteX0" fmla="*/ 34290 w 172148"/>
                    <a:gd name="connsiteY0" fmla="*/ 0 h 521677"/>
                    <a:gd name="connsiteX1" fmla="*/ 172148 w 172148"/>
                    <a:gd name="connsiteY1" fmla="*/ 76200 h 521677"/>
                    <a:gd name="connsiteX2" fmla="*/ 172148 w 172148"/>
                    <a:gd name="connsiteY2" fmla="*/ 521677 h 521677"/>
                    <a:gd name="connsiteX3" fmla="*/ 0 w 172148"/>
                    <a:gd name="connsiteY3" fmla="*/ 426427 h 521677"/>
                    <a:gd name="connsiteX4" fmla="*/ 34290 w 172148"/>
                    <a:gd name="connsiteY4" fmla="*/ 0 h 521677"/>
                    <a:gd name="connsiteX0" fmla="*/ 0 w 137858"/>
                    <a:gd name="connsiteY0" fmla="*/ 0 h 521677"/>
                    <a:gd name="connsiteX1" fmla="*/ 137858 w 137858"/>
                    <a:gd name="connsiteY1" fmla="*/ 76200 h 521677"/>
                    <a:gd name="connsiteX2" fmla="*/ 137858 w 137858"/>
                    <a:gd name="connsiteY2" fmla="*/ 521677 h 521677"/>
                    <a:gd name="connsiteX3" fmla="*/ 22860 w 137858"/>
                    <a:gd name="connsiteY3" fmla="*/ 426427 h 521677"/>
                    <a:gd name="connsiteX4" fmla="*/ 0 w 137858"/>
                    <a:gd name="connsiteY4" fmla="*/ 0 h 521677"/>
                    <a:gd name="connsiteX0" fmla="*/ 3810 w 141668"/>
                    <a:gd name="connsiteY0" fmla="*/ 0 h 521677"/>
                    <a:gd name="connsiteX1" fmla="*/ 141668 w 141668"/>
                    <a:gd name="connsiteY1" fmla="*/ 76200 h 521677"/>
                    <a:gd name="connsiteX2" fmla="*/ 141668 w 141668"/>
                    <a:gd name="connsiteY2" fmla="*/ 521677 h 521677"/>
                    <a:gd name="connsiteX3" fmla="*/ 0 w 141668"/>
                    <a:gd name="connsiteY3" fmla="*/ 426427 h 521677"/>
                    <a:gd name="connsiteX4" fmla="*/ 3810 w 141668"/>
                    <a:gd name="connsiteY4" fmla="*/ 0 h 521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68" h="521677">
                      <a:moveTo>
                        <a:pt x="3810" y="0"/>
                      </a:moveTo>
                      <a:lnTo>
                        <a:pt x="141668" y="76200"/>
                      </a:lnTo>
                      <a:lnTo>
                        <a:pt x="141668" y="521677"/>
                      </a:lnTo>
                      <a:lnTo>
                        <a:pt x="0" y="426427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3">
                  <a:extLst>
                    <a:ext uri="{FF2B5EF4-FFF2-40B4-BE49-F238E27FC236}">
                      <a16:creationId xmlns:a16="http://schemas.microsoft.com/office/drawing/2014/main" id="{E5F9C767-3C99-5351-925C-DA789CB0372B}"/>
                    </a:ext>
                  </a:extLst>
                </p:cNvPr>
                <p:cNvSpPr/>
                <p:nvPr/>
              </p:nvSpPr>
              <p:spPr>
                <a:xfrm>
                  <a:off x="10069772" y="2648634"/>
                  <a:ext cx="446353" cy="40068"/>
                </a:xfrm>
                <a:custGeom>
                  <a:avLst/>
                  <a:gdLst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0 w 804608"/>
                    <a:gd name="connsiteY3" fmla="*/ 424314 h 424314"/>
                    <a:gd name="connsiteX4" fmla="*/ 0 w 804608"/>
                    <a:gd name="connsiteY4" fmla="*/ 0 h 424314"/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179070 w 804608"/>
                    <a:gd name="connsiteY3" fmla="*/ 115704 h 424314"/>
                    <a:gd name="connsiteX4" fmla="*/ 0 w 804608"/>
                    <a:gd name="connsiteY4" fmla="*/ 0 h 424314"/>
                    <a:gd name="connsiteX0" fmla="*/ 0 w 957008"/>
                    <a:gd name="connsiteY0" fmla="*/ 0 h 115704"/>
                    <a:gd name="connsiteX1" fmla="*/ 804608 w 957008"/>
                    <a:gd name="connsiteY1" fmla="*/ 0 h 115704"/>
                    <a:gd name="connsiteX2" fmla="*/ 957008 w 957008"/>
                    <a:gd name="connsiteY2" fmla="*/ 81414 h 115704"/>
                    <a:gd name="connsiteX3" fmla="*/ 179070 w 957008"/>
                    <a:gd name="connsiteY3" fmla="*/ 115704 h 115704"/>
                    <a:gd name="connsiteX4" fmla="*/ 0 w 957008"/>
                    <a:gd name="connsiteY4" fmla="*/ 0 h 11570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716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4859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1414"/>
                    <a:gd name="connsiteX1" fmla="*/ 804608 w 957008"/>
                    <a:gd name="connsiteY1" fmla="*/ 0 h 81414"/>
                    <a:gd name="connsiteX2" fmla="*/ 957008 w 957008"/>
                    <a:gd name="connsiteY2" fmla="*/ 81414 h 81414"/>
                    <a:gd name="connsiteX3" fmla="*/ 148590 w 957008"/>
                    <a:gd name="connsiteY3" fmla="*/ 81414 h 81414"/>
                    <a:gd name="connsiteX4" fmla="*/ 0 w 957008"/>
                    <a:gd name="connsiteY4" fmla="*/ 0 h 8141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7760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49388"/>
                    <a:gd name="connsiteY0" fmla="*/ 0 h 85224"/>
                    <a:gd name="connsiteX1" fmla="*/ 804608 w 949388"/>
                    <a:gd name="connsiteY1" fmla="*/ 0 h 85224"/>
                    <a:gd name="connsiteX2" fmla="*/ 949388 w 949388"/>
                    <a:gd name="connsiteY2" fmla="*/ 81414 h 85224"/>
                    <a:gd name="connsiteX3" fmla="*/ 133350 w 949388"/>
                    <a:gd name="connsiteY3" fmla="*/ 85224 h 85224"/>
                    <a:gd name="connsiteX4" fmla="*/ 0 w 949388"/>
                    <a:gd name="connsiteY4" fmla="*/ 0 h 8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9388" h="85224">
                      <a:moveTo>
                        <a:pt x="0" y="0"/>
                      </a:moveTo>
                      <a:lnTo>
                        <a:pt x="804608" y="0"/>
                      </a:lnTo>
                      <a:lnTo>
                        <a:pt x="949388" y="81414"/>
                      </a:lnTo>
                      <a:lnTo>
                        <a:pt x="133350" y="85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DACA5117-A975-95DC-968F-DDE37B138670}"/>
                  </a:ext>
                </a:extLst>
              </p:cNvPr>
              <p:cNvSpPr/>
              <p:nvPr/>
            </p:nvSpPr>
            <p:spPr>
              <a:xfrm>
                <a:off x="10253409" y="2621030"/>
                <a:ext cx="99658" cy="1546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86">
                <a:extLst>
                  <a:ext uri="{FF2B5EF4-FFF2-40B4-BE49-F238E27FC236}">
                    <a16:creationId xmlns:a16="http://schemas.microsoft.com/office/drawing/2014/main" id="{D66F5734-4666-52D2-D421-509E24006C2D}"/>
                  </a:ext>
                </a:extLst>
              </p:cNvPr>
              <p:cNvSpPr/>
              <p:nvPr/>
            </p:nvSpPr>
            <p:spPr>
              <a:xfrm>
                <a:off x="10218244" y="2620737"/>
                <a:ext cx="34781" cy="154672"/>
              </a:xfrm>
              <a:custGeom>
                <a:avLst/>
                <a:gdLst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0 w 73979"/>
                  <a:gd name="connsiteY3" fmla="*/ 726444 h 726444"/>
                  <a:gd name="connsiteX4" fmla="*/ 0 w 73979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3810 w 73979"/>
                  <a:gd name="connsiteY3" fmla="*/ 680724 h 726444"/>
                  <a:gd name="connsiteX4" fmla="*/ 0 w 73979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9525 w 73979"/>
                  <a:gd name="connsiteY3" fmla="*/ 661674 h 726444"/>
                  <a:gd name="connsiteX4" fmla="*/ 0 w 73979"/>
                  <a:gd name="connsiteY4" fmla="*/ 0 h 726444"/>
                  <a:gd name="connsiteX0" fmla="*/ 1905 w 75884"/>
                  <a:gd name="connsiteY0" fmla="*/ 0 h 726444"/>
                  <a:gd name="connsiteX1" fmla="*/ 75884 w 75884"/>
                  <a:gd name="connsiteY1" fmla="*/ 0 h 726444"/>
                  <a:gd name="connsiteX2" fmla="*/ 75884 w 75884"/>
                  <a:gd name="connsiteY2" fmla="*/ 726444 h 726444"/>
                  <a:gd name="connsiteX3" fmla="*/ 0 w 75884"/>
                  <a:gd name="connsiteY3" fmla="*/ 688344 h 726444"/>
                  <a:gd name="connsiteX4" fmla="*/ 1905 w 75884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3810 w 73979"/>
                  <a:gd name="connsiteY3" fmla="*/ 686439 h 726444"/>
                  <a:gd name="connsiteX4" fmla="*/ 0 w 73979"/>
                  <a:gd name="connsiteY4" fmla="*/ 0 h 726444"/>
                  <a:gd name="connsiteX0" fmla="*/ 7620 w 81599"/>
                  <a:gd name="connsiteY0" fmla="*/ 0 h 726444"/>
                  <a:gd name="connsiteX1" fmla="*/ 81599 w 81599"/>
                  <a:gd name="connsiteY1" fmla="*/ 0 h 726444"/>
                  <a:gd name="connsiteX2" fmla="*/ 81599 w 81599"/>
                  <a:gd name="connsiteY2" fmla="*/ 726444 h 726444"/>
                  <a:gd name="connsiteX3" fmla="*/ 0 w 81599"/>
                  <a:gd name="connsiteY3" fmla="*/ 682629 h 726444"/>
                  <a:gd name="connsiteX4" fmla="*/ 7620 w 81599"/>
                  <a:gd name="connsiteY4" fmla="*/ 0 h 726444"/>
                  <a:gd name="connsiteX0" fmla="*/ 1905 w 75884"/>
                  <a:gd name="connsiteY0" fmla="*/ 0 h 726444"/>
                  <a:gd name="connsiteX1" fmla="*/ 75884 w 75884"/>
                  <a:gd name="connsiteY1" fmla="*/ 0 h 726444"/>
                  <a:gd name="connsiteX2" fmla="*/ 75884 w 75884"/>
                  <a:gd name="connsiteY2" fmla="*/ 726444 h 726444"/>
                  <a:gd name="connsiteX3" fmla="*/ 0 w 75884"/>
                  <a:gd name="connsiteY3" fmla="*/ 682629 h 726444"/>
                  <a:gd name="connsiteX4" fmla="*/ 1905 w 75884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3810 w 73979"/>
                  <a:gd name="connsiteY3" fmla="*/ 686439 h 726444"/>
                  <a:gd name="connsiteX4" fmla="*/ 0 w 73979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1905 w 73979"/>
                  <a:gd name="connsiteY3" fmla="*/ 694059 h 726444"/>
                  <a:gd name="connsiteX4" fmla="*/ 0 w 73979"/>
                  <a:gd name="connsiteY4" fmla="*/ 0 h 72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9" h="726444">
                    <a:moveTo>
                      <a:pt x="0" y="0"/>
                    </a:moveTo>
                    <a:lnTo>
                      <a:pt x="73979" y="0"/>
                    </a:lnTo>
                    <a:lnTo>
                      <a:pt x="73979" y="726444"/>
                    </a:lnTo>
                    <a:lnTo>
                      <a:pt x="1905" y="6940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16A1B5B0-C564-623A-90B1-FE23F39F9C88}"/>
                  </a:ext>
                </a:extLst>
              </p:cNvPr>
              <p:cNvGrpSpPr/>
              <p:nvPr/>
            </p:nvGrpSpPr>
            <p:grpSpPr>
              <a:xfrm>
                <a:off x="9882731" y="2566465"/>
                <a:ext cx="836983" cy="135996"/>
                <a:chOff x="2015158" y="2949141"/>
                <a:chExt cx="1780253" cy="629031"/>
              </a:xfrm>
            </p:grpSpPr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C88348FD-99B3-A917-5A67-8861957E9B63}"/>
                    </a:ext>
                  </a:extLst>
                </p:cNvPr>
                <p:cNvSpPr/>
                <p:nvPr/>
              </p:nvSpPr>
              <p:spPr>
                <a:xfrm>
                  <a:off x="2016116" y="2951721"/>
                  <a:ext cx="1558516" cy="56982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A1FD101B-C085-A994-A970-FDB55BEEADF5}"/>
                    </a:ext>
                  </a:extLst>
                </p:cNvPr>
                <p:cNvSpPr/>
                <p:nvPr/>
              </p:nvSpPr>
              <p:spPr>
                <a:xfrm>
                  <a:off x="2236895" y="3004983"/>
                  <a:ext cx="1558516" cy="56982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87">
                  <a:extLst>
                    <a:ext uri="{FF2B5EF4-FFF2-40B4-BE49-F238E27FC236}">
                      <a16:creationId xmlns:a16="http://schemas.microsoft.com/office/drawing/2014/main" id="{4818149D-466A-487C-6ED5-1B36853C11A6}"/>
                    </a:ext>
                  </a:extLst>
                </p:cNvPr>
                <p:cNvSpPr/>
                <p:nvPr/>
              </p:nvSpPr>
              <p:spPr>
                <a:xfrm>
                  <a:off x="2015158" y="2956911"/>
                  <a:ext cx="223773" cy="621261"/>
                </a:xfrm>
                <a:custGeom>
                  <a:avLst/>
                  <a:gdLst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6982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0886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1648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3810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6486 h 569826"/>
                    <a:gd name="connsiteX4" fmla="*/ 0 w 219963"/>
                    <a:gd name="connsiteY4" fmla="*/ 0 h 56982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5715 w 223773"/>
                    <a:gd name="connsiteY3" fmla="*/ 562206 h 615546"/>
                    <a:gd name="connsiteX4" fmla="*/ 0 w 223773"/>
                    <a:gd name="connsiteY4" fmla="*/ 0 h 61554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1905 w 223773"/>
                    <a:gd name="connsiteY3" fmla="*/ 567921 h 615546"/>
                    <a:gd name="connsiteX4" fmla="*/ 0 w 223773"/>
                    <a:gd name="connsiteY4" fmla="*/ 0 h 615546"/>
                    <a:gd name="connsiteX0" fmla="*/ 0 w 223773"/>
                    <a:gd name="connsiteY0" fmla="*/ 0 h 621261"/>
                    <a:gd name="connsiteX1" fmla="*/ 223773 w 223773"/>
                    <a:gd name="connsiteY1" fmla="*/ 45720 h 621261"/>
                    <a:gd name="connsiteX2" fmla="*/ 221868 w 223773"/>
                    <a:gd name="connsiteY2" fmla="*/ 621261 h 621261"/>
                    <a:gd name="connsiteX3" fmla="*/ 1905 w 223773"/>
                    <a:gd name="connsiteY3" fmla="*/ 567921 h 621261"/>
                    <a:gd name="connsiteX4" fmla="*/ 0 w 223773"/>
                    <a:gd name="connsiteY4" fmla="*/ 0 h 62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773" h="621261">
                      <a:moveTo>
                        <a:pt x="0" y="0"/>
                      </a:moveTo>
                      <a:lnTo>
                        <a:pt x="223773" y="45720"/>
                      </a:lnTo>
                      <a:lnTo>
                        <a:pt x="221868" y="621261"/>
                      </a:lnTo>
                      <a:lnTo>
                        <a:pt x="1905" y="567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88">
                  <a:extLst>
                    <a:ext uri="{FF2B5EF4-FFF2-40B4-BE49-F238E27FC236}">
                      <a16:creationId xmlns:a16="http://schemas.microsoft.com/office/drawing/2014/main" id="{D0A024D9-4012-82F4-0413-372DDB56DFEA}"/>
                    </a:ext>
                  </a:extLst>
                </p:cNvPr>
                <p:cNvSpPr/>
                <p:nvPr/>
              </p:nvSpPr>
              <p:spPr>
                <a:xfrm>
                  <a:off x="2027297" y="2949141"/>
                  <a:ext cx="1768113" cy="58326"/>
                </a:xfrm>
                <a:custGeom>
                  <a:avLst/>
                  <a:gdLst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0 w 1768113"/>
                    <a:gd name="connsiteY3" fmla="*/ 58326 h 58326"/>
                    <a:gd name="connsiteX4" fmla="*/ 0 w 1768113"/>
                    <a:gd name="connsiteY4" fmla="*/ 0 h 58326"/>
                    <a:gd name="connsiteX0" fmla="*/ 0 w 1768113"/>
                    <a:gd name="connsiteY0" fmla="*/ 0 h 62136"/>
                    <a:gd name="connsiteX1" fmla="*/ 1768113 w 1768113"/>
                    <a:gd name="connsiteY1" fmla="*/ 0 h 62136"/>
                    <a:gd name="connsiteX2" fmla="*/ 1768113 w 1768113"/>
                    <a:gd name="connsiteY2" fmla="*/ 58326 h 62136"/>
                    <a:gd name="connsiteX3" fmla="*/ 226695 w 1768113"/>
                    <a:gd name="connsiteY3" fmla="*/ 62136 h 62136"/>
                    <a:gd name="connsiteX4" fmla="*/ 0 w 1768113"/>
                    <a:gd name="connsiteY4" fmla="*/ 0 h 6213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7170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1455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1905 h 60231"/>
                    <a:gd name="connsiteX1" fmla="*/ 1539513 w 1768113"/>
                    <a:gd name="connsiteY1" fmla="*/ 0 h 60231"/>
                    <a:gd name="connsiteX2" fmla="*/ 1768113 w 1768113"/>
                    <a:gd name="connsiteY2" fmla="*/ 60231 h 60231"/>
                    <a:gd name="connsiteX3" fmla="*/ 211455 w 1768113"/>
                    <a:gd name="connsiteY3" fmla="*/ 54516 h 60231"/>
                    <a:gd name="connsiteX4" fmla="*/ 0 w 1768113"/>
                    <a:gd name="connsiteY4" fmla="*/ 1905 h 60231"/>
                    <a:gd name="connsiteX0" fmla="*/ 0 w 1768113"/>
                    <a:gd name="connsiteY0" fmla="*/ 1905 h 54516"/>
                    <a:gd name="connsiteX1" fmla="*/ 1539513 w 1768113"/>
                    <a:gd name="connsiteY1" fmla="*/ 0 h 54516"/>
                    <a:gd name="connsiteX2" fmla="*/ 1768113 w 1768113"/>
                    <a:gd name="connsiteY2" fmla="*/ 52611 h 54516"/>
                    <a:gd name="connsiteX3" fmla="*/ 211455 w 1768113"/>
                    <a:gd name="connsiteY3" fmla="*/ 54516 h 54516"/>
                    <a:gd name="connsiteX4" fmla="*/ 0 w 1768113"/>
                    <a:gd name="connsiteY4" fmla="*/ 1905 h 54516"/>
                    <a:gd name="connsiteX0" fmla="*/ 0 w 1768113"/>
                    <a:gd name="connsiteY0" fmla="*/ 5715 h 58326"/>
                    <a:gd name="connsiteX1" fmla="*/ 1531893 w 1768113"/>
                    <a:gd name="connsiteY1" fmla="*/ 0 h 58326"/>
                    <a:gd name="connsiteX2" fmla="*/ 1768113 w 1768113"/>
                    <a:gd name="connsiteY2" fmla="*/ 56421 h 58326"/>
                    <a:gd name="connsiteX3" fmla="*/ 211455 w 1768113"/>
                    <a:gd name="connsiteY3" fmla="*/ 58326 h 58326"/>
                    <a:gd name="connsiteX4" fmla="*/ 0 w 1768113"/>
                    <a:gd name="connsiteY4" fmla="*/ 5715 h 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113" h="58326">
                      <a:moveTo>
                        <a:pt x="0" y="5715"/>
                      </a:moveTo>
                      <a:lnTo>
                        <a:pt x="1531893" y="0"/>
                      </a:lnTo>
                      <a:lnTo>
                        <a:pt x="1768113" y="56421"/>
                      </a:lnTo>
                      <a:lnTo>
                        <a:pt x="211455" y="58326"/>
                      </a:ln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C82BFFC4-56E4-C8D5-25CF-67493BDE9CDA}"/>
              </a:ext>
            </a:extLst>
          </p:cNvPr>
          <p:cNvGrpSpPr/>
          <p:nvPr/>
        </p:nvGrpSpPr>
        <p:grpSpPr>
          <a:xfrm>
            <a:off x="7571614" y="2559518"/>
            <a:ext cx="1238250" cy="1738964"/>
            <a:chOff x="7571614" y="2559518"/>
            <a:chExt cx="1238250" cy="1738964"/>
          </a:xfrm>
        </p:grpSpPr>
        <p:sp>
          <p:nvSpPr>
            <p:cNvPr id="38" name="Rounded Rectangle 74">
              <a:extLst>
                <a:ext uri="{FF2B5EF4-FFF2-40B4-BE49-F238E27FC236}">
                  <a16:creationId xmlns:a16="http://schemas.microsoft.com/office/drawing/2014/main" id="{32DA7B72-EBFF-3870-FF1A-F5F2AABB0077}"/>
                </a:ext>
              </a:extLst>
            </p:cNvPr>
            <p:cNvSpPr/>
            <p:nvPr/>
          </p:nvSpPr>
          <p:spPr>
            <a:xfrm>
              <a:off x="7571614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A027F5B-23F8-9F63-D68E-D5CA022E6090}"/>
                </a:ext>
              </a:extLst>
            </p:cNvPr>
            <p:cNvGrpSpPr/>
            <p:nvPr/>
          </p:nvGrpSpPr>
          <p:grpSpPr>
            <a:xfrm>
              <a:off x="7762186" y="2837975"/>
              <a:ext cx="857105" cy="1029787"/>
              <a:chOff x="1513098" y="1602338"/>
              <a:chExt cx="3141508" cy="3950729"/>
            </a:xfrm>
          </p:grpSpPr>
          <p:sp>
            <p:nvSpPr>
              <p:cNvPr id="543" name="Block Arc 542">
                <a:extLst>
                  <a:ext uri="{FF2B5EF4-FFF2-40B4-BE49-F238E27FC236}">
                    <a16:creationId xmlns:a16="http://schemas.microsoft.com/office/drawing/2014/main" id="{F3433596-6562-580C-E7B6-69151897AF06}"/>
                  </a:ext>
                </a:extLst>
              </p:cNvPr>
              <p:cNvSpPr/>
              <p:nvPr/>
            </p:nvSpPr>
            <p:spPr>
              <a:xfrm rot="10800000">
                <a:off x="2355784" y="1602338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6535D20D-C772-A502-9A9C-152CC8FEEED3}"/>
                  </a:ext>
                </a:extLst>
              </p:cNvPr>
              <p:cNvGrpSpPr/>
              <p:nvPr/>
            </p:nvGrpSpPr>
            <p:grpSpPr>
              <a:xfrm>
                <a:off x="1513098" y="1638853"/>
                <a:ext cx="3141508" cy="3914214"/>
                <a:chOff x="1513098" y="1638853"/>
                <a:chExt cx="3141508" cy="3914214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AED85FF1-8B49-0885-9871-D5E615F0BDAD}"/>
                    </a:ext>
                  </a:extLst>
                </p:cNvPr>
                <p:cNvGrpSpPr/>
                <p:nvPr/>
              </p:nvGrpSpPr>
              <p:grpSpPr>
                <a:xfrm>
                  <a:off x="1513098" y="2441581"/>
                  <a:ext cx="3141508" cy="3111486"/>
                  <a:chOff x="1513098" y="2441581"/>
                  <a:chExt cx="3141508" cy="3111486"/>
                </a:xfrm>
              </p:grpSpPr>
              <p:sp>
                <p:nvSpPr>
                  <p:cNvPr id="547" name="Oval 546">
                    <a:extLst>
                      <a:ext uri="{FF2B5EF4-FFF2-40B4-BE49-F238E27FC236}">
                        <a16:creationId xmlns:a16="http://schemas.microsoft.com/office/drawing/2014/main" id="{06383E35-2837-0626-7700-1DA75041C84C}"/>
                      </a:ext>
                    </a:extLst>
                  </p:cNvPr>
                  <p:cNvSpPr/>
                  <p:nvPr/>
                </p:nvSpPr>
                <p:spPr>
                  <a:xfrm>
                    <a:off x="4129199" y="385416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8" name="Group 547">
                    <a:extLst>
                      <a:ext uri="{FF2B5EF4-FFF2-40B4-BE49-F238E27FC236}">
                        <a16:creationId xmlns:a16="http://schemas.microsoft.com/office/drawing/2014/main" id="{B8A5E840-1FF2-B661-696E-9DDEF1D4A83B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89" name="Oval 588">
                      <a:extLst>
                        <a:ext uri="{FF2B5EF4-FFF2-40B4-BE49-F238E27FC236}">
                          <a16:creationId xmlns:a16="http://schemas.microsoft.com/office/drawing/2014/main" id="{9CDF0D66-4B2D-C3C4-4242-2AE7A3802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Oval 589">
                      <a:extLst>
                        <a:ext uri="{FF2B5EF4-FFF2-40B4-BE49-F238E27FC236}">
                          <a16:creationId xmlns:a16="http://schemas.microsoft.com/office/drawing/2014/main" id="{A099F047-4688-6F29-47CE-2AEC1480F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0EB90276-9EFB-D725-34EE-E90BBCF6918F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87" name="Oval 586">
                      <a:extLst>
                        <a:ext uri="{FF2B5EF4-FFF2-40B4-BE49-F238E27FC236}">
                          <a16:creationId xmlns:a16="http://schemas.microsoft.com/office/drawing/2014/main" id="{39AFA304-1094-75F8-CD8C-E66FF4CBA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Oval 587">
                      <a:extLst>
                        <a:ext uri="{FF2B5EF4-FFF2-40B4-BE49-F238E27FC236}">
                          <a16:creationId xmlns:a16="http://schemas.microsoft.com/office/drawing/2014/main" id="{024AE922-CFA1-9F5D-1439-40FF4E14D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A8ADD514-F28F-1648-9879-1E452BB9BDC6}"/>
                      </a:ext>
                    </a:extLst>
                  </p:cNvPr>
                  <p:cNvGrpSpPr/>
                  <p:nvPr/>
                </p:nvGrpSpPr>
                <p:grpSpPr>
                  <a:xfrm rot="10243210" flipH="1">
                    <a:off x="3598532" y="4095925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583" name="Oval 582">
                      <a:extLst>
                        <a:ext uri="{FF2B5EF4-FFF2-40B4-BE49-F238E27FC236}">
                          <a16:creationId xmlns:a16="http://schemas.microsoft.com/office/drawing/2014/main" id="{62F7949E-EA1B-1082-5DCD-B6B2111D73CD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0AF7BA3E-D266-01FC-5402-7E7FA3525DD9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Oval 584">
                      <a:extLst>
                        <a:ext uri="{FF2B5EF4-FFF2-40B4-BE49-F238E27FC236}">
                          <a16:creationId xmlns:a16="http://schemas.microsoft.com/office/drawing/2014/main" id="{434D7BC3-9F68-61DF-2CD7-F6018DEECA7E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6" name="Rounded Rectangle 64">
                      <a:extLst>
                        <a:ext uri="{FF2B5EF4-FFF2-40B4-BE49-F238E27FC236}">
                          <a16:creationId xmlns:a16="http://schemas.microsoft.com/office/drawing/2014/main" id="{2E1EE78F-2562-C483-63BF-36C180522E61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1" name="Flowchart: Terminator 11">
                    <a:extLst>
                      <a:ext uri="{FF2B5EF4-FFF2-40B4-BE49-F238E27FC236}">
                        <a16:creationId xmlns:a16="http://schemas.microsoft.com/office/drawing/2014/main" id="{8071DDB5-554F-EB4B-01DC-01E6A70B8879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Oval 551">
                    <a:extLst>
                      <a:ext uri="{FF2B5EF4-FFF2-40B4-BE49-F238E27FC236}">
                        <a16:creationId xmlns:a16="http://schemas.microsoft.com/office/drawing/2014/main" id="{0EAA4491-9A11-187E-B94C-AB74F93A50C8}"/>
                      </a:ext>
                    </a:extLst>
                  </p:cNvPr>
                  <p:cNvSpPr/>
                  <p:nvPr/>
                </p:nvSpPr>
                <p:spPr>
                  <a:xfrm>
                    <a:off x="1513098" y="407022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3" name="Group 552">
                    <a:extLst>
                      <a:ext uri="{FF2B5EF4-FFF2-40B4-BE49-F238E27FC236}">
                        <a16:creationId xmlns:a16="http://schemas.microsoft.com/office/drawing/2014/main" id="{329A1CF4-827F-DA8D-91B6-0C7B69DBD7BB}"/>
                      </a:ext>
                    </a:extLst>
                  </p:cNvPr>
                  <p:cNvGrpSpPr/>
                  <p:nvPr/>
                </p:nvGrpSpPr>
                <p:grpSpPr>
                  <a:xfrm>
                    <a:off x="1592235" y="2992813"/>
                    <a:ext cx="1283715" cy="1489210"/>
                    <a:chOff x="3310035" y="2094216"/>
                    <a:chExt cx="1283715" cy="1489210"/>
                  </a:xfrm>
                </p:grpSpPr>
                <p:sp>
                  <p:nvSpPr>
                    <p:cNvPr id="579" name="Oval 578">
                      <a:extLst>
                        <a:ext uri="{FF2B5EF4-FFF2-40B4-BE49-F238E27FC236}">
                          <a16:creationId xmlns:a16="http://schemas.microsoft.com/office/drawing/2014/main" id="{4C2D9AC5-5D5F-E982-58EF-930185FB21A3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4307798" y="2094864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0" name="Rectangle 579">
                      <a:extLst>
                        <a:ext uri="{FF2B5EF4-FFF2-40B4-BE49-F238E27FC236}">
                          <a16:creationId xmlns:a16="http://schemas.microsoft.com/office/drawing/2014/main" id="{6A0BDDC5-3D53-9E2C-E502-A1E88499A1A2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3207999" y="2666996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1" name="Oval 580">
                      <a:extLst>
                        <a:ext uri="{FF2B5EF4-FFF2-40B4-BE49-F238E27FC236}">
                          <a16:creationId xmlns:a16="http://schemas.microsoft.com/office/drawing/2014/main" id="{441184CF-1814-B7A7-7EF5-BBA487D86833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3371086" y="323754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2" name="Rounded Rectangle 31">
                      <a:extLst>
                        <a:ext uri="{FF2B5EF4-FFF2-40B4-BE49-F238E27FC236}">
                          <a16:creationId xmlns:a16="http://schemas.microsoft.com/office/drawing/2014/main" id="{C148588C-ED58-8D1F-4381-1E6EA0D6A538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4355476" y="2125708"/>
                      <a:ext cx="96069" cy="321611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4" name="Freeform 46">
                    <a:extLst>
                      <a:ext uri="{FF2B5EF4-FFF2-40B4-BE49-F238E27FC236}">
                        <a16:creationId xmlns:a16="http://schemas.microsoft.com/office/drawing/2014/main" id="{CBFA7EFD-7FC8-6150-6162-37FB23BD64FC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Rounded Rectangle 43">
                    <a:extLst>
                      <a:ext uri="{FF2B5EF4-FFF2-40B4-BE49-F238E27FC236}">
                        <a16:creationId xmlns:a16="http://schemas.microsoft.com/office/drawing/2014/main" id="{A655F964-4481-9273-C629-E4EC860CF0E4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Flowchart: Terminator 16">
                    <a:extLst>
                      <a:ext uri="{FF2B5EF4-FFF2-40B4-BE49-F238E27FC236}">
                        <a16:creationId xmlns:a16="http://schemas.microsoft.com/office/drawing/2014/main" id="{53ACEE66-93E1-A6E3-38F5-0FB24BB10BBB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7" name="Group 556">
                    <a:extLst>
                      <a:ext uri="{FF2B5EF4-FFF2-40B4-BE49-F238E27FC236}">
                        <a16:creationId xmlns:a16="http://schemas.microsoft.com/office/drawing/2014/main" id="{55DB6B65-0A81-EEA0-4961-2C6891EEB488}"/>
                      </a:ext>
                    </a:extLst>
                  </p:cNvPr>
                  <p:cNvGrpSpPr/>
                  <p:nvPr/>
                </p:nvGrpSpPr>
                <p:grpSpPr>
                  <a:xfrm>
                    <a:off x="1646956" y="4167571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575" name="Oval 574">
                      <a:extLst>
                        <a:ext uri="{FF2B5EF4-FFF2-40B4-BE49-F238E27FC236}">
                          <a16:creationId xmlns:a16="http://schemas.microsoft.com/office/drawing/2014/main" id="{4708B3CD-1374-58FB-0A46-686ECD5CC1EE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B00E7D40-75D7-5ECB-10A5-1F29C87E46E7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Oval 576">
                      <a:extLst>
                        <a:ext uri="{FF2B5EF4-FFF2-40B4-BE49-F238E27FC236}">
                          <a16:creationId xmlns:a16="http://schemas.microsoft.com/office/drawing/2014/main" id="{AE462D9B-AF15-8837-1203-18ECB2253C47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Rounded Rectangle 16">
                      <a:extLst>
                        <a:ext uri="{FF2B5EF4-FFF2-40B4-BE49-F238E27FC236}">
                          <a16:creationId xmlns:a16="http://schemas.microsoft.com/office/drawing/2014/main" id="{11630D69-6F2C-51F3-FDB4-2C88B539B4C9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8" name="Oval 557">
                    <a:extLst>
                      <a:ext uri="{FF2B5EF4-FFF2-40B4-BE49-F238E27FC236}">
                        <a16:creationId xmlns:a16="http://schemas.microsoft.com/office/drawing/2014/main" id="{8F15EE7C-A1D6-90DB-411F-337192246D77}"/>
                      </a:ext>
                    </a:extLst>
                  </p:cNvPr>
                  <p:cNvSpPr/>
                  <p:nvPr/>
                </p:nvSpPr>
                <p:spPr>
                  <a:xfrm>
                    <a:off x="1567757" y="4115362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9" name="Group 558">
                    <a:extLst>
                      <a:ext uri="{FF2B5EF4-FFF2-40B4-BE49-F238E27FC236}">
                        <a16:creationId xmlns:a16="http://schemas.microsoft.com/office/drawing/2014/main" id="{E9953277-D790-4F43-FFC5-5B03A7DB9A0E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73" name="Oval 572">
                      <a:extLst>
                        <a:ext uri="{FF2B5EF4-FFF2-40B4-BE49-F238E27FC236}">
                          <a16:creationId xmlns:a16="http://schemas.microsoft.com/office/drawing/2014/main" id="{0514FF01-2527-4F94-8823-48EF8B827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Oval 573">
                      <a:extLst>
                        <a:ext uri="{FF2B5EF4-FFF2-40B4-BE49-F238E27FC236}">
                          <a16:creationId xmlns:a16="http://schemas.microsoft.com/office/drawing/2014/main" id="{76445396-8DB5-7BB2-98DB-B5DE1EC46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60" name="Straight Connector 559">
                    <a:extLst>
                      <a:ext uri="{FF2B5EF4-FFF2-40B4-BE49-F238E27FC236}">
                        <a16:creationId xmlns:a16="http://schemas.microsoft.com/office/drawing/2014/main" id="{2DF73F4B-0927-AC74-934E-F2C3527E3BB4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>
                    <a:extLst>
                      <a:ext uri="{FF2B5EF4-FFF2-40B4-BE49-F238E27FC236}">
                        <a16:creationId xmlns:a16="http://schemas.microsoft.com/office/drawing/2014/main" id="{84A6C55C-934E-DD5B-E575-C4AFB704BA35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2" name="Group 561">
                    <a:extLst>
                      <a:ext uri="{FF2B5EF4-FFF2-40B4-BE49-F238E27FC236}">
                        <a16:creationId xmlns:a16="http://schemas.microsoft.com/office/drawing/2014/main" id="{23BB8177-30D6-36D4-C368-626DF705F30E}"/>
                      </a:ext>
                    </a:extLst>
                  </p:cNvPr>
                  <p:cNvGrpSpPr/>
                  <p:nvPr/>
                </p:nvGrpSpPr>
                <p:grpSpPr>
                  <a:xfrm rot="10275897" flipH="1">
                    <a:off x="3170520" y="2820729"/>
                    <a:ext cx="1302043" cy="1489210"/>
                    <a:chOff x="5746402" y="2578481"/>
                    <a:chExt cx="1302043" cy="1489210"/>
                  </a:xfrm>
                </p:grpSpPr>
                <p:sp>
                  <p:nvSpPr>
                    <p:cNvPr id="569" name="Rectangle 568">
                      <a:extLst>
                        <a:ext uri="{FF2B5EF4-FFF2-40B4-BE49-F238E27FC236}">
                          <a16:creationId xmlns:a16="http://schemas.microsoft.com/office/drawing/2014/main" id="{A38846F5-9757-E81A-F25E-F263F7B6F817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5657063" y="3151261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Oval 569">
                      <a:extLst>
                        <a:ext uri="{FF2B5EF4-FFF2-40B4-BE49-F238E27FC236}">
                          <a16:creationId xmlns:a16="http://schemas.microsoft.com/office/drawing/2014/main" id="{AFCD0919-0CF1-460F-DEC2-B6C2CE428D5F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5825688" y="373489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>
                      <a:extLst>
                        <a:ext uri="{FF2B5EF4-FFF2-40B4-BE49-F238E27FC236}">
                          <a16:creationId xmlns:a16="http://schemas.microsoft.com/office/drawing/2014/main" id="{0C0C67AC-25EA-1451-8801-72CF736909AF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6780728" y="257665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Rounded Rectangle 57">
                      <a:extLst>
                        <a:ext uri="{FF2B5EF4-FFF2-40B4-BE49-F238E27FC236}">
                          <a16:creationId xmlns:a16="http://schemas.microsoft.com/office/drawing/2014/main" id="{55D926B6-CB21-792E-71A2-52F88AEFED84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6786556" y="2629767"/>
                      <a:ext cx="127564" cy="317225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3" name="Oval 562">
                    <a:extLst>
                      <a:ext uri="{FF2B5EF4-FFF2-40B4-BE49-F238E27FC236}">
                        <a16:creationId xmlns:a16="http://schemas.microsoft.com/office/drawing/2014/main" id="{C1E2E511-A503-499E-BD42-7AE093168768}"/>
                      </a:ext>
                    </a:extLst>
                  </p:cNvPr>
                  <p:cNvSpPr/>
                  <p:nvPr/>
                </p:nvSpPr>
                <p:spPr>
                  <a:xfrm>
                    <a:off x="4203187" y="3901178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Rectangle 70">
                    <a:extLst>
                      <a:ext uri="{FF2B5EF4-FFF2-40B4-BE49-F238E27FC236}">
                        <a16:creationId xmlns:a16="http://schemas.microsoft.com/office/drawing/2014/main" id="{425B900F-615E-67B3-A29D-6A20D908C550}"/>
                      </a:ext>
                    </a:extLst>
                  </p:cNvPr>
                  <p:cNvSpPr/>
                  <p:nvPr/>
                </p:nvSpPr>
                <p:spPr>
                  <a:xfrm>
                    <a:off x="2351653" y="244158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Rectangle 70">
                    <a:extLst>
                      <a:ext uri="{FF2B5EF4-FFF2-40B4-BE49-F238E27FC236}">
                        <a16:creationId xmlns:a16="http://schemas.microsoft.com/office/drawing/2014/main" id="{1D44B148-8392-90C3-B21C-31B359FB739F}"/>
                      </a:ext>
                    </a:extLst>
                  </p:cNvPr>
                  <p:cNvSpPr/>
                  <p:nvPr/>
                </p:nvSpPr>
                <p:spPr>
                  <a:xfrm>
                    <a:off x="3251927" y="244583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6" name="Group 565">
                    <a:extLst>
                      <a:ext uri="{FF2B5EF4-FFF2-40B4-BE49-F238E27FC236}">
                        <a16:creationId xmlns:a16="http://schemas.microsoft.com/office/drawing/2014/main" id="{B3D6EE9A-5AC7-2BED-EDB9-5E30BED3D76F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67" name="Oval 566">
                      <a:extLst>
                        <a:ext uri="{FF2B5EF4-FFF2-40B4-BE49-F238E27FC236}">
                          <a16:creationId xmlns:a16="http://schemas.microsoft.com/office/drawing/2014/main" id="{44260B90-C6C5-073E-D4A5-2527CAD62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>
                      <a:extLst>
                        <a:ext uri="{FF2B5EF4-FFF2-40B4-BE49-F238E27FC236}">
                          <a16:creationId xmlns:a16="http://schemas.microsoft.com/office/drawing/2014/main" id="{EB7F89E5-37CD-3847-491F-39BCB3A14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46" name="Block Arc 545">
                  <a:extLst>
                    <a:ext uri="{FF2B5EF4-FFF2-40B4-BE49-F238E27FC236}">
                      <a16:creationId xmlns:a16="http://schemas.microsoft.com/office/drawing/2014/main" id="{59770864-DA33-1F8B-BB84-3D9C9FBD534B}"/>
                    </a:ext>
                  </a:extLst>
                </p:cNvPr>
                <p:cNvSpPr/>
                <p:nvPr/>
              </p:nvSpPr>
              <p:spPr>
                <a:xfrm rot="10800000">
                  <a:off x="2454732" y="1638853"/>
                  <a:ext cx="1205018" cy="1685731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98" name="Group 797">
            <a:extLst>
              <a:ext uri="{FF2B5EF4-FFF2-40B4-BE49-F238E27FC236}">
                <a16:creationId xmlns:a16="http://schemas.microsoft.com/office/drawing/2014/main" id="{2D3ABCD3-5F46-0A06-B65F-4C8530DAF841}"/>
              </a:ext>
            </a:extLst>
          </p:cNvPr>
          <p:cNvGrpSpPr/>
          <p:nvPr/>
        </p:nvGrpSpPr>
        <p:grpSpPr>
          <a:xfrm>
            <a:off x="8968106" y="2559518"/>
            <a:ext cx="1238250" cy="1738964"/>
            <a:chOff x="8968106" y="2559518"/>
            <a:chExt cx="1238250" cy="1738964"/>
          </a:xfrm>
        </p:grpSpPr>
        <p:sp>
          <p:nvSpPr>
            <p:cNvPr id="39" name="Rounded Rectangle 74">
              <a:extLst>
                <a:ext uri="{FF2B5EF4-FFF2-40B4-BE49-F238E27FC236}">
                  <a16:creationId xmlns:a16="http://schemas.microsoft.com/office/drawing/2014/main" id="{C9215B90-C006-2FBE-BCA8-8530CA28DE29}"/>
                </a:ext>
              </a:extLst>
            </p:cNvPr>
            <p:cNvSpPr/>
            <p:nvPr/>
          </p:nvSpPr>
          <p:spPr>
            <a:xfrm>
              <a:off x="8968106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DB450E75-6B6C-89C2-36E0-2ECD28989F51}"/>
                </a:ext>
              </a:extLst>
            </p:cNvPr>
            <p:cNvGrpSpPr/>
            <p:nvPr/>
          </p:nvGrpSpPr>
          <p:grpSpPr>
            <a:xfrm>
              <a:off x="9054593" y="2843325"/>
              <a:ext cx="1005089" cy="1055899"/>
              <a:chOff x="523027" y="557087"/>
              <a:chExt cx="5968523" cy="5187504"/>
            </a:xfrm>
          </p:grpSpPr>
          <p:sp>
            <p:nvSpPr>
              <p:cNvPr id="653" name="Block Arc 652">
                <a:extLst>
                  <a:ext uri="{FF2B5EF4-FFF2-40B4-BE49-F238E27FC236}">
                    <a16:creationId xmlns:a16="http://schemas.microsoft.com/office/drawing/2014/main" id="{9D589E78-3689-120D-DBC5-762FEA0997E2}"/>
                  </a:ext>
                </a:extLst>
              </p:cNvPr>
              <p:cNvSpPr/>
              <p:nvPr/>
            </p:nvSpPr>
            <p:spPr>
              <a:xfrm rot="10800000">
                <a:off x="3085778" y="557087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" name="Rectangle 91">
                <a:extLst>
                  <a:ext uri="{FF2B5EF4-FFF2-40B4-BE49-F238E27FC236}">
                    <a16:creationId xmlns:a16="http://schemas.microsoft.com/office/drawing/2014/main" id="{A9BAA923-1CBC-030F-F286-11D74C1E5FD9}"/>
                  </a:ext>
                </a:extLst>
              </p:cNvPr>
              <p:cNvSpPr/>
              <p:nvPr/>
            </p:nvSpPr>
            <p:spPr>
              <a:xfrm>
                <a:off x="5473033" y="3996990"/>
                <a:ext cx="141668" cy="521677"/>
              </a:xfrm>
              <a:custGeom>
                <a:avLst/>
                <a:gdLst>
                  <a:gd name="connsiteX0" fmla="*/ 0 w 804608"/>
                  <a:gd name="connsiteY0" fmla="*/ 0 h 445477"/>
                  <a:gd name="connsiteX1" fmla="*/ 804608 w 804608"/>
                  <a:gd name="connsiteY1" fmla="*/ 0 h 445477"/>
                  <a:gd name="connsiteX2" fmla="*/ 804608 w 804608"/>
                  <a:gd name="connsiteY2" fmla="*/ 445477 h 445477"/>
                  <a:gd name="connsiteX3" fmla="*/ 0 w 804608"/>
                  <a:gd name="connsiteY3" fmla="*/ 445477 h 445477"/>
                  <a:gd name="connsiteX4" fmla="*/ 0 w 804608"/>
                  <a:gd name="connsiteY4" fmla="*/ 0 h 445477"/>
                  <a:gd name="connsiteX0" fmla="*/ 666750 w 804608"/>
                  <a:gd name="connsiteY0" fmla="*/ 0 h 521677"/>
                  <a:gd name="connsiteX1" fmla="*/ 804608 w 804608"/>
                  <a:gd name="connsiteY1" fmla="*/ 76200 h 521677"/>
                  <a:gd name="connsiteX2" fmla="*/ 804608 w 804608"/>
                  <a:gd name="connsiteY2" fmla="*/ 521677 h 521677"/>
                  <a:gd name="connsiteX3" fmla="*/ 0 w 804608"/>
                  <a:gd name="connsiteY3" fmla="*/ 521677 h 521677"/>
                  <a:gd name="connsiteX4" fmla="*/ 666750 w 804608"/>
                  <a:gd name="connsiteY4" fmla="*/ 0 h 521677"/>
                  <a:gd name="connsiteX0" fmla="*/ 34290 w 172148"/>
                  <a:gd name="connsiteY0" fmla="*/ 0 h 521677"/>
                  <a:gd name="connsiteX1" fmla="*/ 172148 w 172148"/>
                  <a:gd name="connsiteY1" fmla="*/ 76200 h 521677"/>
                  <a:gd name="connsiteX2" fmla="*/ 172148 w 172148"/>
                  <a:gd name="connsiteY2" fmla="*/ 521677 h 521677"/>
                  <a:gd name="connsiteX3" fmla="*/ 0 w 172148"/>
                  <a:gd name="connsiteY3" fmla="*/ 426427 h 521677"/>
                  <a:gd name="connsiteX4" fmla="*/ 34290 w 172148"/>
                  <a:gd name="connsiteY4" fmla="*/ 0 h 521677"/>
                  <a:gd name="connsiteX0" fmla="*/ 0 w 137858"/>
                  <a:gd name="connsiteY0" fmla="*/ 0 h 521677"/>
                  <a:gd name="connsiteX1" fmla="*/ 137858 w 137858"/>
                  <a:gd name="connsiteY1" fmla="*/ 76200 h 521677"/>
                  <a:gd name="connsiteX2" fmla="*/ 137858 w 137858"/>
                  <a:gd name="connsiteY2" fmla="*/ 521677 h 521677"/>
                  <a:gd name="connsiteX3" fmla="*/ 22860 w 137858"/>
                  <a:gd name="connsiteY3" fmla="*/ 426427 h 521677"/>
                  <a:gd name="connsiteX4" fmla="*/ 0 w 137858"/>
                  <a:gd name="connsiteY4" fmla="*/ 0 h 521677"/>
                  <a:gd name="connsiteX0" fmla="*/ 3810 w 141668"/>
                  <a:gd name="connsiteY0" fmla="*/ 0 h 521677"/>
                  <a:gd name="connsiteX1" fmla="*/ 141668 w 141668"/>
                  <a:gd name="connsiteY1" fmla="*/ 76200 h 521677"/>
                  <a:gd name="connsiteX2" fmla="*/ 141668 w 141668"/>
                  <a:gd name="connsiteY2" fmla="*/ 521677 h 521677"/>
                  <a:gd name="connsiteX3" fmla="*/ 0 w 141668"/>
                  <a:gd name="connsiteY3" fmla="*/ 426427 h 521677"/>
                  <a:gd name="connsiteX4" fmla="*/ 3810 w 141668"/>
                  <a:gd name="connsiteY4" fmla="*/ 0 h 5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68" h="521677">
                    <a:moveTo>
                      <a:pt x="3810" y="0"/>
                    </a:moveTo>
                    <a:lnTo>
                      <a:pt x="141668" y="76200"/>
                    </a:lnTo>
                    <a:lnTo>
                      <a:pt x="141668" y="521677"/>
                    </a:lnTo>
                    <a:lnTo>
                      <a:pt x="0" y="426427"/>
                    </a:lnTo>
                    <a:lnTo>
                      <a:pt x="381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D4CE2DA1-7794-EE12-F678-57AF805FEA16}"/>
                  </a:ext>
                </a:extLst>
              </p:cNvPr>
              <p:cNvGrpSpPr/>
              <p:nvPr/>
            </p:nvGrpSpPr>
            <p:grpSpPr>
              <a:xfrm>
                <a:off x="4014911" y="4547975"/>
                <a:ext cx="2476639" cy="1196616"/>
                <a:chOff x="1929174" y="3556354"/>
                <a:chExt cx="2476639" cy="1196616"/>
              </a:xfrm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FD38D011-E042-101C-B40F-8F4FD5A4CD65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672" name="Oval 671">
                    <a:extLst>
                      <a:ext uri="{FF2B5EF4-FFF2-40B4-BE49-F238E27FC236}">
                        <a16:creationId xmlns:a16="http://schemas.microsoft.com/office/drawing/2014/main" id="{003E001B-56CF-71DF-B876-6D3B1F2CBC77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" name="Oval 672">
                    <a:extLst>
                      <a:ext uri="{FF2B5EF4-FFF2-40B4-BE49-F238E27FC236}">
                        <a16:creationId xmlns:a16="http://schemas.microsoft.com/office/drawing/2014/main" id="{515936D5-6D38-D070-B3A1-17D78D97B222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57C2B57F-FF84-2531-2DEC-043B112E0230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670" name="Oval 669">
                    <a:extLst>
                      <a:ext uri="{FF2B5EF4-FFF2-40B4-BE49-F238E27FC236}">
                        <a16:creationId xmlns:a16="http://schemas.microsoft.com/office/drawing/2014/main" id="{F0B0D4C7-4573-0BD9-9E2A-57BFDD4717BA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>
                    <a:extLst>
                      <a:ext uri="{FF2B5EF4-FFF2-40B4-BE49-F238E27FC236}">
                        <a16:creationId xmlns:a16="http://schemas.microsoft.com/office/drawing/2014/main" id="{8EB9D830-421D-B796-DB50-EFED80A92AEB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8" name="Flowchart: Terminator 101">
                  <a:extLst>
                    <a:ext uri="{FF2B5EF4-FFF2-40B4-BE49-F238E27FC236}">
                      <a16:creationId xmlns:a16="http://schemas.microsoft.com/office/drawing/2014/main" id="{24C10128-DA00-C956-25EE-F92B4805C0B3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Freeform 176">
                  <a:extLst>
                    <a:ext uri="{FF2B5EF4-FFF2-40B4-BE49-F238E27FC236}">
                      <a16:creationId xmlns:a16="http://schemas.microsoft.com/office/drawing/2014/main" id="{4C6A1580-9D03-4E39-C522-8ECDF10FC5E5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ounded Rectangle 177">
                  <a:extLst>
                    <a:ext uri="{FF2B5EF4-FFF2-40B4-BE49-F238E27FC236}">
                      <a16:creationId xmlns:a16="http://schemas.microsoft.com/office/drawing/2014/main" id="{FE0735E5-9670-C188-7749-39CA4EEE8753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Flowchart: Terminator 104">
                  <a:extLst>
                    <a:ext uri="{FF2B5EF4-FFF2-40B4-BE49-F238E27FC236}">
                      <a16:creationId xmlns:a16="http://schemas.microsoft.com/office/drawing/2014/main" id="{75C2D3D1-894E-86CF-A948-7D2A9B9A486B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652D7AC6-AF3A-467D-83DD-DABE64CDDA7A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A63516FB-EEE2-F1F6-506A-D754F2A6B500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>
                    <a:extLst>
                      <a:ext uri="{FF2B5EF4-FFF2-40B4-BE49-F238E27FC236}">
                        <a16:creationId xmlns:a16="http://schemas.microsoft.com/office/drawing/2014/main" id="{BB51C602-AAF3-C61F-5B16-098133957A18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63" name="Straight Connector 662">
                  <a:extLst>
                    <a:ext uri="{FF2B5EF4-FFF2-40B4-BE49-F238E27FC236}">
                      <a16:creationId xmlns:a16="http://schemas.microsoft.com/office/drawing/2014/main" id="{E657B142-C336-D9BD-BF20-917811AAA9C3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Straight Connector 663">
                  <a:extLst>
                    <a:ext uri="{FF2B5EF4-FFF2-40B4-BE49-F238E27FC236}">
                      <a16:creationId xmlns:a16="http://schemas.microsoft.com/office/drawing/2014/main" id="{9D3C2A58-EDF8-BD07-CB07-C19AACBE08EC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F46C53C3-B3C2-D4C9-3204-395CF78B98A5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526BE374-9F33-8E2A-16B8-2609E83CC582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Oval 666">
                    <a:extLst>
                      <a:ext uri="{FF2B5EF4-FFF2-40B4-BE49-F238E27FC236}">
                        <a16:creationId xmlns:a16="http://schemas.microsoft.com/office/drawing/2014/main" id="{15D37272-B41A-4E54-88E4-A3D36270D03C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74" name="Can 191">
                <a:extLst>
                  <a:ext uri="{FF2B5EF4-FFF2-40B4-BE49-F238E27FC236}">
                    <a16:creationId xmlns:a16="http://schemas.microsoft.com/office/drawing/2014/main" id="{55E6F7C0-C9C4-754A-D845-1E4ADB0D1D7B}"/>
                  </a:ext>
                </a:extLst>
              </p:cNvPr>
              <p:cNvSpPr/>
              <p:nvPr/>
            </p:nvSpPr>
            <p:spPr>
              <a:xfrm>
                <a:off x="4920004" y="4410875"/>
                <a:ext cx="443846" cy="386862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30060C84-BCBA-FA96-08CA-B5136A4BF93D}"/>
                  </a:ext>
                </a:extLst>
              </p:cNvPr>
              <p:cNvSpPr/>
              <p:nvPr/>
            </p:nvSpPr>
            <p:spPr>
              <a:xfrm>
                <a:off x="4803840" y="4073190"/>
                <a:ext cx="804608" cy="44547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91">
                <a:extLst>
                  <a:ext uri="{FF2B5EF4-FFF2-40B4-BE49-F238E27FC236}">
                    <a16:creationId xmlns:a16="http://schemas.microsoft.com/office/drawing/2014/main" id="{C7CEC04E-8B57-8CCD-33AC-541AB5910CA8}"/>
                  </a:ext>
                </a:extLst>
              </p:cNvPr>
              <p:cNvSpPr/>
              <p:nvPr/>
            </p:nvSpPr>
            <p:spPr>
              <a:xfrm>
                <a:off x="4662172" y="3997580"/>
                <a:ext cx="141668" cy="521677"/>
              </a:xfrm>
              <a:custGeom>
                <a:avLst/>
                <a:gdLst>
                  <a:gd name="connsiteX0" fmla="*/ 0 w 804608"/>
                  <a:gd name="connsiteY0" fmla="*/ 0 h 445477"/>
                  <a:gd name="connsiteX1" fmla="*/ 804608 w 804608"/>
                  <a:gd name="connsiteY1" fmla="*/ 0 h 445477"/>
                  <a:gd name="connsiteX2" fmla="*/ 804608 w 804608"/>
                  <a:gd name="connsiteY2" fmla="*/ 445477 h 445477"/>
                  <a:gd name="connsiteX3" fmla="*/ 0 w 804608"/>
                  <a:gd name="connsiteY3" fmla="*/ 445477 h 445477"/>
                  <a:gd name="connsiteX4" fmla="*/ 0 w 804608"/>
                  <a:gd name="connsiteY4" fmla="*/ 0 h 445477"/>
                  <a:gd name="connsiteX0" fmla="*/ 666750 w 804608"/>
                  <a:gd name="connsiteY0" fmla="*/ 0 h 521677"/>
                  <a:gd name="connsiteX1" fmla="*/ 804608 w 804608"/>
                  <a:gd name="connsiteY1" fmla="*/ 76200 h 521677"/>
                  <a:gd name="connsiteX2" fmla="*/ 804608 w 804608"/>
                  <a:gd name="connsiteY2" fmla="*/ 521677 h 521677"/>
                  <a:gd name="connsiteX3" fmla="*/ 0 w 804608"/>
                  <a:gd name="connsiteY3" fmla="*/ 521677 h 521677"/>
                  <a:gd name="connsiteX4" fmla="*/ 666750 w 804608"/>
                  <a:gd name="connsiteY4" fmla="*/ 0 h 521677"/>
                  <a:gd name="connsiteX0" fmla="*/ 34290 w 172148"/>
                  <a:gd name="connsiteY0" fmla="*/ 0 h 521677"/>
                  <a:gd name="connsiteX1" fmla="*/ 172148 w 172148"/>
                  <a:gd name="connsiteY1" fmla="*/ 76200 h 521677"/>
                  <a:gd name="connsiteX2" fmla="*/ 172148 w 172148"/>
                  <a:gd name="connsiteY2" fmla="*/ 521677 h 521677"/>
                  <a:gd name="connsiteX3" fmla="*/ 0 w 172148"/>
                  <a:gd name="connsiteY3" fmla="*/ 426427 h 521677"/>
                  <a:gd name="connsiteX4" fmla="*/ 34290 w 172148"/>
                  <a:gd name="connsiteY4" fmla="*/ 0 h 521677"/>
                  <a:gd name="connsiteX0" fmla="*/ 0 w 137858"/>
                  <a:gd name="connsiteY0" fmla="*/ 0 h 521677"/>
                  <a:gd name="connsiteX1" fmla="*/ 137858 w 137858"/>
                  <a:gd name="connsiteY1" fmla="*/ 76200 h 521677"/>
                  <a:gd name="connsiteX2" fmla="*/ 137858 w 137858"/>
                  <a:gd name="connsiteY2" fmla="*/ 521677 h 521677"/>
                  <a:gd name="connsiteX3" fmla="*/ 22860 w 137858"/>
                  <a:gd name="connsiteY3" fmla="*/ 426427 h 521677"/>
                  <a:gd name="connsiteX4" fmla="*/ 0 w 137858"/>
                  <a:gd name="connsiteY4" fmla="*/ 0 h 521677"/>
                  <a:gd name="connsiteX0" fmla="*/ 3810 w 141668"/>
                  <a:gd name="connsiteY0" fmla="*/ 0 h 521677"/>
                  <a:gd name="connsiteX1" fmla="*/ 141668 w 141668"/>
                  <a:gd name="connsiteY1" fmla="*/ 76200 h 521677"/>
                  <a:gd name="connsiteX2" fmla="*/ 141668 w 141668"/>
                  <a:gd name="connsiteY2" fmla="*/ 521677 h 521677"/>
                  <a:gd name="connsiteX3" fmla="*/ 0 w 141668"/>
                  <a:gd name="connsiteY3" fmla="*/ 426427 h 521677"/>
                  <a:gd name="connsiteX4" fmla="*/ 3810 w 141668"/>
                  <a:gd name="connsiteY4" fmla="*/ 0 h 5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68" h="521677">
                    <a:moveTo>
                      <a:pt x="3810" y="0"/>
                    </a:moveTo>
                    <a:lnTo>
                      <a:pt x="141668" y="76200"/>
                    </a:lnTo>
                    <a:lnTo>
                      <a:pt x="141668" y="521677"/>
                    </a:lnTo>
                    <a:lnTo>
                      <a:pt x="0" y="426427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3">
                <a:extLst>
                  <a:ext uri="{FF2B5EF4-FFF2-40B4-BE49-F238E27FC236}">
                    <a16:creationId xmlns:a16="http://schemas.microsoft.com/office/drawing/2014/main" id="{B2D49FCA-F029-1FF9-D83F-0B8F4ED0D130}"/>
                  </a:ext>
                </a:extLst>
              </p:cNvPr>
              <p:cNvSpPr/>
              <p:nvPr/>
            </p:nvSpPr>
            <p:spPr>
              <a:xfrm>
                <a:off x="4663423" y="3998057"/>
                <a:ext cx="949388" cy="85224"/>
              </a:xfrm>
              <a:custGeom>
                <a:avLst/>
                <a:gdLst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0 w 804608"/>
                  <a:gd name="connsiteY3" fmla="*/ 424314 h 424314"/>
                  <a:gd name="connsiteX4" fmla="*/ 0 w 804608"/>
                  <a:gd name="connsiteY4" fmla="*/ 0 h 424314"/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179070 w 804608"/>
                  <a:gd name="connsiteY3" fmla="*/ 115704 h 424314"/>
                  <a:gd name="connsiteX4" fmla="*/ 0 w 804608"/>
                  <a:gd name="connsiteY4" fmla="*/ 0 h 424314"/>
                  <a:gd name="connsiteX0" fmla="*/ 0 w 957008"/>
                  <a:gd name="connsiteY0" fmla="*/ 0 h 115704"/>
                  <a:gd name="connsiteX1" fmla="*/ 804608 w 957008"/>
                  <a:gd name="connsiteY1" fmla="*/ 0 h 115704"/>
                  <a:gd name="connsiteX2" fmla="*/ 957008 w 957008"/>
                  <a:gd name="connsiteY2" fmla="*/ 81414 h 115704"/>
                  <a:gd name="connsiteX3" fmla="*/ 179070 w 957008"/>
                  <a:gd name="connsiteY3" fmla="*/ 115704 h 115704"/>
                  <a:gd name="connsiteX4" fmla="*/ 0 w 957008"/>
                  <a:gd name="connsiteY4" fmla="*/ 0 h 11570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716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4859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1414"/>
                  <a:gd name="connsiteX1" fmla="*/ 804608 w 957008"/>
                  <a:gd name="connsiteY1" fmla="*/ 0 h 81414"/>
                  <a:gd name="connsiteX2" fmla="*/ 957008 w 957008"/>
                  <a:gd name="connsiteY2" fmla="*/ 81414 h 81414"/>
                  <a:gd name="connsiteX3" fmla="*/ 148590 w 957008"/>
                  <a:gd name="connsiteY3" fmla="*/ 81414 h 81414"/>
                  <a:gd name="connsiteX4" fmla="*/ 0 w 957008"/>
                  <a:gd name="connsiteY4" fmla="*/ 0 h 8141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7760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49388"/>
                  <a:gd name="connsiteY0" fmla="*/ 0 h 85224"/>
                  <a:gd name="connsiteX1" fmla="*/ 804608 w 949388"/>
                  <a:gd name="connsiteY1" fmla="*/ 0 h 85224"/>
                  <a:gd name="connsiteX2" fmla="*/ 949388 w 949388"/>
                  <a:gd name="connsiteY2" fmla="*/ 81414 h 85224"/>
                  <a:gd name="connsiteX3" fmla="*/ 133350 w 949388"/>
                  <a:gd name="connsiteY3" fmla="*/ 85224 h 85224"/>
                  <a:gd name="connsiteX4" fmla="*/ 0 w 949388"/>
                  <a:gd name="connsiteY4" fmla="*/ 0 h 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388" h="85224">
                    <a:moveTo>
                      <a:pt x="0" y="0"/>
                    </a:moveTo>
                    <a:lnTo>
                      <a:pt x="804608" y="0"/>
                    </a:lnTo>
                    <a:lnTo>
                      <a:pt x="949388" y="81414"/>
                    </a:lnTo>
                    <a:lnTo>
                      <a:pt x="133350" y="85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Chord 677">
                <a:extLst>
                  <a:ext uri="{FF2B5EF4-FFF2-40B4-BE49-F238E27FC236}">
                    <a16:creationId xmlns:a16="http://schemas.microsoft.com/office/drawing/2014/main" id="{5A98F328-DAB7-D162-4C4A-749A2AEB61CD}"/>
                  </a:ext>
                </a:extLst>
              </p:cNvPr>
              <p:cNvSpPr/>
              <p:nvPr/>
            </p:nvSpPr>
            <p:spPr>
              <a:xfrm rot="5400000">
                <a:off x="4817881" y="3732908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F17C1D3B-0AA2-BE3E-D99E-EF4501B60FAA}"/>
                  </a:ext>
                </a:extLst>
              </p:cNvPr>
              <p:cNvSpPr/>
              <p:nvPr/>
            </p:nvSpPr>
            <p:spPr>
              <a:xfrm rot="3535292" flipH="1">
                <a:off x="3440928" y="2864719"/>
                <a:ext cx="2181287" cy="2336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Chord 679">
                <a:extLst>
                  <a:ext uri="{FF2B5EF4-FFF2-40B4-BE49-F238E27FC236}">
                    <a16:creationId xmlns:a16="http://schemas.microsoft.com/office/drawing/2014/main" id="{25B605CD-29B5-5A4F-D1C4-9F408BFD0895}"/>
                  </a:ext>
                </a:extLst>
              </p:cNvPr>
              <p:cNvSpPr/>
              <p:nvPr/>
            </p:nvSpPr>
            <p:spPr>
              <a:xfrm rot="5400000">
                <a:off x="4908217" y="3777071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B36FE3D2-185E-3B11-1429-02AB58005096}"/>
                  </a:ext>
                </a:extLst>
              </p:cNvPr>
              <p:cNvSpPr/>
              <p:nvPr/>
            </p:nvSpPr>
            <p:spPr>
              <a:xfrm>
                <a:off x="589279" y="4174106"/>
                <a:ext cx="4176414" cy="23676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205">
                <a:extLst>
                  <a:ext uri="{FF2B5EF4-FFF2-40B4-BE49-F238E27FC236}">
                    <a16:creationId xmlns:a16="http://schemas.microsoft.com/office/drawing/2014/main" id="{BECE93B0-455E-146C-DDBD-480025F72F49}"/>
                  </a:ext>
                </a:extLst>
              </p:cNvPr>
              <p:cNvSpPr/>
              <p:nvPr/>
            </p:nvSpPr>
            <p:spPr>
              <a:xfrm>
                <a:off x="1111283" y="4122508"/>
                <a:ext cx="3654410" cy="53468"/>
              </a:xfrm>
              <a:custGeom>
                <a:avLst/>
                <a:gdLst>
                  <a:gd name="connsiteX0" fmla="*/ 0 w 3654410"/>
                  <a:gd name="connsiteY0" fmla="*/ 0 h 53468"/>
                  <a:gd name="connsiteX1" fmla="*/ 3654410 w 3654410"/>
                  <a:gd name="connsiteY1" fmla="*/ 0 h 53468"/>
                  <a:gd name="connsiteX2" fmla="*/ 3654410 w 3654410"/>
                  <a:gd name="connsiteY2" fmla="*/ 53468 h 53468"/>
                  <a:gd name="connsiteX3" fmla="*/ 0 w 3654410"/>
                  <a:gd name="connsiteY3" fmla="*/ 53468 h 53468"/>
                  <a:gd name="connsiteX4" fmla="*/ 0 w 3654410"/>
                  <a:gd name="connsiteY4" fmla="*/ 0 h 53468"/>
                  <a:gd name="connsiteX0" fmla="*/ 0 w 3654410"/>
                  <a:gd name="connsiteY0" fmla="*/ 0 h 53468"/>
                  <a:gd name="connsiteX1" fmla="*/ 3595355 w 3654410"/>
                  <a:gd name="connsiteY1" fmla="*/ 11430 h 53468"/>
                  <a:gd name="connsiteX2" fmla="*/ 3654410 w 3654410"/>
                  <a:gd name="connsiteY2" fmla="*/ 53468 h 53468"/>
                  <a:gd name="connsiteX3" fmla="*/ 0 w 3654410"/>
                  <a:gd name="connsiteY3" fmla="*/ 53468 h 53468"/>
                  <a:gd name="connsiteX4" fmla="*/ 0 w 3654410"/>
                  <a:gd name="connsiteY4" fmla="*/ 0 h 53468"/>
                  <a:gd name="connsiteX0" fmla="*/ 0 w 3654410"/>
                  <a:gd name="connsiteY0" fmla="*/ 0 h 53468"/>
                  <a:gd name="connsiteX1" fmla="*/ 3589640 w 3654410"/>
                  <a:gd name="connsiteY1" fmla="*/ 7620 h 53468"/>
                  <a:gd name="connsiteX2" fmla="*/ 3654410 w 3654410"/>
                  <a:gd name="connsiteY2" fmla="*/ 53468 h 53468"/>
                  <a:gd name="connsiteX3" fmla="*/ 0 w 3654410"/>
                  <a:gd name="connsiteY3" fmla="*/ 53468 h 53468"/>
                  <a:gd name="connsiteX4" fmla="*/ 0 w 3654410"/>
                  <a:gd name="connsiteY4" fmla="*/ 0 h 5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10" h="53468">
                    <a:moveTo>
                      <a:pt x="0" y="0"/>
                    </a:moveTo>
                    <a:lnTo>
                      <a:pt x="3589640" y="7620"/>
                    </a:lnTo>
                    <a:lnTo>
                      <a:pt x="3654410" y="53468"/>
                    </a:lnTo>
                    <a:lnTo>
                      <a:pt x="0" y="53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70">
                <a:extLst>
                  <a:ext uri="{FF2B5EF4-FFF2-40B4-BE49-F238E27FC236}">
                    <a16:creationId xmlns:a16="http://schemas.microsoft.com/office/drawing/2014/main" id="{78010447-1C78-AB8F-23B3-D2A532E5EDAA}"/>
                  </a:ext>
                </a:extLst>
              </p:cNvPr>
              <p:cNvSpPr/>
              <p:nvPr/>
            </p:nvSpPr>
            <p:spPr>
              <a:xfrm>
                <a:off x="3081647" y="1396330"/>
                <a:ext cx="407823" cy="43532"/>
              </a:xfrm>
              <a:custGeom>
                <a:avLst/>
                <a:gdLst>
                  <a:gd name="connsiteX0" fmla="*/ 0 w 357553"/>
                  <a:gd name="connsiteY0" fmla="*/ 0 h 205740"/>
                  <a:gd name="connsiteX1" fmla="*/ 357553 w 357553"/>
                  <a:gd name="connsiteY1" fmla="*/ 0 h 205740"/>
                  <a:gd name="connsiteX2" fmla="*/ 357553 w 357553"/>
                  <a:gd name="connsiteY2" fmla="*/ 205740 h 205740"/>
                  <a:gd name="connsiteX3" fmla="*/ 0 w 357553"/>
                  <a:gd name="connsiteY3" fmla="*/ 205740 h 205740"/>
                  <a:gd name="connsiteX4" fmla="*/ 0 w 357553"/>
                  <a:gd name="connsiteY4" fmla="*/ 0 h 205740"/>
                  <a:gd name="connsiteX0" fmla="*/ 0 w 458518"/>
                  <a:gd name="connsiteY0" fmla="*/ 177165 h 205740"/>
                  <a:gd name="connsiteX1" fmla="*/ 458518 w 458518"/>
                  <a:gd name="connsiteY1" fmla="*/ 0 h 205740"/>
                  <a:gd name="connsiteX2" fmla="*/ 458518 w 458518"/>
                  <a:gd name="connsiteY2" fmla="*/ 205740 h 205740"/>
                  <a:gd name="connsiteX3" fmla="*/ 100965 w 458518"/>
                  <a:gd name="connsiteY3" fmla="*/ 205740 h 205740"/>
                  <a:gd name="connsiteX4" fmla="*/ 0 w 458518"/>
                  <a:gd name="connsiteY4" fmla="*/ 177165 h 205740"/>
                  <a:gd name="connsiteX0" fmla="*/ 0 w 458518"/>
                  <a:gd name="connsiteY0" fmla="*/ 17145 h 45720"/>
                  <a:gd name="connsiteX1" fmla="*/ 290878 w 458518"/>
                  <a:gd name="connsiteY1" fmla="*/ 0 h 45720"/>
                  <a:gd name="connsiteX2" fmla="*/ 458518 w 458518"/>
                  <a:gd name="connsiteY2" fmla="*/ 45720 h 45720"/>
                  <a:gd name="connsiteX3" fmla="*/ 100965 w 458518"/>
                  <a:gd name="connsiteY3" fmla="*/ 45720 h 45720"/>
                  <a:gd name="connsiteX4" fmla="*/ 0 w 458518"/>
                  <a:gd name="connsiteY4" fmla="*/ 17145 h 45720"/>
                  <a:gd name="connsiteX0" fmla="*/ 0 w 458518"/>
                  <a:gd name="connsiteY0" fmla="*/ 1905 h 30480"/>
                  <a:gd name="connsiteX1" fmla="*/ 288973 w 458518"/>
                  <a:gd name="connsiteY1" fmla="*/ 0 h 30480"/>
                  <a:gd name="connsiteX2" fmla="*/ 458518 w 458518"/>
                  <a:gd name="connsiteY2" fmla="*/ 30480 h 30480"/>
                  <a:gd name="connsiteX3" fmla="*/ 100965 w 458518"/>
                  <a:gd name="connsiteY3" fmla="*/ 30480 h 30480"/>
                  <a:gd name="connsiteX4" fmla="*/ 0 w 458518"/>
                  <a:gd name="connsiteY4" fmla="*/ 1905 h 30480"/>
                  <a:gd name="connsiteX0" fmla="*/ 0 w 399463"/>
                  <a:gd name="connsiteY0" fmla="*/ 1905 h 30480"/>
                  <a:gd name="connsiteX1" fmla="*/ 288973 w 399463"/>
                  <a:gd name="connsiteY1" fmla="*/ 0 h 30480"/>
                  <a:gd name="connsiteX2" fmla="*/ 399463 w 399463"/>
                  <a:gd name="connsiteY2" fmla="*/ 24765 h 30480"/>
                  <a:gd name="connsiteX3" fmla="*/ 100965 w 399463"/>
                  <a:gd name="connsiteY3" fmla="*/ 30480 h 30480"/>
                  <a:gd name="connsiteX4" fmla="*/ 0 w 399463"/>
                  <a:gd name="connsiteY4" fmla="*/ 1905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63" h="30480">
                    <a:moveTo>
                      <a:pt x="0" y="1905"/>
                    </a:moveTo>
                    <a:lnTo>
                      <a:pt x="288973" y="0"/>
                    </a:lnTo>
                    <a:lnTo>
                      <a:pt x="399463" y="24765"/>
                    </a:lnTo>
                    <a:lnTo>
                      <a:pt x="100965" y="30480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70">
                <a:extLst>
                  <a:ext uri="{FF2B5EF4-FFF2-40B4-BE49-F238E27FC236}">
                    <a16:creationId xmlns:a16="http://schemas.microsoft.com/office/drawing/2014/main" id="{360B8216-562F-D4D6-CA82-E9238F9E58FA}"/>
                  </a:ext>
                </a:extLst>
              </p:cNvPr>
              <p:cNvSpPr/>
              <p:nvPr/>
            </p:nvSpPr>
            <p:spPr>
              <a:xfrm>
                <a:off x="3981921" y="1400580"/>
                <a:ext cx="407823" cy="43532"/>
              </a:xfrm>
              <a:custGeom>
                <a:avLst/>
                <a:gdLst>
                  <a:gd name="connsiteX0" fmla="*/ 0 w 357553"/>
                  <a:gd name="connsiteY0" fmla="*/ 0 h 205740"/>
                  <a:gd name="connsiteX1" fmla="*/ 357553 w 357553"/>
                  <a:gd name="connsiteY1" fmla="*/ 0 h 205740"/>
                  <a:gd name="connsiteX2" fmla="*/ 357553 w 357553"/>
                  <a:gd name="connsiteY2" fmla="*/ 205740 h 205740"/>
                  <a:gd name="connsiteX3" fmla="*/ 0 w 357553"/>
                  <a:gd name="connsiteY3" fmla="*/ 205740 h 205740"/>
                  <a:gd name="connsiteX4" fmla="*/ 0 w 357553"/>
                  <a:gd name="connsiteY4" fmla="*/ 0 h 205740"/>
                  <a:gd name="connsiteX0" fmla="*/ 0 w 458518"/>
                  <a:gd name="connsiteY0" fmla="*/ 177165 h 205740"/>
                  <a:gd name="connsiteX1" fmla="*/ 458518 w 458518"/>
                  <a:gd name="connsiteY1" fmla="*/ 0 h 205740"/>
                  <a:gd name="connsiteX2" fmla="*/ 458518 w 458518"/>
                  <a:gd name="connsiteY2" fmla="*/ 205740 h 205740"/>
                  <a:gd name="connsiteX3" fmla="*/ 100965 w 458518"/>
                  <a:gd name="connsiteY3" fmla="*/ 205740 h 205740"/>
                  <a:gd name="connsiteX4" fmla="*/ 0 w 458518"/>
                  <a:gd name="connsiteY4" fmla="*/ 177165 h 205740"/>
                  <a:gd name="connsiteX0" fmla="*/ 0 w 458518"/>
                  <a:gd name="connsiteY0" fmla="*/ 17145 h 45720"/>
                  <a:gd name="connsiteX1" fmla="*/ 290878 w 458518"/>
                  <a:gd name="connsiteY1" fmla="*/ 0 h 45720"/>
                  <a:gd name="connsiteX2" fmla="*/ 458518 w 458518"/>
                  <a:gd name="connsiteY2" fmla="*/ 45720 h 45720"/>
                  <a:gd name="connsiteX3" fmla="*/ 100965 w 458518"/>
                  <a:gd name="connsiteY3" fmla="*/ 45720 h 45720"/>
                  <a:gd name="connsiteX4" fmla="*/ 0 w 458518"/>
                  <a:gd name="connsiteY4" fmla="*/ 17145 h 45720"/>
                  <a:gd name="connsiteX0" fmla="*/ 0 w 458518"/>
                  <a:gd name="connsiteY0" fmla="*/ 1905 h 30480"/>
                  <a:gd name="connsiteX1" fmla="*/ 288973 w 458518"/>
                  <a:gd name="connsiteY1" fmla="*/ 0 h 30480"/>
                  <a:gd name="connsiteX2" fmla="*/ 458518 w 458518"/>
                  <a:gd name="connsiteY2" fmla="*/ 30480 h 30480"/>
                  <a:gd name="connsiteX3" fmla="*/ 100965 w 458518"/>
                  <a:gd name="connsiteY3" fmla="*/ 30480 h 30480"/>
                  <a:gd name="connsiteX4" fmla="*/ 0 w 458518"/>
                  <a:gd name="connsiteY4" fmla="*/ 1905 h 30480"/>
                  <a:gd name="connsiteX0" fmla="*/ 0 w 399463"/>
                  <a:gd name="connsiteY0" fmla="*/ 1905 h 30480"/>
                  <a:gd name="connsiteX1" fmla="*/ 288973 w 399463"/>
                  <a:gd name="connsiteY1" fmla="*/ 0 h 30480"/>
                  <a:gd name="connsiteX2" fmla="*/ 399463 w 399463"/>
                  <a:gd name="connsiteY2" fmla="*/ 24765 h 30480"/>
                  <a:gd name="connsiteX3" fmla="*/ 100965 w 399463"/>
                  <a:gd name="connsiteY3" fmla="*/ 30480 h 30480"/>
                  <a:gd name="connsiteX4" fmla="*/ 0 w 399463"/>
                  <a:gd name="connsiteY4" fmla="*/ 1905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63" h="30480">
                    <a:moveTo>
                      <a:pt x="0" y="1905"/>
                    </a:moveTo>
                    <a:lnTo>
                      <a:pt x="288973" y="0"/>
                    </a:lnTo>
                    <a:lnTo>
                      <a:pt x="399463" y="24765"/>
                    </a:lnTo>
                    <a:lnTo>
                      <a:pt x="100965" y="30480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5" name="Group 684">
                <a:extLst>
                  <a:ext uri="{FF2B5EF4-FFF2-40B4-BE49-F238E27FC236}">
                    <a16:creationId xmlns:a16="http://schemas.microsoft.com/office/drawing/2014/main" id="{512328A4-F641-F70E-69A5-3A89AF03ABA2}"/>
                  </a:ext>
                </a:extLst>
              </p:cNvPr>
              <p:cNvGrpSpPr/>
              <p:nvPr/>
            </p:nvGrpSpPr>
            <p:grpSpPr>
              <a:xfrm>
                <a:off x="1118907" y="3995429"/>
                <a:ext cx="2476639" cy="1747011"/>
                <a:chOff x="438867" y="3762339"/>
                <a:chExt cx="2476639" cy="1747011"/>
              </a:xfrm>
            </p:grpSpPr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76A58F58-BD0D-02FB-F3CB-D10AF8219D53}"/>
                    </a:ext>
                  </a:extLst>
                </p:cNvPr>
                <p:cNvGrpSpPr/>
                <p:nvPr/>
              </p:nvGrpSpPr>
              <p:grpSpPr>
                <a:xfrm>
                  <a:off x="438867" y="4312734"/>
                  <a:ext cx="2476639" cy="1196616"/>
                  <a:chOff x="1929174" y="3556354"/>
                  <a:chExt cx="2476639" cy="1196616"/>
                </a:xfrm>
              </p:grpSpPr>
              <p:grpSp>
                <p:nvGrpSpPr>
                  <p:cNvPr id="691" name="Group 690">
                    <a:extLst>
                      <a:ext uri="{FF2B5EF4-FFF2-40B4-BE49-F238E27FC236}">
                        <a16:creationId xmlns:a16="http://schemas.microsoft.com/office/drawing/2014/main" id="{AADE7FB2-3D64-ABEE-EBEC-A2159394CC97}"/>
                      </a:ext>
                    </a:extLst>
                  </p:cNvPr>
                  <p:cNvGrpSpPr/>
                  <p:nvPr/>
                </p:nvGrpSpPr>
                <p:grpSpPr>
                  <a:xfrm>
                    <a:off x="1929174" y="3590433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707" name="Oval 706">
                      <a:extLst>
                        <a:ext uri="{FF2B5EF4-FFF2-40B4-BE49-F238E27FC236}">
                          <a16:creationId xmlns:a16="http://schemas.microsoft.com/office/drawing/2014/main" id="{2067FDA5-DCE8-45CA-5287-554456228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8" name="Oval 707">
                      <a:extLst>
                        <a:ext uri="{FF2B5EF4-FFF2-40B4-BE49-F238E27FC236}">
                          <a16:creationId xmlns:a16="http://schemas.microsoft.com/office/drawing/2014/main" id="{27491C04-F905-6597-E3BD-0648187C1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2" name="Group 691">
                    <a:extLst>
                      <a:ext uri="{FF2B5EF4-FFF2-40B4-BE49-F238E27FC236}">
                        <a16:creationId xmlns:a16="http://schemas.microsoft.com/office/drawing/2014/main" id="{C1608FE4-BA58-2018-A90E-D9B64BBC9DBE}"/>
                      </a:ext>
                    </a:extLst>
                  </p:cNvPr>
                  <p:cNvGrpSpPr/>
                  <p:nvPr/>
                </p:nvGrpSpPr>
                <p:grpSpPr>
                  <a:xfrm>
                    <a:off x="2930074" y="3556354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705" name="Oval 704">
                      <a:extLst>
                        <a:ext uri="{FF2B5EF4-FFF2-40B4-BE49-F238E27FC236}">
                          <a16:creationId xmlns:a16="http://schemas.microsoft.com/office/drawing/2014/main" id="{7C28FB02-509E-3BFF-4639-3D66F43D6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6" name="Oval 705">
                      <a:extLst>
                        <a:ext uri="{FF2B5EF4-FFF2-40B4-BE49-F238E27FC236}">
                          <a16:creationId xmlns:a16="http://schemas.microsoft.com/office/drawing/2014/main" id="{08ED6B37-9A26-4323-1D50-E64A77A42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93" name="Flowchart: Terminator 83">
                    <a:extLst>
                      <a:ext uri="{FF2B5EF4-FFF2-40B4-BE49-F238E27FC236}">
                        <a16:creationId xmlns:a16="http://schemas.microsoft.com/office/drawing/2014/main" id="{F550D46B-FA3C-5DD3-03F0-A5EE27CE5870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127829" y="3922637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Freeform 46">
                    <a:extLst>
                      <a:ext uri="{FF2B5EF4-FFF2-40B4-BE49-F238E27FC236}">
                        <a16:creationId xmlns:a16="http://schemas.microsoft.com/office/drawing/2014/main" id="{EBA9EF8D-C589-83EB-E140-68809BD05C65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514885" y="3569987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ounded Rectangle 43">
                    <a:extLst>
                      <a:ext uri="{FF2B5EF4-FFF2-40B4-BE49-F238E27FC236}">
                        <a16:creationId xmlns:a16="http://schemas.microsoft.com/office/drawing/2014/main" id="{EC8336BF-9921-613D-8FB0-546AD87EEA9F}"/>
                      </a:ext>
                    </a:extLst>
                  </p:cNvPr>
                  <p:cNvSpPr/>
                  <p:nvPr/>
                </p:nvSpPr>
                <p:spPr>
                  <a:xfrm>
                    <a:off x="2755904" y="3816529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Flowchart: Terminator 86">
                    <a:extLst>
                      <a:ext uri="{FF2B5EF4-FFF2-40B4-BE49-F238E27FC236}">
                        <a16:creationId xmlns:a16="http://schemas.microsoft.com/office/drawing/2014/main" id="{C03E6F9A-CA58-795B-4711-17491F028083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126929" y="3956716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7" name="Group 696">
                    <a:extLst>
                      <a:ext uri="{FF2B5EF4-FFF2-40B4-BE49-F238E27FC236}">
                        <a16:creationId xmlns:a16="http://schemas.microsoft.com/office/drawing/2014/main" id="{5802A1ED-16EE-0430-D26E-A6ED4780F576}"/>
                      </a:ext>
                    </a:extLst>
                  </p:cNvPr>
                  <p:cNvGrpSpPr/>
                  <p:nvPr/>
                </p:nvGrpSpPr>
                <p:grpSpPr>
                  <a:xfrm>
                    <a:off x="2406107" y="3824503"/>
                    <a:ext cx="998806" cy="928467"/>
                    <a:chOff x="3598985" y="4196862"/>
                    <a:chExt cx="832338" cy="773722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703" name="Oval 702">
                      <a:extLst>
                        <a:ext uri="{FF2B5EF4-FFF2-40B4-BE49-F238E27FC236}">
                          <a16:creationId xmlns:a16="http://schemas.microsoft.com/office/drawing/2014/main" id="{E944DA66-877E-DC5C-EF30-AB0CD102D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Oval 703">
                      <a:extLst>
                        <a:ext uri="{FF2B5EF4-FFF2-40B4-BE49-F238E27FC236}">
                          <a16:creationId xmlns:a16="http://schemas.microsoft.com/office/drawing/2014/main" id="{704BF301-D9AB-2E04-4C1F-378D1D1FB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solidFill>
                      <a:srgbClr val="D0CECE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98" name="Straight Connector 697">
                    <a:extLst>
                      <a:ext uri="{FF2B5EF4-FFF2-40B4-BE49-F238E27FC236}">
                        <a16:creationId xmlns:a16="http://schemas.microsoft.com/office/drawing/2014/main" id="{35C1EC7A-C565-6B53-F718-7D1F68B807AF}"/>
                      </a:ext>
                    </a:extLst>
                  </p:cNvPr>
                  <p:cNvCxnSpPr/>
                  <p:nvPr/>
                </p:nvCxnSpPr>
                <p:spPr>
                  <a:xfrm>
                    <a:off x="2538778" y="3750331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>
                    <a:extLst>
                      <a:ext uri="{FF2B5EF4-FFF2-40B4-BE49-F238E27FC236}">
                        <a16:creationId xmlns:a16="http://schemas.microsoft.com/office/drawing/2014/main" id="{F88348E2-E5D6-4072-A22C-BF406E2F44C8}"/>
                      </a:ext>
                    </a:extLst>
                  </p:cNvPr>
                  <p:cNvCxnSpPr/>
                  <p:nvPr/>
                </p:nvCxnSpPr>
                <p:spPr>
                  <a:xfrm>
                    <a:off x="2594393" y="3699979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ABA54569-FC05-2DB0-1AE8-1320BABBB38D}"/>
                      </a:ext>
                    </a:extLst>
                  </p:cNvPr>
                  <p:cNvGrpSpPr/>
                  <p:nvPr/>
                </p:nvGrpSpPr>
                <p:grpSpPr>
                  <a:xfrm>
                    <a:off x="3407007" y="3790424"/>
                    <a:ext cx="998806" cy="928467"/>
                    <a:chOff x="3598985" y="4196862"/>
                    <a:chExt cx="832338" cy="773722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701" name="Oval 700">
                      <a:extLst>
                        <a:ext uri="{FF2B5EF4-FFF2-40B4-BE49-F238E27FC236}">
                          <a16:creationId xmlns:a16="http://schemas.microsoft.com/office/drawing/2014/main" id="{904FB223-BCA3-E29E-43F0-4DE47FAB5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Oval 701">
                      <a:extLst>
                        <a:ext uri="{FF2B5EF4-FFF2-40B4-BE49-F238E27FC236}">
                          <a16:creationId xmlns:a16="http://schemas.microsoft.com/office/drawing/2014/main" id="{79AB7160-E07D-D437-3E0E-BAD9AD6E29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solidFill>
                      <a:srgbClr val="D0CECE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87" name="Can 2">
                  <a:extLst>
                    <a:ext uri="{FF2B5EF4-FFF2-40B4-BE49-F238E27FC236}">
                      <a16:creationId xmlns:a16="http://schemas.microsoft.com/office/drawing/2014/main" id="{10B0DA70-4365-3984-0792-B807E0395749}"/>
                    </a:ext>
                  </a:extLst>
                </p:cNvPr>
                <p:cNvSpPr/>
                <p:nvPr/>
              </p:nvSpPr>
              <p:spPr>
                <a:xfrm>
                  <a:off x="1343960" y="4175634"/>
                  <a:ext cx="443846" cy="386862"/>
                </a:xfrm>
                <a:prstGeom prst="can">
                  <a:avLst/>
                </a:prstGeom>
                <a:solidFill>
                  <a:srgbClr val="3B3838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>
                  <a:extLst>
                    <a:ext uri="{FF2B5EF4-FFF2-40B4-BE49-F238E27FC236}">
                      <a16:creationId xmlns:a16="http://schemas.microsoft.com/office/drawing/2014/main" id="{7557488F-A41E-ADC3-60D3-19495233ABE7}"/>
                    </a:ext>
                  </a:extLst>
                </p:cNvPr>
                <p:cNvSpPr/>
                <p:nvPr/>
              </p:nvSpPr>
              <p:spPr>
                <a:xfrm>
                  <a:off x="1227796" y="3837949"/>
                  <a:ext cx="804608" cy="44547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91">
                  <a:extLst>
                    <a:ext uri="{FF2B5EF4-FFF2-40B4-BE49-F238E27FC236}">
                      <a16:creationId xmlns:a16="http://schemas.microsoft.com/office/drawing/2014/main" id="{6108C418-50DB-D9DE-4FF7-BC858F715801}"/>
                    </a:ext>
                  </a:extLst>
                </p:cNvPr>
                <p:cNvSpPr/>
                <p:nvPr/>
              </p:nvSpPr>
              <p:spPr>
                <a:xfrm>
                  <a:off x="1086128" y="3762339"/>
                  <a:ext cx="141668" cy="521677"/>
                </a:xfrm>
                <a:custGeom>
                  <a:avLst/>
                  <a:gdLst>
                    <a:gd name="connsiteX0" fmla="*/ 0 w 804608"/>
                    <a:gd name="connsiteY0" fmla="*/ 0 h 445477"/>
                    <a:gd name="connsiteX1" fmla="*/ 804608 w 804608"/>
                    <a:gd name="connsiteY1" fmla="*/ 0 h 445477"/>
                    <a:gd name="connsiteX2" fmla="*/ 804608 w 804608"/>
                    <a:gd name="connsiteY2" fmla="*/ 445477 h 445477"/>
                    <a:gd name="connsiteX3" fmla="*/ 0 w 804608"/>
                    <a:gd name="connsiteY3" fmla="*/ 445477 h 445477"/>
                    <a:gd name="connsiteX4" fmla="*/ 0 w 804608"/>
                    <a:gd name="connsiteY4" fmla="*/ 0 h 445477"/>
                    <a:gd name="connsiteX0" fmla="*/ 666750 w 804608"/>
                    <a:gd name="connsiteY0" fmla="*/ 0 h 521677"/>
                    <a:gd name="connsiteX1" fmla="*/ 804608 w 804608"/>
                    <a:gd name="connsiteY1" fmla="*/ 76200 h 521677"/>
                    <a:gd name="connsiteX2" fmla="*/ 804608 w 804608"/>
                    <a:gd name="connsiteY2" fmla="*/ 521677 h 521677"/>
                    <a:gd name="connsiteX3" fmla="*/ 0 w 804608"/>
                    <a:gd name="connsiteY3" fmla="*/ 521677 h 521677"/>
                    <a:gd name="connsiteX4" fmla="*/ 666750 w 804608"/>
                    <a:gd name="connsiteY4" fmla="*/ 0 h 521677"/>
                    <a:gd name="connsiteX0" fmla="*/ 34290 w 172148"/>
                    <a:gd name="connsiteY0" fmla="*/ 0 h 521677"/>
                    <a:gd name="connsiteX1" fmla="*/ 172148 w 172148"/>
                    <a:gd name="connsiteY1" fmla="*/ 76200 h 521677"/>
                    <a:gd name="connsiteX2" fmla="*/ 172148 w 172148"/>
                    <a:gd name="connsiteY2" fmla="*/ 521677 h 521677"/>
                    <a:gd name="connsiteX3" fmla="*/ 0 w 172148"/>
                    <a:gd name="connsiteY3" fmla="*/ 426427 h 521677"/>
                    <a:gd name="connsiteX4" fmla="*/ 34290 w 172148"/>
                    <a:gd name="connsiteY4" fmla="*/ 0 h 521677"/>
                    <a:gd name="connsiteX0" fmla="*/ 0 w 137858"/>
                    <a:gd name="connsiteY0" fmla="*/ 0 h 521677"/>
                    <a:gd name="connsiteX1" fmla="*/ 137858 w 137858"/>
                    <a:gd name="connsiteY1" fmla="*/ 76200 h 521677"/>
                    <a:gd name="connsiteX2" fmla="*/ 137858 w 137858"/>
                    <a:gd name="connsiteY2" fmla="*/ 521677 h 521677"/>
                    <a:gd name="connsiteX3" fmla="*/ 22860 w 137858"/>
                    <a:gd name="connsiteY3" fmla="*/ 426427 h 521677"/>
                    <a:gd name="connsiteX4" fmla="*/ 0 w 137858"/>
                    <a:gd name="connsiteY4" fmla="*/ 0 h 521677"/>
                    <a:gd name="connsiteX0" fmla="*/ 3810 w 141668"/>
                    <a:gd name="connsiteY0" fmla="*/ 0 h 521677"/>
                    <a:gd name="connsiteX1" fmla="*/ 141668 w 141668"/>
                    <a:gd name="connsiteY1" fmla="*/ 76200 h 521677"/>
                    <a:gd name="connsiteX2" fmla="*/ 141668 w 141668"/>
                    <a:gd name="connsiteY2" fmla="*/ 521677 h 521677"/>
                    <a:gd name="connsiteX3" fmla="*/ 0 w 141668"/>
                    <a:gd name="connsiteY3" fmla="*/ 426427 h 521677"/>
                    <a:gd name="connsiteX4" fmla="*/ 3810 w 141668"/>
                    <a:gd name="connsiteY4" fmla="*/ 0 h 521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68" h="521677">
                      <a:moveTo>
                        <a:pt x="3810" y="0"/>
                      </a:moveTo>
                      <a:lnTo>
                        <a:pt x="141668" y="76200"/>
                      </a:lnTo>
                      <a:lnTo>
                        <a:pt x="141668" y="521677"/>
                      </a:lnTo>
                      <a:lnTo>
                        <a:pt x="0" y="426427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3">
                  <a:extLst>
                    <a:ext uri="{FF2B5EF4-FFF2-40B4-BE49-F238E27FC236}">
                      <a16:creationId xmlns:a16="http://schemas.microsoft.com/office/drawing/2014/main" id="{DA04326A-7B06-0460-8B30-CBCD57A08788}"/>
                    </a:ext>
                  </a:extLst>
                </p:cNvPr>
                <p:cNvSpPr/>
                <p:nvPr/>
              </p:nvSpPr>
              <p:spPr>
                <a:xfrm>
                  <a:off x="1087379" y="3762816"/>
                  <a:ext cx="949388" cy="85224"/>
                </a:xfrm>
                <a:custGeom>
                  <a:avLst/>
                  <a:gdLst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0 w 804608"/>
                    <a:gd name="connsiteY3" fmla="*/ 424314 h 424314"/>
                    <a:gd name="connsiteX4" fmla="*/ 0 w 804608"/>
                    <a:gd name="connsiteY4" fmla="*/ 0 h 424314"/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179070 w 804608"/>
                    <a:gd name="connsiteY3" fmla="*/ 115704 h 424314"/>
                    <a:gd name="connsiteX4" fmla="*/ 0 w 804608"/>
                    <a:gd name="connsiteY4" fmla="*/ 0 h 424314"/>
                    <a:gd name="connsiteX0" fmla="*/ 0 w 957008"/>
                    <a:gd name="connsiteY0" fmla="*/ 0 h 115704"/>
                    <a:gd name="connsiteX1" fmla="*/ 804608 w 957008"/>
                    <a:gd name="connsiteY1" fmla="*/ 0 h 115704"/>
                    <a:gd name="connsiteX2" fmla="*/ 957008 w 957008"/>
                    <a:gd name="connsiteY2" fmla="*/ 81414 h 115704"/>
                    <a:gd name="connsiteX3" fmla="*/ 179070 w 957008"/>
                    <a:gd name="connsiteY3" fmla="*/ 115704 h 115704"/>
                    <a:gd name="connsiteX4" fmla="*/ 0 w 957008"/>
                    <a:gd name="connsiteY4" fmla="*/ 0 h 11570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716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4859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1414"/>
                    <a:gd name="connsiteX1" fmla="*/ 804608 w 957008"/>
                    <a:gd name="connsiteY1" fmla="*/ 0 h 81414"/>
                    <a:gd name="connsiteX2" fmla="*/ 957008 w 957008"/>
                    <a:gd name="connsiteY2" fmla="*/ 81414 h 81414"/>
                    <a:gd name="connsiteX3" fmla="*/ 148590 w 957008"/>
                    <a:gd name="connsiteY3" fmla="*/ 81414 h 81414"/>
                    <a:gd name="connsiteX4" fmla="*/ 0 w 957008"/>
                    <a:gd name="connsiteY4" fmla="*/ 0 h 8141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7760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49388"/>
                    <a:gd name="connsiteY0" fmla="*/ 0 h 85224"/>
                    <a:gd name="connsiteX1" fmla="*/ 804608 w 949388"/>
                    <a:gd name="connsiteY1" fmla="*/ 0 h 85224"/>
                    <a:gd name="connsiteX2" fmla="*/ 949388 w 949388"/>
                    <a:gd name="connsiteY2" fmla="*/ 81414 h 85224"/>
                    <a:gd name="connsiteX3" fmla="*/ 133350 w 949388"/>
                    <a:gd name="connsiteY3" fmla="*/ 85224 h 85224"/>
                    <a:gd name="connsiteX4" fmla="*/ 0 w 949388"/>
                    <a:gd name="connsiteY4" fmla="*/ 0 h 8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9388" h="85224">
                      <a:moveTo>
                        <a:pt x="0" y="0"/>
                      </a:moveTo>
                      <a:lnTo>
                        <a:pt x="804608" y="0"/>
                      </a:lnTo>
                      <a:lnTo>
                        <a:pt x="949388" y="81414"/>
                      </a:lnTo>
                      <a:lnTo>
                        <a:pt x="133350" y="85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9" name="Chord 708">
                <a:extLst>
                  <a:ext uri="{FF2B5EF4-FFF2-40B4-BE49-F238E27FC236}">
                    <a16:creationId xmlns:a16="http://schemas.microsoft.com/office/drawing/2014/main" id="{DD420847-F344-D1CE-F2F2-4891A29E30B5}"/>
                  </a:ext>
                </a:extLst>
              </p:cNvPr>
              <p:cNvSpPr/>
              <p:nvPr/>
            </p:nvSpPr>
            <p:spPr>
              <a:xfrm rot="5400000">
                <a:off x="1921877" y="3730757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1FC258CE-3157-3FBD-3016-3D90175079E3}"/>
                  </a:ext>
                </a:extLst>
              </p:cNvPr>
              <p:cNvSpPr/>
              <p:nvPr/>
            </p:nvSpPr>
            <p:spPr>
              <a:xfrm rot="18285160">
                <a:off x="1786159" y="2896429"/>
                <a:ext cx="2181287" cy="2336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Chord 710">
                <a:extLst>
                  <a:ext uri="{FF2B5EF4-FFF2-40B4-BE49-F238E27FC236}">
                    <a16:creationId xmlns:a16="http://schemas.microsoft.com/office/drawing/2014/main" id="{FB0BA1B1-EB28-CF25-628D-7E7D3DA2728B}"/>
                  </a:ext>
                </a:extLst>
              </p:cNvPr>
              <p:cNvSpPr/>
              <p:nvPr/>
            </p:nvSpPr>
            <p:spPr>
              <a:xfrm rot="5400000">
                <a:off x="2012213" y="3774920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Block Arc 711">
                <a:extLst>
                  <a:ext uri="{FF2B5EF4-FFF2-40B4-BE49-F238E27FC236}">
                    <a16:creationId xmlns:a16="http://schemas.microsoft.com/office/drawing/2014/main" id="{E47D4805-4214-CE69-3F18-37365312D0F7}"/>
                  </a:ext>
                </a:extLst>
              </p:cNvPr>
              <p:cNvSpPr/>
              <p:nvPr/>
            </p:nvSpPr>
            <p:spPr>
              <a:xfrm rot="10800000">
                <a:off x="3184726" y="593602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AEC1C35D-BA5B-9007-1156-30EB1D401ECE}"/>
                  </a:ext>
                </a:extLst>
              </p:cNvPr>
              <p:cNvSpPr/>
              <p:nvPr/>
            </p:nvSpPr>
            <p:spPr>
              <a:xfrm>
                <a:off x="524778" y="4120346"/>
                <a:ext cx="395440" cy="23676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64D08E88-6DA8-EE4C-50C6-D414BF03A985}"/>
                  </a:ext>
                </a:extLst>
              </p:cNvPr>
              <p:cNvSpPr/>
              <p:nvPr/>
            </p:nvSpPr>
            <p:spPr>
              <a:xfrm>
                <a:off x="587213" y="4171525"/>
                <a:ext cx="1283497" cy="23676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124">
                <a:extLst>
                  <a:ext uri="{FF2B5EF4-FFF2-40B4-BE49-F238E27FC236}">
                    <a16:creationId xmlns:a16="http://schemas.microsoft.com/office/drawing/2014/main" id="{6601165E-BC9A-6118-CD85-BA2DA978DEA6}"/>
                  </a:ext>
                </a:extLst>
              </p:cNvPr>
              <p:cNvSpPr/>
              <p:nvPr/>
            </p:nvSpPr>
            <p:spPr>
              <a:xfrm>
                <a:off x="524778" y="4122509"/>
                <a:ext cx="64501" cy="288204"/>
              </a:xfrm>
              <a:custGeom>
                <a:avLst/>
                <a:gdLst>
                  <a:gd name="connsiteX0" fmla="*/ 0 w 64501"/>
                  <a:gd name="connsiteY0" fmla="*/ 0 h 236769"/>
                  <a:gd name="connsiteX1" fmla="*/ 64501 w 64501"/>
                  <a:gd name="connsiteY1" fmla="*/ 0 h 236769"/>
                  <a:gd name="connsiteX2" fmla="*/ 64501 w 64501"/>
                  <a:gd name="connsiteY2" fmla="*/ 236769 h 236769"/>
                  <a:gd name="connsiteX3" fmla="*/ 0 w 64501"/>
                  <a:gd name="connsiteY3" fmla="*/ 236769 h 236769"/>
                  <a:gd name="connsiteX4" fmla="*/ 0 w 64501"/>
                  <a:gd name="connsiteY4" fmla="*/ 0 h 236769"/>
                  <a:gd name="connsiteX0" fmla="*/ 0 w 64501"/>
                  <a:gd name="connsiteY0" fmla="*/ 0 h 288204"/>
                  <a:gd name="connsiteX1" fmla="*/ 64501 w 64501"/>
                  <a:gd name="connsiteY1" fmla="*/ 0 h 288204"/>
                  <a:gd name="connsiteX2" fmla="*/ 64501 w 64501"/>
                  <a:gd name="connsiteY2" fmla="*/ 288204 h 288204"/>
                  <a:gd name="connsiteX3" fmla="*/ 0 w 64501"/>
                  <a:gd name="connsiteY3" fmla="*/ 236769 h 288204"/>
                  <a:gd name="connsiteX4" fmla="*/ 0 w 64501"/>
                  <a:gd name="connsiteY4" fmla="*/ 0 h 288204"/>
                  <a:gd name="connsiteX0" fmla="*/ 0 w 68311"/>
                  <a:gd name="connsiteY0" fmla="*/ 0 h 288204"/>
                  <a:gd name="connsiteX1" fmla="*/ 68311 w 68311"/>
                  <a:gd name="connsiteY1" fmla="*/ 55245 h 288204"/>
                  <a:gd name="connsiteX2" fmla="*/ 64501 w 68311"/>
                  <a:gd name="connsiteY2" fmla="*/ 288204 h 288204"/>
                  <a:gd name="connsiteX3" fmla="*/ 0 w 68311"/>
                  <a:gd name="connsiteY3" fmla="*/ 236769 h 288204"/>
                  <a:gd name="connsiteX4" fmla="*/ 0 w 68311"/>
                  <a:gd name="connsiteY4" fmla="*/ 0 h 288204"/>
                  <a:gd name="connsiteX0" fmla="*/ 0 w 64501"/>
                  <a:gd name="connsiteY0" fmla="*/ 0 h 288204"/>
                  <a:gd name="connsiteX1" fmla="*/ 62596 w 64501"/>
                  <a:gd name="connsiteY1" fmla="*/ 47625 h 288204"/>
                  <a:gd name="connsiteX2" fmla="*/ 64501 w 64501"/>
                  <a:gd name="connsiteY2" fmla="*/ 288204 h 288204"/>
                  <a:gd name="connsiteX3" fmla="*/ 0 w 64501"/>
                  <a:gd name="connsiteY3" fmla="*/ 236769 h 288204"/>
                  <a:gd name="connsiteX4" fmla="*/ 0 w 64501"/>
                  <a:gd name="connsiteY4" fmla="*/ 0 h 288204"/>
                  <a:gd name="connsiteX0" fmla="*/ 0 w 66406"/>
                  <a:gd name="connsiteY0" fmla="*/ 0 h 288204"/>
                  <a:gd name="connsiteX1" fmla="*/ 66406 w 66406"/>
                  <a:gd name="connsiteY1" fmla="*/ 47625 h 288204"/>
                  <a:gd name="connsiteX2" fmla="*/ 64501 w 66406"/>
                  <a:gd name="connsiteY2" fmla="*/ 288204 h 288204"/>
                  <a:gd name="connsiteX3" fmla="*/ 0 w 66406"/>
                  <a:gd name="connsiteY3" fmla="*/ 236769 h 288204"/>
                  <a:gd name="connsiteX4" fmla="*/ 0 w 66406"/>
                  <a:gd name="connsiteY4" fmla="*/ 0 h 288204"/>
                  <a:gd name="connsiteX0" fmla="*/ 0 w 66406"/>
                  <a:gd name="connsiteY0" fmla="*/ 0 h 288204"/>
                  <a:gd name="connsiteX1" fmla="*/ 66406 w 66406"/>
                  <a:gd name="connsiteY1" fmla="*/ 47625 h 288204"/>
                  <a:gd name="connsiteX2" fmla="*/ 64501 w 66406"/>
                  <a:gd name="connsiteY2" fmla="*/ 288204 h 288204"/>
                  <a:gd name="connsiteX3" fmla="*/ 0 w 66406"/>
                  <a:gd name="connsiteY3" fmla="*/ 236769 h 288204"/>
                  <a:gd name="connsiteX4" fmla="*/ 0 w 66406"/>
                  <a:gd name="connsiteY4" fmla="*/ 0 h 288204"/>
                  <a:gd name="connsiteX0" fmla="*/ 0 w 64501"/>
                  <a:gd name="connsiteY0" fmla="*/ 0 h 288204"/>
                  <a:gd name="connsiteX1" fmla="*/ 62596 w 64501"/>
                  <a:gd name="connsiteY1" fmla="*/ 49530 h 288204"/>
                  <a:gd name="connsiteX2" fmla="*/ 64501 w 64501"/>
                  <a:gd name="connsiteY2" fmla="*/ 288204 h 288204"/>
                  <a:gd name="connsiteX3" fmla="*/ 0 w 64501"/>
                  <a:gd name="connsiteY3" fmla="*/ 236769 h 288204"/>
                  <a:gd name="connsiteX4" fmla="*/ 0 w 64501"/>
                  <a:gd name="connsiteY4" fmla="*/ 0 h 28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01" h="288204">
                    <a:moveTo>
                      <a:pt x="0" y="0"/>
                    </a:moveTo>
                    <a:lnTo>
                      <a:pt x="62596" y="49530"/>
                    </a:lnTo>
                    <a:lnTo>
                      <a:pt x="64501" y="288204"/>
                    </a:lnTo>
                    <a:lnTo>
                      <a:pt x="0" y="2367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125">
                <a:extLst>
                  <a:ext uri="{FF2B5EF4-FFF2-40B4-BE49-F238E27FC236}">
                    <a16:creationId xmlns:a16="http://schemas.microsoft.com/office/drawing/2014/main" id="{5F883276-1C93-FE27-75F7-C1E3BC0ABED7}"/>
                  </a:ext>
                </a:extLst>
              </p:cNvPr>
              <p:cNvSpPr/>
              <p:nvPr/>
            </p:nvSpPr>
            <p:spPr>
              <a:xfrm>
                <a:off x="523027" y="4120702"/>
                <a:ext cx="1340320" cy="51984"/>
              </a:xfrm>
              <a:custGeom>
                <a:avLst/>
                <a:gdLst>
                  <a:gd name="connsiteX0" fmla="*/ 0 w 395440"/>
                  <a:gd name="connsiteY0" fmla="*/ 0 h 236769"/>
                  <a:gd name="connsiteX1" fmla="*/ 395440 w 395440"/>
                  <a:gd name="connsiteY1" fmla="*/ 0 h 236769"/>
                  <a:gd name="connsiteX2" fmla="*/ 395440 w 395440"/>
                  <a:gd name="connsiteY2" fmla="*/ 236769 h 236769"/>
                  <a:gd name="connsiteX3" fmla="*/ 0 w 395440"/>
                  <a:gd name="connsiteY3" fmla="*/ 236769 h 236769"/>
                  <a:gd name="connsiteX4" fmla="*/ 0 w 395440"/>
                  <a:gd name="connsiteY4" fmla="*/ 0 h 236769"/>
                  <a:gd name="connsiteX0" fmla="*/ 0 w 395440"/>
                  <a:gd name="connsiteY0" fmla="*/ 0 h 236769"/>
                  <a:gd name="connsiteX1" fmla="*/ 395440 w 395440"/>
                  <a:gd name="connsiteY1" fmla="*/ 0 h 236769"/>
                  <a:gd name="connsiteX2" fmla="*/ 395440 w 395440"/>
                  <a:gd name="connsiteY2" fmla="*/ 236769 h 236769"/>
                  <a:gd name="connsiteX3" fmla="*/ 95250 w 395440"/>
                  <a:gd name="connsiteY3" fmla="*/ 51984 h 236769"/>
                  <a:gd name="connsiteX4" fmla="*/ 0 w 395440"/>
                  <a:gd name="connsiteY4" fmla="*/ 0 h 236769"/>
                  <a:gd name="connsiteX0" fmla="*/ 0 w 458305"/>
                  <a:gd name="connsiteY0" fmla="*/ 0 h 55794"/>
                  <a:gd name="connsiteX1" fmla="*/ 395440 w 458305"/>
                  <a:gd name="connsiteY1" fmla="*/ 0 h 55794"/>
                  <a:gd name="connsiteX2" fmla="*/ 458305 w 458305"/>
                  <a:gd name="connsiteY2" fmla="*/ 55794 h 55794"/>
                  <a:gd name="connsiteX3" fmla="*/ 95250 w 458305"/>
                  <a:gd name="connsiteY3" fmla="*/ 51984 h 55794"/>
                  <a:gd name="connsiteX4" fmla="*/ 0 w 458305"/>
                  <a:gd name="connsiteY4" fmla="*/ 0 h 55794"/>
                  <a:gd name="connsiteX0" fmla="*/ 0 w 458305"/>
                  <a:gd name="connsiteY0" fmla="*/ 0 h 59604"/>
                  <a:gd name="connsiteX1" fmla="*/ 395440 w 458305"/>
                  <a:gd name="connsiteY1" fmla="*/ 0 h 59604"/>
                  <a:gd name="connsiteX2" fmla="*/ 458305 w 458305"/>
                  <a:gd name="connsiteY2" fmla="*/ 55794 h 59604"/>
                  <a:gd name="connsiteX3" fmla="*/ 60960 w 458305"/>
                  <a:gd name="connsiteY3" fmla="*/ 59604 h 59604"/>
                  <a:gd name="connsiteX4" fmla="*/ 0 w 458305"/>
                  <a:gd name="connsiteY4" fmla="*/ 0 h 59604"/>
                  <a:gd name="connsiteX0" fmla="*/ 0 w 454495"/>
                  <a:gd name="connsiteY0" fmla="*/ 0 h 59604"/>
                  <a:gd name="connsiteX1" fmla="*/ 395440 w 454495"/>
                  <a:gd name="connsiteY1" fmla="*/ 0 h 59604"/>
                  <a:gd name="connsiteX2" fmla="*/ 454495 w 454495"/>
                  <a:gd name="connsiteY2" fmla="*/ 48174 h 59604"/>
                  <a:gd name="connsiteX3" fmla="*/ 60960 w 454495"/>
                  <a:gd name="connsiteY3" fmla="*/ 59604 h 59604"/>
                  <a:gd name="connsiteX4" fmla="*/ 0 w 454495"/>
                  <a:gd name="connsiteY4" fmla="*/ 0 h 59604"/>
                  <a:gd name="connsiteX0" fmla="*/ 0 w 454495"/>
                  <a:gd name="connsiteY0" fmla="*/ 0 h 51984"/>
                  <a:gd name="connsiteX1" fmla="*/ 395440 w 454495"/>
                  <a:gd name="connsiteY1" fmla="*/ 0 h 51984"/>
                  <a:gd name="connsiteX2" fmla="*/ 454495 w 454495"/>
                  <a:gd name="connsiteY2" fmla="*/ 48174 h 51984"/>
                  <a:gd name="connsiteX3" fmla="*/ 60960 w 454495"/>
                  <a:gd name="connsiteY3" fmla="*/ 51984 h 51984"/>
                  <a:gd name="connsiteX4" fmla="*/ 0 w 454495"/>
                  <a:gd name="connsiteY4" fmla="*/ 0 h 51984"/>
                  <a:gd name="connsiteX0" fmla="*/ 0 w 454495"/>
                  <a:gd name="connsiteY0" fmla="*/ 0 h 51984"/>
                  <a:gd name="connsiteX1" fmla="*/ 395440 w 454495"/>
                  <a:gd name="connsiteY1" fmla="*/ 0 h 51984"/>
                  <a:gd name="connsiteX2" fmla="*/ 454495 w 454495"/>
                  <a:gd name="connsiteY2" fmla="*/ 48174 h 51984"/>
                  <a:gd name="connsiteX3" fmla="*/ 62865 w 454495"/>
                  <a:gd name="connsiteY3" fmla="*/ 51984 h 51984"/>
                  <a:gd name="connsiteX4" fmla="*/ 0 w 454495"/>
                  <a:gd name="connsiteY4" fmla="*/ 0 h 51984"/>
                  <a:gd name="connsiteX0" fmla="*/ 0 w 448780"/>
                  <a:gd name="connsiteY0" fmla="*/ 0 h 51984"/>
                  <a:gd name="connsiteX1" fmla="*/ 395440 w 448780"/>
                  <a:gd name="connsiteY1" fmla="*/ 0 h 51984"/>
                  <a:gd name="connsiteX2" fmla="*/ 448780 w 448780"/>
                  <a:gd name="connsiteY2" fmla="*/ 40554 h 51984"/>
                  <a:gd name="connsiteX3" fmla="*/ 62865 w 448780"/>
                  <a:gd name="connsiteY3" fmla="*/ 51984 h 51984"/>
                  <a:gd name="connsiteX4" fmla="*/ 0 w 448780"/>
                  <a:gd name="connsiteY4" fmla="*/ 0 h 51984"/>
                  <a:gd name="connsiteX0" fmla="*/ 0 w 454495"/>
                  <a:gd name="connsiteY0" fmla="*/ 0 h 53889"/>
                  <a:gd name="connsiteX1" fmla="*/ 395440 w 454495"/>
                  <a:gd name="connsiteY1" fmla="*/ 0 h 53889"/>
                  <a:gd name="connsiteX2" fmla="*/ 454495 w 454495"/>
                  <a:gd name="connsiteY2" fmla="*/ 53889 h 53889"/>
                  <a:gd name="connsiteX3" fmla="*/ 62865 w 454495"/>
                  <a:gd name="connsiteY3" fmla="*/ 51984 h 53889"/>
                  <a:gd name="connsiteX4" fmla="*/ 0 w 454495"/>
                  <a:gd name="connsiteY4" fmla="*/ 0 h 53889"/>
                  <a:gd name="connsiteX0" fmla="*/ 0 w 450685"/>
                  <a:gd name="connsiteY0" fmla="*/ 0 h 51984"/>
                  <a:gd name="connsiteX1" fmla="*/ 395440 w 450685"/>
                  <a:gd name="connsiteY1" fmla="*/ 0 h 51984"/>
                  <a:gd name="connsiteX2" fmla="*/ 450685 w 450685"/>
                  <a:gd name="connsiteY2" fmla="*/ 44364 h 51984"/>
                  <a:gd name="connsiteX3" fmla="*/ 62865 w 450685"/>
                  <a:gd name="connsiteY3" fmla="*/ 51984 h 51984"/>
                  <a:gd name="connsiteX4" fmla="*/ 0 w 450685"/>
                  <a:gd name="connsiteY4" fmla="*/ 0 h 51984"/>
                  <a:gd name="connsiteX0" fmla="*/ 0 w 450685"/>
                  <a:gd name="connsiteY0" fmla="*/ 0 h 51984"/>
                  <a:gd name="connsiteX1" fmla="*/ 395440 w 450685"/>
                  <a:gd name="connsiteY1" fmla="*/ 0 h 51984"/>
                  <a:gd name="connsiteX2" fmla="*/ 450685 w 450685"/>
                  <a:gd name="connsiteY2" fmla="*/ 44364 h 51984"/>
                  <a:gd name="connsiteX3" fmla="*/ 62865 w 450685"/>
                  <a:gd name="connsiteY3" fmla="*/ 51984 h 51984"/>
                  <a:gd name="connsiteX4" fmla="*/ 0 w 450685"/>
                  <a:gd name="connsiteY4" fmla="*/ 0 h 51984"/>
                  <a:gd name="connsiteX0" fmla="*/ 0 w 450685"/>
                  <a:gd name="connsiteY0" fmla="*/ 0 h 48174"/>
                  <a:gd name="connsiteX1" fmla="*/ 395440 w 450685"/>
                  <a:gd name="connsiteY1" fmla="*/ 0 h 48174"/>
                  <a:gd name="connsiteX2" fmla="*/ 450685 w 450685"/>
                  <a:gd name="connsiteY2" fmla="*/ 44364 h 48174"/>
                  <a:gd name="connsiteX3" fmla="*/ 66675 w 450685"/>
                  <a:gd name="connsiteY3" fmla="*/ 48174 h 48174"/>
                  <a:gd name="connsiteX4" fmla="*/ 0 w 450685"/>
                  <a:gd name="connsiteY4" fmla="*/ 0 h 48174"/>
                  <a:gd name="connsiteX0" fmla="*/ 0 w 450685"/>
                  <a:gd name="connsiteY0" fmla="*/ 0 h 55794"/>
                  <a:gd name="connsiteX1" fmla="*/ 395440 w 450685"/>
                  <a:gd name="connsiteY1" fmla="*/ 0 h 55794"/>
                  <a:gd name="connsiteX2" fmla="*/ 450685 w 450685"/>
                  <a:gd name="connsiteY2" fmla="*/ 44364 h 55794"/>
                  <a:gd name="connsiteX3" fmla="*/ 68580 w 450685"/>
                  <a:gd name="connsiteY3" fmla="*/ 55794 h 55794"/>
                  <a:gd name="connsiteX4" fmla="*/ 0 w 450685"/>
                  <a:gd name="connsiteY4" fmla="*/ 0 h 55794"/>
                  <a:gd name="connsiteX0" fmla="*/ 0 w 450685"/>
                  <a:gd name="connsiteY0" fmla="*/ 0 h 48174"/>
                  <a:gd name="connsiteX1" fmla="*/ 395440 w 450685"/>
                  <a:gd name="connsiteY1" fmla="*/ 0 h 48174"/>
                  <a:gd name="connsiteX2" fmla="*/ 450685 w 450685"/>
                  <a:gd name="connsiteY2" fmla="*/ 44364 h 48174"/>
                  <a:gd name="connsiteX3" fmla="*/ 70485 w 450685"/>
                  <a:gd name="connsiteY3" fmla="*/ 48174 h 48174"/>
                  <a:gd name="connsiteX4" fmla="*/ 0 w 450685"/>
                  <a:gd name="connsiteY4" fmla="*/ 0 h 48174"/>
                  <a:gd name="connsiteX0" fmla="*/ 0 w 450685"/>
                  <a:gd name="connsiteY0" fmla="*/ 0 h 46269"/>
                  <a:gd name="connsiteX1" fmla="*/ 395440 w 450685"/>
                  <a:gd name="connsiteY1" fmla="*/ 0 h 46269"/>
                  <a:gd name="connsiteX2" fmla="*/ 450685 w 450685"/>
                  <a:gd name="connsiteY2" fmla="*/ 44364 h 46269"/>
                  <a:gd name="connsiteX3" fmla="*/ 60960 w 450685"/>
                  <a:gd name="connsiteY3" fmla="*/ 46269 h 46269"/>
                  <a:gd name="connsiteX4" fmla="*/ 0 w 450685"/>
                  <a:gd name="connsiteY4" fmla="*/ 0 h 46269"/>
                  <a:gd name="connsiteX0" fmla="*/ 0 w 456400"/>
                  <a:gd name="connsiteY0" fmla="*/ 0 h 46269"/>
                  <a:gd name="connsiteX1" fmla="*/ 395440 w 456400"/>
                  <a:gd name="connsiteY1" fmla="*/ 0 h 46269"/>
                  <a:gd name="connsiteX2" fmla="*/ 456400 w 456400"/>
                  <a:gd name="connsiteY2" fmla="*/ 40554 h 46269"/>
                  <a:gd name="connsiteX3" fmla="*/ 60960 w 456400"/>
                  <a:gd name="connsiteY3" fmla="*/ 46269 h 46269"/>
                  <a:gd name="connsiteX4" fmla="*/ 0 w 456400"/>
                  <a:gd name="connsiteY4" fmla="*/ 0 h 46269"/>
                  <a:gd name="connsiteX0" fmla="*/ 0 w 456400"/>
                  <a:gd name="connsiteY0" fmla="*/ 0 h 46269"/>
                  <a:gd name="connsiteX1" fmla="*/ 395440 w 456400"/>
                  <a:gd name="connsiteY1" fmla="*/ 0 h 46269"/>
                  <a:gd name="connsiteX2" fmla="*/ 456400 w 456400"/>
                  <a:gd name="connsiteY2" fmla="*/ 46269 h 46269"/>
                  <a:gd name="connsiteX3" fmla="*/ 60960 w 456400"/>
                  <a:gd name="connsiteY3" fmla="*/ 46269 h 46269"/>
                  <a:gd name="connsiteX4" fmla="*/ 0 w 456400"/>
                  <a:gd name="connsiteY4" fmla="*/ 0 h 46269"/>
                  <a:gd name="connsiteX0" fmla="*/ 0 w 1340320"/>
                  <a:gd name="connsiteY0" fmla="*/ 0 h 51984"/>
                  <a:gd name="connsiteX1" fmla="*/ 395440 w 1340320"/>
                  <a:gd name="connsiteY1" fmla="*/ 0 h 51984"/>
                  <a:gd name="connsiteX2" fmla="*/ 1340320 w 1340320"/>
                  <a:gd name="connsiteY2" fmla="*/ 51984 h 51984"/>
                  <a:gd name="connsiteX3" fmla="*/ 60960 w 1340320"/>
                  <a:gd name="connsiteY3" fmla="*/ 46269 h 51984"/>
                  <a:gd name="connsiteX4" fmla="*/ 0 w 1340320"/>
                  <a:gd name="connsiteY4" fmla="*/ 0 h 51984"/>
                  <a:gd name="connsiteX0" fmla="*/ 0 w 1340320"/>
                  <a:gd name="connsiteY0" fmla="*/ 0 h 51984"/>
                  <a:gd name="connsiteX1" fmla="*/ 1243165 w 1340320"/>
                  <a:gd name="connsiteY1" fmla="*/ 1905 h 51984"/>
                  <a:gd name="connsiteX2" fmla="*/ 1340320 w 1340320"/>
                  <a:gd name="connsiteY2" fmla="*/ 51984 h 51984"/>
                  <a:gd name="connsiteX3" fmla="*/ 60960 w 1340320"/>
                  <a:gd name="connsiteY3" fmla="*/ 46269 h 51984"/>
                  <a:gd name="connsiteX4" fmla="*/ 0 w 1340320"/>
                  <a:gd name="connsiteY4" fmla="*/ 0 h 5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320" h="51984">
                    <a:moveTo>
                      <a:pt x="0" y="0"/>
                    </a:moveTo>
                    <a:lnTo>
                      <a:pt x="1243165" y="1905"/>
                    </a:lnTo>
                    <a:lnTo>
                      <a:pt x="1340320" y="51984"/>
                    </a:lnTo>
                    <a:lnTo>
                      <a:pt x="60960" y="46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BB7C6917-C642-D9BA-B7F0-20F7E54046A8}"/>
              </a:ext>
            </a:extLst>
          </p:cNvPr>
          <p:cNvGrpSpPr/>
          <p:nvPr/>
        </p:nvGrpSpPr>
        <p:grpSpPr>
          <a:xfrm>
            <a:off x="10364598" y="2559518"/>
            <a:ext cx="1238250" cy="1738964"/>
            <a:chOff x="10364598" y="2559518"/>
            <a:chExt cx="1238250" cy="1738964"/>
          </a:xfrm>
        </p:grpSpPr>
        <p:sp>
          <p:nvSpPr>
            <p:cNvPr id="56" name="Rounded Rectangle 74">
              <a:extLst>
                <a:ext uri="{FF2B5EF4-FFF2-40B4-BE49-F238E27FC236}">
                  <a16:creationId xmlns:a16="http://schemas.microsoft.com/office/drawing/2014/main" id="{46C51604-5CFF-0241-4129-B4A0F18D6A7E}"/>
                </a:ext>
              </a:extLst>
            </p:cNvPr>
            <p:cNvSpPr/>
            <p:nvPr/>
          </p:nvSpPr>
          <p:spPr>
            <a:xfrm>
              <a:off x="10364598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F426812C-B2F4-63D9-CDCE-8AE6D2225D81}"/>
                </a:ext>
              </a:extLst>
            </p:cNvPr>
            <p:cNvGrpSpPr/>
            <p:nvPr/>
          </p:nvGrpSpPr>
          <p:grpSpPr>
            <a:xfrm>
              <a:off x="10635024" y="3058081"/>
              <a:ext cx="669821" cy="776556"/>
              <a:chOff x="1436785" y="2550186"/>
              <a:chExt cx="2823500" cy="2941245"/>
            </a:xfrm>
          </p:grpSpPr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B72530FA-135C-CE5F-516A-174178708A37}"/>
                  </a:ext>
                </a:extLst>
              </p:cNvPr>
              <p:cNvSpPr/>
              <p:nvPr/>
            </p:nvSpPr>
            <p:spPr>
              <a:xfrm>
                <a:off x="1673066" y="3235139"/>
                <a:ext cx="374712" cy="370437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D4FB8C8-4843-0AA0-6251-C3864396D88C}"/>
                  </a:ext>
                </a:extLst>
              </p:cNvPr>
              <p:cNvSpPr/>
              <p:nvPr/>
            </p:nvSpPr>
            <p:spPr>
              <a:xfrm>
                <a:off x="3773263" y="3189445"/>
                <a:ext cx="374712" cy="370437"/>
              </a:xfrm>
              <a:prstGeom prst="ellipse">
                <a:avLst/>
              </a:prstGeom>
              <a:solidFill>
                <a:srgbClr val="A4D233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1824ED18-8BDC-8DE5-5623-AF6E54269B1A}"/>
                  </a:ext>
                </a:extLst>
              </p:cNvPr>
              <p:cNvSpPr/>
              <p:nvPr/>
            </p:nvSpPr>
            <p:spPr>
              <a:xfrm>
                <a:off x="2603927" y="3836707"/>
                <a:ext cx="522546" cy="516584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97019733-2484-05ED-B41A-E13FAA1ACF01}"/>
                  </a:ext>
                </a:extLst>
              </p:cNvPr>
              <p:cNvGrpSpPr/>
              <p:nvPr/>
            </p:nvGrpSpPr>
            <p:grpSpPr>
              <a:xfrm>
                <a:off x="1783646" y="4294815"/>
                <a:ext cx="2476639" cy="1196616"/>
                <a:chOff x="1929174" y="3556354"/>
                <a:chExt cx="2476639" cy="1196616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A16F1906-CF2D-9114-094A-58038083190F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777" name="Oval 776">
                    <a:extLst>
                      <a:ext uri="{FF2B5EF4-FFF2-40B4-BE49-F238E27FC236}">
                        <a16:creationId xmlns:a16="http://schemas.microsoft.com/office/drawing/2014/main" id="{07157807-B895-005E-28B2-BD1F9456006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" name="Oval 777">
                    <a:extLst>
                      <a:ext uri="{FF2B5EF4-FFF2-40B4-BE49-F238E27FC236}">
                        <a16:creationId xmlns:a16="http://schemas.microsoft.com/office/drawing/2014/main" id="{09ECEB1F-F616-8086-5FEA-8D102F4217A5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2" name="Group 761">
                  <a:extLst>
                    <a:ext uri="{FF2B5EF4-FFF2-40B4-BE49-F238E27FC236}">
                      <a16:creationId xmlns:a16="http://schemas.microsoft.com/office/drawing/2014/main" id="{97AE680F-DAE0-8127-439E-F786BDD668DC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775" name="Oval 774">
                    <a:extLst>
                      <a:ext uri="{FF2B5EF4-FFF2-40B4-BE49-F238E27FC236}">
                        <a16:creationId xmlns:a16="http://schemas.microsoft.com/office/drawing/2014/main" id="{7771F6DB-CD42-2E08-25D2-B903D7862C4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6" name="Oval 775">
                    <a:extLst>
                      <a:ext uri="{FF2B5EF4-FFF2-40B4-BE49-F238E27FC236}">
                        <a16:creationId xmlns:a16="http://schemas.microsoft.com/office/drawing/2014/main" id="{90F742D1-39F3-1963-A921-08843C571342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3" name="Flowchart: Terminator 70">
                  <a:extLst>
                    <a:ext uri="{FF2B5EF4-FFF2-40B4-BE49-F238E27FC236}">
                      <a16:creationId xmlns:a16="http://schemas.microsoft.com/office/drawing/2014/main" id="{AB15F225-A89D-E00B-7D4A-3026DEB2A75A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Freeform 46">
                  <a:extLst>
                    <a:ext uri="{FF2B5EF4-FFF2-40B4-BE49-F238E27FC236}">
                      <a16:creationId xmlns:a16="http://schemas.microsoft.com/office/drawing/2014/main" id="{E5C674C3-CCF8-8CE1-5AE4-397084F47E26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ounded Rectangle 43">
                  <a:extLst>
                    <a:ext uri="{FF2B5EF4-FFF2-40B4-BE49-F238E27FC236}">
                      <a16:creationId xmlns:a16="http://schemas.microsoft.com/office/drawing/2014/main" id="{27C8AB37-2966-F87C-C571-CA53DD7A7C85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Flowchart: Terminator 73">
                  <a:extLst>
                    <a:ext uri="{FF2B5EF4-FFF2-40B4-BE49-F238E27FC236}">
                      <a16:creationId xmlns:a16="http://schemas.microsoft.com/office/drawing/2014/main" id="{C57B7DEF-66D1-6F59-66E9-17635A22027B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7" name="Group 766">
                  <a:extLst>
                    <a:ext uri="{FF2B5EF4-FFF2-40B4-BE49-F238E27FC236}">
                      <a16:creationId xmlns:a16="http://schemas.microsoft.com/office/drawing/2014/main" id="{6ADFF123-EE64-81E3-6243-B2ED30BBDF76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73" name="Oval 772">
                    <a:extLst>
                      <a:ext uri="{FF2B5EF4-FFF2-40B4-BE49-F238E27FC236}">
                        <a16:creationId xmlns:a16="http://schemas.microsoft.com/office/drawing/2014/main" id="{8DDD8444-A0B6-5CC1-8B58-C5C25D240251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Oval 773">
                    <a:extLst>
                      <a:ext uri="{FF2B5EF4-FFF2-40B4-BE49-F238E27FC236}">
                        <a16:creationId xmlns:a16="http://schemas.microsoft.com/office/drawing/2014/main" id="{DB309A82-5A05-2369-D2FB-9C43F4A24484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68" name="Straight Connector 767">
                  <a:extLst>
                    <a:ext uri="{FF2B5EF4-FFF2-40B4-BE49-F238E27FC236}">
                      <a16:creationId xmlns:a16="http://schemas.microsoft.com/office/drawing/2014/main" id="{A816C9F3-B128-0ACA-1BEA-DF72E78AB575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Straight Connector 768">
                  <a:extLst>
                    <a:ext uri="{FF2B5EF4-FFF2-40B4-BE49-F238E27FC236}">
                      <a16:creationId xmlns:a16="http://schemas.microsoft.com/office/drawing/2014/main" id="{E5D8CCA9-98CC-2CE9-C572-126DF28FA8EA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5D8CACCD-9EEE-8BC4-859F-88955D36DF94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71" name="Oval 770">
                    <a:extLst>
                      <a:ext uri="{FF2B5EF4-FFF2-40B4-BE49-F238E27FC236}">
                        <a16:creationId xmlns:a16="http://schemas.microsoft.com/office/drawing/2014/main" id="{83D0A1BC-F1AF-7E72-DCF2-790E862F762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Oval 771">
                    <a:extLst>
                      <a:ext uri="{FF2B5EF4-FFF2-40B4-BE49-F238E27FC236}">
                        <a16:creationId xmlns:a16="http://schemas.microsoft.com/office/drawing/2014/main" id="{937926CC-C809-3A7E-55FB-84B77DDD6925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79" name="Can 2">
                <a:extLst>
                  <a:ext uri="{FF2B5EF4-FFF2-40B4-BE49-F238E27FC236}">
                    <a16:creationId xmlns:a16="http://schemas.microsoft.com/office/drawing/2014/main" id="{A52F07CF-309E-AE16-DD5F-AF8322B29AEE}"/>
                  </a:ext>
                </a:extLst>
              </p:cNvPr>
              <p:cNvSpPr/>
              <p:nvPr/>
            </p:nvSpPr>
            <p:spPr>
              <a:xfrm>
                <a:off x="2688739" y="4157715"/>
                <a:ext cx="443846" cy="386862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Rectangle 779">
                <a:extLst>
                  <a:ext uri="{FF2B5EF4-FFF2-40B4-BE49-F238E27FC236}">
                    <a16:creationId xmlns:a16="http://schemas.microsoft.com/office/drawing/2014/main" id="{CDB52B54-B612-0DC1-D02D-B8A5BBE9577A}"/>
                  </a:ext>
                </a:extLst>
              </p:cNvPr>
              <p:cNvSpPr/>
              <p:nvPr/>
            </p:nvSpPr>
            <p:spPr>
              <a:xfrm rot="1944600">
                <a:off x="1732710" y="3635094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Rectangle 780">
                <a:extLst>
                  <a:ext uri="{FF2B5EF4-FFF2-40B4-BE49-F238E27FC236}">
                    <a16:creationId xmlns:a16="http://schemas.microsoft.com/office/drawing/2014/main" id="{708B6029-6EC9-DD1A-C719-2AC9F739F9CD}"/>
                  </a:ext>
                </a:extLst>
              </p:cNvPr>
              <p:cNvSpPr/>
              <p:nvPr/>
            </p:nvSpPr>
            <p:spPr>
              <a:xfrm rot="19655400" flipH="1">
                <a:off x="2877186" y="3646972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FCD6E6D4-6432-2B8B-205F-17F87513A48A}"/>
                  </a:ext>
                </a:extLst>
              </p:cNvPr>
              <p:cNvSpPr/>
              <p:nvPr/>
            </p:nvSpPr>
            <p:spPr>
              <a:xfrm>
                <a:off x="2653030" y="3875193"/>
                <a:ext cx="552834" cy="552834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3" name="Group 782">
                <a:extLst>
                  <a:ext uri="{FF2B5EF4-FFF2-40B4-BE49-F238E27FC236}">
                    <a16:creationId xmlns:a16="http://schemas.microsoft.com/office/drawing/2014/main" id="{89278C1F-460B-B110-3C14-C9A06144B3C8}"/>
                  </a:ext>
                </a:extLst>
              </p:cNvPr>
              <p:cNvGrpSpPr/>
              <p:nvPr/>
            </p:nvGrpSpPr>
            <p:grpSpPr>
              <a:xfrm>
                <a:off x="1436785" y="3317446"/>
                <a:ext cx="2570287" cy="200990"/>
                <a:chOff x="523028" y="4209723"/>
                <a:chExt cx="2570287" cy="200990"/>
              </a:xfrm>
            </p:grpSpPr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C355102C-96D9-BBD6-CCEC-21D33135B307}"/>
                    </a:ext>
                  </a:extLst>
                </p:cNvPr>
                <p:cNvSpPr/>
                <p:nvPr/>
              </p:nvSpPr>
              <p:spPr>
                <a:xfrm>
                  <a:off x="567511" y="4244946"/>
                  <a:ext cx="2525804" cy="16409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124">
                  <a:extLst>
                    <a:ext uri="{FF2B5EF4-FFF2-40B4-BE49-F238E27FC236}">
                      <a16:creationId xmlns:a16="http://schemas.microsoft.com/office/drawing/2014/main" id="{A261FC7C-2031-75C4-407F-992C497C060A}"/>
                    </a:ext>
                  </a:extLst>
                </p:cNvPr>
                <p:cNvSpPr/>
                <p:nvPr/>
              </p:nvSpPr>
              <p:spPr>
                <a:xfrm>
                  <a:off x="524242" y="4210975"/>
                  <a:ext cx="44702" cy="199738"/>
                </a:xfrm>
                <a:custGeom>
                  <a:avLst/>
                  <a:gdLst>
                    <a:gd name="connsiteX0" fmla="*/ 0 w 64501"/>
                    <a:gd name="connsiteY0" fmla="*/ 0 h 236769"/>
                    <a:gd name="connsiteX1" fmla="*/ 64501 w 64501"/>
                    <a:gd name="connsiteY1" fmla="*/ 0 h 236769"/>
                    <a:gd name="connsiteX2" fmla="*/ 64501 w 64501"/>
                    <a:gd name="connsiteY2" fmla="*/ 236769 h 236769"/>
                    <a:gd name="connsiteX3" fmla="*/ 0 w 64501"/>
                    <a:gd name="connsiteY3" fmla="*/ 236769 h 236769"/>
                    <a:gd name="connsiteX4" fmla="*/ 0 w 64501"/>
                    <a:gd name="connsiteY4" fmla="*/ 0 h 236769"/>
                    <a:gd name="connsiteX0" fmla="*/ 0 w 64501"/>
                    <a:gd name="connsiteY0" fmla="*/ 0 h 288204"/>
                    <a:gd name="connsiteX1" fmla="*/ 64501 w 64501"/>
                    <a:gd name="connsiteY1" fmla="*/ 0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  <a:gd name="connsiteX0" fmla="*/ 0 w 68311"/>
                    <a:gd name="connsiteY0" fmla="*/ 0 h 288204"/>
                    <a:gd name="connsiteX1" fmla="*/ 68311 w 68311"/>
                    <a:gd name="connsiteY1" fmla="*/ 55245 h 288204"/>
                    <a:gd name="connsiteX2" fmla="*/ 64501 w 68311"/>
                    <a:gd name="connsiteY2" fmla="*/ 288204 h 288204"/>
                    <a:gd name="connsiteX3" fmla="*/ 0 w 68311"/>
                    <a:gd name="connsiteY3" fmla="*/ 236769 h 288204"/>
                    <a:gd name="connsiteX4" fmla="*/ 0 w 68311"/>
                    <a:gd name="connsiteY4" fmla="*/ 0 h 288204"/>
                    <a:gd name="connsiteX0" fmla="*/ 0 w 64501"/>
                    <a:gd name="connsiteY0" fmla="*/ 0 h 288204"/>
                    <a:gd name="connsiteX1" fmla="*/ 62596 w 64501"/>
                    <a:gd name="connsiteY1" fmla="*/ 47625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  <a:gd name="connsiteX0" fmla="*/ 0 w 66406"/>
                    <a:gd name="connsiteY0" fmla="*/ 0 h 288204"/>
                    <a:gd name="connsiteX1" fmla="*/ 66406 w 66406"/>
                    <a:gd name="connsiteY1" fmla="*/ 47625 h 288204"/>
                    <a:gd name="connsiteX2" fmla="*/ 64501 w 66406"/>
                    <a:gd name="connsiteY2" fmla="*/ 288204 h 288204"/>
                    <a:gd name="connsiteX3" fmla="*/ 0 w 66406"/>
                    <a:gd name="connsiteY3" fmla="*/ 236769 h 288204"/>
                    <a:gd name="connsiteX4" fmla="*/ 0 w 66406"/>
                    <a:gd name="connsiteY4" fmla="*/ 0 h 288204"/>
                    <a:gd name="connsiteX0" fmla="*/ 0 w 66406"/>
                    <a:gd name="connsiteY0" fmla="*/ 0 h 288204"/>
                    <a:gd name="connsiteX1" fmla="*/ 66406 w 66406"/>
                    <a:gd name="connsiteY1" fmla="*/ 47625 h 288204"/>
                    <a:gd name="connsiteX2" fmla="*/ 64501 w 66406"/>
                    <a:gd name="connsiteY2" fmla="*/ 288204 h 288204"/>
                    <a:gd name="connsiteX3" fmla="*/ 0 w 66406"/>
                    <a:gd name="connsiteY3" fmla="*/ 236769 h 288204"/>
                    <a:gd name="connsiteX4" fmla="*/ 0 w 66406"/>
                    <a:gd name="connsiteY4" fmla="*/ 0 h 288204"/>
                    <a:gd name="connsiteX0" fmla="*/ 0 w 64501"/>
                    <a:gd name="connsiteY0" fmla="*/ 0 h 288204"/>
                    <a:gd name="connsiteX1" fmla="*/ 62596 w 64501"/>
                    <a:gd name="connsiteY1" fmla="*/ 49530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501" h="288204">
                      <a:moveTo>
                        <a:pt x="0" y="0"/>
                      </a:moveTo>
                      <a:lnTo>
                        <a:pt x="62596" y="49530"/>
                      </a:lnTo>
                      <a:lnTo>
                        <a:pt x="64501" y="288204"/>
                      </a:lnTo>
                      <a:lnTo>
                        <a:pt x="0" y="2367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125">
                  <a:extLst>
                    <a:ext uri="{FF2B5EF4-FFF2-40B4-BE49-F238E27FC236}">
                      <a16:creationId xmlns:a16="http://schemas.microsoft.com/office/drawing/2014/main" id="{93DC65B5-27C6-F740-51D9-FCFF410151B6}"/>
                    </a:ext>
                  </a:extLst>
                </p:cNvPr>
                <p:cNvSpPr/>
                <p:nvPr/>
              </p:nvSpPr>
              <p:spPr>
                <a:xfrm>
                  <a:off x="523028" y="4209723"/>
                  <a:ext cx="2569741" cy="41107"/>
                </a:xfrm>
                <a:custGeom>
                  <a:avLst/>
                  <a:gdLst>
                    <a:gd name="connsiteX0" fmla="*/ 0 w 395440"/>
                    <a:gd name="connsiteY0" fmla="*/ 0 h 236769"/>
                    <a:gd name="connsiteX1" fmla="*/ 395440 w 395440"/>
                    <a:gd name="connsiteY1" fmla="*/ 0 h 236769"/>
                    <a:gd name="connsiteX2" fmla="*/ 395440 w 395440"/>
                    <a:gd name="connsiteY2" fmla="*/ 236769 h 236769"/>
                    <a:gd name="connsiteX3" fmla="*/ 0 w 395440"/>
                    <a:gd name="connsiteY3" fmla="*/ 236769 h 236769"/>
                    <a:gd name="connsiteX4" fmla="*/ 0 w 395440"/>
                    <a:gd name="connsiteY4" fmla="*/ 0 h 236769"/>
                    <a:gd name="connsiteX0" fmla="*/ 0 w 395440"/>
                    <a:gd name="connsiteY0" fmla="*/ 0 h 236769"/>
                    <a:gd name="connsiteX1" fmla="*/ 395440 w 395440"/>
                    <a:gd name="connsiteY1" fmla="*/ 0 h 236769"/>
                    <a:gd name="connsiteX2" fmla="*/ 395440 w 395440"/>
                    <a:gd name="connsiteY2" fmla="*/ 236769 h 236769"/>
                    <a:gd name="connsiteX3" fmla="*/ 95250 w 395440"/>
                    <a:gd name="connsiteY3" fmla="*/ 51984 h 236769"/>
                    <a:gd name="connsiteX4" fmla="*/ 0 w 395440"/>
                    <a:gd name="connsiteY4" fmla="*/ 0 h 236769"/>
                    <a:gd name="connsiteX0" fmla="*/ 0 w 458305"/>
                    <a:gd name="connsiteY0" fmla="*/ 0 h 55794"/>
                    <a:gd name="connsiteX1" fmla="*/ 395440 w 458305"/>
                    <a:gd name="connsiteY1" fmla="*/ 0 h 55794"/>
                    <a:gd name="connsiteX2" fmla="*/ 458305 w 458305"/>
                    <a:gd name="connsiteY2" fmla="*/ 55794 h 55794"/>
                    <a:gd name="connsiteX3" fmla="*/ 95250 w 458305"/>
                    <a:gd name="connsiteY3" fmla="*/ 51984 h 55794"/>
                    <a:gd name="connsiteX4" fmla="*/ 0 w 458305"/>
                    <a:gd name="connsiteY4" fmla="*/ 0 h 55794"/>
                    <a:gd name="connsiteX0" fmla="*/ 0 w 458305"/>
                    <a:gd name="connsiteY0" fmla="*/ 0 h 59604"/>
                    <a:gd name="connsiteX1" fmla="*/ 395440 w 458305"/>
                    <a:gd name="connsiteY1" fmla="*/ 0 h 59604"/>
                    <a:gd name="connsiteX2" fmla="*/ 458305 w 458305"/>
                    <a:gd name="connsiteY2" fmla="*/ 55794 h 59604"/>
                    <a:gd name="connsiteX3" fmla="*/ 60960 w 458305"/>
                    <a:gd name="connsiteY3" fmla="*/ 59604 h 59604"/>
                    <a:gd name="connsiteX4" fmla="*/ 0 w 458305"/>
                    <a:gd name="connsiteY4" fmla="*/ 0 h 59604"/>
                    <a:gd name="connsiteX0" fmla="*/ 0 w 454495"/>
                    <a:gd name="connsiteY0" fmla="*/ 0 h 59604"/>
                    <a:gd name="connsiteX1" fmla="*/ 395440 w 454495"/>
                    <a:gd name="connsiteY1" fmla="*/ 0 h 59604"/>
                    <a:gd name="connsiteX2" fmla="*/ 454495 w 454495"/>
                    <a:gd name="connsiteY2" fmla="*/ 48174 h 59604"/>
                    <a:gd name="connsiteX3" fmla="*/ 60960 w 454495"/>
                    <a:gd name="connsiteY3" fmla="*/ 59604 h 59604"/>
                    <a:gd name="connsiteX4" fmla="*/ 0 w 454495"/>
                    <a:gd name="connsiteY4" fmla="*/ 0 h 59604"/>
                    <a:gd name="connsiteX0" fmla="*/ 0 w 454495"/>
                    <a:gd name="connsiteY0" fmla="*/ 0 h 51984"/>
                    <a:gd name="connsiteX1" fmla="*/ 395440 w 454495"/>
                    <a:gd name="connsiteY1" fmla="*/ 0 h 51984"/>
                    <a:gd name="connsiteX2" fmla="*/ 454495 w 454495"/>
                    <a:gd name="connsiteY2" fmla="*/ 48174 h 51984"/>
                    <a:gd name="connsiteX3" fmla="*/ 60960 w 454495"/>
                    <a:gd name="connsiteY3" fmla="*/ 51984 h 51984"/>
                    <a:gd name="connsiteX4" fmla="*/ 0 w 454495"/>
                    <a:gd name="connsiteY4" fmla="*/ 0 h 51984"/>
                    <a:gd name="connsiteX0" fmla="*/ 0 w 454495"/>
                    <a:gd name="connsiteY0" fmla="*/ 0 h 51984"/>
                    <a:gd name="connsiteX1" fmla="*/ 395440 w 454495"/>
                    <a:gd name="connsiteY1" fmla="*/ 0 h 51984"/>
                    <a:gd name="connsiteX2" fmla="*/ 454495 w 454495"/>
                    <a:gd name="connsiteY2" fmla="*/ 48174 h 51984"/>
                    <a:gd name="connsiteX3" fmla="*/ 62865 w 454495"/>
                    <a:gd name="connsiteY3" fmla="*/ 51984 h 51984"/>
                    <a:gd name="connsiteX4" fmla="*/ 0 w 454495"/>
                    <a:gd name="connsiteY4" fmla="*/ 0 h 51984"/>
                    <a:gd name="connsiteX0" fmla="*/ 0 w 448780"/>
                    <a:gd name="connsiteY0" fmla="*/ 0 h 51984"/>
                    <a:gd name="connsiteX1" fmla="*/ 395440 w 448780"/>
                    <a:gd name="connsiteY1" fmla="*/ 0 h 51984"/>
                    <a:gd name="connsiteX2" fmla="*/ 448780 w 448780"/>
                    <a:gd name="connsiteY2" fmla="*/ 40554 h 51984"/>
                    <a:gd name="connsiteX3" fmla="*/ 62865 w 448780"/>
                    <a:gd name="connsiteY3" fmla="*/ 51984 h 51984"/>
                    <a:gd name="connsiteX4" fmla="*/ 0 w 448780"/>
                    <a:gd name="connsiteY4" fmla="*/ 0 h 51984"/>
                    <a:gd name="connsiteX0" fmla="*/ 0 w 454495"/>
                    <a:gd name="connsiteY0" fmla="*/ 0 h 53889"/>
                    <a:gd name="connsiteX1" fmla="*/ 395440 w 454495"/>
                    <a:gd name="connsiteY1" fmla="*/ 0 h 53889"/>
                    <a:gd name="connsiteX2" fmla="*/ 454495 w 454495"/>
                    <a:gd name="connsiteY2" fmla="*/ 53889 h 53889"/>
                    <a:gd name="connsiteX3" fmla="*/ 62865 w 454495"/>
                    <a:gd name="connsiteY3" fmla="*/ 51984 h 53889"/>
                    <a:gd name="connsiteX4" fmla="*/ 0 w 454495"/>
                    <a:gd name="connsiteY4" fmla="*/ 0 h 53889"/>
                    <a:gd name="connsiteX0" fmla="*/ 0 w 450685"/>
                    <a:gd name="connsiteY0" fmla="*/ 0 h 51984"/>
                    <a:gd name="connsiteX1" fmla="*/ 395440 w 450685"/>
                    <a:gd name="connsiteY1" fmla="*/ 0 h 51984"/>
                    <a:gd name="connsiteX2" fmla="*/ 450685 w 450685"/>
                    <a:gd name="connsiteY2" fmla="*/ 44364 h 51984"/>
                    <a:gd name="connsiteX3" fmla="*/ 62865 w 450685"/>
                    <a:gd name="connsiteY3" fmla="*/ 51984 h 51984"/>
                    <a:gd name="connsiteX4" fmla="*/ 0 w 450685"/>
                    <a:gd name="connsiteY4" fmla="*/ 0 h 51984"/>
                    <a:gd name="connsiteX0" fmla="*/ 0 w 450685"/>
                    <a:gd name="connsiteY0" fmla="*/ 0 h 51984"/>
                    <a:gd name="connsiteX1" fmla="*/ 395440 w 450685"/>
                    <a:gd name="connsiteY1" fmla="*/ 0 h 51984"/>
                    <a:gd name="connsiteX2" fmla="*/ 450685 w 450685"/>
                    <a:gd name="connsiteY2" fmla="*/ 44364 h 51984"/>
                    <a:gd name="connsiteX3" fmla="*/ 62865 w 450685"/>
                    <a:gd name="connsiteY3" fmla="*/ 51984 h 51984"/>
                    <a:gd name="connsiteX4" fmla="*/ 0 w 450685"/>
                    <a:gd name="connsiteY4" fmla="*/ 0 h 51984"/>
                    <a:gd name="connsiteX0" fmla="*/ 0 w 450685"/>
                    <a:gd name="connsiteY0" fmla="*/ 0 h 48174"/>
                    <a:gd name="connsiteX1" fmla="*/ 395440 w 450685"/>
                    <a:gd name="connsiteY1" fmla="*/ 0 h 48174"/>
                    <a:gd name="connsiteX2" fmla="*/ 450685 w 450685"/>
                    <a:gd name="connsiteY2" fmla="*/ 44364 h 48174"/>
                    <a:gd name="connsiteX3" fmla="*/ 66675 w 450685"/>
                    <a:gd name="connsiteY3" fmla="*/ 48174 h 48174"/>
                    <a:gd name="connsiteX4" fmla="*/ 0 w 450685"/>
                    <a:gd name="connsiteY4" fmla="*/ 0 h 48174"/>
                    <a:gd name="connsiteX0" fmla="*/ 0 w 450685"/>
                    <a:gd name="connsiteY0" fmla="*/ 0 h 55794"/>
                    <a:gd name="connsiteX1" fmla="*/ 395440 w 450685"/>
                    <a:gd name="connsiteY1" fmla="*/ 0 h 55794"/>
                    <a:gd name="connsiteX2" fmla="*/ 450685 w 450685"/>
                    <a:gd name="connsiteY2" fmla="*/ 44364 h 55794"/>
                    <a:gd name="connsiteX3" fmla="*/ 68580 w 450685"/>
                    <a:gd name="connsiteY3" fmla="*/ 55794 h 55794"/>
                    <a:gd name="connsiteX4" fmla="*/ 0 w 450685"/>
                    <a:gd name="connsiteY4" fmla="*/ 0 h 55794"/>
                    <a:gd name="connsiteX0" fmla="*/ 0 w 450685"/>
                    <a:gd name="connsiteY0" fmla="*/ 0 h 48174"/>
                    <a:gd name="connsiteX1" fmla="*/ 395440 w 450685"/>
                    <a:gd name="connsiteY1" fmla="*/ 0 h 48174"/>
                    <a:gd name="connsiteX2" fmla="*/ 450685 w 450685"/>
                    <a:gd name="connsiteY2" fmla="*/ 44364 h 48174"/>
                    <a:gd name="connsiteX3" fmla="*/ 70485 w 450685"/>
                    <a:gd name="connsiteY3" fmla="*/ 48174 h 48174"/>
                    <a:gd name="connsiteX4" fmla="*/ 0 w 450685"/>
                    <a:gd name="connsiteY4" fmla="*/ 0 h 48174"/>
                    <a:gd name="connsiteX0" fmla="*/ 0 w 450685"/>
                    <a:gd name="connsiteY0" fmla="*/ 0 h 46269"/>
                    <a:gd name="connsiteX1" fmla="*/ 395440 w 450685"/>
                    <a:gd name="connsiteY1" fmla="*/ 0 h 46269"/>
                    <a:gd name="connsiteX2" fmla="*/ 450685 w 450685"/>
                    <a:gd name="connsiteY2" fmla="*/ 44364 h 46269"/>
                    <a:gd name="connsiteX3" fmla="*/ 60960 w 450685"/>
                    <a:gd name="connsiteY3" fmla="*/ 46269 h 46269"/>
                    <a:gd name="connsiteX4" fmla="*/ 0 w 450685"/>
                    <a:gd name="connsiteY4" fmla="*/ 0 h 46269"/>
                    <a:gd name="connsiteX0" fmla="*/ 0 w 456400"/>
                    <a:gd name="connsiteY0" fmla="*/ 0 h 46269"/>
                    <a:gd name="connsiteX1" fmla="*/ 395440 w 456400"/>
                    <a:gd name="connsiteY1" fmla="*/ 0 h 46269"/>
                    <a:gd name="connsiteX2" fmla="*/ 456400 w 456400"/>
                    <a:gd name="connsiteY2" fmla="*/ 40554 h 46269"/>
                    <a:gd name="connsiteX3" fmla="*/ 60960 w 456400"/>
                    <a:gd name="connsiteY3" fmla="*/ 46269 h 46269"/>
                    <a:gd name="connsiteX4" fmla="*/ 0 w 456400"/>
                    <a:gd name="connsiteY4" fmla="*/ 0 h 46269"/>
                    <a:gd name="connsiteX0" fmla="*/ 0 w 456400"/>
                    <a:gd name="connsiteY0" fmla="*/ 0 h 46269"/>
                    <a:gd name="connsiteX1" fmla="*/ 395440 w 456400"/>
                    <a:gd name="connsiteY1" fmla="*/ 0 h 46269"/>
                    <a:gd name="connsiteX2" fmla="*/ 456400 w 456400"/>
                    <a:gd name="connsiteY2" fmla="*/ 46269 h 46269"/>
                    <a:gd name="connsiteX3" fmla="*/ 60960 w 456400"/>
                    <a:gd name="connsiteY3" fmla="*/ 46269 h 46269"/>
                    <a:gd name="connsiteX4" fmla="*/ 0 w 456400"/>
                    <a:gd name="connsiteY4" fmla="*/ 0 h 46269"/>
                    <a:gd name="connsiteX0" fmla="*/ 0 w 1340320"/>
                    <a:gd name="connsiteY0" fmla="*/ 0 h 51984"/>
                    <a:gd name="connsiteX1" fmla="*/ 395440 w 1340320"/>
                    <a:gd name="connsiteY1" fmla="*/ 0 h 51984"/>
                    <a:gd name="connsiteX2" fmla="*/ 1340320 w 1340320"/>
                    <a:gd name="connsiteY2" fmla="*/ 51984 h 51984"/>
                    <a:gd name="connsiteX3" fmla="*/ 60960 w 1340320"/>
                    <a:gd name="connsiteY3" fmla="*/ 46269 h 51984"/>
                    <a:gd name="connsiteX4" fmla="*/ 0 w 1340320"/>
                    <a:gd name="connsiteY4" fmla="*/ 0 h 51984"/>
                    <a:gd name="connsiteX0" fmla="*/ 0 w 1340320"/>
                    <a:gd name="connsiteY0" fmla="*/ 0 h 51984"/>
                    <a:gd name="connsiteX1" fmla="*/ 1243165 w 1340320"/>
                    <a:gd name="connsiteY1" fmla="*/ 1905 h 51984"/>
                    <a:gd name="connsiteX2" fmla="*/ 1340320 w 1340320"/>
                    <a:gd name="connsiteY2" fmla="*/ 51984 h 51984"/>
                    <a:gd name="connsiteX3" fmla="*/ 60960 w 1340320"/>
                    <a:gd name="connsiteY3" fmla="*/ 46269 h 51984"/>
                    <a:gd name="connsiteX4" fmla="*/ 0 w 1340320"/>
                    <a:gd name="connsiteY4" fmla="*/ 0 h 51984"/>
                    <a:gd name="connsiteX0" fmla="*/ 0 w 3707903"/>
                    <a:gd name="connsiteY0" fmla="*/ 0 h 59314"/>
                    <a:gd name="connsiteX1" fmla="*/ 1243165 w 3707903"/>
                    <a:gd name="connsiteY1" fmla="*/ 1905 h 59314"/>
                    <a:gd name="connsiteX2" fmla="*/ 3707903 w 3707903"/>
                    <a:gd name="connsiteY2" fmla="*/ 59314 h 59314"/>
                    <a:gd name="connsiteX3" fmla="*/ 60960 w 3707903"/>
                    <a:gd name="connsiteY3" fmla="*/ 46269 h 59314"/>
                    <a:gd name="connsiteX4" fmla="*/ 0 w 3707903"/>
                    <a:gd name="connsiteY4" fmla="*/ 0 h 59314"/>
                    <a:gd name="connsiteX0" fmla="*/ 0 w 3707903"/>
                    <a:gd name="connsiteY0" fmla="*/ 0 h 59314"/>
                    <a:gd name="connsiteX1" fmla="*/ 3636403 w 3707903"/>
                    <a:gd name="connsiteY1" fmla="*/ 27560 h 59314"/>
                    <a:gd name="connsiteX2" fmla="*/ 3707903 w 3707903"/>
                    <a:gd name="connsiteY2" fmla="*/ 59314 h 59314"/>
                    <a:gd name="connsiteX3" fmla="*/ 60960 w 3707903"/>
                    <a:gd name="connsiteY3" fmla="*/ 46269 h 59314"/>
                    <a:gd name="connsiteX4" fmla="*/ 0 w 3707903"/>
                    <a:gd name="connsiteY4" fmla="*/ 0 h 5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903" h="59314">
                      <a:moveTo>
                        <a:pt x="0" y="0"/>
                      </a:moveTo>
                      <a:lnTo>
                        <a:pt x="3636403" y="27560"/>
                      </a:lnTo>
                      <a:lnTo>
                        <a:pt x="3707903" y="59314"/>
                      </a:lnTo>
                      <a:lnTo>
                        <a:pt x="60960" y="462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7" name="Rectangle 786">
                <a:extLst>
                  <a:ext uri="{FF2B5EF4-FFF2-40B4-BE49-F238E27FC236}">
                    <a16:creationId xmlns:a16="http://schemas.microsoft.com/office/drawing/2014/main" id="{815D2DA1-48FB-B6D2-84C9-69728C6A9359}"/>
                  </a:ext>
                </a:extLst>
              </p:cNvPr>
              <p:cNvSpPr/>
              <p:nvPr/>
            </p:nvSpPr>
            <p:spPr>
              <a:xfrm rot="19655400" flipH="1">
                <a:off x="1841479" y="2983519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Rectangle 787">
                <a:extLst>
                  <a:ext uri="{FF2B5EF4-FFF2-40B4-BE49-F238E27FC236}">
                    <a16:creationId xmlns:a16="http://schemas.microsoft.com/office/drawing/2014/main" id="{77396D8D-0719-9F03-5623-F79CCA019D86}"/>
                  </a:ext>
                </a:extLst>
              </p:cNvPr>
              <p:cNvSpPr/>
              <p:nvPr/>
            </p:nvSpPr>
            <p:spPr>
              <a:xfrm rot="1944600">
                <a:off x="2895666" y="2938739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CE3615C7-878E-5A36-4EA7-7DE8FC1E44CB}"/>
                  </a:ext>
                </a:extLst>
              </p:cNvPr>
              <p:cNvGrpSpPr/>
              <p:nvPr/>
            </p:nvGrpSpPr>
            <p:grpSpPr>
              <a:xfrm>
                <a:off x="2402527" y="2550186"/>
                <a:ext cx="1211329" cy="375731"/>
                <a:chOff x="2015158" y="2949141"/>
                <a:chExt cx="1780253" cy="629031"/>
              </a:xfrm>
              <a:solidFill>
                <a:srgbClr val="FFC000"/>
              </a:solidFill>
            </p:grpSpPr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754474A9-BBEF-8FD9-F11A-98C5CA5A2F72}"/>
                    </a:ext>
                  </a:extLst>
                </p:cNvPr>
                <p:cNvSpPr/>
                <p:nvPr/>
              </p:nvSpPr>
              <p:spPr>
                <a:xfrm>
                  <a:off x="2016116" y="2951721"/>
                  <a:ext cx="1558516" cy="5698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48D0886D-09EE-EB05-CA7C-4F02484CE9B7}"/>
                    </a:ext>
                  </a:extLst>
                </p:cNvPr>
                <p:cNvSpPr/>
                <p:nvPr/>
              </p:nvSpPr>
              <p:spPr>
                <a:xfrm>
                  <a:off x="2236895" y="3004983"/>
                  <a:ext cx="1558516" cy="5698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Rectangle 87">
                  <a:extLst>
                    <a:ext uri="{FF2B5EF4-FFF2-40B4-BE49-F238E27FC236}">
                      <a16:creationId xmlns:a16="http://schemas.microsoft.com/office/drawing/2014/main" id="{274693B5-115D-477F-5EE1-6D9C35BB83BE}"/>
                    </a:ext>
                  </a:extLst>
                </p:cNvPr>
                <p:cNvSpPr/>
                <p:nvPr/>
              </p:nvSpPr>
              <p:spPr>
                <a:xfrm>
                  <a:off x="2015158" y="2956911"/>
                  <a:ext cx="223773" cy="621261"/>
                </a:xfrm>
                <a:custGeom>
                  <a:avLst/>
                  <a:gdLst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6982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0886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1648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3810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6486 h 569826"/>
                    <a:gd name="connsiteX4" fmla="*/ 0 w 219963"/>
                    <a:gd name="connsiteY4" fmla="*/ 0 h 56982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5715 w 223773"/>
                    <a:gd name="connsiteY3" fmla="*/ 562206 h 615546"/>
                    <a:gd name="connsiteX4" fmla="*/ 0 w 223773"/>
                    <a:gd name="connsiteY4" fmla="*/ 0 h 61554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1905 w 223773"/>
                    <a:gd name="connsiteY3" fmla="*/ 567921 h 615546"/>
                    <a:gd name="connsiteX4" fmla="*/ 0 w 223773"/>
                    <a:gd name="connsiteY4" fmla="*/ 0 h 615546"/>
                    <a:gd name="connsiteX0" fmla="*/ 0 w 223773"/>
                    <a:gd name="connsiteY0" fmla="*/ 0 h 621261"/>
                    <a:gd name="connsiteX1" fmla="*/ 223773 w 223773"/>
                    <a:gd name="connsiteY1" fmla="*/ 45720 h 621261"/>
                    <a:gd name="connsiteX2" fmla="*/ 221868 w 223773"/>
                    <a:gd name="connsiteY2" fmla="*/ 621261 h 621261"/>
                    <a:gd name="connsiteX3" fmla="*/ 1905 w 223773"/>
                    <a:gd name="connsiteY3" fmla="*/ 567921 h 621261"/>
                    <a:gd name="connsiteX4" fmla="*/ 0 w 223773"/>
                    <a:gd name="connsiteY4" fmla="*/ 0 h 62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773" h="621261">
                      <a:moveTo>
                        <a:pt x="0" y="0"/>
                      </a:moveTo>
                      <a:lnTo>
                        <a:pt x="223773" y="45720"/>
                      </a:lnTo>
                      <a:lnTo>
                        <a:pt x="221868" y="621261"/>
                      </a:lnTo>
                      <a:lnTo>
                        <a:pt x="1905" y="567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88">
                  <a:extLst>
                    <a:ext uri="{FF2B5EF4-FFF2-40B4-BE49-F238E27FC236}">
                      <a16:creationId xmlns:a16="http://schemas.microsoft.com/office/drawing/2014/main" id="{A534EBA5-5252-B10D-80FB-C0D8309A6D84}"/>
                    </a:ext>
                  </a:extLst>
                </p:cNvPr>
                <p:cNvSpPr/>
                <p:nvPr/>
              </p:nvSpPr>
              <p:spPr>
                <a:xfrm>
                  <a:off x="2027297" y="2949141"/>
                  <a:ext cx="1768113" cy="58326"/>
                </a:xfrm>
                <a:custGeom>
                  <a:avLst/>
                  <a:gdLst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0 w 1768113"/>
                    <a:gd name="connsiteY3" fmla="*/ 58326 h 58326"/>
                    <a:gd name="connsiteX4" fmla="*/ 0 w 1768113"/>
                    <a:gd name="connsiteY4" fmla="*/ 0 h 58326"/>
                    <a:gd name="connsiteX0" fmla="*/ 0 w 1768113"/>
                    <a:gd name="connsiteY0" fmla="*/ 0 h 62136"/>
                    <a:gd name="connsiteX1" fmla="*/ 1768113 w 1768113"/>
                    <a:gd name="connsiteY1" fmla="*/ 0 h 62136"/>
                    <a:gd name="connsiteX2" fmla="*/ 1768113 w 1768113"/>
                    <a:gd name="connsiteY2" fmla="*/ 58326 h 62136"/>
                    <a:gd name="connsiteX3" fmla="*/ 226695 w 1768113"/>
                    <a:gd name="connsiteY3" fmla="*/ 62136 h 62136"/>
                    <a:gd name="connsiteX4" fmla="*/ 0 w 1768113"/>
                    <a:gd name="connsiteY4" fmla="*/ 0 h 6213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7170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1455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1905 h 60231"/>
                    <a:gd name="connsiteX1" fmla="*/ 1539513 w 1768113"/>
                    <a:gd name="connsiteY1" fmla="*/ 0 h 60231"/>
                    <a:gd name="connsiteX2" fmla="*/ 1768113 w 1768113"/>
                    <a:gd name="connsiteY2" fmla="*/ 60231 h 60231"/>
                    <a:gd name="connsiteX3" fmla="*/ 211455 w 1768113"/>
                    <a:gd name="connsiteY3" fmla="*/ 54516 h 60231"/>
                    <a:gd name="connsiteX4" fmla="*/ 0 w 1768113"/>
                    <a:gd name="connsiteY4" fmla="*/ 1905 h 60231"/>
                    <a:gd name="connsiteX0" fmla="*/ 0 w 1768113"/>
                    <a:gd name="connsiteY0" fmla="*/ 1905 h 54516"/>
                    <a:gd name="connsiteX1" fmla="*/ 1539513 w 1768113"/>
                    <a:gd name="connsiteY1" fmla="*/ 0 h 54516"/>
                    <a:gd name="connsiteX2" fmla="*/ 1768113 w 1768113"/>
                    <a:gd name="connsiteY2" fmla="*/ 52611 h 54516"/>
                    <a:gd name="connsiteX3" fmla="*/ 211455 w 1768113"/>
                    <a:gd name="connsiteY3" fmla="*/ 54516 h 54516"/>
                    <a:gd name="connsiteX4" fmla="*/ 0 w 1768113"/>
                    <a:gd name="connsiteY4" fmla="*/ 1905 h 54516"/>
                    <a:gd name="connsiteX0" fmla="*/ 0 w 1768113"/>
                    <a:gd name="connsiteY0" fmla="*/ 5715 h 58326"/>
                    <a:gd name="connsiteX1" fmla="*/ 1531893 w 1768113"/>
                    <a:gd name="connsiteY1" fmla="*/ 0 h 58326"/>
                    <a:gd name="connsiteX2" fmla="*/ 1768113 w 1768113"/>
                    <a:gd name="connsiteY2" fmla="*/ 56421 h 58326"/>
                    <a:gd name="connsiteX3" fmla="*/ 211455 w 1768113"/>
                    <a:gd name="connsiteY3" fmla="*/ 58326 h 58326"/>
                    <a:gd name="connsiteX4" fmla="*/ 0 w 1768113"/>
                    <a:gd name="connsiteY4" fmla="*/ 5715 h 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113" h="58326">
                      <a:moveTo>
                        <a:pt x="0" y="5715"/>
                      </a:moveTo>
                      <a:lnTo>
                        <a:pt x="1531893" y="0"/>
                      </a:lnTo>
                      <a:lnTo>
                        <a:pt x="1768113" y="56421"/>
                      </a:lnTo>
                      <a:lnTo>
                        <a:pt x="211455" y="58326"/>
                      </a:lnTo>
                      <a:lnTo>
                        <a:pt x="0" y="57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6B4F1774-601A-7E41-B777-8427A4F8CCF7}"/>
                  </a:ext>
                </a:extLst>
              </p:cNvPr>
              <p:cNvSpPr/>
              <p:nvPr/>
            </p:nvSpPr>
            <p:spPr>
              <a:xfrm>
                <a:off x="3830934" y="3238187"/>
                <a:ext cx="396431" cy="396431"/>
              </a:xfrm>
              <a:prstGeom prst="ellipse">
                <a:avLst/>
              </a:prstGeom>
              <a:solidFill>
                <a:srgbClr val="A4D233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ED8C0716-B957-5511-5077-FD88133133E5}"/>
                  </a:ext>
                </a:extLst>
              </p:cNvPr>
              <p:cNvSpPr/>
              <p:nvPr/>
            </p:nvSpPr>
            <p:spPr>
              <a:xfrm>
                <a:off x="1730737" y="3283881"/>
                <a:ext cx="396431" cy="396431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841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Pugh Chart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C7A72C3-B556-BAAD-12C5-40DDB2688F38}"/>
              </a:ext>
            </a:extLst>
          </p:cNvPr>
          <p:cNvGrpSpPr/>
          <p:nvPr/>
        </p:nvGrpSpPr>
        <p:grpSpPr>
          <a:xfrm>
            <a:off x="341002" y="2488087"/>
            <a:ext cx="1772596" cy="2244700"/>
            <a:chOff x="589154" y="2559518"/>
            <a:chExt cx="1238250" cy="1738964"/>
          </a:xfrm>
        </p:grpSpPr>
        <p:sp>
          <p:nvSpPr>
            <p:cNvPr id="37" name="Rounded Rectangle 74">
              <a:extLst>
                <a:ext uri="{FF2B5EF4-FFF2-40B4-BE49-F238E27FC236}">
                  <a16:creationId xmlns:a16="http://schemas.microsoft.com/office/drawing/2014/main" id="{7C43604B-2333-8342-85EA-46C5BB7C4779}"/>
                </a:ext>
              </a:extLst>
            </p:cNvPr>
            <p:cNvSpPr/>
            <p:nvPr/>
          </p:nvSpPr>
          <p:spPr>
            <a:xfrm>
              <a:off x="589154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7673034-0DE5-F753-1538-47BCA3A4FB67}"/>
                </a:ext>
              </a:extLst>
            </p:cNvPr>
            <p:cNvGrpSpPr/>
            <p:nvPr/>
          </p:nvGrpSpPr>
          <p:grpSpPr>
            <a:xfrm>
              <a:off x="688994" y="3057645"/>
              <a:ext cx="1038570" cy="742709"/>
              <a:chOff x="1074540" y="2259680"/>
              <a:chExt cx="1477021" cy="105473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CF044CE-C9EE-F9C4-03F1-1DBFCF6A33F4}"/>
                  </a:ext>
                </a:extLst>
              </p:cNvPr>
              <p:cNvGrpSpPr/>
              <p:nvPr/>
            </p:nvGrpSpPr>
            <p:grpSpPr>
              <a:xfrm>
                <a:off x="1074540" y="2806449"/>
                <a:ext cx="1042739" cy="507970"/>
                <a:chOff x="2055417" y="4356451"/>
                <a:chExt cx="2476639" cy="1196616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C9F92AF-8442-4798-9946-998406CC909D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08435730-AC4C-3790-61BB-4EE8F20D5D7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E051E0F-3266-59F7-ADF1-2C40FD19BC7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60DBABB-815F-C667-88CF-B6ECEB64F717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924CDBB7-D471-058D-CD67-69B50D5C312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4D9348EC-61A9-ECD8-527A-D19C3C0C85AD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Flowchart: Terminator 33">
                  <a:extLst>
                    <a:ext uri="{FF2B5EF4-FFF2-40B4-BE49-F238E27FC236}">
                      <a16:creationId xmlns:a16="http://schemas.microsoft.com/office/drawing/2014/main" id="{BA653535-4B97-0BB9-4909-0239C8DE43BB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46">
                  <a:extLst>
                    <a:ext uri="{FF2B5EF4-FFF2-40B4-BE49-F238E27FC236}">
                      <a16:creationId xmlns:a16="http://schemas.microsoft.com/office/drawing/2014/main" id="{67AF641A-9C72-C297-DA8D-118819442A65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ed Rectangle 43">
                  <a:extLst>
                    <a:ext uri="{FF2B5EF4-FFF2-40B4-BE49-F238E27FC236}">
                      <a16:creationId xmlns:a16="http://schemas.microsoft.com/office/drawing/2014/main" id="{25404CE2-BBE8-0472-6693-EBB22404E4FB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Terminator 44">
                  <a:extLst>
                    <a:ext uri="{FF2B5EF4-FFF2-40B4-BE49-F238E27FC236}">
                      <a16:creationId xmlns:a16="http://schemas.microsoft.com/office/drawing/2014/main" id="{55014D56-DFD8-DDFB-3690-AFB82777025A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C4212C71-BC2F-CCDB-A4A0-681C09896F0C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8739A34D-EF6A-E855-005E-8B67EC9EE0F3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98628F5C-A0B2-EF04-9353-94B61BEAFE4F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5744E942-D77C-29C1-F3CE-9DFC9E91EC22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A799C7C-1B13-EEF0-402B-CBBE2D563448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B721B5DA-3284-BCC9-DD32-68ABAE130D62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E584CCE-CD80-8210-6EFB-6DCB71FBB479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A3B6295A-3BF2-35D8-0F87-03EE80F2919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0" name="Can 59">
                <a:extLst>
                  <a:ext uri="{FF2B5EF4-FFF2-40B4-BE49-F238E27FC236}">
                    <a16:creationId xmlns:a16="http://schemas.microsoft.com/office/drawing/2014/main" id="{E94562B5-DFF0-754F-E5D9-CF789A777D53}"/>
                  </a:ext>
                </a:extLst>
              </p:cNvPr>
              <p:cNvSpPr/>
              <p:nvPr/>
            </p:nvSpPr>
            <p:spPr>
              <a:xfrm>
                <a:off x="1455992" y="2748815"/>
                <a:ext cx="186872" cy="164224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9C3A0B-D30A-82C0-8DA3-1E5FA55E8D77}"/>
                  </a:ext>
                </a:extLst>
              </p:cNvPr>
              <p:cNvSpPr/>
              <p:nvPr/>
            </p:nvSpPr>
            <p:spPr>
              <a:xfrm>
                <a:off x="1216209" y="2439835"/>
                <a:ext cx="102336" cy="2705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2294923-999F-D3C1-74E6-9B3D3B74D68F}"/>
                  </a:ext>
                </a:extLst>
              </p:cNvPr>
              <p:cNvSpPr/>
              <p:nvPr/>
            </p:nvSpPr>
            <p:spPr>
              <a:xfrm>
                <a:off x="1140282" y="2259680"/>
                <a:ext cx="251474" cy="236613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441">
                <a:extLst>
                  <a:ext uri="{FF2B5EF4-FFF2-40B4-BE49-F238E27FC236}">
                    <a16:creationId xmlns:a16="http://schemas.microsoft.com/office/drawing/2014/main" id="{48543382-CCFE-41A1-BA5F-009318C40AD2}"/>
                  </a:ext>
                </a:extLst>
              </p:cNvPr>
              <p:cNvSpPr/>
              <p:nvPr/>
            </p:nvSpPr>
            <p:spPr>
              <a:xfrm rot="1642179">
                <a:off x="1163003" y="2642313"/>
                <a:ext cx="1388558" cy="478079"/>
              </a:xfrm>
              <a:custGeom>
                <a:avLst/>
                <a:gdLst>
                  <a:gd name="connsiteX0" fmla="*/ 762031 w 1388558"/>
                  <a:gd name="connsiteY0" fmla="*/ 497 h 478079"/>
                  <a:gd name="connsiteX1" fmla="*/ 762413 w 1388558"/>
                  <a:gd name="connsiteY1" fmla="*/ 497 h 478079"/>
                  <a:gd name="connsiteX2" fmla="*/ 763374 w 1388558"/>
                  <a:gd name="connsiteY2" fmla="*/ 0 h 478079"/>
                  <a:gd name="connsiteX3" fmla="*/ 763631 w 1388558"/>
                  <a:gd name="connsiteY3" fmla="*/ 497 h 478079"/>
                  <a:gd name="connsiteX4" fmla="*/ 1388558 w 1388558"/>
                  <a:gd name="connsiteY4" fmla="*/ 497 h 478079"/>
                  <a:gd name="connsiteX5" fmla="*/ 1388558 w 1388558"/>
                  <a:gd name="connsiteY5" fmla="*/ 93843 h 478079"/>
                  <a:gd name="connsiteX6" fmla="*/ 785142 w 1388558"/>
                  <a:gd name="connsiteY6" fmla="*/ 93843 h 478079"/>
                  <a:gd name="connsiteX7" fmla="*/ 42914 w 1388558"/>
                  <a:gd name="connsiteY7" fmla="*/ 478079 h 478079"/>
                  <a:gd name="connsiteX8" fmla="*/ 0 w 1388558"/>
                  <a:gd name="connsiteY8" fmla="*/ 395182 h 478079"/>
                  <a:gd name="connsiteX9" fmla="*/ 762031 w 1388558"/>
                  <a:gd name="connsiteY9" fmla="*/ 695 h 47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8558" h="478079">
                    <a:moveTo>
                      <a:pt x="762031" y="497"/>
                    </a:moveTo>
                    <a:lnTo>
                      <a:pt x="762413" y="497"/>
                    </a:lnTo>
                    <a:lnTo>
                      <a:pt x="763374" y="0"/>
                    </a:lnTo>
                    <a:lnTo>
                      <a:pt x="763631" y="497"/>
                    </a:lnTo>
                    <a:lnTo>
                      <a:pt x="1388558" y="497"/>
                    </a:lnTo>
                    <a:lnTo>
                      <a:pt x="1388558" y="93843"/>
                    </a:lnTo>
                    <a:lnTo>
                      <a:pt x="785142" y="93843"/>
                    </a:lnTo>
                    <a:lnTo>
                      <a:pt x="42914" y="478079"/>
                    </a:lnTo>
                    <a:lnTo>
                      <a:pt x="0" y="395182"/>
                    </a:lnTo>
                    <a:lnTo>
                      <a:pt x="762031" y="6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40B6D6A-C247-F0A5-8D5A-DECC6C42E730}"/>
              </a:ext>
            </a:extLst>
          </p:cNvPr>
          <p:cNvGrpSpPr/>
          <p:nvPr/>
        </p:nvGrpSpPr>
        <p:grpSpPr>
          <a:xfrm>
            <a:off x="2310794" y="2480659"/>
            <a:ext cx="1772946" cy="2244699"/>
            <a:chOff x="3382138" y="2559518"/>
            <a:chExt cx="1238250" cy="1738964"/>
          </a:xfrm>
        </p:grpSpPr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5637A42C-D01B-8B35-E5FC-1640DEA018E1}"/>
                </a:ext>
              </a:extLst>
            </p:cNvPr>
            <p:cNvSpPr/>
            <p:nvPr/>
          </p:nvSpPr>
          <p:spPr>
            <a:xfrm>
              <a:off x="3382138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0176CB1-4888-83C3-9C51-B3F3CC5C6391}"/>
                </a:ext>
              </a:extLst>
            </p:cNvPr>
            <p:cNvGrpSpPr/>
            <p:nvPr/>
          </p:nvGrpSpPr>
          <p:grpSpPr>
            <a:xfrm>
              <a:off x="3590464" y="3211414"/>
              <a:ext cx="782960" cy="462214"/>
              <a:chOff x="5787948" y="1739656"/>
              <a:chExt cx="5048843" cy="2831174"/>
            </a:xfrm>
          </p:grpSpPr>
          <p:sp>
            <p:nvSpPr>
              <p:cNvPr id="164" name="Can 163">
                <a:extLst>
                  <a:ext uri="{FF2B5EF4-FFF2-40B4-BE49-F238E27FC236}">
                    <a16:creationId xmlns:a16="http://schemas.microsoft.com/office/drawing/2014/main" id="{9F3F6EFD-FE20-93F3-F16A-4DE938E7927B}"/>
                  </a:ext>
                </a:extLst>
              </p:cNvPr>
              <p:cNvSpPr/>
              <p:nvPr/>
            </p:nvSpPr>
            <p:spPr>
              <a:xfrm rot="4486899">
                <a:off x="8621358" y="224048"/>
                <a:ext cx="417250" cy="4013616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F7DF1A7-C3A4-D4A7-63C6-3C1E7E9A7C0F}"/>
                  </a:ext>
                </a:extLst>
              </p:cNvPr>
              <p:cNvGrpSpPr/>
              <p:nvPr/>
            </p:nvGrpSpPr>
            <p:grpSpPr>
              <a:xfrm>
                <a:off x="5787948" y="3374214"/>
                <a:ext cx="2476639" cy="1196616"/>
                <a:chOff x="2055417" y="4356451"/>
                <a:chExt cx="2476639" cy="1196616"/>
              </a:xfrm>
            </p:grpSpPr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E1E35F7A-86BE-C459-CE7A-DE93514AB1DB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9ABF65EB-19FF-756D-5D2D-60BF67364EBB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1F3641A1-D651-363C-F948-04E33B76947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54B7D514-10F7-B345-18FF-947F50253464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EB12B9EF-7926-3452-1A41-1666C82C2F4F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C6312D64-20D9-230C-B9F0-CC6B0796A37C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1" name="Flowchart: Terminator 33">
                  <a:extLst>
                    <a:ext uri="{FF2B5EF4-FFF2-40B4-BE49-F238E27FC236}">
                      <a16:creationId xmlns:a16="http://schemas.microsoft.com/office/drawing/2014/main" id="{E974EE11-B5C4-8042-E08B-B791900C5D3B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46">
                  <a:extLst>
                    <a:ext uri="{FF2B5EF4-FFF2-40B4-BE49-F238E27FC236}">
                      <a16:creationId xmlns:a16="http://schemas.microsoft.com/office/drawing/2014/main" id="{389FC7FE-B028-3D27-BF19-76B2D6CB2653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ounded Rectangle 43">
                  <a:extLst>
                    <a:ext uri="{FF2B5EF4-FFF2-40B4-BE49-F238E27FC236}">
                      <a16:creationId xmlns:a16="http://schemas.microsoft.com/office/drawing/2014/main" id="{DB7796F7-0E81-CAE1-A349-12EEBB63BB57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lowchart: Terminator 44">
                  <a:extLst>
                    <a:ext uri="{FF2B5EF4-FFF2-40B4-BE49-F238E27FC236}">
                      <a16:creationId xmlns:a16="http://schemas.microsoft.com/office/drawing/2014/main" id="{69CC1DA8-83EA-1BD8-3032-5EFEF657FFBC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521D9ED9-3E8B-5B55-84FD-31F9459F12F3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3625D352-F1AE-8F71-36FB-423DAB438BF4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21FA9D10-5C07-05B5-7644-F25E67C175B9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B436250C-317C-1BBD-66DE-43893FE45387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5E27DCE-D982-04A4-CC54-4C7E5F2C36F1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A95B871B-4B46-613E-7C45-D58C965C50D4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E0F52CEC-9683-6345-BD4D-133B148A6941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557C8004-999D-9D9F-5B5C-484610B0882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6" name="Can 165">
                <a:extLst>
                  <a:ext uri="{FF2B5EF4-FFF2-40B4-BE49-F238E27FC236}">
                    <a16:creationId xmlns:a16="http://schemas.microsoft.com/office/drawing/2014/main" id="{A07CD67A-F51A-2D88-5F9C-5A58E63E83B6}"/>
                  </a:ext>
                </a:extLst>
              </p:cNvPr>
              <p:cNvSpPr/>
              <p:nvPr/>
            </p:nvSpPr>
            <p:spPr>
              <a:xfrm>
                <a:off x="6630635" y="2917461"/>
                <a:ext cx="443846" cy="671173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D456910-9F0E-F66E-3FA0-B869F852C1D8}"/>
                  </a:ext>
                </a:extLst>
              </p:cNvPr>
              <p:cNvSpPr/>
              <p:nvPr/>
            </p:nvSpPr>
            <p:spPr>
              <a:xfrm>
                <a:off x="6410055" y="2354238"/>
                <a:ext cx="810520" cy="78442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42160205-87E6-35ED-99BD-A22EE7A51B2E}"/>
                  </a:ext>
                </a:extLst>
              </p:cNvPr>
              <p:cNvGrpSpPr/>
              <p:nvPr/>
            </p:nvGrpSpPr>
            <p:grpSpPr>
              <a:xfrm>
                <a:off x="8307269" y="3374214"/>
                <a:ext cx="2476639" cy="1196616"/>
                <a:chOff x="2055417" y="4356451"/>
                <a:chExt cx="2476639" cy="1196616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733C6AEC-EC22-030F-51F8-0F1B7D1C684F}"/>
                    </a:ext>
                  </a:extLst>
                </p:cNvPr>
                <p:cNvGrpSpPr/>
                <p:nvPr/>
              </p:nvGrpSpPr>
              <p:grpSpPr>
                <a:xfrm>
                  <a:off x="2055417" y="4390530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2F991731-757F-A18B-D50B-D0D6B0B54E67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0794A9B1-AA90-2E4B-B903-76563CA4E310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D41653B7-DED9-5F0B-3EFD-6483CC5A2FFC}"/>
                    </a:ext>
                  </a:extLst>
                </p:cNvPr>
                <p:cNvGrpSpPr/>
                <p:nvPr/>
              </p:nvGrpSpPr>
              <p:grpSpPr>
                <a:xfrm>
                  <a:off x="3056317" y="4356451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962B6B52-3D9F-55E4-327E-C20BE6FE33F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0E8824B9-2DDA-22CF-E859-CC76D54FEF4D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3" name="Flowchart: Terminator 33">
                  <a:extLst>
                    <a:ext uri="{FF2B5EF4-FFF2-40B4-BE49-F238E27FC236}">
                      <a16:creationId xmlns:a16="http://schemas.microsoft.com/office/drawing/2014/main" id="{9E647DC7-19AF-048E-4BFE-C4EE386A426F}"/>
                    </a:ext>
                  </a:extLst>
                </p:cNvPr>
                <p:cNvSpPr/>
                <p:nvPr/>
              </p:nvSpPr>
              <p:spPr>
                <a:xfrm rot="1778879">
                  <a:off x="3254072" y="4722734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 46">
                  <a:extLst>
                    <a:ext uri="{FF2B5EF4-FFF2-40B4-BE49-F238E27FC236}">
                      <a16:creationId xmlns:a16="http://schemas.microsoft.com/office/drawing/2014/main" id="{931DD699-BDEF-ECEA-4853-F59B1DCB403D}"/>
                    </a:ext>
                  </a:extLst>
                </p:cNvPr>
                <p:cNvSpPr/>
                <p:nvPr/>
              </p:nvSpPr>
              <p:spPr>
                <a:xfrm rot="2060467">
                  <a:off x="2641128" y="4370084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ounded Rectangle 43">
                  <a:extLst>
                    <a:ext uri="{FF2B5EF4-FFF2-40B4-BE49-F238E27FC236}">
                      <a16:creationId xmlns:a16="http://schemas.microsoft.com/office/drawing/2014/main" id="{7563AD08-EAF3-8A05-5F0B-A17215786BEC}"/>
                    </a:ext>
                  </a:extLst>
                </p:cNvPr>
                <p:cNvSpPr/>
                <p:nvPr/>
              </p:nvSpPr>
              <p:spPr>
                <a:xfrm>
                  <a:off x="2882147" y="4616626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lowchart: Terminator 44">
                  <a:extLst>
                    <a:ext uri="{FF2B5EF4-FFF2-40B4-BE49-F238E27FC236}">
                      <a16:creationId xmlns:a16="http://schemas.microsoft.com/office/drawing/2014/main" id="{7E0FDEAC-EA34-F0D1-D9D9-9C1AC63022C5}"/>
                    </a:ext>
                  </a:extLst>
                </p:cNvPr>
                <p:cNvSpPr/>
                <p:nvPr/>
              </p:nvSpPr>
              <p:spPr>
                <a:xfrm rot="1778879">
                  <a:off x="2253172" y="4756813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55AB4A49-17F0-9AF6-2D74-65EC5AE91DFA}"/>
                    </a:ext>
                  </a:extLst>
                </p:cNvPr>
                <p:cNvGrpSpPr/>
                <p:nvPr/>
              </p:nvGrpSpPr>
              <p:grpSpPr>
                <a:xfrm>
                  <a:off x="2532350" y="4624600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45DBE69B-0B9E-83EC-191C-CA5902218F95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969584A5-80D3-CE24-E154-C1BF1F7CA18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E9B4107C-2336-EB6D-8444-20ECD545A26E}"/>
                    </a:ext>
                  </a:extLst>
                </p:cNvPr>
                <p:cNvCxnSpPr/>
                <p:nvPr/>
              </p:nvCxnSpPr>
              <p:spPr>
                <a:xfrm>
                  <a:off x="2665021" y="4550428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319E9659-614D-F01A-4316-FA0F4D92BCF9}"/>
                    </a:ext>
                  </a:extLst>
                </p:cNvPr>
                <p:cNvCxnSpPr/>
                <p:nvPr/>
              </p:nvCxnSpPr>
              <p:spPr>
                <a:xfrm>
                  <a:off x="2720636" y="4500076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58E75E97-3D9D-AF76-49CC-EF7C549ADEF0}"/>
                    </a:ext>
                  </a:extLst>
                </p:cNvPr>
                <p:cNvGrpSpPr/>
                <p:nvPr/>
              </p:nvGrpSpPr>
              <p:grpSpPr>
                <a:xfrm>
                  <a:off x="3533250" y="4590521"/>
                  <a:ext cx="998806" cy="928467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10DF3195-4FF9-3215-344C-62487D8120EB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A4123A2A-4C8A-C0BD-9079-D6757F1A557F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9" name="Can 168">
                <a:extLst>
                  <a:ext uri="{FF2B5EF4-FFF2-40B4-BE49-F238E27FC236}">
                    <a16:creationId xmlns:a16="http://schemas.microsoft.com/office/drawing/2014/main" id="{EAAE5207-2D22-EDF5-D1F2-10B23E71A580}"/>
                  </a:ext>
                </a:extLst>
              </p:cNvPr>
              <p:cNvSpPr/>
              <p:nvPr/>
            </p:nvSpPr>
            <p:spPr>
              <a:xfrm>
                <a:off x="9149956" y="2200275"/>
                <a:ext cx="443846" cy="1388360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D1F32FC-A031-1BD9-3D27-516862AB7A4B}"/>
                  </a:ext>
                </a:extLst>
              </p:cNvPr>
              <p:cNvSpPr/>
              <p:nvPr/>
            </p:nvSpPr>
            <p:spPr>
              <a:xfrm>
                <a:off x="8963571" y="1739656"/>
                <a:ext cx="810520" cy="78442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C0226458-60C5-0840-FB1F-E349A1F05ABE}"/>
              </a:ext>
            </a:extLst>
          </p:cNvPr>
          <p:cNvGrpSpPr/>
          <p:nvPr/>
        </p:nvGrpSpPr>
        <p:grpSpPr>
          <a:xfrm>
            <a:off x="4281085" y="2483746"/>
            <a:ext cx="1773492" cy="2244699"/>
            <a:chOff x="4778630" y="2563135"/>
            <a:chExt cx="1238250" cy="1738964"/>
          </a:xfrm>
        </p:grpSpPr>
        <p:sp>
          <p:nvSpPr>
            <p:cNvPr id="3" name="Rounded Rectangle 74">
              <a:extLst>
                <a:ext uri="{FF2B5EF4-FFF2-40B4-BE49-F238E27FC236}">
                  <a16:creationId xmlns:a16="http://schemas.microsoft.com/office/drawing/2014/main" id="{A2812956-5DD7-4210-35DD-1D484BDC24EA}"/>
                </a:ext>
              </a:extLst>
            </p:cNvPr>
            <p:cNvSpPr/>
            <p:nvPr/>
          </p:nvSpPr>
          <p:spPr>
            <a:xfrm>
              <a:off x="4778630" y="2563135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22DCDFB2-D462-9B26-CB4D-BB106C9BCB4D}"/>
                </a:ext>
              </a:extLst>
            </p:cNvPr>
            <p:cNvGrpSpPr/>
            <p:nvPr/>
          </p:nvGrpSpPr>
          <p:grpSpPr>
            <a:xfrm>
              <a:off x="4958541" y="3103213"/>
              <a:ext cx="831020" cy="606678"/>
              <a:chOff x="7441443" y="2023754"/>
              <a:chExt cx="1618027" cy="1142442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C0FD412C-6655-1186-A9F7-D6D54F8B4847}"/>
                  </a:ext>
                </a:extLst>
              </p:cNvPr>
              <p:cNvGrpSpPr/>
              <p:nvPr/>
            </p:nvGrpSpPr>
            <p:grpSpPr>
              <a:xfrm>
                <a:off x="7441443" y="2495668"/>
                <a:ext cx="1618027" cy="670528"/>
                <a:chOff x="5013707" y="3469844"/>
                <a:chExt cx="3922214" cy="1550901"/>
              </a:xfrm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3A6F69BD-E300-EAA8-8F00-989755C57919}"/>
                    </a:ext>
                  </a:extLst>
                </p:cNvPr>
                <p:cNvGrpSpPr/>
                <p:nvPr/>
              </p:nvGrpSpPr>
              <p:grpSpPr>
                <a:xfrm>
                  <a:off x="6980010" y="4075721"/>
                  <a:ext cx="1955911" cy="945024"/>
                  <a:chOff x="2055417" y="4356451"/>
                  <a:chExt cx="2476639" cy="1196616"/>
                </a:xfrm>
              </p:grpSpPr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51B60D53-B8BB-5F02-713A-1EE42102EE75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8" name="Oval 417">
                      <a:extLst>
                        <a:ext uri="{FF2B5EF4-FFF2-40B4-BE49-F238E27FC236}">
                          <a16:creationId xmlns:a16="http://schemas.microsoft.com/office/drawing/2014/main" id="{380EA737-74C0-20B5-C5FD-10A136E18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Oval 418">
                      <a:extLst>
                        <a:ext uri="{FF2B5EF4-FFF2-40B4-BE49-F238E27FC236}">
                          <a16:creationId xmlns:a16="http://schemas.microsoft.com/office/drawing/2014/main" id="{4AE21730-73A0-FAE5-AC0F-77677103D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0444B82C-7A5D-C64F-091E-840CBA62655C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6" name="Oval 415">
                      <a:extLst>
                        <a:ext uri="{FF2B5EF4-FFF2-40B4-BE49-F238E27FC236}">
                          <a16:creationId xmlns:a16="http://schemas.microsoft.com/office/drawing/2014/main" id="{B89C5925-F7BB-ECB0-852A-7009F0128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>
                      <a:extLst>
                        <a:ext uri="{FF2B5EF4-FFF2-40B4-BE49-F238E27FC236}">
                          <a16:creationId xmlns:a16="http://schemas.microsoft.com/office/drawing/2014/main" id="{FD31EAB5-A208-3182-A70A-50EB3E88C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4" name="Flowchart: Terminator 100">
                    <a:extLst>
                      <a:ext uri="{FF2B5EF4-FFF2-40B4-BE49-F238E27FC236}">
                        <a16:creationId xmlns:a16="http://schemas.microsoft.com/office/drawing/2014/main" id="{EEE80751-FBD0-A5AE-0C0B-42175DDEBF38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Freeform 46">
                    <a:extLst>
                      <a:ext uri="{FF2B5EF4-FFF2-40B4-BE49-F238E27FC236}">
                        <a16:creationId xmlns:a16="http://schemas.microsoft.com/office/drawing/2014/main" id="{50A1FBE2-6D1E-976B-471A-2C5B66CE6B27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ounded Rectangle 43">
                    <a:extLst>
                      <a:ext uri="{FF2B5EF4-FFF2-40B4-BE49-F238E27FC236}">
                        <a16:creationId xmlns:a16="http://schemas.microsoft.com/office/drawing/2014/main" id="{7E2F4E2E-9423-4C79-6AF8-CA0D338AEFF0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Flowchart: Terminator 103">
                    <a:extLst>
                      <a:ext uri="{FF2B5EF4-FFF2-40B4-BE49-F238E27FC236}">
                        <a16:creationId xmlns:a16="http://schemas.microsoft.com/office/drawing/2014/main" id="{D9EE1F90-B887-8F92-2087-46306A05FF50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AEF25840-38BA-A73A-EF85-1CFDB2AE3B9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4" name="Oval 413">
                      <a:extLst>
                        <a:ext uri="{FF2B5EF4-FFF2-40B4-BE49-F238E27FC236}">
                          <a16:creationId xmlns:a16="http://schemas.microsoft.com/office/drawing/2014/main" id="{67BD898A-6B18-4908-29BB-4A9FA6364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>
                      <a:extLst>
                        <a:ext uri="{FF2B5EF4-FFF2-40B4-BE49-F238E27FC236}">
                          <a16:creationId xmlns:a16="http://schemas.microsoft.com/office/drawing/2014/main" id="{0AE1B743-A718-FEAB-8014-9DAF02818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C350069C-74FC-005F-ED12-2B1F6E9EBFB5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5598BE25-345D-F5E4-32D9-306A8AD9EE67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1" name="Group 410">
                    <a:extLst>
                      <a:ext uri="{FF2B5EF4-FFF2-40B4-BE49-F238E27FC236}">
                        <a16:creationId xmlns:a16="http://schemas.microsoft.com/office/drawing/2014/main" id="{2F60A809-18B9-BC0E-7FB7-1DF5E69B6895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412" name="Oval 411">
                      <a:extLst>
                        <a:ext uri="{FF2B5EF4-FFF2-40B4-BE49-F238E27FC236}">
                          <a16:creationId xmlns:a16="http://schemas.microsoft.com/office/drawing/2014/main" id="{5692FD6A-9E46-188A-2429-85302EB8D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>
                      <a:extLst>
                        <a:ext uri="{FF2B5EF4-FFF2-40B4-BE49-F238E27FC236}">
                          <a16:creationId xmlns:a16="http://schemas.microsoft.com/office/drawing/2014/main" id="{C60421D0-EEB3-F075-3CB7-E76484EB8F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2A57F45D-D4D1-6E53-31E1-D897DA0AE001}"/>
                    </a:ext>
                  </a:extLst>
                </p:cNvPr>
                <p:cNvGrpSpPr/>
                <p:nvPr/>
              </p:nvGrpSpPr>
              <p:grpSpPr>
                <a:xfrm>
                  <a:off x="7080333" y="3469844"/>
                  <a:ext cx="1154560" cy="777266"/>
                  <a:chOff x="4431322" y="2211856"/>
                  <a:chExt cx="2431343" cy="1651787"/>
                </a:xfrm>
              </p:grpSpPr>
              <p:grpSp>
                <p:nvGrpSpPr>
                  <p:cNvPr id="395" name="Group 394">
                    <a:extLst>
                      <a:ext uri="{FF2B5EF4-FFF2-40B4-BE49-F238E27FC236}">
                        <a16:creationId xmlns:a16="http://schemas.microsoft.com/office/drawing/2014/main" id="{507A2F2B-0483-3083-1955-74FB0C5D9B96}"/>
                      </a:ext>
                    </a:extLst>
                  </p:cNvPr>
                  <p:cNvGrpSpPr/>
                  <p:nvPr/>
                </p:nvGrpSpPr>
                <p:grpSpPr>
                  <a:xfrm>
                    <a:off x="4431322" y="2211856"/>
                    <a:ext cx="1955292" cy="1492636"/>
                    <a:chOff x="4394042" y="2844015"/>
                    <a:chExt cx="1955292" cy="1492636"/>
                  </a:xfrm>
                </p:grpSpPr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8E066429-9873-9C63-1D92-BB6248F5203A}"/>
                        </a:ext>
                      </a:extLst>
                    </p:cNvPr>
                    <p:cNvSpPr/>
                    <p:nvPr/>
                  </p:nvSpPr>
                  <p:spPr>
                    <a:xfrm rot="6704912">
                      <a:off x="5618048" y="2848719"/>
                      <a:ext cx="233718" cy="996313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2431939E-8FA5-ABC4-A0F2-0D55F1176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526" y="3487658"/>
                      <a:ext cx="207379" cy="848993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Oval 398">
                      <a:extLst>
                        <a:ext uri="{FF2B5EF4-FFF2-40B4-BE49-F238E27FC236}">
                          <a16:creationId xmlns:a16="http://schemas.microsoft.com/office/drawing/2014/main" id="{BDCEFEFC-F294-5B8F-C7A8-62037289C7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0163" y="3307660"/>
                      <a:ext cx="399171" cy="39917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Oval 399">
                      <a:extLst>
                        <a:ext uri="{FF2B5EF4-FFF2-40B4-BE49-F238E27FC236}">
                          <a16:creationId xmlns:a16="http://schemas.microsoft.com/office/drawing/2014/main" id="{E134F340-42DD-D8D6-54B7-C1F03B4BD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8419" y="2932741"/>
                      <a:ext cx="399171" cy="39917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72C3D9C5-6B13-ED17-585C-8D7221729B96}"/>
                        </a:ext>
                      </a:extLst>
                    </p:cNvPr>
                    <p:cNvSpPr/>
                    <p:nvPr/>
                  </p:nvSpPr>
                  <p:spPr>
                    <a:xfrm rot="3179683">
                      <a:off x="5130528" y="2107529"/>
                      <a:ext cx="286917" cy="1759889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6" name="Freeform 395">
                    <a:extLst>
                      <a:ext uri="{FF2B5EF4-FFF2-40B4-BE49-F238E27FC236}">
                        <a16:creationId xmlns:a16="http://schemas.microsoft.com/office/drawing/2014/main" id="{0AE0B518-D26B-D27A-8E93-4A59BD50D13C}"/>
                      </a:ext>
                    </a:extLst>
                  </p:cNvPr>
                  <p:cNvSpPr/>
                  <p:nvPr/>
                </p:nvSpPr>
                <p:spPr>
                  <a:xfrm>
                    <a:off x="5509400" y="3376291"/>
                    <a:ext cx="1353265" cy="487352"/>
                  </a:xfrm>
                  <a:custGeom>
                    <a:avLst/>
                    <a:gdLst>
                      <a:gd name="connsiteX0" fmla="*/ 333922 w 1353265"/>
                      <a:gd name="connsiteY0" fmla="*/ 0 h 487352"/>
                      <a:gd name="connsiteX1" fmla="*/ 1019343 w 1353265"/>
                      <a:gd name="connsiteY1" fmla="*/ 0 h 487352"/>
                      <a:gd name="connsiteX2" fmla="*/ 1353265 w 1353265"/>
                      <a:gd name="connsiteY2" fmla="*/ 487350 h 487352"/>
                      <a:gd name="connsiteX3" fmla="*/ 1353264 w 1353265"/>
                      <a:gd name="connsiteY3" fmla="*/ 487352 h 487352"/>
                      <a:gd name="connsiteX4" fmla="*/ 1353264 w 1353265"/>
                      <a:gd name="connsiteY4" fmla="*/ 487351 h 487352"/>
                      <a:gd name="connsiteX5" fmla="*/ 1 w 1353265"/>
                      <a:gd name="connsiteY5" fmla="*/ 487351 h 487352"/>
                      <a:gd name="connsiteX6" fmla="*/ 0 w 1353265"/>
                      <a:gd name="connsiteY6" fmla="*/ 487350 h 487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53265" h="487352">
                        <a:moveTo>
                          <a:pt x="333922" y="0"/>
                        </a:moveTo>
                        <a:lnTo>
                          <a:pt x="1019343" y="0"/>
                        </a:lnTo>
                        <a:lnTo>
                          <a:pt x="1353265" y="487350"/>
                        </a:lnTo>
                        <a:lnTo>
                          <a:pt x="1353264" y="487352"/>
                        </a:lnTo>
                        <a:lnTo>
                          <a:pt x="1353264" y="487351"/>
                        </a:lnTo>
                        <a:lnTo>
                          <a:pt x="1" y="487351"/>
                        </a:lnTo>
                        <a:lnTo>
                          <a:pt x="0" y="48735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A9481F40-6371-7053-3FBD-3D9EE14D1E33}"/>
                    </a:ext>
                  </a:extLst>
                </p:cNvPr>
                <p:cNvGrpSpPr/>
                <p:nvPr/>
              </p:nvGrpSpPr>
              <p:grpSpPr>
                <a:xfrm>
                  <a:off x="5013707" y="4069455"/>
                  <a:ext cx="1955911" cy="945024"/>
                  <a:chOff x="2055417" y="4356451"/>
                  <a:chExt cx="2476639" cy="1196616"/>
                </a:xfrm>
              </p:grpSpPr>
              <p:grpSp>
                <p:nvGrpSpPr>
                  <p:cNvPr id="377" name="Group 376">
                    <a:extLst>
                      <a:ext uri="{FF2B5EF4-FFF2-40B4-BE49-F238E27FC236}">
                        <a16:creationId xmlns:a16="http://schemas.microsoft.com/office/drawing/2014/main" id="{DAF00783-CF3C-8775-614B-241A22EEF6C0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93" name="Oval 392">
                      <a:extLst>
                        <a:ext uri="{FF2B5EF4-FFF2-40B4-BE49-F238E27FC236}">
                          <a16:creationId xmlns:a16="http://schemas.microsoft.com/office/drawing/2014/main" id="{1CA27D75-439D-D43C-ACB9-EB60C1F0B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Oval 393">
                      <a:extLst>
                        <a:ext uri="{FF2B5EF4-FFF2-40B4-BE49-F238E27FC236}">
                          <a16:creationId xmlns:a16="http://schemas.microsoft.com/office/drawing/2014/main" id="{DA45B35B-8DDD-8C84-8850-61B0C9D5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8" name="Group 377">
                    <a:extLst>
                      <a:ext uri="{FF2B5EF4-FFF2-40B4-BE49-F238E27FC236}">
                        <a16:creationId xmlns:a16="http://schemas.microsoft.com/office/drawing/2014/main" id="{471DDE41-C22A-55FA-E7B2-962A9EE31EA7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91" name="Oval 390">
                      <a:extLst>
                        <a:ext uri="{FF2B5EF4-FFF2-40B4-BE49-F238E27FC236}">
                          <a16:creationId xmlns:a16="http://schemas.microsoft.com/office/drawing/2014/main" id="{35464B92-5BDC-548D-8EBF-180940F2FC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Oval 391">
                      <a:extLst>
                        <a:ext uri="{FF2B5EF4-FFF2-40B4-BE49-F238E27FC236}">
                          <a16:creationId xmlns:a16="http://schemas.microsoft.com/office/drawing/2014/main" id="{2FD9D9CB-B283-A6CD-0BF6-389234944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9" name="Flowchart: Terminator 100">
                    <a:extLst>
                      <a:ext uri="{FF2B5EF4-FFF2-40B4-BE49-F238E27FC236}">
                        <a16:creationId xmlns:a16="http://schemas.microsoft.com/office/drawing/2014/main" id="{A7A2FDD8-0F43-7A8D-5BE5-4D0ECBE81CF1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Freeform 46">
                    <a:extLst>
                      <a:ext uri="{FF2B5EF4-FFF2-40B4-BE49-F238E27FC236}">
                        <a16:creationId xmlns:a16="http://schemas.microsoft.com/office/drawing/2014/main" id="{90A8579B-770A-90ED-3FFE-950A05828B89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Rounded Rectangle 43">
                    <a:extLst>
                      <a:ext uri="{FF2B5EF4-FFF2-40B4-BE49-F238E27FC236}">
                        <a16:creationId xmlns:a16="http://schemas.microsoft.com/office/drawing/2014/main" id="{D18BF006-F6A6-419B-935E-E5465A6C960B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Flowchart: Terminator 103">
                    <a:extLst>
                      <a:ext uri="{FF2B5EF4-FFF2-40B4-BE49-F238E27FC236}">
                        <a16:creationId xmlns:a16="http://schemas.microsoft.com/office/drawing/2014/main" id="{35E315C9-EB7D-4826-5BAD-867F7653A58F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3" name="Group 382">
                    <a:extLst>
                      <a:ext uri="{FF2B5EF4-FFF2-40B4-BE49-F238E27FC236}">
                        <a16:creationId xmlns:a16="http://schemas.microsoft.com/office/drawing/2014/main" id="{C7F81F45-14E8-D284-208A-492D10966404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89" name="Oval 388">
                      <a:extLst>
                        <a:ext uri="{FF2B5EF4-FFF2-40B4-BE49-F238E27FC236}">
                          <a16:creationId xmlns:a16="http://schemas.microsoft.com/office/drawing/2014/main" id="{57691E49-1394-B6FD-4D92-FC447A8673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>
                      <a:extLst>
                        <a:ext uri="{FF2B5EF4-FFF2-40B4-BE49-F238E27FC236}">
                          <a16:creationId xmlns:a16="http://schemas.microsoft.com/office/drawing/2014/main" id="{AC22BFAC-DEFF-BFC3-9EEE-E0E348479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36813F14-FEA9-28B2-001A-8999D45D1F5D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5ABB97ED-9EA0-AC6D-CBEF-405F2F11717F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D4D4A50C-3853-E4DE-8EB4-5CAE31EEC351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387" name="Oval 386">
                      <a:extLst>
                        <a:ext uri="{FF2B5EF4-FFF2-40B4-BE49-F238E27FC236}">
                          <a16:creationId xmlns:a16="http://schemas.microsoft.com/office/drawing/2014/main" id="{DEEDB813-CFE1-5E6F-BBE8-838E3FCB0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>
                      <a:extLst>
                        <a:ext uri="{FF2B5EF4-FFF2-40B4-BE49-F238E27FC236}">
                          <a16:creationId xmlns:a16="http://schemas.microsoft.com/office/drawing/2014/main" id="{D61F1A2E-A7CC-779F-8478-4AB9E49FB2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9974367F-6F0D-AA65-307D-41549B2F1254}"/>
                  </a:ext>
                </a:extLst>
              </p:cNvPr>
              <p:cNvGrpSpPr/>
              <p:nvPr/>
            </p:nvGrpSpPr>
            <p:grpSpPr>
              <a:xfrm rot="19384001">
                <a:off x="8002584" y="2023754"/>
                <a:ext cx="560962" cy="560962"/>
                <a:chOff x="1006127" y="579928"/>
                <a:chExt cx="2265767" cy="2265766"/>
              </a:xfrm>
            </p:grpSpPr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54E13471-DC7B-D6F5-3872-0A43D5DD58B4}"/>
                    </a:ext>
                  </a:extLst>
                </p:cNvPr>
                <p:cNvGrpSpPr/>
                <p:nvPr/>
              </p:nvGrpSpPr>
              <p:grpSpPr>
                <a:xfrm>
                  <a:off x="1006127" y="579928"/>
                  <a:ext cx="2265767" cy="2265766"/>
                  <a:chOff x="5993505" y="1380593"/>
                  <a:chExt cx="4034001" cy="4034001"/>
                </a:xfrm>
              </p:grpSpPr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FB7B01D4-EB00-DB4D-37E9-B3F3C213385D}"/>
                      </a:ext>
                    </a:extLst>
                  </p:cNvPr>
                  <p:cNvSpPr/>
                  <p:nvPr/>
                </p:nvSpPr>
                <p:spPr>
                  <a:xfrm>
                    <a:off x="6181637" y="1590466"/>
                    <a:ext cx="3657736" cy="3614257"/>
                  </a:xfrm>
                  <a:prstGeom prst="rect">
                    <a:avLst/>
                  </a:prstGeom>
                  <a:solidFill>
                    <a:srgbClr val="D5A57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Cross 372">
                    <a:extLst>
                      <a:ext uri="{FF2B5EF4-FFF2-40B4-BE49-F238E27FC236}">
                        <a16:creationId xmlns:a16="http://schemas.microsoft.com/office/drawing/2014/main" id="{A8A84F85-C4DA-1AED-9ECB-9B3A9C585BF4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5993505" y="1380593"/>
                    <a:ext cx="4034001" cy="4034001"/>
                  </a:xfrm>
                  <a:prstGeom prst="plus">
                    <a:avLst>
                      <a:gd name="adj" fmla="val 44510"/>
                    </a:avLst>
                  </a:prstGeom>
                  <a:solidFill>
                    <a:srgbClr val="D5A57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1" name="Freeform 159">
                  <a:extLst>
                    <a:ext uri="{FF2B5EF4-FFF2-40B4-BE49-F238E27FC236}">
                      <a16:creationId xmlns:a16="http://schemas.microsoft.com/office/drawing/2014/main" id="{B9442E20-EC21-29C6-F68C-F917154F3600}"/>
                    </a:ext>
                  </a:extLst>
                </p:cNvPr>
                <p:cNvSpPr/>
                <p:nvPr/>
              </p:nvSpPr>
              <p:spPr>
                <a:xfrm>
                  <a:off x="1111795" y="697807"/>
                  <a:ext cx="2054431" cy="2030010"/>
                </a:xfrm>
                <a:custGeom>
                  <a:avLst/>
                  <a:gdLst>
                    <a:gd name="connsiteX0" fmla="*/ 476052 w 4132385"/>
                    <a:gd name="connsiteY0" fmla="*/ 346404 h 3006969"/>
                    <a:gd name="connsiteX1" fmla="*/ 476052 w 4132385"/>
                    <a:gd name="connsiteY1" fmla="*/ 2660566 h 3006969"/>
                    <a:gd name="connsiteX2" fmla="*/ 3656334 w 4132385"/>
                    <a:gd name="connsiteY2" fmla="*/ 2660566 h 3006969"/>
                    <a:gd name="connsiteX3" fmla="*/ 3656334 w 4132385"/>
                    <a:gd name="connsiteY3" fmla="*/ 346404 h 3006969"/>
                    <a:gd name="connsiteX4" fmla="*/ 0 w 4132385"/>
                    <a:gd name="connsiteY4" fmla="*/ 0 h 3006969"/>
                    <a:gd name="connsiteX5" fmla="*/ 4132385 w 4132385"/>
                    <a:gd name="connsiteY5" fmla="*/ 0 h 3006969"/>
                    <a:gd name="connsiteX6" fmla="*/ 4132385 w 4132385"/>
                    <a:gd name="connsiteY6" fmla="*/ 3006969 h 3006969"/>
                    <a:gd name="connsiteX7" fmla="*/ 0 w 4132385"/>
                    <a:gd name="connsiteY7" fmla="*/ 3006969 h 300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32385" h="3006969">
                      <a:moveTo>
                        <a:pt x="476052" y="346404"/>
                      </a:moveTo>
                      <a:lnTo>
                        <a:pt x="476052" y="2660566"/>
                      </a:lnTo>
                      <a:lnTo>
                        <a:pt x="3656334" y="2660566"/>
                      </a:lnTo>
                      <a:lnTo>
                        <a:pt x="3656334" y="346404"/>
                      </a:lnTo>
                      <a:close/>
                      <a:moveTo>
                        <a:pt x="0" y="0"/>
                      </a:moveTo>
                      <a:lnTo>
                        <a:pt x="4132385" y="0"/>
                      </a:lnTo>
                      <a:lnTo>
                        <a:pt x="4132385" y="3006969"/>
                      </a:lnTo>
                      <a:lnTo>
                        <a:pt x="0" y="3006969"/>
                      </a:lnTo>
                      <a:close/>
                    </a:path>
                  </a:pathLst>
                </a:cu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>
                    <a:highlight>
                      <a:srgbClr val="000000"/>
                    </a:highlight>
                  </a:endParaRPr>
                </a:p>
              </p:txBody>
            </p:sp>
          </p:grpSp>
        </p:grp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C82BFFC4-56E4-C8D5-25CF-67493BDE9CDA}"/>
              </a:ext>
            </a:extLst>
          </p:cNvPr>
          <p:cNvGrpSpPr/>
          <p:nvPr/>
        </p:nvGrpSpPr>
        <p:grpSpPr>
          <a:xfrm>
            <a:off x="6254902" y="2488087"/>
            <a:ext cx="1773492" cy="2298827"/>
            <a:chOff x="7571614" y="2559518"/>
            <a:chExt cx="1238250" cy="1738964"/>
          </a:xfrm>
        </p:grpSpPr>
        <p:sp>
          <p:nvSpPr>
            <p:cNvPr id="38" name="Rounded Rectangle 74">
              <a:extLst>
                <a:ext uri="{FF2B5EF4-FFF2-40B4-BE49-F238E27FC236}">
                  <a16:creationId xmlns:a16="http://schemas.microsoft.com/office/drawing/2014/main" id="{32DA7B72-EBFF-3870-FF1A-F5F2AABB0077}"/>
                </a:ext>
              </a:extLst>
            </p:cNvPr>
            <p:cNvSpPr/>
            <p:nvPr/>
          </p:nvSpPr>
          <p:spPr>
            <a:xfrm>
              <a:off x="7571614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1A027F5B-23F8-9F63-D68E-D5CA022E6090}"/>
                </a:ext>
              </a:extLst>
            </p:cNvPr>
            <p:cNvGrpSpPr/>
            <p:nvPr/>
          </p:nvGrpSpPr>
          <p:grpSpPr>
            <a:xfrm>
              <a:off x="7762186" y="2837975"/>
              <a:ext cx="857105" cy="1029787"/>
              <a:chOff x="1513098" y="1602338"/>
              <a:chExt cx="3141508" cy="3950729"/>
            </a:xfrm>
          </p:grpSpPr>
          <p:sp>
            <p:nvSpPr>
              <p:cNvPr id="543" name="Block Arc 542">
                <a:extLst>
                  <a:ext uri="{FF2B5EF4-FFF2-40B4-BE49-F238E27FC236}">
                    <a16:creationId xmlns:a16="http://schemas.microsoft.com/office/drawing/2014/main" id="{F3433596-6562-580C-E7B6-69151897AF06}"/>
                  </a:ext>
                </a:extLst>
              </p:cNvPr>
              <p:cNvSpPr/>
              <p:nvPr/>
            </p:nvSpPr>
            <p:spPr>
              <a:xfrm rot="10800000">
                <a:off x="2355784" y="1602338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6535D20D-C772-A502-9A9C-152CC8FEEED3}"/>
                  </a:ext>
                </a:extLst>
              </p:cNvPr>
              <p:cNvGrpSpPr/>
              <p:nvPr/>
            </p:nvGrpSpPr>
            <p:grpSpPr>
              <a:xfrm>
                <a:off x="1513098" y="1638853"/>
                <a:ext cx="3141508" cy="3914214"/>
                <a:chOff x="1513098" y="1638853"/>
                <a:chExt cx="3141508" cy="3914214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AED85FF1-8B49-0885-9871-D5E615F0BDAD}"/>
                    </a:ext>
                  </a:extLst>
                </p:cNvPr>
                <p:cNvGrpSpPr/>
                <p:nvPr/>
              </p:nvGrpSpPr>
              <p:grpSpPr>
                <a:xfrm>
                  <a:off x="1513098" y="2441581"/>
                  <a:ext cx="3141508" cy="3111486"/>
                  <a:chOff x="1513098" y="2441581"/>
                  <a:chExt cx="3141508" cy="3111486"/>
                </a:xfrm>
              </p:grpSpPr>
              <p:sp>
                <p:nvSpPr>
                  <p:cNvPr id="547" name="Oval 546">
                    <a:extLst>
                      <a:ext uri="{FF2B5EF4-FFF2-40B4-BE49-F238E27FC236}">
                        <a16:creationId xmlns:a16="http://schemas.microsoft.com/office/drawing/2014/main" id="{06383E35-2837-0626-7700-1DA75041C84C}"/>
                      </a:ext>
                    </a:extLst>
                  </p:cNvPr>
                  <p:cNvSpPr/>
                  <p:nvPr/>
                </p:nvSpPr>
                <p:spPr>
                  <a:xfrm>
                    <a:off x="4129199" y="385416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8" name="Group 547">
                    <a:extLst>
                      <a:ext uri="{FF2B5EF4-FFF2-40B4-BE49-F238E27FC236}">
                        <a16:creationId xmlns:a16="http://schemas.microsoft.com/office/drawing/2014/main" id="{B8A5E840-1FF2-B661-696E-9DDEF1D4A83B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89" name="Oval 588">
                      <a:extLst>
                        <a:ext uri="{FF2B5EF4-FFF2-40B4-BE49-F238E27FC236}">
                          <a16:creationId xmlns:a16="http://schemas.microsoft.com/office/drawing/2014/main" id="{9CDF0D66-4B2D-C3C4-4242-2AE7A3802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Oval 589">
                      <a:extLst>
                        <a:ext uri="{FF2B5EF4-FFF2-40B4-BE49-F238E27FC236}">
                          <a16:creationId xmlns:a16="http://schemas.microsoft.com/office/drawing/2014/main" id="{A099F047-4688-6F29-47CE-2AEC1480FA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0EB90276-9EFB-D725-34EE-E90BBCF6918F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87" name="Oval 586">
                      <a:extLst>
                        <a:ext uri="{FF2B5EF4-FFF2-40B4-BE49-F238E27FC236}">
                          <a16:creationId xmlns:a16="http://schemas.microsoft.com/office/drawing/2014/main" id="{39AFA304-1094-75F8-CD8C-E66FF4CBA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Oval 587">
                      <a:extLst>
                        <a:ext uri="{FF2B5EF4-FFF2-40B4-BE49-F238E27FC236}">
                          <a16:creationId xmlns:a16="http://schemas.microsoft.com/office/drawing/2014/main" id="{024AE922-CFA1-9F5D-1439-40FF4E14D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A8ADD514-F28F-1648-9879-1E452BB9BDC6}"/>
                      </a:ext>
                    </a:extLst>
                  </p:cNvPr>
                  <p:cNvGrpSpPr/>
                  <p:nvPr/>
                </p:nvGrpSpPr>
                <p:grpSpPr>
                  <a:xfrm rot="10243210" flipH="1">
                    <a:off x="3598532" y="4095925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583" name="Oval 582">
                      <a:extLst>
                        <a:ext uri="{FF2B5EF4-FFF2-40B4-BE49-F238E27FC236}">
                          <a16:creationId xmlns:a16="http://schemas.microsoft.com/office/drawing/2014/main" id="{62F7949E-EA1B-1082-5DCD-B6B2111D73CD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0AF7BA3E-D266-01FC-5402-7E7FA3525DD9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Oval 584">
                      <a:extLst>
                        <a:ext uri="{FF2B5EF4-FFF2-40B4-BE49-F238E27FC236}">
                          <a16:creationId xmlns:a16="http://schemas.microsoft.com/office/drawing/2014/main" id="{434D7BC3-9F68-61DF-2CD7-F6018DEECA7E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6" name="Rounded Rectangle 64">
                      <a:extLst>
                        <a:ext uri="{FF2B5EF4-FFF2-40B4-BE49-F238E27FC236}">
                          <a16:creationId xmlns:a16="http://schemas.microsoft.com/office/drawing/2014/main" id="{2E1EE78F-2562-C483-63BF-36C180522E61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1" name="Flowchart: Terminator 11">
                    <a:extLst>
                      <a:ext uri="{FF2B5EF4-FFF2-40B4-BE49-F238E27FC236}">
                        <a16:creationId xmlns:a16="http://schemas.microsoft.com/office/drawing/2014/main" id="{8071DDB5-554F-EB4B-01DC-01E6A70B8879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2" name="Oval 551">
                    <a:extLst>
                      <a:ext uri="{FF2B5EF4-FFF2-40B4-BE49-F238E27FC236}">
                        <a16:creationId xmlns:a16="http://schemas.microsoft.com/office/drawing/2014/main" id="{0EAA4491-9A11-187E-B94C-AB74F93A50C8}"/>
                      </a:ext>
                    </a:extLst>
                  </p:cNvPr>
                  <p:cNvSpPr/>
                  <p:nvPr/>
                </p:nvSpPr>
                <p:spPr>
                  <a:xfrm>
                    <a:off x="1513098" y="407022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3" name="Group 552">
                    <a:extLst>
                      <a:ext uri="{FF2B5EF4-FFF2-40B4-BE49-F238E27FC236}">
                        <a16:creationId xmlns:a16="http://schemas.microsoft.com/office/drawing/2014/main" id="{329A1CF4-827F-DA8D-91B6-0C7B69DBD7BB}"/>
                      </a:ext>
                    </a:extLst>
                  </p:cNvPr>
                  <p:cNvGrpSpPr/>
                  <p:nvPr/>
                </p:nvGrpSpPr>
                <p:grpSpPr>
                  <a:xfrm>
                    <a:off x="1592235" y="2992813"/>
                    <a:ext cx="1283715" cy="1489210"/>
                    <a:chOff x="3310035" y="2094216"/>
                    <a:chExt cx="1283715" cy="1489210"/>
                  </a:xfrm>
                </p:grpSpPr>
                <p:sp>
                  <p:nvSpPr>
                    <p:cNvPr id="579" name="Oval 578">
                      <a:extLst>
                        <a:ext uri="{FF2B5EF4-FFF2-40B4-BE49-F238E27FC236}">
                          <a16:creationId xmlns:a16="http://schemas.microsoft.com/office/drawing/2014/main" id="{4C2D9AC5-5D5F-E982-58EF-930185FB21A3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4307798" y="2094864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0" name="Rectangle 579">
                      <a:extLst>
                        <a:ext uri="{FF2B5EF4-FFF2-40B4-BE49-F238E27FC236}">
                          <a16:creationId xmlns:a16="http://schemas.microsoft.com/office/drawing/2014/main" id="{6A0BDDC5-3D53-9E2C-E502-A1E88499A1A2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3207999" y="2666996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1" name="Oval 580">
                      <a:extLst>
                        <a:ext uri="{FF2B5EF4-FFF2-40B4-BE49-F238E27FC236}">
                          <a16:creationId xmlns:a16="http://schemas.microsoft.com/office/drawing/2014/main" id="{441184CF-1814-B7A7-7EF5-BBA487D86833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3371086" y="323754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2" name="Rounded Rectangle 31">
                      <a:extLst>
                        <a:ext uri="{FF2B5EF4-FFF2-40B4-BE49-F238E27FC236}">
                          <a16:creationId xmlns:a16="http://schemas.microsoft.com/office/drawing/2014/main" id="{C148588C-ED58-8D1F-4381-1E6EA0D6A538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4355476" y="2125708"/>
                      <a:ext cx="96069" cy="321611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4" name="Freeform 46">
                    <a:extLst>
                      <a:ext uri="{FF2B5EF4-FFF2-40B4-BE49-F238E27FC236}">
                        <a16:creationId xmlns:a16="http://schemas.microsoft.com/office/drawing/2014/main" id="{CBFA7EFD-7FC8-6150-6162-37FB23BD64FC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Rounded Rectangle 43">
                    <a:extLst>
                      <a:ext uri="{FF2B5EF4-FFF2-40B4-BE49-F238E27FC236}">
                        <a16:creationId xmlns:a16="http://schemas.microsoft.com/office/drawing/2014/main" id="{A655F964-4481-9273-C629-E4EC860CF0E4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Flowchart: Terminator 16">
                    <a:extLst>
                      <a:ext uri="{FF2B5EF4-FFF2-40B4-BE49-F238E27FC236}">
                        <a16:creationId xmlns:a16="http://schemas.microsoft.com/office/drawing/2014/main" id="{53ACEE66-93E1-A6E3-38F5-0FB24BB10BBB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7" name="Group 556">
                    <a:extLst>
                      <a:ext uri="{FF2B5EF4-FFF2-40B4-BE49-F238E27FC236}">
                        <a16:creationId xmlns:a16="http://schemas.microsoft.com/office/drawing/2014/main" id="{55DB6B65-0A81-EEA0-4961-2C6891EEB488}"/>
                      </a:ext>
                    </a:extLst>
                  </p:cNvPr>
                  <p:cNvGrpSpPr/>
                  <p:nvPr/>
                </p:nvGrpSpPr>
                <p:grpSpPr>
                  <a:xfrm>
                    <a:off x="1646956" y="4167571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575" name="Oval 574">
                      <a:extLst>
                        <a:ext uri="{FF2B5EF4-FFF2-40B4-BE49-F238E27FC236}">
                          <a16:creationId xmlns:a16="http://schemas.microsoft.com/office/drawing/2014/main" id="{4708B3CD-1374-58FB-0A46-686ECD5CC1EE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B00E7D40-75D7-5ECB-10A5-1F29C87E46E7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Oval 576">
                      <a:extLst>
                        <a:ext uri="{FF2B5EF4-FFF2-40B4-BE49-F238E27FC236}">
                          <a16:creationId xmlns:a16="http://schemas.microsoft.com/office/drawing/2014/main" id="{AE462D9B-AF15-8837-1203-18ECB2253C47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Rounded Rectangle 16">
                      <a:extLst>
                        <a:ext uri="{FF2B5EF4-FFF2-40B4-BE49-F238E27FC236}">
                          <a16:creationId xmlns:a16="http://schemas.microsoft.com/office/drawing/2014/main" id="{11630D69-6F2C-51F3-FDB4-2C88B539B4C9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8" name="Oval 557">
                    <a:extLst>
                      <a:ext uri="{FF2B5EF4-FFF2-40B4-BE49-F238E27FC236}">
                        <a16:creationId xmlns:a16="http://schemas.microsoft.com/office/drawing/2014/main" id="{8F15EE7C-A1D6-90DB-411F-337192246D77}"/>
                      </a:ext>
                    </a:extLst>
                  </p:cNvPr>
                  <p:cNvSpPr/>
                  <p:nvPr/>
                </p:nvSpPr>
                <p:spPr>
                  <a:xfrm>
                    <a:off x="1567757" y="4115362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9" name="Group 558">
                    <a:extLst>
                      <a:ext uri="{FF2B5EF4-FFF2-40B4-BE49-F238E27FC236}">
                        <a16:creationId xmlns:a16="http://schemas.microsoft.com/office/drawing/2014/main" id="{E9953277-D790-4F43-FFC5-5B03A7DB9A0E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73" name="Oval 572">
                      <a:extLst>
                        <a:ext uri="{FF2B5EF4-FFF2-40B4-BE49-F238E27FC236}">
                          <a16:creationId xmlns:a16="http://schemas.microsoft.com/office/drawing/2014/main" id="{0514FF01-2527-4F94-8823-48EF8B827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4" name="Oval 573">
                      <a:extLst>
                        <a:ext uri="{FF2B5EF4-FFF2-40B4-BE49-F238E27FC236}">
                          <a16:creationId xmlns:a16="http://schemas.microsoft.com/office/drawing/2014/main" id="{76445396-8DB5-7BB2-98DB-B5DE1EC46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60" name="Straight Connector 559">
                    <a:extLst>
                      <a:ext uri="{FF2B5EF4-FFF2-40B4-BE49-F238E27FC236}">
                        <a16:creationId xmlns:a16="http://schemas.microsoft.com/office/drawing/2014/main" id="{2DF73F4B-0927-AC74-934E-F2C3527E3BB4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>
                    <a:extLst>
                      <a:ext uri="{FF2B5EF4-FFF2-40B4-BE49-F238E27FC236}">
                        <a16:creationId xmlns:a16="http://schemas.microsoft.com/office/drawing/2014/main" id="{84A6C55C-934E-DD5B-E575-C4AFB704BA35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2" name="Group 561">
                    <a:extLst>
                      <a:ext uri="{FF2B5EF4-FFF2-40B4-BE49-F238E27FC236}">
                        <a16:creationId xmlns:a16="http://schemas.microsoft.com/office/drawing/2014/main" id="{23BB8177-30D6-36D4-C368-626DF705F30E}"/>
                      </a:ext>
                    </a:extLst>
                  </p:cNvPr>
                  <p:cNvGrpSpPr/>
                  <p:nvPr/>
                </p:nvGrpSpPr>
                <p:grpSpPr>
                  <a:xfrm rot="10275897" flipH="1">
                    <a:off x="3170520" y="2820729"/>
                    <a:ext cx="1302043" cy="1489210"/>
                    <a:chOff x="5746402" y="2578481"/>
                    <a:chExt cx="1302043" cy="1489210"/>
                  </a:xfrm>
                </p:grpSpPr>
                <p:sp>
                  <p:nvSpPr>
                    <p:cNvPr id="569" name="Rectangle 568">
                      <a:extLst>
                        <a:ext uri="{FF2B5EF4-FFF2-40B4-BE49-F238E27FC236}">
                          <a16:creationId xmlns:a16="http://schemas.microsoft.com/office/drawing/2014/main" id="{A38846F5-9757-E81A-F25E-F263F7B6F817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5657063" y="3151261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Oval 569">
                      <a:extLst>
                        <a:ext uri="{FF2B5EF4-FFF2-40B4-BE49-F238E27FC236}">
                          <a16:creationId xmlns:a16="http://schemas.microsoft.com/office/drawing/2014/main" id="{AFCD0919-0CF1-460F-DEC2-B6C2CE428D5F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5825688" y="373489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>
                      <a:extLst>
                        <a:ext uri="{FF2B5EF4-FFF2-40B4-BE49-F238E27FC236}">
                          <a16:creationId xmlns:a16="http://schemas.microsoft.com/office/drawing/2014/main" id="{0C0C67AC-25EA-1451-8801-72CF736909AF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6780728" y="257665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Rounded Rectangle 57">
                      <a:extLst>
                        <a:ext uri="{FF2B5EF4-FFF2-40B4-BE49-F238E27FC236}">
                          <a16:creationId xmlns:a16="http://schemas.microsoft.com/office/drawing/2014/main" id="{55D926B6-CB21-792E-71A2-52F88AEFED84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6786556" y="2629767"/>
                      <a:ext cx="127564" cy="317225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63" name="Oval 562">
                    <a:extLst>
                      <a:ext uri="{FF2B5EF4-FFF2-40B4-BE49-F238E27FC236}">
                        <a16:creationId xmlns:a16="http://schemas.microsoft.com/office/drawing/2014/main" id="{C1E2E511-A503-499E-BD42-7AE093168768}"/>
                      </a:ext>
                    </a:extLst>
                  </p:cNvPr>
                  <p:cNvSpPr/>
                  <p:nvPr/>
                </p:nvSpPr>
                <p:spPr>
                  <a:xfrm>
                    <a:off x="4203187" y="3901178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4" name="Rectangle 70">
                    <a:extLst>
                      <a:ext uri="{FF2B5EF4-FFF2-40B4-BE49-F238E27FC236}">
                        <a16:creationId xmlns:a16="http://schemas.microsoft.com/office/drawing/2014/main" id="{425B900F-615E-67B3-A29D-6A20D908C550}"/>
                      </a:ext>
                    </a:extLst>
                  </p:cNvPr>
                  <p:cNvSpPr/>
                  <p:nvPr/>
                </p:nvSpPr>
                <p:spPr>
                  <a:xfrm>
                    <a:off x="2351653" y="244158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Rectangle 70">
                    <a:extLst>
                      <a:ext uri="{FF2B5EF4-FFF2-40B4-BE49-F238E27FC236}">
                        <a16:creationId xmlns:a16="http://schemas.microsoft.com/office/drawing/2014/main" id="{1D44B148-8392-90C3-B21C-31B359FB739F}"/>
                      </a:ext>
                    </a:extLst>
                  </p:cNvPr>
                  <p:cNvSpPr/>
                  <p:nvPr/>
                </p:nvSpPr>
                <p:spPr>
                  <a:xfrm>
                    <a:off x="3251927" y="244583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6" name="Group 565">
                    <a:extLst>
                      <a:ext uri="{FF2B5EF4-FFF2-40B4-BE49-F238E27FC236}">
                        <a16:creationId xmlns:a16="http://schemas.microsoft.com/office/drawing/2014/main" id="{B3D6EE9A-5AC7-2BED-EDB9-5E30BED3D76F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567" name="Oval 566">
                      <a:extLst>
                        <a:ext uri="{FF2B5EF4-FFF2-40B4-BE49-F238E27FC236}">
                          <a16:creationId xmlns:a16="http://schemas.microsoft.com/office/drawing/2014/main" id="{44260B90-C6C5-073E-D4A5-2527CAD62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>
                      <a:extLst>
                        <a:ext uri="{FF2B5EF4-FFF2-40B4-BE49-F238E27FC236}">
                          <a16:creationId xmlns:a16="http://schemas.microsoft.com/office/drawing/2014/main" id="{EB7F89E5-37CD-3847-491F-39BCB3A14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46" name="Block Arc 545">
                  <a:extLst>
                    <a:ext uri="{FF2B5EF4-FFF2-40B4-BE49-F238E27FC236}">
                      <a16:creationId xmlns:a16="http://schemas.microsoft.com/office/drawing/2014/main" id="{59770864-DA33-1F8B-BB84-3D9C9FBD534B}"/>
                    </a:ext>
                  </a:extLst>
                </p:cNvPr>
                <p:cNvSpPr/>
                <p:nvPr/>
              </p:nvSpPr>
              <p:spPr>
                <a:xfrm rot="10800000">
                  <a:off x="2454732" y="1638853"/>
                  <a:ext cx="1205018" cy="1685731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98" name="Group 797">
            <a:extLst>
              <a:ext uri="{FF2B5EF4-FFF2-40B4-BE49-F238E27FC236}">
                <a16:creationId xmlns:a16="http://schemas.microsoft.com/office/drawing/2014/main" id="{2D3ABCD3-5F46-0A06-B65F-4C8530DAF841}"/>
              </a:ext>
            </a:extLst>
          </p:cNvPr>
          <p:cNvGrpSpPr/>
          <p:nvPr/>
        </p:nvGrpSpPr>
        <p:grpSpPr>
          <a:xfrm>
            <a:off x="8220827" y="2498905"/>
            <a:ext cx="1773492" cy="2298827"/>
            <a:chOff x="8968106" y="2559518"/>
            <a:chExt cx="1238250" cy="1738964"/>
          </a:xfrm>
        </p:grpSpPr>
        <p:sp>
          <p:nvSpPr>
            <p:cNvPr id="39" name="Rounded Rectangle 74">
              <a:extLst>
                <a:ext uri="{FF2B5EF4-FFF2-40B4-BE49-F238E27FC236}">
                  <a16:creationId xmlns:a16="http://schemas.microsoft.com/office/drawing/2014/main" id="{C9215B90-C006-2FBE-BCA8-8530CA28DE29}"/>
                </a:ext>
              </a:extLst>
            </p:cNvPr>
            <p:cNvSpPr/>
            <p:nvPr/>
          </p:nvSpPr>
          <p:spPr>
            <a:xfrm>
              <a:off x="8968106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DB450E75-6B6C-89C2-36E0-2ECD28989F51}"/>
                </a:ext>
              </a:extLst>
            </p:cNvPr>
            <p:cNvGrpSpPr/>
            <p:nvPr/>
          </p:nvGrpSpPr>
          <p:grpSpPr>
            <a:xfrm>
              <a:off x="9054593" y="2843325"/>
              <a:ext cx="1005089" cy="1055899"/>
              <a:chOff x="523027" y="557087"/>
              <a:chExt cx="5968523" cy="5187504"/>
            </a:xfrm>
          </p:grpSpPr>
          <p:sp>
            <p:nvSpPr>
              <p:cNvPr id="653" name="Block Arc 652">
                <a:extLst>
                  <a:ext uri="{FF2B5EF4-FFF2-40B4-BE49-F238E27FC236}">
                    <a16:creationId xmlns:a16="http://schemas.microsoft.com/office/drawing/2014/main" id="{9D589E78-3689-120D-DBC5-762FEA0997E2}"/>
                  </a:ext>
                </a:extLst>
              </p:cNvPr>
              <p:cNvSpPr/>
              <p:nvPr/>
            </p:nvSpPr>
            <p:spPr>
              <a:xfrm rot="10800000">
                <a:off x="3085778" y="557087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" name="Rectangle 91">
                <a:extLst>
                  <a:ext uri="{FF2B5EF4-FFF2-40B4-BE49-F238E27FC236}">
                    <a16:creationId xmlns:a16="http://schemas.microsoft.com/office/drawing/2014/main" id="{A9BAA923-1CBC-030F-F286-11D74C1E5FD9}"/>
                  </a:ext>
                </a:extLst>
              </p:cNvPr>
              <p:cNvSpPr/>
              <p:nvPr/>
            </p:nvSpPr>
            <p:spPr>
              <a:xfrm>
                <a:off x="5473033" y="3996990"/>
                <a:ext cx="141668" cy="521677"/>
              </a:xfrm>
              <a:custGeom>
                <a:avLst/>
                <a:gdLst>
                  <a:gd name="connsiteX0" fmla="*/ 0 w 804608"/>
                  <a:gd name="connsiteY0" fmla="*/ 0 h 445477"/>
                  <a:gd name="connsiteX1" fmla="*/ 804608 w 804608"/>
                  <a:gd name="connsiteY1" fmla="*/ 0 h 445477"/>
                  <a:gd name="connsiteX2" fmla="*/ 804608 w 804608"/>
                  <a:gd name="connsiteY2" fmla="*/ 445477 h 445477"/>
                  <a:gd name="connsiteX3" fmla="*/ 0 w 804608"/>
                  <a:gd name="connsiteY3" fmla="*/ 445477 h 445477"/>
                  <a:gd name="connsiteX4" fmla="*/ 0 w 804608"/>
                  <a:gd name="connsiteY4" fmla="*/ 0 h 445477"/>
                  <a:gd name="connsiteX0" fmla="*/ 666750 w 804608"/>
                  <a:gd name="connsiteY0" fmla="*/ 0 h 521677"/>
                  <a:gd name="connsiteX1" fmla="*/ 804608 w 804608"/>
                  <a:gd name="connsiteY1" fmla="*/ 76200 h 521677"/>
                  <a:gd name="connsiteX2" fmla="*/ 804608 w 804608"/>
                  <a:gd name="connsiteY2" fmla="*/ 521677 h 521677"/>
                  <a:gd name="connsiteX3" fmla="*/ 0 w 804608"/>
                  <a:gd name="connsiteY3" fmla="*/ 521677 h 521677"/>
                  <a:gd name="connsiteX4" fmla="*/ 666750 w 804608"/>
                  <a:gd name="connsiteY4" fmla="*/ 0 h 521677"/>
                  <a:gd name="connsiteX0" fmla="*/ 34290 w 172148"/>
                  <a:gd name="connsiteY0" fmla="*/ 0 h 521677"/>
                  <a:gd name="connsiteX1" fmla="*/ 172148 w 172148"/>
                  <a:gd name="connsiteY1" fmla="*/ 76200 h 521677"/>
                  <a:gd name="connsiteX2" fmla="*/ 172148 w 172148"/>
                  <a:gd name="connsiteY2" fmla="*/ 521677 h 521677"/>
                  <a:gd name="connsiteX3" fmla="*/ 0 w 172148"/>
                  <a:gd name="connsiteY3" fmla="*/ 426427 h 521677"/>
                  <a:gd name="connsiteX4" fmla="*/ 34290 w 172148"/>
                  <a:gd name="connsiteY4" fmla="*/ 0 h 521677"/>
                  <a:gd name="connsiteX0" fmla="*/ 0 w 137858"/>
                  <a:gd name="connsiteY0" fmla="*/ 0 h 521677"/>
                  <a:gd name="connsiteX1" fmla="*/ 137858 w 137858"/>
                  <a:gd name="connsiteY1" fmla="*/ 76200 h 521677"/>
                  <a:gd name="connsiteX2" fmla="*/ 137858 w 137858"/>
                  <a:gd name="connsiteY2" fmla="*/ 521677 h 521677"/>
                  <a:gd name="connsiteX3" fmla="*/ 22860 w 137858"/>
                  <a:gd name="connsiteY3" fmla="*/ 426427 h 521677"/>
                  <a:gd name="connsiteX4" fmla="*/ 0 w 137858"/>
                  <a:gd name="connsiteY4" fmla="*/ 0 h 521677"/>
                  <a:gd name="connsiteX0" fmla="*/ 3810 w 141668"/>
                  <a:gd name="connsiteY0" fmla="*/ 0 h 521677"/>
                  <a:gd name="connsiteX1" fmla="*/ 141668 w 141668"/>
                  <a:gd name="connsiteY1" fmla="*/ 76200 h 521677"/>
                  <a:gd name="connsiteX2" fmla="*/ 141668 w 141668"/>
                  <a:gd name="connsiteY2" fmla="*/ 521677 h 521677"/>
                  <a:gd name="connsiteX3" fmla="*/ 0 w 141668"/>
                  <a:gd name="connsiteY3" fmla="*/ 426427 h 521677"/>
                  <a:gd name="connsiteX4" fmla="*/ 3810 w 141668"/>
                  <a:gd name="connsiteY4" fmla="*/ 0 h 5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68" h="521677">
                    <a:moveTo>
                      <a:pt x="3810" y="0"/>
                    </a:moveTo>
                    <a:lnTo>
                      <a:pt x="141668" y="76200"/>
                    </a:lnTo>
                    <a:lnTo>
                      <a:pt x="141668" y="521677"/>
                    </a:lnTo>
                    <a:lnTo>
                      <a:pt x="0" y="426427"/>
                    </a:lnTo>
                    <a:lnTo>
                      <a:pt x="381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D4CE2DA1-7794-EE12-F678-57AF805FEA16}"/>
                  </a:ext>
                </a:extLst>
              </p:cNvPr>
              <p:cNvGrpSpPr/>
              <p:nvPr/>
            </p:nvGrpSpPr>
            <p:grpSpPr>
              <a:xfrm>
                <a:off x="4014911" y="4547975"/>
                <a:ext cx="2476639" cy="1196616"/>
                <a:chOff x="1929174" y="3556354"/>
                <a:chExt cx="2476639" cy="1196616"/>
              </a:xfrm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FD38D011-E042-101C-B40F-8F4FD5A4CD65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672" name="Oval 671">
                    <a:extLst>
                      <a:ext uri="{FF2B5EF4-FFF2-40B4-BE49-F238E27FC236}">
                        <a16:creationId xmlns:a16="http://schemas.microsoft.com/office/drawing/2014/main" id="{003E001B-56CF-71DF-B876-6D3B1F2CBC77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" name="Oval 672">
                    <a:extLst>
                      <a:ext uri="{FF2B5EF4-FFF2-40B4-BE49-F238E27FC236}">
                        <a16:creationId xmlns:a16="http://schemas.microsoft.com/office/drawing/2014/main" id="{515936D5-6D38-D070-B3A1-17D78D97B222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57C2B57F-FF84-2531-2DEC-043B112E0230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670" name="Oval 669">
                    <a:extLst>
                      <a:ext uri="{FF2B5EF4-FFF2-40B4-BE49-F238E27FC236}">
                        <a16:creationId xmlns:a16="http://schemas.microsoft.com/office/drawing/2014/main" id="{F0B0D4C7-4573-0BD9-9E2A-57BFDD4717BA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Oval 670">
                    <a:extLst>
                      <a:ext uri="{FF2B5EF4-FFF2-40B4-BE49-F238E27FC236}">
                        <a16:creationId xmlns:a16="http://schemas.microsoft.com/office/drawing/2014/main" id="{8EB9D830-421D-B796-DB50-EFED80A92AEB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8" name="Flowchart: Terminator 101">
                  <a:extLst>
                    <a:ext uri="{FF2B5EF4-FFF2-40B4-BE49-F238E27FC236}">
                      <a16:creationId xmlns:a16="http://schemas.microsoft.com/office/drawing/2014/main" id="{24C10128-DA00-C956-25EE-F92B4805C0B3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Freeform 176">
                  <a:extLst>
                    <a:ext uri="{FF2B5EF4-FFF2-40B4-BE49-F238E27FC236}">
                      <a16:creationId xmlns:a16="http://schemas.microsoft.com/office/drawing/2014/main" id="{4C6A1580-9D03-4E39-C522-8ECDF10FC5E5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ounded Rectangle 177">
                  <a:extLst>
                    <a:ext uri="{FF2B5EF4-FFF2-40B4-BE49-F238E27FC236}">
                      <a16:creationId xmlns:a16="http://schemas.microsoft.com/office/drawing/2014/main" id="{FE0735E5-9670-C188-7749-39CA4EEE8753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Flowchart: Terminator 104">
                  <a:extLst>
                    <a:ext uri="{FF2B5EF4-FFF2-40B4-BE49-F238E27FC236}">
                      <a16:creationId xmlns:a16="http://schemas.microsoft.com/office/drawing/2014/main" id="{75C2D3D1-894E-86CF-A948-7D2A9B9A486B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652D7AC6-AF3A-467D-83DD-DABE64CDDA7A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A63516FB-EEE2-F1F6-506A-D754F2A6B500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Oval 668">
                    <a:extLst>
                      <a:ext uri="{FF2B5EF4-FFF2-40B4-BE49-F238E27FC236}">
                        <a16:creationId xmlns:a16="http://schemas.microsoft.com/office/drawing/2014/main" id="{BB51C602-AAF3-C61F-5B16-098133957A18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63" name="Straight Connector 662">
                  <a:extLst>
                    <a:ext uri="{FF2B5EF4-FFF2-40B4-BE49-F238E27FC236}">
                      <a16:creationId xmlns:a16="http://schemas.microsoft.com/office/drawing/2014/main" id="{E657B142-C336-D9BD-BF20-917811AAA9C3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Straight Connector 663">
                  <a:extLst>
                    <a:ext uri="{FF2B5EF4-FFF2-40B4-BE49-F238E27FC236}">
                      <a16:creationId xmlns:a16="http://schemas.microsoft.com/office/drawing/2014/main" id="{9D3C2A58-EDF8-BD07-CB07-C19AACBE08EC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F46C53C3-B3C2-D4C9-3204-395CF78B98A5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526BE374-9F33-8E2A-16B8-2609E83CC582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Oval 666">
                    <a:extLst>
                      <a:ext uri="{FF2B5EF4-FFF2-40B4-BE49-F238E27FC236}">
                        <a16:creationId xmlns:a16="http://schemas.microsoft.com/office/drawing/2014/main" id="{15D37272-B41A-4E54-88E4-A3D36270D03C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74" name="Can 191">
                <a:extLst>
                  <a:ext uri="{FF2B5EF4-FFF2-40B4-BE49-F238E27FC236}">
                    <a16:creationId xmlns:a16="http://schemas.microsoft.com/office/drawing/2014/main" id="{55E6F7C0-C9C4-754A-D845-1E4ADB0D1D7B}"/>
                  </a:ext>
                </a:extLst>
              </p:cNvPr>
              <p:cNvSpPr/>
              <p:nvPr/>
            </p:nvSpPr>
            <p:spPr>
              <a:xfrm>
                <a:off x="4920004" y="4410875"/>
                <a:ext cx="443846" cy="386862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30060C84-BCBA-FA96-08CA-B5136A4BF93D}"/>
                  </a:ext>
                </a:extLst>
              </p:cNvPr>
              <p:cNvSpPr/>
              <p:nvPr/>
            </p:nvSpPr>
            <p:spPr>
              <a:xfrm>
                <a:off x="4803840" y="4073190"/>
                <a:ext cx="804608" cy="44547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91">
                <a:extLst>
                  <a:ext uri="{FF2B5EF4-FFF2-40B4-BE49-F238E27FC236}">
                    <a16:creationId xmlns:a16="http://schemas.microsoft.com/office/drawing/2014/main" id="{C7CEC04E-8B57-8CCD-33AC-541AB5910CA8}"/>
                  </a:ext>
                </a:extLst>
              </p:cNvPr>
              <p:cNvSpPr/>
              <p:nvPr/>
            </p:nvSpPr>
            <p:spPr>
              <a:xfrm>
                <a:off x="4662172" y="3997580"/>
                <a:ext cx="141668" cy="521677"/>
              </a:xfrm>
              <a:custGeom>
                <a:avLst/>
                <a:gdLst>
                  <a:gd name="connsiteX0" fmla="*/ 0 w 804608"/>
                  <a:gd name="connsiteY0" fmla="*/ 0 h 445477"/>
                  <a:gd name="connsiteX1" fmla="*/ 804608 w 804608"/>
                  <a:gd name="connsiteY1" fmla="*/ 0 h 445477"/>
                  <a:gd name="connsiteX2" fmla="*/ 804608 w 804608"/>
                  <a:gd name="connsiteY2" fmla="*/ 445477 h 445477"/>
                  <a:gd name="connsiteX3" fmla="*/ 0 w 804608"/>
                  <a:gd name="connsiteY3" fmla="*/ 445477 h 445477"/>
                  <a:gd name="connsiteX4" fmla="*/ 0 w 804608"/>
                  <a:gd name="connsiteY4" fmla="*/ 0 h 445477"/>
                  <a:gd name="connsiteX0" fmla="*/ 666750 w 804608"/>
                  <a:gd name="connsiteY0" fmla="*/ 0 h 521677"/>
                  <a:gd name="connsiteX1" fmla="*/ 804608 w 804608"/>
                  <a:gd name="connsiteY1" fmla="*/ 76200 h 521677"/>
                  <a:gd name="connsiteX2" fmla="*/ 804608 w 804608"/>
                  <a:gd name="connsiteY2" fmla="*/ 521677 h 521677"/>
                  <a:gd name="connsiteX3" fmla="*/ 0 w 804608"/>
                  <a:gd name="connsiteY3" fmla="*/ 521677 h 521677"/>
                  <a:gd name="connsiteX4" fmla="*/ 666750 w 804608"/>
                  <a:gd name="connsiteY4" fmla="*/ 0 h 521677"/>
                  <a:gd name="connsiteX0" fmla="*/ 34290 w 172148"/>
                  <a:gd name="connsiteY0" fmla="*/ 0 h 521677"/>
                  <a:gd name="connsiteX1" fmla="*/ 172148 w 172148"/>
                  <a:gd name="connsiteY1" fmla="*/ 76200 h 521677"/>
                  <a:gd name="connsiteX2" fmla="*/ 172148 w 172148"/>
                  <a:gd name="connsiteY2" fmla="*/ 521677 h 521677"/>
                  <a:gd name="connsiteX3" fmla="*/ 0 w 172148"/>
                  <a:gd name="connsiteY3" fmla="*/ 426427 h 521677"/>
                  <a:gd name="connsiteX4" fmla="*/ 34290 w 172148"/>
                  <a:gd name="connsiteY4" fmla="*/ 0 h 521677"/>
                  <a:gd name="connsiteX0" fmla="*/ 0 w 137858"/>
                  <a:gd name="connsiteY0" fmla="*/ 0 h 521677"/>
                  <a:gd name="connsiteX1" fmla="*/ 137858 w 137858"/>
                  <a:gd name="connsiteY1" fmla="*/ 76200 h 521677"/>
                  <a:gd name="connsiteX2" fmla="*/ 137858 w 137858"/>
                  <a:gd name="connsiteY2" fmla="*/ 521677 h 521677"/>
                  <a:gd name="connsiteX3" fmla="*/ 22860 w 137858"/>
                  <a:gd name="connsiteY3" fmla="*/ 426427 h 521677"/>
                  <a:gd name="connsiteX4" fmla="*/ 0 w 137858"/>
                  <a:gd name="connsiteY4" fmla="*/ 0 h 521677"/>
                  <a:gd name="connsiteX0" fmla="*/ 3810 w 141668"/>
                  <a:gd name="connsiteY0" fmla="*/ 0 h 521677"/>
                  <a:gd name="connsiteX1" fmla="*/ 141668 w 141668"/>
                  <a:gd name="connsiteY1" fmla="*/ 76200 h 521677"/>
                  <a:gd name="connsiteX2" fmla="*/ 141668 w 141668"/>
                  <a:gd name="connsiteY2" fmla="*/ 521677 h 521677"/>
                  <a:gd name="connsiteX3" fmla="*/ 0 w 141668"/>
                  <a:gd name="connsiteY3" fmla="*/ 426427 h 521677"/>
                  <a:gd name="connsiteX4" fmla="*/ 3810 w 141668"/>
                  <a:gd name="connsiteY4" fmla="*/ 0 h 5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68" h="521677">
                    <a:moveTo>
                      <a:pt x="3810" y="0"/>
                    </a:moveTo>
                    <a:lnTo>
                      <a:pt x="141668" y="76200"/>
                    </a:lnTo>
                    <a:lnTo>
                      <a:pt x="141668" y="521677"/>
                    </a:lnTo>
                    <a:lnTo>
                      <a:pt x="0" y="426427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3">
                <a:extLst>
                  <a:ext uri="{FF2B5EF4-FFF2-40B4-BE49-F238E27FC236}">
                    <a16:creationId xmlns:a16="http://schemas.microsoft.com/office/drawing/2014/main" id="{B2D49FCA-F029-1FF9-D83F-0B8F4ED0D130}"/>
                  </a:ext>
                </a:extLst>
              </p:cNvPr>
              <p:cNvSpPr/>
              <p:nvPr/>
            </p:nvSpPr>
            <p:spPr>
              <a:xfrm>
                <a:off x="4663423" y="3998057"/>
                <a:ext cx="949388" cy="85224"/>
              </a:xfrm>
              <a:custGeom>
                <a:avLst/>
                <a:gdLst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0 w 804608"/>
                  <a:gd name="connsiteY3" fmla="*/ 424314 h 424314"/>
                  <a:gd name="connsiteX4" fmla="*/ 0 w 804608"/>
                  <a:gd name="connsiteY4" fmla="*/ 0 h 424314"/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179070 w 804608"/>
                  <a:gd name="connsiteY3" fmla="*/ 115704 h 424314"/>
                  <a:gd name="connsiteX4" fmla="*/ 0 w 804608"/>
                  <a:gd name="connsiteY4" fmla="*/ 0 h 424314"/>
                  <a:gd name="connsiteX0" fmla="*/ 0 w 957008"/>
                  <a:gd name="connsiteY0" fmla="*/ 0 h 115704"/>
                  <a:gd name="connsiteX1" fmla="*/ 804608 w 957008"/>
                  <a:gd name="connsiteY1" fmla="*/ 0 h 115704"/>
                  <a:gd name="connsiteX2" fmla="*/ 957008 w 957008"/>
                  <a:gd name="connsiteY2" fmla="*/ 81414 h 115704"/>
                  <a:gd name="connsiteX3" fmla="*/ 179070 w 957008"/>
                  <a:gd name="connsiteY3" fmla="*/ 115704 h 115704"/>
                  <a:gd name="connsiteX4" fmla="*/ 0 w 957008"/>
                  <a:gd name="connsiteY4" fmla="*/ 0 h 11570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716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4859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1414"/>
                  <a:gd name="connsiteX1" fmla="*/ 804608 w 957008"/>
                  <a:gd name="connsiteY1" fmla="*/ 0 h 81414"/>
                  <a:gd name="connsiteX2" fmla="*/ 957008 w 957008"/>
                  <a:gd name="connsiteY2" fmla="*/ 81414 h 81414"/>
                  <a:gd name="connsiteX3" fmla="*/ 148590 w 957008"/>
                  <a:gd name="connsiteY3" fmla="*/ 81414 h 81414"/>
                  <a:gd name="connsiteX4" fmla="*/ 0 w 957008"/>
                  <a:gd name="connsiteY4" fmla="*/ 0 h 8141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7760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49388"/>
                  <a:gd name="connsiteY0" fmla="*/ 0 h 85224"/>
                  <a:gd name="connsiteX1" fmla="*/ 804608 w 949388"/>
                  <a:gd name="connsiteY1" fmla="*/ 0 h 85224"/>
                  <a:gd name="connsiteX2" fmla="*/ 949388 w 949388"/>
                  <a:gd name="connsiteY2" fmla="*/ 81414 h 85224"/>
                  <a:gd name="connsiteX3" fmla="*/ 133350 w 949388"/>
                  <a:gd name="connsiteY3" fmla="*/ 85224 h 85224"/>
                  <a:gd name="connsiteX4" fmla="*/ 0 w 949388"/>
                  <a:gd name="connsiteY4" fmla="*/ 0 h 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388" h="85224">
                    <a:moveTo>
                      <a:pt x="0" y="0"/>
                    </a:moveTo>
                    <a:lnTo>
                      <a:pt x="804608" y="0"/>
                    </a:lnTo>
                    <a:lnTo>
                      <a:pt x="949388" y="81414"/>
                    </a:lnTo>
                    <a:lnTo>
                      <a:pt x="133350" y="85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Chord 677">
                <a:extLst>
                  <a:ext uri="{FF2B5EF4-FFF2-40B4-BE49-F238E27FC236}">
                    <a16:creationId xmlns:a16="http://schemas.microsoft.com/office/drawing/2014/main" id="{5A98F328-DAB7-D162-4C4A-749A2AEB61CD}"/>
                  </a:ext>
                </a:extLst>
              </p:cNvPr>
              <p:cNvSpPr/>
              <p:nvPr/>
            </p:nvSpPr>
            <p:spPr>
              <a:xfrm rot="5400000">
                <a:off x="4817881" y="3732908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F17C1D3B-0AA2-BE3E-D99E-EF4501B60FAA}"/>
                  </a:ext>
                </a:extLst>
              </p:cNvPr>
              <p:cNvSpPr/>
              <p:nvPr/>
            </p:nvSpPr>
            <p:spPr>
              <a:xfrm rot="3535292" flipH="1">
                <a:off x="3440928" y="2864719"/>
                <a:ext cx="2181287" cy="2336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Chord 679">
                <a:extLst>
                  <a:ext uri="{FF2B5EF4-FFF2-40B4-BE49-F238E27FC236}">
                    <a16:creationId xmlns:a16="http://schemas.microsoft.com/office/drawing/2014/main" id="{25B605CD-29B5-5A4F-D1C4-9F408BFD0895}"/>
                  </a:ext>
                </a:extLst>
              </p:cNvPr>
              <p:cNvSpPr/>
              <p:nvPr/>
            </p:nvSpPr>
            <p:spPr>
              <a:xfrm rot="5400000">
                <a:off x="4908217" y="3777071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B36FE3D2-185E-3B11-1429-02AB58005096}"/>
                  </a:ext>
                </a:extLst>
              </p:cNvPr>
              <p:cNvSpPr/>
              <p:nvPr/>
            </p:nvSpPr>
            <p:spPr>
              <a:xfrm>
                <a:off x="589279" y="4174106"/>
                <a:ext cx="4176414" cy="23676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205">
                <a:extLst>
                  <a:ext uri="{FF2B5EF4-FFF2-40B4-BE49-F238E27FC236}">
                    <a16:creationId xmlns:a16="http://schemas.microsoft.com/office/drawing/2014/main" id="{BECE93B0-455E-146C-DDBD-480025F72F49}"/>
                  </a:ext>
                </a:extLst>
              </p:cNvPr>
              <p:cNvSpPr/>
              <p:nvPr/>
            </p:nvSpPr>
            <p:spPr>
              <a:xfrm>
                <a:off x="1111283" y="4122508"/>
                <a:ext cx="3654410" cy="53468"/>
              </a:xfrm>
              <a:custGeom>
                <a:avLst/>
                <a:gdLst>
                  <a:gd name="connsiteX0" fmla="*/ 0 w 3654410"/>
                  <a:gd name="connsiteY0" fmla="*/ 0 h 53468"/>
                  <a:gd name="connsiteX1" fmla="*/ 3654410 w 3654410"/>
                  <a:gd name="connsiteY1" fmla="*/ 0 h 53468"/>
                  <a:gd name="connsiteX2" fmla="*/ 3654410 w 3654410"/>
                  <a:gd name="connsiteY2" fmla="*/ 53468 h 53468"/>
                  <a:gd name="connsiteX3" fmla="*/ 0 w 3654410"/>
                  <a:gd name="connsiteY3" fmla="*/ 53468 h 53468"/>
                  <a:gd name="connsiteX4" fmla="*/ 0 w 3654410"/>
                  <a:gd name="connsiteY4" fmla="*/ 0 h 53468"/>
                  <a:gd name="connsiteX0" fmla="*/ 0 w 3654410"/>
                  <a:gd name="connsiteY0" fmla="*/ 0 h 53468"/>
                  <a:gd name="connsiteX1" fmla="*/ 3595355 w 3654410"/>
                  <a:gd name="connsiteY1" fmla="*/ 11430 h 53468"/>
                  <a:gd name="connsiteX2" fmla="*/ 3654410 w 3654410"/>
                  <a:gd name="connsiteY2" fmla="*/ 53468 h 53468"/>
                  <a:gd name="connsiteX3" fmla="*/ 0 w 3654410"/>
                  <a:gd name="connsiteY3" fmla="*/ 53468 h 53468"/>
                  <a:gd name="connsiteX4" fmla="*/ 0 w 3654410"/>
                  <a:gd name="connsiteY4" fmla="*/ 0 h 53468"/>
                  <a:gd name="connsiteX0" fmla="*/ 0 w 3654410"/>
                  <a:gd name="connsiteY0" fmla="*/ 0 h 53468"/>
                  <a:gd name="connsiteX1" fmla="*/ 3589640 w 3654410"/>
                  <a:gd name="connsiteY1" fmla="*/ 7620 h 53468"/>
                  <a:gd name="connsiteX2" fmla="*/ 3654410 w 3654410"/>
                  <a:gd name="connsiteY2" fmla="*/ 53468 h 53468"/>
                  <a:gd name="connsiteX3" fmla="*/ 0 w 3654410"/>
                  <a:gd name="connsiteY3" fmla="*/ 53468 h 53468"/>
                  <a:gd name="connsiteX4" fmla="*/ 0 w 3654410"/>
                  <a:gd name="connsiteY4" fmla="*/ 0 h 5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10" h="53468">
                    <a:moveTo>
                      <a:pt x="0" y="0"/>
                    </a:moveTo>
                    <a:lnTo>
                      <a:pt x="3589640" y="7620"/>
                    </a:lnTo>
                    <a:lnTo>
                      <a:pt x="3654410" y="53468"/>
                    </a:lnTo>
                    <a:lnTo>
                      <a:pt x="0" y="53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70">
                <a:extLst>
                  <a:ext uri="{FF2B5EF4-FFF2-40B4-BE49-F238E27FC236}">
                    <a16:creationId xmlns:a16="http://schemas.microsoft.com/office/drawing/2014/main" id="{78010447-1C78-AB8F-23B3-D2A532E5EDAA}"/>
                  </a:ext>
                </a:extLst>
              </p:cNvPr>
              <p:cNvSpPr/>
              <p:nvPr/>
            </p:nvSpPr>
            <p:spPr>
              <a:xfrm>
                <a:off x="3081647" y="1396330"/>
                <a:ext cx="407823" cy="43532"/>
              </a:xfrm>
              <a:custGeom>
                <a:avLst/>
                <a:gdLst>
                  <a:gd name="connsiteX0" fmla="*/ 0 w 357553"/>
                  <a:gd name="connsiteY0" fmla="*/ 0 h 205740"/>
                  <a:gd name="connsiteX1" fmla="*/ 357553 w 357553"/>
                  <a:gd name="connsiteY1" fmla="*/ 0 h 205740"/>
                  <a:gd name="connsiteX2" fmla="*/ 357553 w 357553"/>
                  <a:gd name="connsiteY2" fmla="*/ 205740 h 205740"/>
                  <a:gd name="connsiteX3" fmla="*/ 0 w 357553"/>
                  <a:gd name="connsiteY3" fmla="*/ 205740 h 205740"/>
                  <a:gd name="connsiteX4" fmla="*/ 0 w 357553"/>
                  <a:gd name="connsiteY4" fmla="*/ 0 h 205740"/>
                  <a:gd name="connsiteX0" fmla="*/ 0 w 458518"/>
                  <a:gd name="connsiteY0" fmla="*/ 177165 h 205740"/>
                  <a:gd name="connsiteX1" fmla="*/ 458518 w 458518"/>
                  <a:gd name="connsiteY1" fmla="*/ 0 h 205740"/>
                  <a:gd name="connsiteX2" fmla="*/ 458518 w 458518"/>
                  <a:gd name="connsiteY2" fmla="*/ 205740 h 205740"/>
                  <a:gd name="connsiteX3" fmla="*/ 100965 w 458518"/>
                  <a:gd name="connsiteY3" fmla="*/ 205740 h 205740"/>
                  <a:gd name="connsiteX4" fmla="*/ 0 w 458518"/>
                  <a:gd name="connsiteY4" fmla="*/ 177165 h 205740"/>
                  <a:gd name="connsiteX0" fmla="*/ 0 w 458518"/>
                  <a:gd name="connsiteY0" fmla="*/ 17145 h 45720"/>
                  <a:gd name="connsiteX1" fmla="*/ 290878 w 458518"/>
                  <a:gd name="connsiteY1" fmla="*/ 0 h 45720"/>
                  <a:gd name="connsiteX2" fmla="*/ 458518 w 458518"/>
                  <a:gd name="connsiteY2" fmla="*/ 45720 h 45720"/>
                  <a:gd name="connsiteX3" fmla="*/ 100965 w 458518"/>
                  <a:gd name="connsiteY3" fmla="*/ 45720 h 45720"/>
                  <a:gd name="connsiteX4" fmla="*/ 0 w 458518"/>
                  <a:gd name="connsiteY4" fmla="*/ 17145 h 45720"/>
                  <a:gd name="connsiteX0" fmla="*/ 0 w 458518"/>
                  <a:gd name="connsiteY0" fmla="*/ 1905 h 30480"/>
                  <a:gd name="connsiteX1" fmla="*/ 288973 w 458518"/>
                  <a:gd name="connsiteY1" fmla="*/ 0 h 30480"/>
                  <a:gd name="connsiteX2" fmla="*/ 458518 w 458518"/>
                  <a:gd name="connsiteY2" fmla="*/ 30480 h 30480"/>
                  <a:gd name="connsiteX3" fmla="*/ 100965 w 458518"/>
                  <a:gd name="connsiteY3" fmla="*/ 30480 h 30480"/>
                  <a:gd name="connsiteX4" fmla="*/ 0 w 458518"/>
                  <a:gd name="connsiteY4" fmla="*/ 1905 h 30480"/>
                  <a:gd name="connsiteX0" fmla="*/ 0 w 399463"/>
                  <a:gd name="connsiteY0" fmla="*/ 1905 h 30480"/>
                  <a:gd name="connsiteX1" fmla="*/ 288973 w 399463"/>
                  <a:gd name="connsiteY1" fmla="*/ 0 h 30480"/>
                  <a:gd name="connsiteX2" fmla="*/ 399463 w 399463"/>
                  <a:gd name="connsiteY2" fmla="*/ 24765 h 30480"/>
                  <a:gd name="connsiteX3" fmla="*/ 100965 w 399463"/>
                  <a:gd name="connsiteY3" fmla="*/ 30480 h 30480"/>
                  <a:gd name="connsiteX4" fmla="*/ 0 w 399463"/>
                  <a:gd name="connsiteY4" fmla="*/ 1905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63" h="30480">
                    <a:moveTo>
                      <a:pt x="0" y="1905"/>
                    </a:moveTo>
                    <a:lnTo>
                      <a:pt x="288973" y="0"/>
                    </a:lnTo>
                    <a:lnTo>
                      <a:pt x="399463" y="24765"/>
                    </a:lnTo>
                    <a:lnTo>
                      <a:pt x="100965" y="30480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70">
                <a:extLst>
                  <a:ext uri="{FF2B5EF4-FFF2-40B4-BE49-F238E27FC236}">
                    <a16:creationId xmlns:a16="http://schemas.microsoft.com/office/drawing/2014/main" id="{360B8216-562F-D4D6-CA82-E9238F9E58FA}"/>
                  </a:ext>
                </a:extLst>
              </p:cNvPr>
              <p:cNvSpPr/>
              <p:nvPr/>
            </p:nvSpPr>
            <p:spPr>
              <a:xfrm>
                <a:off x="3981921" y="1400580"/>
                <a:ext cx="407823" cy="43532"/>
              </a:xfrm>
              <a:custGeom>
                <a:avLst/>
                <a:gdLst>
                  <a:gd name="connsiteX0" fmla="*/ 0 w 357553"/>
                  <a:gd name="connsiteY0" fmla="*/ 0 h 205740"/>
                  <a:gd name="connsiteX1" fmla="*/ 357553 w 357553"/>
                  <a:gd name="connsiteY1" fmla="*/ 0 h 205740"/>
                  <a:gd name="connsiteX2" fmla="*/ 357553 w 357553"/>
                  <a:gd name="connsiteY2" fmla="*/ 205740 h 205740"/>
                  <a:gd name="connsiteX3" fmla="*/ 0 w 357553"/>
                  <a:gd name="connsiteY3" fmla="*/ 205740 h 205740"/>
                  <a:gd name="connsiteX4" fmla="*/ 0 w 357553"/>
                  <a:gd name="connsiteY4" fmla="*/ 0 h 205740"/>
                  <a:gd name="connsiteX0" fmla="*/ 0 w 458518"/>
                  <a:gd name="connsiteY0" fmla="*/ 177165 h 205740"/>
                  <a:gd name="connsiteX1" fmla="*/ 458518 w 458518"/>
                  <a:gd name="connsiteY1" fmla="*/ 0 h 205740"/>
                  <a:gd name="connsiteX2" fmla="*/ 458518 w 458518"/>
                  <a:gd name="connsiteY2" fmla="*/ 205740 h 205740"/>
                  <a:gd name="connsiteX3" fmla="*/ 100965 w 458518"/>
                  <a:gd name="connsiteY3" fmla="*/ 205740 h 205740"/>
                  <a:gd name="connsiteX4" fmla="*/ 0 w 458518"/>
                  <a:gd name="connsiteY4" fmla="*/ 177165 h 205740"/>
                  <a:gd name="connsiteX0" fmla="*/ 0 w 458518"/>
                  <a:gd name="connsiteY0" fmla="*/ 17145 h 45720"/>
                  <a:gd name="connsiteX1" fmla="*/ 290878 w 458518"/>
                  <a:gd name="connsiteY1" fmla="*/ 0 h 45720"/>
                  <a:gd name="connsiteX2" fmla="*/ 458518 w 458518"/>
                  <a:gd name="connsiteY2" fmla="*/ 45720 h 45720"/>
                  <a:gd name="connsiteX3" fmla="*/ 100965 w 458518"/>
                  <a:gd name="connsiteY3" fmla="*/ 45720 h 45720"/>
                  <a:gd name="connsiteX4" fmla="*/ 0 w 458518"/>
                  <a:gd name="connsiteY4" fmla="*/ 17145 h 45720"/>
                  <a:gd name="connsiteX0" fmla="*/ 0 w 458518"/>
                  <a:gd name="connsiteY0" fmla="*/ 1905 h 30480"/>
                  <a:gd name="connsiteX1" fmla="*/ 288973 w 458518"/>
                  <a:gd name="connsiteY1" fmla="*/ 0 h 30480"/>
                  <a:gd name="connsiteX2" fmla="*/ 458518 w 458518"/>
                  <a:gd name="connsiteY2" fmla="*/ 30480 h 30480"/>
                  <a:gd name="connsiteX3" fmla="*/ 100965 w 458518"/>
                  <a:gd name="connsiteY3" fmla="*/ 30480 h 30480"/>
                  <a:gd name="connsiteX4" fmla="*/ 0 w 458518"/>
                  <a:gd name="connsiteY4" fmla="*/ 1905 h 30480"/>
                  <a:gd name="connsiteX0" fmla="*/ 0 w 399463"/>
                  <a:gd name="connsiteY0" fmla="*/ 1905 h 30480"/>
                  <a:gd name="connsiteX1" fmla="*/ 288973 w 399463"/>
                  <a:gd name="connsiteY1" fmla="*/ 0 h 30480"/>
                  <a:gd name="connsiteX2" fmla="*/ 399463 w 399463"/>
                  <a:gd name="connsiteY2" fmla="*/ 24765 h 30480"/>
                  <a:gd name="connsiteX3" fmla="*/ 100965 w 399463"/>
                  <a:gd name="connsiteY3" fmla="*/ 30480 h 30480"/>
                  <a:gd name="connsiteX4" fmla="*/ 0 w 399463"/>
                  <a:gd name="connsiteY4" fmla="*/ 1905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63" h="30480">
                    <a:moveTo>
                      <a:pt x="0" y="1905"/>
                    </a:moveTo>
                    <a:lnTo>
                      <a:pt x="288973" y="0"/>
                    </a:lnTo>
                    <a:lnTo>
                      <a:pt x="399463" y="24765"/>
                    </a:lnTo>
                    <a:lnTo>
                      <a:pt x="100965" y="30480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rgbClr val="FFC000"/>
              </a:solidFill>
              <a:ln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5" name="Group 684">
                <a:extLst>
                  <a:ext uri="{FF2B5EF4-FFF2-40B4-BE49-F238E27FC236}">
                    <a16:creationId xmlns:a16="http://schemas.microsoft.com/office/drawing/2014/main" id="{512328A4-F641-F70E-69A5-3A89AF03ABA2}"/>
                  </a:ext>
                </a:extLst>
              </p:cNvPr>
              <p:cNvGrpSpPr/>
              <p:nvPr/>
            </p:nvGrpSpPr>
            <p:grpSpPr>
              <a:xfrm>
                <a:off x="1118907" y="3995429"/>
                <a:ext cx="2476639" cy="1747011"/>
                <a:chOff x="438867" y="3762339"/>
                <a:chExt cx="2476639" cy="1747011"/>
              </a:xfrm>
            </p:grpSpPr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76A58F58-BD0D-02FB-F3CB-D10AF8219D53}"/>
                    </a:ext>
                  </a:extLst>
                </p:cNvPr>
                <p:cNvGrpSpPr/>
                <p:nvPr/>
              </p:nvGrpSpPr>
              <p:grpSpPr>
                <a:xfrm>
                  <a:off x="438867" y="4312734"/>
                  <a:ext cx="2476639" cy="1196616"/>
                  <a:chOff x="1929174" y="3556354"/>
                  <a:chExt cx="2476639" cy="1196616"/>
                </a:xfrm>
              </p:grpSpPr>
              <p:grpSp>
                <p:nvGrpSpPr>
                  <p:cNvPr id="691" name="Group 690">
                    <a:extLst>
                      <a:ext uri="{FF2B5EF4-FFF2-40B4-BE49-F238E27FC236}">
                        <a16:creationId xmlns:a16="http://schemas.microsoft.com/office/drawing/2014/main" id="{AADE7FB2-3D64-ABEE-EBEC-A2159394CC97}"/>
                      </a:ext>
                    </a:extLst>
                  </p:cNvPr>
                  <p:cNvGrpSpPr/>
                  <p:nvPr/>
                </p:nvGrpSpPr>
                <p:grpSpPr>
                  <a:xfrm>
                    <a:off x="1929174" y="3590433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707" name="Oval 706">
                      <a:extLst>
                        <a:ext uri="{FF2B5EF4-FFF2-40B4-BE49-F238E27FC236}">
                          <a16:creationId xmlns:a16="http://schemas.microsoft.com/office/drawing/2014/main" id="{2067FDA5-DCE8-45CA-5287-554456228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8" name="Oval 707">
                      <a:extLst>
                        <a:ext uri="{FF2B5EF4-FFF2-40B4-BE49-F238E27FC236}">
                          <a16:creationId xmlns:a16="http://schemas.microsoft.com/office/drawing/2014/main" id="{27491C04-F905-6597-E3BD-0648187C1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2" name="Group 691">
                    <a:extLst>
                      <a:ext uri="{FF2B5EF4-FFF2-40B4-BE49-F238E27FC236}">
                        <a16:creationId xmlns:a16="http://schemas.microsoft.com/office/drawing/2014/main" id="{C1608FE4-BA58-2018-A90E-D9B64BBC9DBE}"/>
                      </a:ext>
                    </a:extLst>
                  </p:cNvPr>
                  <p:cNvGrpSpPr/>
                  <p:nvPr/>
                </p:nvGrpSpPr>
                <p:grpSpPr>
                  <a:xfrm>
                    <a:off x="2930074" y="3556354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705" name="Oval 704">
                      <a:extLst>
                        <a:ext uri="{FF2B5EF4-FFF2-40B4-BE49-F238E27FC236}">
                          <a16:creationId xmlns:a16="http://schemas.microsoft.com/office/drawing/2014/main" id="{7C28FB02-509E-3BFF-4639-3D66F43D6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6" name="Oval 705">
                      <a:extLst>
                        <a:ext uri="{FF2B5EF4-FFF2-40B4-BE49-F238E27FC236}">
                          <a16:creationId xmlns:a16="http://schemas.microsoft.com/office/drawing/2014/main" id="{08ED6B37-9A26-4323-1D50-E64A77A42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93" name="Flowchart: Terminator 83">
                    <a:extLst>
                      <a:ext uri="{FF2B5EF4-FFF2-40B4-BE49-F238E27FC236}">
                        <a16:creationId xmlns:a16="http://schemas.microsoft.com/office/drawing/2014/main" id="{F550D46B-FA3C-5DD3-03F0-A5EE27CE5870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127829" y="3922637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4" name="Freeform 46">
                    <a:extLst>
                      <a:ext uri="{FF2B5EF4-FFF2-40B4-BE49-F238E27FC236}">
                        <a16:creationId xmlns:a16="http://schemas.microsoft.com/office/drawing/2014/main" id="{EBA9EF8D-C589-83EB-E140-68809BD05C65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514885" y="3569987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ounded Rectangle 43">
                    <a:extLst>
                      <a:ext uri="{FF2B5EF4-FFF2-40B4-BE49-F238E27FC236}">
                        <a16:creationId xmlns:a16="http://schemas.microsoft.com/office/drawing/2014/main" id="{EC8336BF-9921-613D-8FB0-546AD87EEA9F}"/>
                      </a:ext>
                    </a:extLst>
                  </p:cNvPr>
                  <p:cNvSpPr/>
                  <p:nvPr/>
                </p:nvSpPr>
                <p:spPr>
                  <a:xfrm>
                    <a:off x="2755904" y="3816529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Flowchart: Terminator 86">
                    <a:extLst>
                      <a:ext uri="{FF2B5EF4-FFF2-40B4-BE49-F238E27FC236}">
                        <a16:creationId xmlns:a16="http://schemas.microsoft.com/office/drawing/2014/main" id="{C03E6F9A-CA58-795B-4711-17491F028083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126929" y="3956716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7" name="Group 696">
                    <a:extLst>
                      <a:ext uri="{FF2B5EF4-FFF2-40B4-BE49-F238E27FC236}">
                        <a16:creationId xmlns:a16="http://schemas.microsoft.com/office/drawing/2014/main" id="{5802A1ED-16EE-0430-D26E-A6ED4780F576}"/>
                      </a:ext>
                    </a:extLst>
                  </p:cNvPr>
                  <p:cNvGrpSpPr/>
                  <p:nvPr/>
                </p:nvGrpSpPr>
                <p:grpSpPr>
                  <a:xfrm>
                    <a:off x="2406107" y="3824503"/>
                    <a:ext cx="998806" cy="928467"/>
                    <a:chOff x="3598985" y="4196862"/>
                    <a:chExt cx="832338" cy="773722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703" name="Oval 702">
                      <a:extLst>
                        <a:ext uri="{FF2B5EF4-FFF2-40B4-BE49-F238E27FC236}">
                          <a16:creationId xmlns:a16="http://schemas.microsoft.com/office/drawing/2014/main" id="{E944DA66-877E-DC5C-EF30-AB0CD102D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Oval 703">
                      <a:extLst>
                        <a:ext uri="{FF2B5EF4-FFF2-40B4-BE49-F238E27FC236}">
                          <a16:creationId xmlns:a16="http://schemas.microsoft.com/office/drawing/2014/main" id="{704BF301-D9AB-2E04-4C1F-378D1D1FB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solidFill>
                      <a:srgbClr val="D0CECE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98" name="Straight Connector 697">
                    <a:extLst>
                      <a:ext uri="{FF2B5EF4-FFF2-40B4-BE49-F238E27FC236}">
                        <a16:creationId xmlns:a16="http://schemas.microsoft.com/office/drawing/2014/main" id="{35C1EC7A-C565-6B53-F718-7D1F68B807AF}"/>
                      </a:ext>
                    </a:extLst>
                  </p:cNvPr>
                  <p:cNvCxnSpPr/>
                  <p:nvPr/>
                </p:nvCxnSpPr>
                <p:spPr>
                  <a:xfrm>
                    <a:off x="2538778" y="3750331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>
                    <a:extLst>
                      <a:ext uri="{FF2B5EF4-FFF2-40B4-BE49-F238E27FC236}">
                        <a16:creationId xmlns:a16="http://schemas.microsoft.com/office/drawing/2014/main" id="{F88348E2-E5D6-4072-A22C-BF406E2F44C8}"/>
                      </a:ext>
                    </a:extLst>
                  </p:cNvPr>
                  <p:cNvCxnSpPr/>
                  <p:nvPr/>
                </p:nvCxnSpPr>
                <p:spPr>
                  <a:xfrm>
                    <a:off x="2594393" y="3699979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ABA54569-FC05-2DB0-1AE8-1320BABBB38D}"/>
                      </a:ext>
                    </a:extLst>
                  </p:cNvPr>
                  <p:cNvGrpSpPr/>
                  <p:nvPr/>
                </p:nvGrpSpPr>
                <p:grpSpPr>
                  <a:xfrm>
                    <a:off x="3407007" y="3790424"/>
                    <a:ext cx="998806" cy="928467"/>
                    <a:chOff x="3598985" y="4196862"/>
                    <a:chExt cx="832338" cy="773722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701" name="Oval 700">
                      <a:extLst>
                        <a:ext uri="{FF2B5EF4-FFF2-40B4-BE49-F238E27FC236}">
                          <a16:creationId xmlns:a16="http://schemas.microsoft.com/office/drawing/2014/main" id="{904FB223-BCA3-E29E-43F0-4DE47FAB5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Oval 701">
                      <a:extLst>
                        <a:ext uri="{FF2B5EF4-FFF2-40B4-BE49-F238E27FC236}">
                          <a16:creationId xmlns:a16="http://schemas.microsoft.com/office/drawing/2014/main" id="{79AB7160-E07D-D437-3E0E-BAD9AD6E29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solidFill>
                      <a:srgbClr val="D0CECE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87" name="Can 2">
                  <a:extLst>
                    <a:ext uri="{FF2B5EF4-FFF2-40B4-BE49-F238E27FC236}">
                      <a16:creationId xmlns:a16="http://schemas.microsoft.com/office/drawing/2014/main" id="{10B0DA70-4365-3984-0792-B807E0395749}"/>
                    </a:ext>
                  </a:extLst>
                </p:cNvPr>
                <p:cNvSpPr/>
                <p:nvPr/>
              </p:nvSpPr>
              <p:spPr>
                <a:xfrm>
                  <a:off x="1343960" y="4175634"/>
                  <a:ext cx="443846" cy="386862"/>
                </a:xfrm>
                <a:prstGeom prst="can">
                  <a:avLst/>
                </a:prstGeom>
                <a:solidFill>
                  <a:srgbClr val="3B3838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>
                  <a:extLst>
                    <a:ext uri="{FF2B5EF4-FFF2-40B4-BE49-F238E27FC236}">
                      <a16:creationId xmlns:a16="http://schemas.microsoft.com/office/drawing/2014/main" id="{7557488F-A41E-ADC3-60D3-19495233ABE7}"/>
                    </a:ext>
                  </a:extLst>
                </p:cNvPr>
                <p:cNvSpPr/>
                <p:nvPr/>
              </p:nvSpPr>
              <p:spPr>
                <a:xfrm>
                  <a:off x="1227796" y="3837949"/>
                  <a:ext cx="804608" cy="44547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91">
                  <a:extLst>
                    <a:ext uri="{FF2B5EF4-FFF2-40B4-BE49-F238E27FC236}">
                      <a16:creationId xmlns:a16="http://schemas.microsoft.com/office/drawing/2014/main" id="{6108C418-50DB-D9DE-4FF7-BC858F715801}"/>
                    </a:ext>
                  </a:extLst>
                </p:cNvPr>
                <p:cNvSpPr/>
                <p:nvPr/>
              </p:nvSpPr>
              <p:spPr>
                <a:xfrm>
                  <a:off x="1086128" y="3762339"/>
                  <a:ext cx="141668" cy="521677"/>
                </a:xfrm>
                <a:custGeom>
                  <a:avLst/>
                  <a:gdLst>
                    <a:gd name="connsiteX0" fmla="*/ 0 w 804608"/>
                    <a:gd name="connsiteY0" fmla="*/ 0 h 445477"/>
                    <a:gd name="connsiteX1" fmla="*/ 804608 w 804608"/>
                    <a:gd name="connsiteY1" fmla="*/ 0 h 445477"/>
                    <a:gd name="connsiteX2" fmla="*/ 804608 w 804608"/>
                    <a:gd name="connsiteY2" fmla="*/ 445477 h 445477"/>
                    <a:gd name="connsiteX3" fmla="*/ 0 w 804608"/>
                    <a:gd name="connsiteY3" fmla="*/ 445477 h 445477"/>
                    <a:gd name="connsiteX4" fmla="*/ 0 w 804608"/>
                    <a:gd name="connsiteY4" fmla="*/ 0 h 445477"/>
                    <a:gd name="connsiteX0" fmla="*/ 666750 w 804608"/>
                    <a:gd name="connsiteY0" fmla="*/ 0 h 521677"/>
                    <a:gd name="connsiteX1" fmla="*/ 804608 w 804608"/>
                    <a:gd name="connsiteY1" fmla="*/ 76200 h 521677"/>
                    <a:gd name="connsiteX2" fmla="*/ 804608 w 804608"/>
                    <a:gd name="connsiteY2" fmla="*/ 521677 h 521677"/>
                    <a:gd name="connsiteX3" fmla="*/ 0 w 804608"/>
                    <a:gd name="connsiteY3" fmla="*/ 521677 h 521677"/>
                    <a:gd name="connsiteX4" fmla="*/ 666750 w 804608"/>
                    <a:gd name="connsiteY4" fmla="*/ 0 h 521677"/>
                    <a:gd name="connsiteX0" fmla="*/ 34290 w 172148"/>
                    <a:gd name="connsiteY0" fmla="*/ 0 h 521677"/>
                    <a:gd name="connsiteX1" fmla="*/ 172148 w 172148"/>
                    <a:gd name="connsiteY1" fmla="*/ 76200 h 521677"/>
                    <a:gd name="connsiteX2" fmla="*/ 172148 w 172148"/>
                    <a:gd name="connsiteY2" fmla="*/ 521677 h 521677"/>
                    <a:gd name="connsiteX3" fmla="*/ 0 w 172148"/>
                    <a:gd name="connsiteY3" fmla="*/ 426427 h 521677"/>
                    <a:gd name="connsiteX4" fmla="*/ 34290 w 172148"/>
                    <a:gd name="connsiteY4" fmla="*/ 0 h 521677"/>
                    <a:gd name="connsiteX0" fmla="*/ 0 w 137858"/>
                    <a:gd name="connsiteY0" fmla="*/ 0 h 521677"/>
                    <a:gd name="connsiteX1" fmla="*/ 137858 w 137858"/>
                    <a:gd name="connsiteY1" fmla="*/ 76200 h 521677"/>
                    <a:gd name="connsiteX2" fmla="*/ 137858 w 137858"/>
                    <a:gd name="connsiteY2" fmla="*/ 521677 h 521677"/>
                    <a:gd name="connsiteX3" fmla="*/ 22860 w 137858"/>
                    <a:gd name="connsiteY3" fmla="*/ 426427 h 521677"/>
                    <a:gd name="connsiteX4" fmla="*/ 0 w 137858"/>
                    <a:gd name="connsiteY4" fmla="*/ 0 h 521677"/>
                    <a:gd name="connsiteX0" fmla="*/ 3810 w 141668"/>
                    <a:gd name="connsiteY0" fmla="*/ 0 h 521677"/>
                    <a:gd name="connsiteX1" fmla="*/ 141668 w 141668"/>
                    <a:gd name="connsiteY1" fmla="*/ 76200 h 521677"/>
                    <a:gd name="connsiteX2" fmla="*/ 141668 w 141668"/>
                    <a:gd name="connsiteY2" fmla="*/ 521677 h 521677"/>
                    <a:gd name="connsiteX3" fmla="*/ 0 w 141668"/>
                    <a:gd name="connsiteY3" fmla="*/ 426427 h 521677"/>
                    <a:gd name="connsiteX4" fmla="*/ 3810 w 141668"/>
                    <a:gd name="connsiteY4" fmla="*/ 0 h 521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68" h="521677">
                      <a:moveTo>
                        <a:pt x="3810" y="0"/>
                      </a:moveTo>
                      <a:lnTo>
                        <a:pt x="141668" y="76200"/>
                      </a:lnTo>
                      <a:lnTo>
                        <a:pt x="141668" y="521677"/>
                      </a:lnTo>
                      <a:lnTo>
                        <a:pt x="0" y="426427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3">
                  <a:extLst>
                    <a:ext uri="{FF2B5EF4-FFF2-40B4-BE49-F238E27FC236}">
                      <a16:creationId xmlns:a16="http://schemas.microsoft.com/office/drawing/2014/main" id="{DA04326A-7B06-0460-8B30-CBCD57A08788}"/>
                    </a:ext>
                  </a:extLst>
                </p:cNvPr>
                <p:cNvSpPr/>
                <p:nvPr/>
              </p:nvSpPr>
              <p:spPr>
                <a:xfrm>
                  <a:off x="1087379" y="3762816"/>
                  <a:ext cx="949388" cy="85224"/>
                </a:xfrm>
                <a:custGeom>
                  <a:avLst/>
                  <a:gdLst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0 w 804608"/>
                    <a:gd name="connsiteY3" fmla="*/ 424314 h 424314"/>
                    <a:gd name="connsiteX4" fmla="*/ 0 w 804608"/>
                    <a:gd name="connsiteY4" fmla="*/ 0 h 424314"/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179070 w 804608"/>
                    <a:gd name="connsiteY3" fmla="*/ 115704 h 424314"/>
                    <a:gd name="connsiteX4" fmla="*/ 0 w 804608"/>
                    <a:gd name="connsiteY4" fmla="*/ 0 h 424314"/>
                    <a:gd name="connsiteX0" fmla="*/ 0 w 957008"/>
                    <a:gd name="connsiteY0" fmla="*/ 0 h 115704"/>
                    <a:gd name="connsiteX1" fmla="*/ 804608 w 957008"/>
                    <a:gd name="connsiteY1" fmla="*/ 0 h 115704"/>
                    <a:gd name="connsiteX2" fmla="*/ 957008 w 957008"/>
                    <a:gd name="connsiteY2" fmla="*/ 81414 h 115704"/>
                    <a:gd name="connsiteX3" fmla="*/ 179070 w 957008"/>
                    <a:gd name="connsiteY3" fmla="*/ 115704 h 115704"/>
                    <a:gd name="connsiteX4" fmla="*/ 0 w 957008"/>
                    <a:gd name="connsiteY4" fmla="*/ 0 h 11570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716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4859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1414"/>
                    <a:gd name="connsiteX1" fmla="*/ 804608 w 957008"/>
                    <a:gd name="connsiteY1" fmla="*/ 0 h 81414"/>
                    <a:gd name="connsiteX2" fmla="*/ 957008 w 957008"/>
                    <a:gd name="connsiteY2" fmla="*/ 81414 h 81414"/>
                    <a:gd name="connsiteX3" fmla="*/ 148590 w 957008"/>
                    <a:gd name="connsiteY3" fmla="*/ 81414 h 81414"/>
                    <a:gd name="connsiteX4" fmla="*/ 0 w 957008"/>
                    <a:gd name="connsiteY4" fmla="*/ 0 h 8141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7760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49388"/>
                    <a:gd name="connsiteY0" fmla="*/ 0 h 85224"/>
                    <a:gd name="connsiteX1" fmla="*/ 804608 w 949388"/>
                    <a:gd name="connsiteY1" fmla="*/ 0 h 85224"/>
                    <a:gd name="connsiteX2" fmla="*/ 949388 w 949388"/>
                    <a:gd name="connsiteY2" fmla="*/ 81414 h 85224"/>
                    <a:gd name="connsiteX3" fmla="*/ 133350 w 949388"/>
                    <a:gd name="connsiteY3" fmla="*/ 85224 h 85224"/>
                    <a:gd name="connsiteX4" fmla="*/ 0 w 949388"/>
                    <a:gd name="connsiteY4" fmla="*/ 0 h 8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9388" h="85224">
                      <a:moveTo>
                        <a:pt x="0" y="0"/>
                      </a:moveTo>
                      <a:lnTo>
                        <a:pt x="804608" y="0"/>
                      </a:lnTo>
                      <a:lnTo>
                        <a:pt x="949388" y="81414"/>
                      </a:lnTo>
                      <a:lnTo>
                        <a:pt x="133350" y="85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9" name="Chord 708">
                <a:extLst>
                  <a:ext uri="{FF2B5EF4-FFF2-40B4-BE49-F238E27FC236}">
                    <a16:creationId xmlns:a16="http://schemas.microsoft.com/office/drawing/2014/main" id="{DD420847-F344-D1CE-F2F2-4891A29E30B5}"/>
                  </a:ext>
                </a:extLst>
              </p:cNvPr>
              <p:cNvSpPr/>
              <p:nvPr/>
            </p:nvSpPr>
            <p:spPr>
              <a:xfrm rot="5400000">
                <a:off x="1921877" y="3730757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1FC258CE-3157-3FBD-3016-3D90175079E3}"/>
                  </a:ext>
                </a:extLst>
              </p:cNvPr>
              <p:cNvSpPr/>
              <p:nvPr/>
            </p:nvSpPr>
            <p:spPr>
              <a:xfrm rot="18285160">
                <a:off x="1786159" y="2896429"/>
                <a:ext cx="2181287" cy="2336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Chord 710">
                <a:extLst>
                  <a:ext uri="{FF2B5EF4-FFF2-40B4-BE49-F238E27FC236}">
                    <a16:creationId xmlns:a16="http://schemas.microsoft.com/office/drawing/2014/main" id="{FB0BA1B1-EB28-CF25-628D-7E7D3DA2728B}"/>
                  </a:ext>
                </a:extLst>
              </p:cNvPr>
              <p:cNvSpPr/>
              <p:nvPr/>
            </p:nvSpPr>
            <p:spPr>
              <a:xfrm rot="5400000">
                <a:off x="2012213" y="3774920"/>
                <a:ext cx="558563" cy="558563"/>
              </a:xfrm>
              <a:prstGeom prst="chord">
                <a:avLst>
                  <a:gd name="adj1" fmla="val 5376800"/>
                  <a:gd name="adj2" fmla="val 16200000"/>
                </a:avLst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Block Arc 711">
                <a:extLst>
                  <a:ext uri="{FF2B5EF4-FFF2-40B4-BE49-F238E27FC236}">
                    <a16:creationId xmlns:a16="http://schemas.microsoft.com/office/drawing/2014/main" id="{E47D4805-4214-CE69-3F18-37365312D0F7}"/>
                  </a:ext>
                </a:extLst>
              </p:cNvPr>
              <p:cNvSpPr/>
              <p:nvPr/>
            </p:nvSpPr>
            <p:spPr>
              <a:xfrm rot="10800000">
                <a:off x="3184726" y="593602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AEC1C35D-BA5B-9007-1156-30EB1D401ECE}"/>
                  </a:ext>
                </a:extLst>
              </p:cNvPr>
              <p:cNvSpPr/>
              <p:nvPr/>
            </p:nvSpPr>
            <p:spPr>
              <a:xfrm>
                <a:off x="524778" y="4120346"/>
                <a:ext cx="395440" cy="23676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64D08E88-6DA8-EE4C-50C6-D414BF03A985}"/>
                  </a:ext>
                </a:extLst>
              </p:cNvPr>
              <p:cNvSpPr/>
              <p:nvPr/>
            </p:nvSpPr>
            <p:spPr>
              <a:xfrm>
                <a:off x="587213" y="4171525"/>
                <a:ext cx="1283497" cy="23676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124">
                <a:extLst>
                  <a:ext uri="{FF2B5EF4-FFF2-40B4-BE49-F238E27FC236}">
                    <a16:creationId xmlns:a16="http://schemas.microsoft.com/office/drawing/2014/main" id="{6601165E-BC9A-6118-CD85-BA2DA978DEA6}"/>
                  </a:ext>
                </a:extLst>
              </p:cNvPr>
              <p:cNvSpPr/>
              <p:nvPr/>
            </p:nvSpPr>
            <p:spPr>
              <a:xfrm>
                <a:off x="524778" y="4122509"/>
                <a:ext cx="64501" cy="288204"/>
              </a:xfrm>
              <a:custGeom>
                <a:avLst/>
                <a:gdLst>
                  <a:gd name="connsiteX0" fmla="*/ 0 w 64501"/>
                  <a:gd name="connsiteY0" fmla="*/ 0 h 236769"/>
                  <a:gd name="connsiteX1" fmla="*/ 64501 w 64501"/>
                  <a:gd name="connsiteY1" fmla="*/ 0 h 236769"/>
                  <a:gd name="connsiteX2" fmla="*/ 64501 w 64501"/>
                  <a:gd name="connsiteY2" fmla="*/ 236769 h 236769"/>
                  <a:gd name="connsiteX3" fmla="*/ 0 w 64501"/>
                  <a:gd name="connsiteY3" fmla="*/ 236769 h 236769"/>
                  <a:gd name="connsiteX4" fmla="*/ 0 w 64501"/>
                  <a:gd name="connsiteY4" fmla="*/ 0 h 236769"/>
                  <a:gd name="connsiteX0" fmla="*/ 0 w 64501"/>
                  <a:gd name="connsiteY0" fmla="*/ 0 h 288204"/>
                  <a:gd name="connsiteX1" fmla="*/ 64501 w 64501"/>
                  <a:gd name="connsiteY1" fmla="*/ 0 h 288204"/>
                  <a:gd name="connsiteX2" fmla="*/ 64501 w 64501"/>
                  <a:gd name="connsiteY2" fmla="*/ 288204 h 288204"/>
                  <a:gd name="connsiteX3" fmla="*/ 0 w 64501"/>
                  <a:gd name="connsiteY3" fmla="*/ 236769 h 288204"/>
                  <a:gd name="connsiteX4" fmla="*/ 0 w 64501"/>
                  <a:gd name="connsiteY4" fmla="*/ 0 h 288204"/>
                  <a:gd name="connsiteX0" fmla="*/ 0 w 68311"/>
                  <a:gd name="connsiteY0" fmla="*/ 0 h 288204"/>
                  <a:gd name="connsiteX1" fmla="*/ 68311 w 68311"/>
                  <a:gd name="connsiteY1" fmla="*/ 55245 h 288204"/>
                  <a:gd name="connsiteX2" fmla="*/ 64501 w 68311"/>
                  <a:gd name="connsiteY2" fmla="*/ 288204 h 288204"/>
                  <a:gd name="connsiteX3" fmla="*/ 0 w 68311"/>
                  <a:gd name="connsiteY3" fmla="*/ 236769 h 288204"/>
                  <a:gd name="connsiteX4" fmla="*/ 0 w 68311"/>
                  <a:gd name="connsiteY4" fmla="*/ 0 h 288204"/>
                  <a:gd name="connsiteX0" fmla="*/ 0 w 64501"/>
                  <a:gd name="connsiteY0" fmla="*/ 0 h 288204"/>
                  <a:gd name="connsiteX1" fmla="*/ 62596 w 64501"/>
                  <a:gd name="connsiteY1" fmla="*/ 47625 h 288204"/>
                  <a:gd name="connsiteX2" fmla="*/ 64501 w 64501"/>
                  <a:gd name="connsiteY2" fmla="*/ 288204 h 288204"/>
                  <a:gd name="connsiteX3" fmla="*/ 0 w 64501"/>
                  <a:gd name="connsiteY3" fmla="*/ 236769 h 288204"/>
                  <a:gd name="connsiteX4" fmla="*/ 0 w 64501"/>
                  <a:gd name="connsiteY4" fmla="*/ 0 h 288204"/>
                  <a:gd name="connsiteX0" fmla="*/ 0 w 66406"/>
                  <a:gd name="connsiteY0" fmla="*/ 0 h 288204"/>
                  <a:gd name="connsiteX1" fmla="*/ 66406 w 66406"/>
                  <a:gd name="connsiteY1" fmla="*/ 47625 h 288204"/>
                  <a:gd name="connsiteX2" fmla="*/ 64501 w 66406"/>
                  <a:gd name="connsiteY2" fmla="*/ 288204 h 288204"/>
                  <a:gd name="connsiteX3" fmla="*/ 0 w 66406"/>
                  <a:gd name="connsiteY3" fmla="*/ 236769 h 288204"/>
                  <a:gd name="connsiteX4" fmla="*/ 0 w 66406"/>
                  <a:gd name="connsiteY4" fmla="*/ 0 h 288204"/>
                  <a:gd name="connsiteX0" fmla="*/ 0 w 66406"/>
                  <a:gd name="connsiteY0" fmla="*/ 0 h 288204"/>
                  <a:gd name="connsiteX1" fmla="*/ 66406 w 66406"/>
                  <a:gd name="connsiteY1" fmla="*/ 47625 h 288204"/>
                  <a:gd name="connsiteX2" fmla="*/ 64501 w 66406"/>
                  <a:gd name="connsiteY2" fmla="*/ 288204 h 288204"/>
                  <a:gd name="connsiteX3" fmla="*/ 0 w 66406"/>
                  <a:gd name="connsiteY3" fmla="*/ 236769 h 288204"/>
                  <a:gd name="connsiteX4" fmla="*/ 0 w 66406"/>
                  <a:gd name="connsiteY4" fmla="*/ 0 h 288204"/>
                  <a:gd name="connsiteX0" fmla="*/ 0 w 64501"/>
                  <a:gd name="connsiteY0" fmla="*/ 0 h 288204"/>
                  <a:gd name="connsiteX1" fmla="*/ 62596 w 64501"/>
                  <a:gd name="connsiteY1" fmla="*/ 49530 h 288204"/>
                  <a:gd name="connsiteX2" fmla="*/ 64501 w 64501"/>
                  <a:gd name="connsiteY2" fmla="*/ 288204 h 288204"/>
                  <a:gd name="connsiteX3" fmla="*/ 0 w 64501"/>
                  <a:gd name="connsiteY3" fmla="*/ 236769 h 288204"/>
                  <a:gd name="connsiteX4" fmla="*/ 0 w 64501"/>
                  <a:gd name="connsiteY4" fmla="*/ 0 h 28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01" h="288204">
                    <a:moveTo>
                      <a:pt x="0" y="0"/>
                    </a:moveTo>
                    <a:lnTo>
                      <a:pt x="62596" y="49530"/>
                    </a:lnTo>
                    <a:lnTo>
                      <a:pt x="64501" y="288204"/>
                    </a:lnTo>
                    <a:lnTo>
                      <a:pt x="0" y="2367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125">
                <a:extLst>
                  <a:ext uri="{FF2B5EF4-FFF2-40B4-BE49-F238E27FC236}">
                    <a16:creationId xmlns:a16="http://schemas.microsoft.com/office/drawing/2014/main" id="{5F883276-1C93-FE27-75F7-C1E3BC0ABED7}"/>
                  </a:ext>
                </a:extLst>
              </p:cNvPr>
              <p:cNvSpPr/>
              <p:nvPr/>
            </p:nvSpPr>
            <p:spPr>
              <a:xfrm>
                <a:off x="523027" y="4120702"/>
                <a:ext cx="1340320" cy="51984"/>
              </a:xfrm>
              <a:custGeom>
                <a:avLst/>
                <a:gdLst>
                  <a:gd name="connsiteX0" fmla="*/ 0 w 395440"/>
                  <a:gd name="connsiteY0" fmla="*/ 0 h 236769"/>
                  <a:gd name="connsiteX1" fmla="*/ 395440 w 395440"/>
                  <a:gd name="connsiteY1" fmla="*/ 0 h 236769"/>
                  <a:gd name="connsiteX2" fmla="*/ 395440 w 395440"/>
                  <a:gd name="connsiteY2" fmla="*/ 236769 h 236769"/>
                  <a:gd name="connsiteX3" fmla="*/ 0 w 395440"/>
                  <a:gd name="connsiteY3" fmla="*/ 236769 h 236769"/>
                  <a:gd name="connsiteX4" fmla="*/ 0 w 395440"/>
                  <a:gd name="connsiteY4" fmla="*/ 0 h 236769"/>
                  <a:gd name="connsiteX0" fmla="*/ 0 w 395440"/>
                  <a:gd name="connsiteY0" fmla="*/ 0 h 236769"/>
                  <a:gd name="connsiteX1" fmla="*/ 395440 w 395440"/>
                  <a:gd name="connsiteY1" fmla="*/ 0 h 236769"/>
                  <a:gd name="connsiteX2" fmla="*/ 395440 w 395440"/>
                  <a:gd name="connsiteY2" fmla="*/ 236769 h 236769"/>
                  <a:gd name="connsiteX3" fmla="*/ 95250 w 395440"/>
                  <a:gd name="connsiteY3" fmla="*/ 51984 h 236769"/>
                  <a:gd name="connsiteX4" fmla="*/ 0 w 395440"/>
                  <a:gd name="connsiteY4" fmla="*/ 0 h 236769"/>
                  <a:gd name="connsiteX0" fmla="*/ 0 w 458305"/>
                  <a:gd name="connsiteY0" fmla="*/ 0 h 55794"/>
                  <a:gd name="connsiteX1" fmla="*/ 395440 w 458305"/>
                  <a:gd name="connsiteY1" fmla="*/ 0 h 55794"/>
                  <a:gd name="connsiteX2" fmla="*/ 458305 w 458305"/>
                  <a:gd name="connsiteY2" fmla="*/ 55794 h 55794"/>
                  <a:gd name="connsiteX3" fmla="*/ 95250 w 458305"/>
                  <a:gd name="connsiteY3" fmla="*/ 51984 h 55794"/>
                  <a:gd name="connsiteX4" fmla="*/ 0 w 458305"/>
                  <a:gd name="connsiteY4" fmla="*/ 0 h 55794"/>
                  <a:gd name="connsiteX0" fmla="*/ 0 w 458305"/>
                  <a:gd name="connsiteY0" fmla="*/ 0 h 59604"/>
                  <a:gd name="connsiteX1" fmla="*/ 395440 w 458305"/>
                  <a:gd name="connsiteY1" fmla="*/ 0 h 59604"/>
                  <a:gd name="connsiteX2" fmla="*/ 458305 w 458305"/>
                  <a:gd name="connsiteY2" fmla="*/ 55794 h 59604"/>
                  <a:gd name="connsiteX3" fmla="*/ 60960 w 458305"/>
                  <a:gd name="connsiteY3" fmla="*/ 59604 h 59604"/>
                  <a:gd name="connsiteX4" fmla="*/ 0 w 458305"/>
                  <a:gd name="connsiteY4" fmla="*/ 0 h 59604"/>
                  <a:gd name="connsiteX0" fmla="*/ 0 w 454495"/>
                  <a:gd name="connsiteY0" fmla="*/ 0 h 59604"/>
                  <a:gd name="connsiteX1" fmla="*/ 395440 w 454495"/>
                  <a:gd name="connsiteY1" fmla="*/ 0 h 59604"/>
                  <a:gd name="connsiteX2" fmla="*/ 454495 w 454495"/>
                  <a:gd name="connsiteY2" fmla="*/ 48174 h 59604"/>
                  <a:gd name="connsiteX3" fmla="*/ 60960 w 454495"/>
                  <a:gd name="connsiteY3" fmla="*/ 59604 h 59604"/>
                  <a:gd name="connsiteX4" fmla="*/ 0 w 454495"/>
                  <a:gd name="connsiteY4" fmla="*/ 0 h 59604"/>
                  <a:gd name="connsiteX0" fmla="*/ 0 w 454495"/>
                  <a:gd name="connsiteY0" fmla="*/ 0 h 51984"/>
                  <a:gd name="connsiteX1" fmla="*/ 395440 w 454495"/>
                  <a:gd name="connsiteY1" fmla="*/ 0 h 51984"/>
                  <a:gd name="connsiteX2" fmla="*/ 454495 w 454495"/>
                  <a:gd name="connsiteY2" fmla="*/ 48174 h 51984"/>
                  <a:gd name="connsiteX3" fmla="*/ 60960 w 454495"/>
                  <a:gd name="connsiteY3" fmla="*/ 51984 h 51984"/>
                  <a:gd name="connsiteX4" fmla="*/ 0 w 454495"/>
                  <a:gd name="connsiteY4" fmla="*/ 0 h 51984"/>
                  <a:gd name="connsiteX0" fmla="*/ 0 w 454495"/>
                  <a:gd name="connsiteY0" fmla="*/ 0 h 51984"/>
                  <a:gd name="connsiteX1" fmla="*/ 395440 w 454495"/>
                  <a:gd name="connsiteY1" fmla="*/ 0 h 51984"/>
                  <a:gd name="connsiteX2" fmla="*/ 454495 w 454495"/>
                  <a:gd name="connsiteY2" fmla="*/ 48174 h 51984"/>
                  <a:gd name="connsiteX3" fmla="*/ 62865 w 454495"/>
                  <a:gd name="connsiteY3" fmla="*/ 51984 h 51984"/>
                  <a:gd name="connsiteX4" fmla="*/ 0 w 454495"/>
                  <a:gd name="connsiteY4" fmla="*/ 0 h 51984"/>
                  <a:gd name="connsiteX0" fmla="*/ 0 w 448780"/>
                  <a:gd name="connsiteY0" fmla="*/ 0 h 51984"/>
                  <a:gd name="connsiteX1" fmla="*/ 395440 w 448780"/>
                  <a:gd name="connsiteY1" fmla="*/ 0 h 51984"/>
                  <a:gd name="connsiteX2" fmla="*/ 448780 w 448780"/>
                  <a:gd name="connsiteY2" fmla="*/ 40554 h 51984"/>
                  <a:gd name="connsiteX3" fmla="*/ 62865 w 448780"/>
                  <a:gd name="connsiteY3" fmla="*/ 51984 h 51984"/>
                  <a:gd name="connsiteX4" fmla="*/ 0 w 448780"/>
                  <a:gd name="connsiteY4" fmla="*/ 0 h 51984"/>
                  <a:gd name="connsiteX0" fmla="*/ 0 w 454495"/>
                  <a:gd name="connsiteY0" fmla="*/ 0 h 53889"/>
                  <a:gd name="connsiteX1" fmla="*/ 395440 w 454495"/>
                  <a:gd name="connsiteY1" fmla="*/ 0 h 53889"/>
                  <a:gd name="connsiteX2" fmla="*/ 454495 w 454495"/>
                  <a:gd name="connsiteY2" fmla="*/ 53889 h 53889"/>
                  <a:gd name="connsiteX3" fmla="*/ 62865 w 454495"/>
                  <a:gd name="connsiteY3" fmla="*/ 51984 h 53889"/>
                  <a:gd name="connsiteX4" fmla="*/ 0 w 454495"/>
                  <a:gd name="connsiteY4" fmla="*/ 0 h 53889"/>
                  <a:gd name="connsiteX0" fmla="*/ 0 w 450685"/>
                  <a:gd name="connsiteY0" fmla="*/ 0 h 51984"/>
                  <a:gd name="connsiteX1" fmla="*/ 395440 w 450685"/>
                  <a:gd name="connsiteY1" fmla="*/ 0 h 51984"/>
                  <a:gd name="connsiteX2" fmla="*/ 450685 w 450685"/>
                  <a:gd name="connsiteY2" fmla="*/ 44364 h 51984"/>
                  <a:gd name="connsiteX3" fmla="*/ 62865 w 450685"/>
                  <a:gd name="connsiteY3" fmla="*/ 51984 h 51984"/>
                  <a:gd name="connsiteX4" fmla="*/ 0 w 450685"/>
                  <a:gd name="connsiteY4" fmla="*/ 0 h 51984"/>
                  <a:gd name="connsiteX0" fmla="*/ 0 w 450685"/>
                  <a:gd name="connsiteY0" fmla="*/ 0 h 51984"/>
                  <a:gd name="connsiteX1" fmla="*/ 395440 w 450685"/>
                  <a:gd name="connsiteY1" fmla="*/ 0 h 51984"/>
                  <a:gd name="connsiteX2" fmla="*/ 450685 w 450685"/>
                  <a:gd name="connsiteY2" fmla="*/ 44364 h 51984"/>
                  <a:gd name="connsiteX3" fmla="*/ 62865 w 450685"/>
                  <a:gd name="connsiteY3" fmla="*/ 51984 h 51984"/>
                  <a:gd name="connsiteX4" fmla="*/ 0 w 450685"/>
                  <a:gd name="connsiteY4" fmla="*/ 0 h 51984"/>
                  <a:gd name="connsiteX0" fmla="*/ 0 w 450685"/>
                  <a:gd name="connsiteY0" fmla="*/ 0 h 48174"/>
                  <a:gd name="connsiteX1" fmla="*/ 395440 w 450685"/>
                  <a:gd name="connsiteY1" fmla="*/ 0 h 48174"/>
                  <a:gd name="connsiteX2" fmla="*/ 450685 w 450685"/>
                  <a:gd name="connsiteY2" fmla="*/ 44364 h 48174"/>
                  <a:gd name="connsiteX3" fmla="*/ 66675 w 450685"/>
                  <a:gd name="connsiteY3" fmla="*/ 48174 h 48174"/>
                  <a:gd name="connsiteX4" fmla="*/ 0 w 450685"/>
                  <a:gd name="connsiteY4" fmla="*/ 0 h 48174"/>
                  <a:gd name="connsiteX0" fmla="*/ 0 w 450685"/>
                  <a:gd name="connsiteY0" fmla="*/ 0 h 55794"/>
                  <a:gd name="connsiteX1" fmla="*/ 395440 w 450685"/>
                  <a:gd name="connsiteY1" fmla="*/ 0 h 55794"/>
                  <a:gd name="connsiteX2" fmla="*/ 450685 w 450685"/>
                  <a:gd name="connsiteY2" fmla="*/ 44364 h 55794"/>
                  <a:gd name="connsiteX3" fmla="*/ 68580 w 450685"/>
                  <a:gd name="connsiteY3" fmla="*/ 55794 h 55794"/>
                  <a:gd name="connsiteX4" fmla="*/ 0 w 450685"/>
                  <a:gd name="connsiteY4" fmla="*/ 0 h 55794"/>
                  <a:gd name="connsiteX0" fmla="*/ 0 w 450685"/>
                  <a:gd name="connsiteY0" fmla="*/ 0 h 48174"/>
                  <a:gd name="connsiteX1" fmla="*/ 395440 w 450685"/>
                  <a:gd name="connsiteY1" fmla="*/ 0 h 48174"/>
                  <a:gd name="connsiteX2" fmla="*/ 450685 w 450685"/>
                  <a:gd name="connsiteY2" fmla="*/ 44364 h 48174"/>
                  <a:gd name="connsiteX3" fmla="*/ 70485 w 450685"/>
                  <a:gd name="connsiteY3" fmla="*/ 48174 h 48174"/>
                  <a:gd name="connsiteX4" fmla="*/ 0 w 450685"/>
                  <a:gd name="connsiteY4" fmla="*/ 0 h 48174"/>
                  <a:gd name="connsiteX0" fmla="*/ 0 w 450685"/>
                  <a:gd name="connsiteY0" fmla="*/ 0 h 46269"/>
                  <a:gd name="connsiteX1" fmla="*/ 395440 w 450685"/>
                  <a:gd name="connsiteY1" fmla="*/ 0 h 46269"/>
                  <a:gd name="connsiteX2" fmla="*/ 450685 w 450685"/>
                  <a:gd name="connsiteY2" fmla="*/ 44364 h 46269"/>
                  <a:gd name="connsiteX3" fmla="*/ 60960 w 450685"/>
                  <a:gd name="connsiteY3" fmla="*/ 46269 h 46269"/>
                  <a:gd name="connsiteX4" fmla="*/ 0 w 450685"/>
                  <a:gd name="connsiteY4" fmla="*/ 0 h 46269"/>
                  <a:gd name="connsiteX0" fmla="*/ 0 w 456400"/>
                  <a:gd name="connsiteY0" fmla="*/ 0 h 46269"/>
                  <a:gd name="connsiteX1" fmla="*/ 395440 w 456400"/>
                  <a:gd name="connsiteY1" fmla="*/ 0 h 46269"/>
                  <a:gd name="connsiteX2" fmla="*/ 456400 w 456400"/>
                  <a:gd name="connsiteY2" fmla="*/ 40554 h 46269"/>
                  <a:gd name="connsiteX3" fmla="*/ 60960 w 456400"/>
                  <a:gd name="connsiteY3" fmla="*/ 46269 h 46269"/>
                  <a:gd name="connsiteX4" fmla="*/ 0 w 456400"/>
                  <a:gd name="connsiteY4" fmla="*/ 0 h 46269"/>
                  <a:gd name="connsiteX0" fmla="*/ 0 w 456400"/>
                  <a:gd name="connsiteY0" fmla="*/ 0 h 46269"/>
                  <a:gd name="connsiteX1" fmla="*/ 395440 w 456400"/>
                  <a:gd name="connsiteY1" fmla="*/ 0 h 46269"/>
                  <a:gd name="connsiteX2" fmla="*/ 456400 w 456400"/>
                  <a:gd name="connsiteY2" fmla="*/ 46269 h 46269"/>
                  <a:gd name="connsiteX3" fmla="*/ 60960 w 456400"/>
                  <a:gd name="connsiteY3" fmla="*/ 46269 h 46269"/>
                  <a:gd name="connsiteX4" fmla="*/ 0 w 456400"/>
                  <a:gd name="connsiteY4" fmla="*/ 0 h 46269"/>
                  <a:gd name="connsiteX0" fmla="*/ 0 w 1340320"/>
                  <a:gd name="connsiteY0" fmla="*/ 0 h 51984"/>
                  <a:gd name="connsiteX1" fmla="*/ 395440 w 1340320"/>
                  <a:gd name="connsiteY1" fmla="*/ 0 h 51984"/>
                  <a:gd name="connsiteX2" fmla="*/ 1340320 w 1340320"/>
                  <a:gd name="connsiteY2" fmla="*/ 51984 h 51984"/>
                  <a:gd name="connsiteX3" fmla="*/ 60960 w 1340320"/>
                  <a:gd name="connsiteY3" fmla="*/ 46269 h 51984"/>
                  <a:gd name="connsiteX4" fmla="*/ 0 w 1340320"/>
                  <a:gd name="connsiteY4" fmla="*/ 0 h 51984"/>
                  <a:gd name="connsiteX0" fmla="*/ 0 w 1340320"/>
                  <a:gd name="connsiteY0" fmla="*/ 0 h 51984"/>
                  <a:gd name="connsiteX1" fmla="*/ 1243165 w 1340320"/>
                  <a:gd name="connsiteY1" fmla="*/ 1905 h 51984"/>
                  <a:gd name="connsiteX2" fmla="*/ 1340320 w 1340320"/>
                  <a:gd name="connsiteY2" fmla="*/ 51984 h 51984"/>
                  <a:gd name="connsiteX3" fmla="*/ 60960 w 1340320"/>
                  <a:gd name="connsiteY3" fmla="*/ 46269 h 51984"/>
                  <a:gd name="connsiteX4" fmla="*/ 0 w 1340320"/>
                  <a:gd name="connsiteY4" fmla="*/ 0 h 5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0320" h="51984">
                    <a:moveTo>
                      <a:pt x="0" y="0"/>
                    </a:moveTo>
                    <a:lnTo>
                      <a:pt x="1243165" y="1905"/>
                    </a:lnTo>
                    <a:lnTo>
                      <a:pt x="1340320" y="51984"/>
                    </a:lnTo>
                    <a:lnTo>
                      <a:pt x="60960" y="46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BB7C6917-C642-D9BA-B7F0-20F7E54046A8}"/>
              </a:ext>
            </a:extLst>
          </p:cNvPr>
          <p:cNvGrpSpPr/>
          <p:nvPr/>
        </p:nvGrpSpPr>
        <p:grpSpPr>
          <a:xfrm>
            <a:off x="10195292" y="2480659"/>
            <a:ext cx="1772946" cy="2317073"/>
            <a:chOff x="10364598" y="2559518"/>
            <a:chExt cx="1238250" cy="1738964"/>
          </a:xfrm>
        </p:grpSpPr>
        <p:sp>
          <p:nvSpPr>
            <p:cNvPr id="56" name="Rounded Rectangle 74">
              <a:extLst>
                <a:ext uri="{FF2B5EF4-FFF2-40B4-BE49-F238E27FC236}">
                  <a16:creationId xmlns:a16="http://schemas.microsoft.com/office/drawing/2014/main" id="{46C51604-5CFF-0241-4129-B4A0F18D6A7E}"/>
                </a:ext>
              </a:extLst>
            </p:cNvPr>
            <p:cNvSpPr/>
            <p:nvPr/>
          </p:nvSpPr>
          <p:spPr>
            <a:xfrm>
              <a:off x="10364598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F426812C-B2F4-63D9-CDCE-8AE6D2225D81}"/>
                </a:ext>
              </a:extLst>
            </p:cNvPr>
            <p:cNvGrpSpPr/>
            <p:nvPr/>
          </p:nvGrpSpPr>
          <p:grpSpPr>
            <a:xfrm>
              <a:off x="10635024" y="3058081"/>
              <a:ext cx="669821" cy="776556"/>
              <a:chOff x="1436785" y="2550186"/>
              <a:chExt cx="2823500" cy="2941245"/>
            </a:xfrm>
          </p:grpSpPr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B72530FA-135C-CE5F-516A-174178708A37}"/>
                  </a:ext>
                </a:extLst>
              </p:cNvPr>
              <p:cNvSpPr/>
              <p:nvPr/>
            </p:nvSpPr>
            <p:spPr>
              <a:xfrm>
                <a:off x="1673066" y="3235139"/>
                <a:ext cx="374712" cy="370437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D4FB8C8-4843-0AA0-6251-C3864396D88C}"/>
                  </a:ext>
                </a:extLst>
              </p:cNvPr>
              <p:cNvSpPr/>
              <p:nvPr/>
            </p:nvSpPr>
            <p:spPr>
              <a:xfrm>
                <a:off x="3773263" y="3189445"/>
                <a:ext cx="374712" cy="370437"/>
              </a:xfrm>
              <a:prstGeom prst="ellipse">
                <a:avLst/>
              </a:prstGeom>
              <a:solidFill>
                <a:srgbClr val="A4D233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1824ED18-8BDC-8DE5-5623-AF6E54269B1A}"/>
                  </a:ext>
                </a:extLst>
              </p:cNvPr>
              <p:cNvSpPr/>
              <p:nvPr/>
            </p:nvSpPr>
            <p:spPr>
              <a:xfrm>
                <a:off x="2603927" y="3836707"/>
                <a:ext cx="522546" cy="516584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97019733-2484-05ED-B41A-E13FAA1ACF01}"/>
                  </a:ext>
                </a:extLst>
              </p:cNvPr>
              <p:cNvGrpSpPr/>
              <p:nvPr/>
            </p:nvGrpSpPr>
            <p:grpSpPr>
              <a:xfrm>
                <a:off x="1783646" y="4294815"/>
                <a:ext cx="2476639" cy="1196616"/>
                <a:chOff x="1929174" y="3556354"/>
                <a:chExt cx="2476639" cy="1196616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A16F1906-CF2D-9114-094A-58038083190F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777" name="Oval 776">
                    <a:extLst>
                      <a:ext uri="{FF2B5EF4-FFF2-40B4-BE49-F238E27FC236}">
                        <a16:creationId xmlns:a16="http://schemas.microsoft.com/office/drawing/2014/main" id="{07157807-B895-005E-28B2-BD1F9456006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" name="Oval 777">
                    <a:extLst>
                      <a:ext uri="{FF2B5EF4-FFF2-40B4-BE49-F238E27FC236}">
                        <a16:creationId xmlns:a16="http://schemas.microsoft.com/office/drawing/2014/main" id="{09ECEB1F-F616-8086-5FEA-8D102F4217A5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2" name="Group 761">
                  <a:extLst>
                    <a:ext uri="{FF2B5EF4-FFF2-40B4-BE49-F238E27FC236}">
                      <a16:creationId xmlns:a16="http://schemas.microsoft.com/office/drawing/2014/main" id="{97AE680F-DAE0-8127-439E-F786BDD668DC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775" name="Oval 774">
                    <a:extLst>
                      <a:ext uri="{FF2B5EF4-FFF2-40B4-BE49-F238E27FC236}">
                        <a16:creationId xmlns:a16="http://schemas.microsoft.com/office/drawing/2014/main" id="{7771F6DB-CD42-2E08-25D2-B903D7862C4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6" name="Oval 775">
                    <a:extLst>
                      <a:ext uri="{FF2B5EF4-FFF2-40B4-BE49-F238E27FC236}">
                        <a16:creationId xmlns:a16="http://schemas.microsoft.com/office/drawing/2014/main" id="{90F742D1-39F3-1963-A921-08843C571342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3" name="Flowchart: Terminator 70">
                  <a:extLst>
                    <a:ext uri="{FF2B5EF4-FFF2-40B4-BE49-F238E27FC236}">
                      <a16:creationId xmlns:a16="http://schemas.microsoft.com/office/drawing/2014/main" id="{AB15F225-A89D-E00B-7D4A-3026DEB2A75A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Freeform 46">
                  <a:extLst>
                    <a:ext uri="{FF2B5EF4-FFF2-40B4-BE49-F238E27FC236}">
                      <a16:creationId xmlns:a16="http://schemas.microsoft.com/office/drawing/2014/main" id="{E5C674C3-CCF8-8CE1-5AE4-397084F47E26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ounded Rectangle 43">
                  <a:extLst>
                    <a:ext uri="{FF2B5EF4-FFF2-40B4-BE49-F238E27FC236}">
                      <a16:creationId xmlns:a16="http://schemas.microsoft.com/office/drawing/2014/main" id="{27C8AB37-2966-F87C-C571-CA53DD7A7C85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Flowchart: Terminator 73">
                  <a:extLst>
                    <a:ext uri="{FF2B5EF4-FFF2-40B4-BE49-F238E27FC236}">
                      <a16:creationId xmlns:a16="http://schemas.microsoft.com/office/drawing/2014/main" id="{C57B7DEF-66D1-6F59-66E9-17635A22027B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7" name="Group 766">
                  <a:extLst>
                    <a:ext uri="{FF2B5EF4-FFF2-40B4-BE49-F238E27FC236}">
                      <a16:creationId xmlns:a16="http://schemas.microsoft.com/office/drawing/2014/main" id="{6ADFF123-EE64-81E3-6243-B2ED30BBDF76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73" name="Oval 772">
                    <a:extLst>
                      <a:ext uri="{FF2B5EF4-FFF2-40B4-BE49-F238E27FC236}">
                        <a16:creationId xmlns:a16="http://schemas.microsoft.com/office/drawing/2014/main" id="{8DDD8444-A0B6-5CC1-8B58-C5C25D240251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Oval 773">
                    <a:extLst>
                      <a:ext uri="{FF2B5EF4-FFF2-40B4-BE49-F238E27FC236}">
                        <a16:creationId xmlns:a16="http://schemas.microsoft.com/office/drawing/2014/main" id="{DB309A82-5A05-2369-D2FB-9C43F4A24484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68" name="Straight Connector 767">
                  <a:extLst>
                    <a:ext uri="{FF2B5EF4-FFF2-40B4-BE49-F238E27FC236}">
                      <a16:creationId xmlns:a16="http://schemas.microsoft.com/office/drawing/2014/main" id="{A816C9F3-B128-0ACA-1BEA-DF72E78AB575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Straight Connector 768">
                  <a:extLst>
                    <a:ext uri="{FF2B5EF4-FFF2-40B4-BE49-F238E27FC236}">
                      <a16:creationId xmlns:a16="http://schemas.microsoft.com/office/drawing/2014/main" id="{E5D8CCA9-98CC-2CE9-C572-126DF28FA8EA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5D8CACCD-9EEE-8BC4-859F-88955D36DF94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771" name="Oval 770">
                    <a:extLst>
                      <a:ext uri="{FF2B5EF4-FFF2-40B4-BE49-F238E27FC236}">
                        <a16:creationId xmlns:a16="http://schemas.microsoft.com/office/drawing/2014/main" id="{83D0A1BC-F1AF-7E72-DCF2-790E862F762C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Oval 771">
                    <a:extLst>
                      <a:ext uri="{FF2B5EF4-FFF2-40B4-BE49-F238E27FC236}">
                        <a16:creationId xmlns:a16="http://schemas.microsoft.com/office/drawing/2014/main" id="{937926CC-C809-3A7E-55FB-84B77DDD6925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79" name="Can 2">
                <a:extLst>
                  <a:ext uri="{FF2B5EF4-FFF2-40B4-BE49-F238E27FC236}">
                    <a16:creationId xmlns:a16="http://schemas.microsoft.com/office/drawing/2014/main" id="{A52F07CF-309E-AE16-DD5F-AF8322B29AEE}"/>
                  </a:ext>
                </a:extLst>
              </p:cNvPr>
              <p:cNvSpPr/>
              <p:nvPr/>
            </p:nvSpPr>
            <p:spPr>
              <a:xfrm>
                <a:off x="2688739" y="4157715"/>
                <a:ext cx="443846" cy="386862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Rectangle 779">
                <a:extLst>
                  <a:ext uri="{FF2B5EF4-FFF2-40B4-BE49-F238E27FC236}">
                    <a16:creationId xmlns:a16="http://schemas.microsoft.com/office/drawing/2014/main" id="{CDB52B54-B612-0DC1-D02D-B8A5BBE9577A}"/>
                  </a:ext>
                </a:extLst>
              </p:cNvPr>
              <p:cNvSpPr/>
              <p:nvPr/>
            </p:nvSpPr>
            <p:spPr>
              <a:xfrm rot="1944600">
                <a:off x="1732710" y="3635094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Rectangle 780">
                <a:extLst>
                  <a:ext uri="{FF2B5EF4-FFF2-40B4-BE49-F238E27FC236}">
                    <a16:creationId xmlns:a16="http://schemas.microsoft.com/office/drawing/2014/main" id="{708B6029-6EC9-DD1A-C719-2AC9F739F9CD}"/>
                  </a:ext>
                </a:extLst>
              </p:cNvPr>
              <p:cNvSpPr/>
              <p:nvPr/>
            </p:nvSpPr>
            <p:spPr>
              <a:xfrm rot="19655400" flipH="1">
                <a:off x="2877186" y="3646972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FCD6E6D4-6432-2B8B-205F-17F87513A48A}"/>
                  </a:ext>
                </a:extLst>
              </p:cNvPr>
              <p:cNvSpPr/>
              <p:nvPr/>
            </p:nvSpPr>
            <p:spPr>
              <a:xfrm>
                <a:off x="2653030" y="3875193"/>
                <a:ext cx="552834" cy="552834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3" name="Group 782">
                <a:extLst>
                  <a:ext uri="{FF2B5EF4-FFF2-40B4-BE49-F238E27FC236}">
                    <a16:creationId xmlns:a16="http://schemas.microsoft.com/office/drawing/2014/main" id="{89278C1F-460B-B110-3C14-C9A06144B3C8}"/>
                  </a:ext>
                </a:extLst>
              </p:cNvPr>
              <p:cNvGrpSpPr/>
              <p:nvPr/>
            </p:nvGrpSpPr>
            <p:grpSpPr>
              <a:xfrm>
                <a:off x="1436785" y="3317446"/>
                <a:ext cx="2570287" cy="200990"/>
                <a:chOff x="523028" y="4209723"/>
                <a:chExt cx="2570287" cy="200990"/>
              </a:xfrm>
            </p:grpSpPr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C355102C-96D9-BBD6-CCEC-21D33135B307}"/>
                    </a:ext>
                  </a:extLst>
                </p:cNvPr>
                <p:cNvSpPr/>
                <p:nvPr/>
              </p:nvSpPr>
              <p:spPr>
                <a:xfrm>
                  <a:off x="567511" y="4244946"/>
                  <a:ext cx="2525804" cy="16409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124">
                  <a:extLst>
                    <a:ext uri="{FF2B5EF4-FFF2-40B4-BE49-F238E27FC236}">
                      <a16:creationId xmlns:a16="http://schemas.microsoft.com/office/drawing/2014/main" id="{A261FC7C-2031-75C4-407F-992C497C060A}"/>
                    </a:ext>
                  </a:extLst>
                </p:cNvPr>
                <p:cNvSpPr/>
                <p:nvPr/>
              </p:nvSpPr>
              <p:spPr>
                <a:xfrm>
                  <a:off x="524242" y="4210975"/>
                  <a:ext cx="44702" cy="199738"/>
                </a:xfrm>
                <a:custGeom>
                  <a:avLst/>
                  <a:gdLst>
                    <a:gd name="connsiteX0" fmla="*/ 0 w 64501"/>
                    <a:gd name="connsiteY0" fmla="*/ 0 h 236769"/>
                    <a:gd name="connsiteX1" fmla="*/ 64501 w 64501"/>
                    <a:gd name="connsiteY1" fmla="*/ 0 h 236769"/>
                    <a:gd name="connsiteX2" fmla="*/ 64501 w 64501"/>
                    <a:gd name="connsiteY2" fmla="*/ 236769 h 236769"/>
                    <a:gd name="connsiteX3" fmla="*/ 0 w 64501"/>
                    <a:gd name="connsiteY3" fmla="*/ 236769 h 236769"/>
                    <a:gd name="connsiteX4" fmla="*/ 0 w 64501"/>
                    <a:gd name="connsiteY4" fmla="*/ 0 h 236769"/>
                    <a:gd name="connsiteX0" fmla="*/ 0 w 64501"/>
                    <a:gd name="connsiteY0" fmla="*/ 0 h 288204"/>
                    <a:gd name="connsiteX1" fmla="*/ 64501 w 64501"/>
                    <a:gd name="connsiteY1" fmla="*/ 0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  <a:gd name="connsiteX0" fmla="*/ 0 w 68311"/>
                    <a:gd name="connsiteY0" fmla="*/ 0 h 288204"/>
                    <a:gd name="connsiteX1" fmla="*/ 68311 w 68311"/>
                    <a:gd name="connsiteY1" fmla="*/ 55245 h 288204"/>
                    <a:gd name="connsiteX2" fmla="*/ 64501 w 68311"/>
                    <a:gd name="connsiteY2" fmla="*/ 288204 h 288204"/>
                    <a:gd name="connsiteX3" fmla="*/ 0 w 68311"/>
                    <a:gd name="connsiteY3" fmla="*/ 236769 h 288204"/>
                    <a:gd name="connsiteX4" fmla="*/ 0 w 68311"/>
                    <a:gd name="connsiteY4" fmla="*/ 0 h 288204"/>
                    <a:gd name="connsiteX0" fmla="*/ 0 w 64501"/>
                    <a:gd name="connsiteY0" fmla="*/ 0 h 288204"/>
                    <a:gd name="connsiteX1" fmla="*/ 62596 w 64501"/>
                    <a:gd name="connsiteY1" fmla="*/ 47625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  <a:gd name="connsiteX0" fmla="*/ 0 w 66406"/>
                    <a:gd name="connsiteY0" fmla="*/ 0 h 288204"/>
                    <a:gd name="connsiteX1" fmla="*/ 66406 w 66406"/>
                    <a:gd name="connsiteY1" fmla="*/ 47625 h 288204"/>
                    <a:gd name="connsiteX2" fmla="*/ 64501 w 66406"/>
                    <a:gd name="connsiteY2" fmla="*/ 288204 h 288204"/>
                    <a:gd name="connsiteX3" fmla="*/ 0 w 66406"/>
                    <a:gd name="connsiteY3" fmla="*/ 236769 h 288204"/>
                    <a:gd name="connsiteX4" fmla="*/ 0 w 66406"/>
                    <a:gd name="connsiteY4" fmla="*/ 0 h 288204"/>
                    <a:gd name="connsiteX0" fmla="*/ 0 w 66406"/>
                    <a:gd name="connsiteY0" fmla="*/ 0 h 288204"/>
                    <a:gd name="connsiteX1" fmla="*/ 66406 w 66406"/>
                    <a:gd name="connsiteY1" fmla="*/ 47625 h 288204"/>
                    <a:gd name="connsiteX2" fmla="*/ 64501 w 66406"/>
                    <a:gd name="connsiteY2" fmla="*/ 288204 h 288204"/>
                    <a:gd name="connsiteX3" fmla="*/ 0 w 66406"/>
                    <a:gd name="connsiteY3" fmla="*/ 236769 h 288204"/>
                    <a:gd name="connsiteX4" fmla="*/ 0 w 66406"/>
                    <a:gd name="connsiteY4" fmla="*/ 0 h 288204"/>
                    <a:gd name="connsiteX0" fmla="*/ 0 w 64501"/>
                    <a:gd name="connsiteY0" fmla="*/ 0 h 288204"/>
                    <a:gd name="connsiteX1" fmla="*/ 62596 w 64501"/>
                    <a:gd name="connsiteY1" fmla="*/ 49530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501" h="288204">
                      <a:moveTo>
                        <a:pt x="0" y="0"/>
                      </a:moveTo>
                      <a:lnTo>
                        <a:pt x="62596" y="49530"/>
                      </a:lnTo>
                      <a:lnTo>
                        <a:pt x="64501" y="288204"/>
                      </a:lnTo>
                      <a:lnTo>
                        <a:pt x="0" y="2367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125">
                  <a:extLst>
                    <a:ext uri="{FF2B5EF4-FFF2-40B4-BE49-F238E27FC236}">
                      <a16:creationId xmlns:a16="http://schemas.microsoft.com/office/drawing/2014/main" id="{93DC65B5-27C6-F740-51D9-FCFF410151B6}"/>
                    </a:ext>
                  </a:extLst>
                </p:cNvPr>
                <p:cNvSpPr/>
                <p:nvPr/>
              </p:nvSpPr>
              <p:spPr>
                <a:xfrm>
                  <a:off x="523028" y="4209723"/>
                  <a:ext cx="2569741" cy="41107"/>
                </a:xfrm>
                <a:custGeom>
                  <a:avLst/>
                  <a:gdLst>
                    <a:gd name="connsiteX0" fmla="*/ 0 w 395440"/>
                    <a:gd name="connsiteY0" fmla="*/ 0 h 236769"/>
                    <a:gd name="connsiteX1" fmla="*/ 395440 w 395440"/>
                    <a:gd name="connsiteY1" fmla="*/ 0 h 236769"/>
                    <a:gd name="connsiteX2" fmla="*/ 395440 w 395440"/>
                    <a:gd name="connsiteY2" fmla="*/ 236769 h 236769"/>
                    <a:gd name="connsiteX3" fmla="*/ 0 w 395440"/>
                    <a:gd name="connsiteY3" fmla="*/ 236769 h 236769"/>
                    <a:gd name="connsiteX4" fmla="*/ 0 w 395440"/>
                    <a:gd name="connsiteY4" fmla="*/ 0 h 236769"/>
                    <a:gd name="connsiteX0" fmla="*/ 0 w 395440"/>
                    <a:gd name="connsiteY0" fmla="*/ 0 h 236769"/>
                    <a:gd name="connsiteX1" fmla="*/ 395440 w 395440"/>
                    <a:gd name="connsiteY1" fmla="*/ 0 h 236769"/>
                    <a:gd name="connsiteX2" fmla="*/ 395440 w 395440"/>
                    <a:gd name="connsiteY2" fmla="*/ 236769 h 236769"/>
                    <a:gd name="connsiteX3" fmla="*/ 95250 w 395440"/>
                    <a:gd name="connsiteY3" fmla="*/ 51984 h 236769"/>
                    <a:gd name="connsiteX4" fmla="*/ 0 w 395440"/>
                    <a:gd name="connsiteY4" fmla="*/ 0 h 236769"/>
                    <a:gd name="connsiteX0" fmla="*/ 0 w 458305"/>
                    <a:gd name="connsiteY0" fmla="*/ 0 h 55794"/>
                    <a:gd name="connsiteX1" fmla="*/ 395440 w 458305"/>
                    <a:gd name="connsiteY1" fmla="*/ 0 h 55794"/>
                    <a:gd name="connsiteX2" fmla="*/ 458305 w 458305"/>
                    <a:gd name="connsiteY2" fmla="*/ 55794 h 55794"/>
                    <a:gd name="connsiteX3" fmla="*/ 95250 w 458305"/>
                    <a:gd name="connsiteY3" fmla="*/ 51984 h 55794"/>
                    <a:gd name="connsiteX4" fmla="*/ 0 w 458305"/>
                    <a:gd name="connsiteY4" fmla="*/ 0 h 55794"/>
                    <a:gd name="connsiteX0" fmla="*/ 0 w 458305"/>
                    <a:gd name="connsiteY0" fmla="*/ 0 h 59604"/>
                    <a:gd name="connsiteX1" fmla="*/ 395440 w 458305"/>
                    <a:gd name="connsiteY1" fmla="*/ 0 h 59604"/>
                    <a:gd name="connsiteX2" fmla="*/ 458305 w 458305"/>
                    <a:gd name="connsiteY2" fmla="*/ 55794 h 59604"/>
                    <a:gd name="connsiteX3" fmla="*/ 60960 w 458305"/>
                    <a:gd name="connsiteY3" fmla="*/ 59604 h 59604"/>
                    <a:gd name="connsiteX4" fmla="*/ 0 w 458305"/>
                    <a:gd name="connsiteY4" fmla="*/ 0 h 59604"/>
                    <a:gd name="connsiteX0" fmla="*/ 0 w 454495"/>
                    <a:gd name="connsiteY0" fmla="*/ 0 h 59604"/>
                    <a:gd name="connsiteX1" fmla="*/ 395440 w 454495"/>
                    <a:gd name="connsiteY1" fmla="*/ 0 h 59604"/>
                    <a:gd name="connsiteX2" fmla="*/ 454495 w 454495"/>
                    <a:gd name="connsiteY2" fmla="*/ 48174 h 59604"/>
                    <a:gd name="connsiteX3" fmla="*/ 60960 w 454495"/>
                    <a:gd name="connsiteY3" fmla="*/ 59604 h 59604"/>
                    <a:gd name="connsiteX4" fmla="*/ 0 w 454495"/>
                    <a:gd name="connsiteY4" fmla="*/ 0 h 59604"/>
                    <a:gd name="connsiteX0" fmla="*/ 0 w 454495"/>
                    <a:gd name="connsiteY0" fmla="*/ 0 h 51984"/>
                    <a:gd name="connsiteX1" fmla="*/ 395440 w 454495"/>
                    <a:gd name="connsiteY1" fmla="*/ 0 h 51984"/>
                    <a:gd name="connsiteX2" fmla="*/ 454495 w 454495"/>
                    <a:gd name="connsiteY2" fmla="*/ 48174 h 51984"/>
                    <a:gd name="connsiteX3" fmla="*/ 60960 w 454495"/>
                    <a:gd name="connsiteY3" fmla="*/ 51984 h 51984"/>
                    <a:gd name="connsiteX4" fmla="*/ 0 w 454495"/>
                    <a:gd name="connsiteY4" fmla="*/ 0 h 51984"/>
                    <a:gd name="connsiteX0" fmla="*/ 0 w 454495"/>
                    <a:gd name="connsiteY0" fmla="*/ 0 h 51984"/>
                    <a:gd name="connsiteX1" fmla="*/ 395440 w 454495"/>
                    <a:gd name="connsiteY1" fmla="*/ 0 h 51984"/>
                    <a:gd name="connsiteX2" fmla="*/ 454495 w 454495"/>
                    <a:gd name="connsiteY2" fmla="*/ 48174 h 51984"/>
                    <a:gd name="connsiteX3" fmla="*/ 62865 w 454495"/>
                    <a:gd name="connsiteY3" fmla="*/ 51984 h 51984"/>
                    <a:gd name="connsiteX4" fmla="*/ 0 w 454495"/>
                    <a:gd name="connsiteY4" fmla="*/ 0 h 51984"/>
                    <a:gd name="connsiteX0" fmla="*/ 0 w 448780"/>
                    <a:gd name="connsiteY0" fmla="*/ 0 h 51984"/>
                    <a:gd name="connsiteX1" fmla="*/ 395440 w 448780"/>
                    <a:gd name="connsiteY1" fmla="*/ 0 h 51984"/>
                    <a:gd name="connsiteX2" fmla="*/ 448780 w 448780"/>
                    <a:gd name="connsiteY2" fmla="*/ 40554 h 51984"/>
                    <a:gd name="connsiteX3" fmla="*/ 62865 w 448780"/>
                    <a:gd name="connsiteY3" fmla="*/ 51984 h 51984"/>
                    <a:gd name="connsiteX4" fmla="*/ 0 w 448780"/>
                    <a:gd name="connsiteY4" fmla="*/ 0 h 51984"/>
                    <a:gd name="connsiteX0" fmla="*/ 0 w 454495"/>
                    <a:gd name="connsiteY0" fmla="*/ 0 h 53889"/>
                    <a:gd name="connsiteX1" fmla="*/ 395440 w 454495"/>
                    <a:gd name="connsiteY1" fmla="*/ 0 h 53889"/>
                    <a:gd name="connsiteX2" fmla="*/ 454495 w 454495"/>
                    <a:gd name="connsiteY2" fmla="*/ 53889 h 53889"/>
                    <a:gd name="connsiteX3" fmla="*/ 62865 w 454495"/>
                    <a:gd name="connsiteY3" fmla="*/ 51984 h 53889"/>
                    <a:gd name="connsiteX4" fmla="*/ 0 w 454495"/>
                    <a:gd name="connsiteY4" fmla="*/ 0 h 53889"/>
                    <a:gd name="connsiteX0" fmla="*/ 0 w 450685"/>
                    <a:gd name="connsiteY0" fmla="*/ 0 h 51984"/>
                    <a:gd name="connsiteX1" fmla="*/ 395440 w 450685"/>
                    <a:gd name="connsiteY1" fmla="*/ 0 h 51984"/>
                    <a:gd name="connsiteX2" fmla="*/ 450685 w 450685"/>
                    <a:gd name="connsiteY2" fmla="*/ 44364 h 51984"/>
                    <a:gd name="connsiteX3" fmla="*/ 62865 w 450685"/>
                    <a:gd name="connsiteY3" fmla="*/ 51984 h 51984"/>
                    <a:gd name="connsiteX4" fmla="*/ 0 w 450685"/>
                    <a:gd name="connsiteY4" fmla="*/ 0 h 51984"/>
                    <a:gd name="connsiteX0" fmla="*/ 0 w 450685"/>
                    <a:gd name="connsiteY0" fmla="*/ 0 h 51984"/>
                    <a:gd name="connsiteX1" fmla="*/ 395440 w 450685"/>
                    <a:gd name="connsiteY1" fmla="*/ 0 h 51984"/>
                    <a:gd name="connsiteX2" fmla="*/ 450685 w 450685"/>
                    <a:gd name="connsiteY2" fmla="*/ 44364 h 51984"/>
                    <a:gd name="connsiteX3" fmla="*/ 62865 w 450685"/>
                    <a:gd name="connsiteY3" fmla="*/ 51984 h 51984"/>
                    <a:gd name="connsiteX4" fmla="*/ 0 w 450685"/>
                    <a:gd name="connsiteY4" fmla="*/ 0 h 51984"/>
                    <a:gd name="connsiteX0" fmla="*/ 0 w 450685"/>
                    <a:gd name="connsiteY0" fmla="*/ 0 h 48174"/>
                    <a:gd name="connsiteX1" fmla="*/ 395440 w 450685"/>
                    <a:gd name="connsiteY1" fmla="*/ 0 h 48174"/>
                    <a:gd name="connsiteX2" fmla="*/ 450685 w 450685"/>
                    <a:gd name="connsiteY2" fmla="*/ 44364 h 48174"/>
                    <a:gd name="connsiteX3" fmla="*/ 66675 w 450685"/>
                    <a:gd name="connsiteY3" fmla="*/ 48174 h 48174"/>
                    <a:gd name="connsiteX4" fmla="*/ 0 w 450685"/>
                    <a:gd name="connsiteY4" fmla="*/ 0 h 48174"/>
                    <a:gd name="connsiteX0" fmla="*/ 0 w 450685"/>
                    <a:gd name="connsiteY0" fmla="*/ 0 h 55794"/>
                    <a:gd name="connsiteX1" fmla="*/ 395440 w 450685"/>
                    <a:gd name="connsiteY1" fmla="*/ 0 h 55794"/>
                    <a:gd name="connsiteX2" fmla="*/ 450685 w 450685"/>
                    <a:gd name="connsiteY2" fmla="*/ 44364 h 55794"/>
                    <a:gd name="connsiteX3" fmla="*/ 68580 w 450685"/>
                    <a:gd name="connsiteY3" fmla="*/ 55794 h 55794"/>
                    <a:gd name="connsiteX4" fmla="*/ 0 w 450685"/>
                    <a:gd name="connsiteY4" fmla="*/ 0 h 55794"/>
                    <a:gd name="connsiteX0" fmla="*/ 0 w 450685"/>
                    <a:gd name="connsiteY0" fmla="*/ 0 h 48174"/>
                    <a:gd name="connsiteX1" fmla="*/ 395440 w 450685"/>
                    <a:gd name="connsiteY1" fmla="*/ 0 h 48174"/>
                    <a:gd name="connsiteX2" fmla="*/ 450685 w 450685"/>
                    <a:gd name="connsiteY2" fmla="*/ 44364 h 48174"/>
                    <a:gd name="connsiteX3" fmla="*/ 70485 w 450685"/>
                    <a:gd name="connsiteY3" fmla="*/ 48174 h 48174"/>
                    <a:gd name="connsiteX4" fmla="*/ 0 w 450685"/>
                    <a:gd name="connsiteY4" fmla="*/ 0 h 48174"/>
                    <a:gd name="connsiteX0" fmla="*/ 0 w 450685"/>
                    <a:gd name="connsiteY0" fmla="*/ 0 h 46269"/>
                    <a:gd name="connsiteX1" fmla="*/ 395440 w 450685"/>
                    <a:gd name="connsiteY1" fmla="*/ 0 h 46269"/>
                    <a:gd name="connsiteX2" fmla="*/ 450685 w 450685"/>
                    <a:gd name="connsiteY2" fmla="*/ 44364 h 46269"/>
                    <a:gd name="connsiteX3" fmla="*/ 60960 w 450685"/>
                    <a:gd name="connsiteY3" fmla="*/ 46269 h 46269"/>
                    <a:gd name="connsiteX4" fmla="*/ 0 w 450685"/>
                    <a:gd name="connsiteY4" fmla="*/ 0 h 46269"/>
                    <a:gd name="connsiteX0" fmla="*/ 0 w 456400"/>
                    <a:gd name="connsiteY0" fmla="*/ 0 h 46269"/>
                    <a:gd name="connsiteX1" fmla="*/ 395440 w 456400"/>
                    <a:gd name="connsiteY1" fmla="*/ 0 h 46269"/>
                    <a:gd name="connsiteX2" fmla="*/ 456400 w 456400"/>
                    <a:gd name="connsiteY2" fmla="*/ 40554 h 46269"/>
                    <a:gd name="connsiteX3" fmla="*/ 60960 w 456400"/>
                    <a:gd name="connsiteY3" fmla="*/ 46269 h 46269"/>
                    <a:gd name="connsiteX4" fmla="*/ 0 w 456400"/>
                    <a:gd name="connsiteY4" fmla="*/ 0 h 46269"/>
                    <a:gd name="connsiteX0" fmla="*/ 0 w 456400"/>
                    <a:gd name="connsiteY0" fmla="*/ 0 h 46269"/>
                    <a:gd name="connsiteX1" fmla="*/ 395440 w 456400"/>
                    <a:gd name="connsiteY1" fmla="*/ 0 h 46269"/>
                    <a:gd name="connsiteX2" fmla="*/ 456400 w 456400"/>
                    <a:gd name="connsiteY2" fmla="*/ 46269 h 46269"/>
                    <a:gd name="connsiteX3" fmla="*/ 60960 w 456400"/>
                    <a:gd name="connsiteY3" fmla="*/ 46269 h 46269"/>
                    <a:gd name="connsiteX4" fmla="*/ 0 w 456400"/>
                    <a:gd name="connsiteY4" fmla="*/ 0 h 46269"/>
                    <a:gd name="connsiteX0" fmla="*/ 0 w 1340320"/>
                    <a:gd name="connsiteY0" fmla="*/ 0 h 51984"/>
                    <a:gd name="connsiteX1" fmla="*/ 395440 w 1340320"/>
                    <a:gd name="connsiteY1" fmla="*/ 0 h 51984"/>
                    <a:gd name="connsiteX2" fmla="*/ 1340320 w 1340320"/>
                    <a:gd name="connsiteY2" fmla="*/ 51984 h 51984"/>
                    <a:gd name="connsiteX3" fmla="*/ 60960 w 1340320"/>
                    <a:gd name="connsiteY3" fmla="*/ 46269 h 51984"/>
                    <a:gd name="connsiteX4" fmla="*/ 0 w 1340320"/>
                    <a:gd name="connsiteY4" fmla="*/ 0 h 51984"/>
                    <a:gd name="connsiteX0" fmla="*/ 0 w 1340320"/>
                    <a:gd name="connsiteY0" fmla="*/ 0 h 51984"/>
                    <a:gd name="connsiteX1" fmla="*/ 1243165 w 1340320"/>
                    <a:gd name="connsiteY1" fmla="*/ 1905 h 51984"/>
                    <a:gd name="connsiteX2" fmla="*/ 1340320 w 1340320"/>
                    <a:gd name="connsiteY2" fmla="*/ 51984 h 51984"/>
                    <a:gd name="connsiteX3" fmla="*/ 60960 w 1340320"/>
                    <a:gd name="connsiteY3" fmla="*/ 46269 h 51984"/>
                    <a:gd name="connsiteX4" fmla="*/ 0 w 1340320"/>
                    <a:gd name="connsiteY4" fmla="*/ 0 h 51984"/>
                    <a:gd name="connsiteX0" fmla="*/ 0 w 3707903"/>
                    <a:gd name="connsiteY0" fmla="*/ 0 h 59314"/>
                    <a:gd name="connsiteX1" fmla="*/ 1243165 w 3707903"/>
                    <a:gd name="connsiteY1" fmla="*/ 1905 h 59314"/>
                    <a:gd name="connsiteX2" fmla="*/ 3707903 w 3707903"/>
                    <a:gd name="connsiteY2" fmla="*/ 59314 h 59314"/>
                    <a:gd name="connsiteX3" fmla="*/ 60960 w 3707903"/>
                    <a:gd name="connsiteY3" fmla="*/ 46269 h 59314"/>
                    <a:gd name="connsiteX4" fmla="*/ 0 w 3707903"/>
                    <a:gd name="connsiteY4" fmla="*/ 0 h 59314"/>
                    <a:gd name="connsiteX0" fmla="*/ 0 w 3707903"/>
                    <a:gd name="connsiteY0" fmla="*/ 0 h 59314"/>
                    <a:gd name="connsiteX1" fmla="*/ 3636403 w 3707903"/>
                    <a:gd name="connsiteY1" fmla="*/ 27560 h 59314"/>
                    <a:gd name="connsiteX2" fmla="*/ 3707903 w 3707903"/>
                    <a:gd name="connsiteY2" fmla="*/ 59314 h 59314"/>
                    <a:gd name="connsiteX3" fmla="*/ 60960 w 3707903"/>
                    <a:gd name="connsiteY3" fmla="*/ 46269 h 59314"/>
                    <a:gd name="connsiteX4" fmla="*/ 0 w 3707903"/>
                    <a:gd name="connsiteY4" fmla="*/ 0 h 5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903" h="59314">
                      <a:moveTo>
                        <a:pt x="0" y="0"/>
                      </a:moveTo>
                      <a:lnTo>
                        <a:pt x="3636403" y="27560"/>
                      </a:lnTo>
                      <a:lnTo>
                        <a:pt x="3707903" y="59314"/>
                      </a:lnTo>
                      <a:lnTo>
                        <a:pt x="60960" y="462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7" name="Rectangle 786">
                <a:extLst>
                  <a:ext uri="{FF2B5EF4-FFF2-40B4-BE49-F238E27FC236}">
                    <a16:creationId xmlns:a16="http://schemas.microsoft.com/office/drawing/2014/main" id="{815D2DA1-48FB-B6D2-84C9-69728C6A9359}"/>
                  </a:ext>
                </a:extLst>
              </p:cNvPr>
              <p:cNvSpPr/>
              <p:nvPr/>
            </p:nvSpPr>
            <p:spPr>
              <a:xfrm rot="19655400" flipH="1">
                <a:off x="1841479" y="2983519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Rectangle 787">
                <a:extLst>
                  <a:ext uri="{FF2B5EF4-FFF2-40B4-BE49-F238E27FC236}">
                    <a16:creationId xmlns:a16="http://schemas.microsoft.com/office/drawing/2014/main" id="{77396D8D-0719-9F03-5623-F79CCA019D86}"/>
                  </a:ext>
                </a:extLst>
              </p:cNvPr>
              <p:cNvSpPr/>
              <p:nvPr/>
            </p:nvSpPr>
            <p:spPr>
              <a:xfrm rot="1944600">
                <a:off x="2895666" y="2938739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9" name="Group 788">
                <a:extLst>
                  <a:ext uri="{FF2B5EF4-FFF2-40B4-BE49-F238E27FC236}">
                    <a16:creationId xmlns:a16="http://schemas.microsoft.com/office/drawing/2014/main" id="{CE3615C7-878E-5A36-4EA7-7DE8FC1E44CB}"/>
                  </a:ext>
                </a:extLst>
              </p:cNvPr>
              <p:cNvGrpSpPr/>
              <p:nvPr/>
            </p:nvGrpSpPr>
            <p:grpSpPr>
              <a:xfrm>
                <a:off x="2402527" y="2550186"/>
                <a:ext cx="1211329" cy="375731"/>
                <a:chOff x="2015158" y="2949141"/>
                <a:chExt cx="1780253" cy="629031"/>
              </a:xfrm>
              <a:solidFill>
                <a:srgbClr val="FFC000"/>
              </a:solidFill>
            </p:grpSpPr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754474A9-BBEF-8FD9-F11A-98C5CA5A2F72}"/>
                    </a:ext>
                  </a:extLst>
                </p:cNvPr>
                <p:cNvSpPr/>
                <p:nvPr/>
              </p:nvSpPr>
              <p:spPr>
                <a:xfrm>
                  <a:off x="2016116" y="2951721"/>
                  <a:ext cx="1558516" cy="5698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48D0886D-09EE-EB05-CA7C-4F02484CE9B7}"/>
                    </a:ext>
                  </a:extLst>
                </p:cNvPr>
                <p:cNvSpPr/>
                <p:nvPr/>
              </p:nvSpPr>
              <p:spPr>
                <a:xfrm>
                  <a:off x="2236895" y="3004983"/>
                  <a:ext cx="1558516" cy="5698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Rectangle 87">
                  <a:extLst>
                    <a:ext uri="{FF2B5EF4-FFF2-40B4-BE49-F238E27FC236}">
                      <a16:creationId xmlns:a16="http://schemas.microsoft.com/office/drawing/2014/main" id="{274693B5-115D-477F-5EE1-6D9C35BB83BE}"/>
                    </a:ext>
                  </a:extLst>
                </p:cNvPr>
                <p:cNvSpPr/>
                <p:nvPr/>
              </p:nvSpPr>
              <p:spPr>
                <a:xfrm>
                  <a:off x="2015158" y="2956911"/>
                  <a:ext cx="223773" cy="621261"/>
                </a:xfrm>
                <a:custGeom>
                  <a:avLst/>
                  <a:gdLst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6982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0886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1648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3810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6486 h 569826"/>
                    <a:gd name="connsiteX4" fmla="*/ 0 w 219963"/>
                    <a:gd name="connsiteY4" fmla="*/ 0 h 56982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5715 w 223773"/>
                    <a:gd name="connsiteY3" fmla="*/ 562206 h 615546"/>
                    <a:gd name="connsiteX4" fmla="*/ 0 w 223773"/>
                    <a:gd name="connsiteY4" fmla="*/ 0 h 61554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1905 w 223773"/>
                    <a:gd name="connsiteY3" fmla="*/ 567921 h 615546"/>
                    <a:gd name="connsiteX4" fmla="*/ 0 w 223773"/>
                    <a:gd name="connsiteY4" fmla="*/ 0 h 615546"/>
                    <a:gd name="connsiteX0" fmla="*/ 0 w 223773"/>
                    <a:gd name="connsiteY0" fmla="*/ 0 h 621261"/>
                    <a:gd name="connsiteX1" fmla="*/ 223773 w 223773"/>
                    <a:gd name="connsiteY1" fmla="*/ 45720 h 621261"/>
                    <a:gd name="connsiteX2" fmla="*/ 221868 w 223773"/>
                    <a:gd name="connsiteY2" fmla="*/ 621261 h 621261"/>
                    <a:gd name="connsiteX3" fmla="*/ 1905 w 223773"/>
                    <a:gd name="connsiteY3" fmla="*/ 567921 h 621261"/>
                    <a:gd name="connsiteX4" fmla="*/ 0 w 223773"/>
                    <a:gd name="connsiteY4" fmla="*/ 0 h 62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773" h="621261">
                      <a:moveTo>
                        <a:pt x="0" y="0"/>
                      </a:moveTo>
                      <a:lnTo>
                        <a:pt x="223773" y="45720"/>
                      </a:lnTo>
                      <a:lnTo>
                        <a:pt x="221868" y="621261"/>
                      </a:lnTo>
                      <a:lnTo>
                        <a:pt x="1905" y="567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88">
                  <a:extLst>
                    <a:ext uri="{FF2B5EF4-FFF2-40B4-BE49-F238E27FC236}">
                      <a16:creationId xmlns:a16="http://schemas.microsoft.com/office/drawing/2014/main" id="{A534EBA5-5252-B10D-80FB-C0D8309A6D84}"/>
                    </a:ext>
                  </a:extLst>
                </p:cNvPr>
                <p:cNvSpPr/>
                <p:nvPr/>
              </p:nvSpPr>
              <p:spPr>
                <a:xfrm>
                  <a:off x="2027297" y="2949141"/>
                  <a:ext cx="1768113" cy="58326"/>
                </a:xfrm>
                <a:custGeom>
                  <a:avLst/>
                  <a:gdLst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0 w 1768113"/>
                    <a:gd name="connsiteY3" fmla="*/ 58326 h 58326"/>
                    <a:gd name="connsiteX4" fmla="*/ 0 w 1768113"/>
                    <a:gd name="connsiteY4" fmla="*/ 0 h 58326"/>
                    <a:gd name="connsiteX0" fmla="*/ 0 w 1768113"/>
                    <a:gd name="connsiteY0" fmla="*/ 0 h 62136"/>
                    <a:gd name="connsiteX1" fmla="*/ 1768113 w 1768113"/>
                    <a:gd name="connsiteY1" fmla="*/ 0 h 62136"/>
                    <a:gd name="connsiteX2" fmla="*/ 1768113 w 1768113"/>
                    <a:gd name="connsiteY2" fmla="*/ 58326 h 62136"/>
                    <a:gd name="connsiteX3" fmla="*/ 226695 w 1768113"/>
                    <a:gd name="connsiteY3" fmla="*/ 62136 h 62136"/>
                    <a:gd name="connsiteX4" fmla="*/ 0 w 1768113"/>
                    <a:gd name="connsiteY4" fmla="*/ 0 h 6213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7170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1455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1905 h 60231"/>
                    <a:gd name="connsiteX1" fmla="*/ 1539513 w 1768113"/>
                    <a:gd name="connsiteY1" fmla="*/ 0 h 60231"/>
                    <a:gd name="connsiteX2" fmla="*/ 1768113 w 1768113"/>
                    <a:gd name="connsiteY2" fmla="*/ 60231 h 60231"/>
                    <a:gd name="connsiteX3" fmla="*/ 211455 w 1768113"/>
                    <a:gd name="connsiteY3" fmla="*/ 54516 h 60231"/>
                    <a:gd name="connsiteX4" fmla="*/ 0 w 1768113"/>
                    <a:gd name="connsiteY4" fmla="*/ 1905 h 60231"/>
                    <a:gd name="connsiteX0" fmla="*/ 0 w 1768113"/>
                    <a:gd name="connsiteY0" fmla="*/ 1905 h 54516"/>
                    <a:gd name="connsiteX1" fmla="*/ 1539513 w 1768113"/>
                    <a:gd name="connsiteY1" fmla="*/ 0 h 54516"/>
                    <a:gd name="connsiteX2" fmla="*/ 1768113 w 1768113"/>
                    <a:gd name="connsiteY2" fmla="*/ 52611 h 54516"/>
                    <a:gd name="connsiteX3" fmla="*/ 211455 w 1768113"/>
                    <a:gd name="connsiteY3" fmla="*/ 54516 h 54516"/>
                    <a:gd name="connsiteX4" fmla="*/ 0 w 1768113"/>
                    <a:gd name="connsiteY4" fmla="*/ 1905 h 54516"/>
                    <a:gd name="connsiteX0" fmla="*/ 0 w 1768113"/>
                    <a:gd name="connsiteY0" fmla="*/ 5715 h 58326"/>
                    <a:gd name="connsiteX1" fmla="*/ 1531893 w 1768113"/>
                    <a:gd name="connsiteY1" fmla="*/ 0 h 58326"/>
                    <a:gd name="connsiteX2" fmla="*/ 1768113 w 1768113"/>
                    <a:gd name="connsiteY2" fmla="*/ 56421 h 58326"/>
                    <a:gd name="connsiteX3" fmla="*/ 211455 w 1768113"/>
                    <a:gd name="connsiteY3" fmla="*/ 58326 h 58326"/>
                    <a:gd name="connsiteX4" fmla="*/ 0 w 1768113"/>
                    <a:gd name="connsiteY4" fmla="*/ 5715 h 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113" h="58326">
                      <a:moveTo>
                        <a:pt x="0" y="5715"/>
                      </a:moveTo>
                      <a:lnTo>
                        <a:pt x="1531893" y="0"/>
                      </a:lnTo>
                      <a:lnTo>
                        <a:pt x="1768113" y="56421"/>
                      </a:lnTo>
                      <a:lnTo>
                        <a:pt x="211455" y="58326"/>
                      </a:lnTo>
                      <a:lnTo>
                        <a:pt x="0" y="57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6B4F1774-601A-7E41-B777-8427A4F8CCF7}"/>
                  </a:ext>
                </a:extLst>
              </p:cNvPr>
              <p:cNvSpPr/>
              <p:nvPr/>
            </p:nvSpPr>
            <p:spPr>
              <a:xfrm>
                <a:off x="3830934" y="3238187"/>
                <a:ext cx="396431" cy="396431"/>
              </a:xfrm>
              <a:prstGeom prst="ellipse">
                <a:avLst/>
              </a:prstGeom>
              <a:solidFill>
                <a:srgbClr val="A4D233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ED8C0716-B957-5511-5077-FD88133133E5}"/>
                  </a:ext>
                </a:extLst>
              </p:cNvPr>
              <p:cNvSpPr/>
              <p:nvPr/>
            </p:nvSpPr>
            <p:spPr>
              <a:xfrm>
                <a:off x="1730737" y="3283881"/>
                <a:ext cx="396431" cy="396431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60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Pugh Chart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0FF195-C59F-67DD-BB16-E967EFB3CEDE}"/>
              </a:ext>
            </a:extLst>
          </p:cNvPr>
          <p:cNvGrpSpPr/>
          <p:nvPr/>
        </p:nvGrpSpPr>
        <p:grpSpPr>
          <a:xfrm>
            <a:off x="4748673" y="2147787"/>
            <a:ext cx="2694654" cy="3352238"/>
            <a:chOff x="6175122" y="2559518"/>
            <a:chExt cx="1238250" cy="1738964"/>
          </a:xfrm>
        </p:grpSpPr>
        <p:sp>
          <p:nvSpPr>
            <p:cNvPr id="4" name="Rounded Rectangle 74">
              <a:extLst>
                <a:ext uri="{FF2B5EF4-FFF2-40B4-BE49-F238E27FC236}">
                  <a16:creationId xmlns:a16="http://schemas.microsoft.com/office/drawing/2014/main" id="{2067D357-D0BE-1F20-0B49-D5736CC13A5A}"/>
                </a:ext>
              </a:extLst>
            </p:cNvPr>
            <p:cNvSpPr/>
            <p:nvPr/>
          </p:nvSpPr>
          <p:spPr>
            <a:xfrm>
              <a:off x="6175122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EFCC13-D321-820A-E135-02F4200D9B20}"/>
                </a:ext>
              </a:extLst>
            </p:cNvPr>
            <p:cNvGrpSpPr/>
            <p:nvPr/>
          </p:nvGrpSpPr>
          <p:grpSpPr>
            <a:xfrm>
              <a:off x="6381988" y="3125868"/>
              <a:ext cx="816720" cy="615001"/>
              <a:chOff x="9764874" y="2566465"/>
              <a:chExt cx="1164387" cy="90329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5ADADC0-822E-1E7F-4CE1-17DF73D72D4C}"/>
                  </a:ext>
                </a:extLst>
              </p:cNvPr>
              <p:cNvGrpSpPr/>
              <p:nvPr/>
            </p:nvGrpSpPr>
            <p:grpSpPr>
              <a:xfrm>
                <a:off x="9764874" y="2907177"/>
                <a:ext cx="1164387" cy="562587"/>
                <a:chOff x="1929174" y="3556354"/>
                <a:chExt cx="2476639" cy="119661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2D1EFD5-C3C8-B372-5C4E-E0473D65F759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E8474E6F-B879-71ED-D12B-A721139D1D0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2D1C37E2-DA2A-7EE4-8E6D-8B07A64E7C46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B998BD7-954E-3FFA-D3FC-574F509A5E85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9C2E5BFB-D158-D913-1951-5D3749827C23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2D050AC-5091-9CF5-A267-4FAC111C5A29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Flowchart: Terminator 413">
                  <a:extLst>
                    <a:ext uri="{FF2B5EF4-FFF2-40B4-BE49-F238E27FC236}">
                      <a16:creationId xmlns:a16="http://schemas.microsoft.com/office/drawing/2014/main" id="{DD80D828-3343-A3AB-EFFB-D45E55BC46EF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46">
                  <a:extLst>
                    <a:ext uri="{FF2B5EF4-FFF2-40B4-BE49-F238E27FC236}">
                      <a16:creationId xmlns:a16="http://schemas.microsoft.com/office/drawing/2014/main" id="{AE0A91DE-84DF-7B95-0A3A-8C4703D5696F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43">
                  <a:extLst>
                    <a:ext uri="{FF2B5EF4-FFF2-40B4-BE49-F238E27FC236}">
                      <a16:creationId xmlns:a16="http://schemas.microsoft.com/office/drawing/2014/main" id="{A4437EE1-4E4C-E42F-4586-597EA7488026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lowchart: Terminator 416">
                  <a:extLst>
                    <a:ext uri="{FF2B5EF4-FFF2-40B4-BE49-F238E27FC236}">
                      <a16:creationId xmlns:a16="http://schemas.microsoft.com/office/drawing/2014/main" id="{57E574E8-9889-5C79-3999-4AEC1DBFC9CA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6DA88110-D347-63CD-ADE9-005960C7DC98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666C3CE2-6F9F-8BD2-D0DE-39B749D89239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A67CB0F3-ED1D-039E-1385-390301C28481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720C722-A4F1-73CE-A083-DFD9D9DE08CA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939C29-116B-E331-E42D-C9C467360C33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0DB5D11-8B55-3608-C9A6-4294704CE411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93A31D9-6908-9451-B98F-890235A0C6B6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9473461E-C324-FEB1-A02A-660801EDB830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" name="Can 2">
                <a:extLst>
                  <a:ext uri="{FF2B5EF4-FFF2-40B4-BE49-F238E27FC236}">
                    <a16:creationId xmlns:a16="http://schemas.microsoft.com/office/drawing/2014/main" id="{C181DA4E-A1B7-161D-D3B6-2E827810EFEA}"/>
                  </a:ext>
                </a:extLst>
              </p:cNvPr>
              <p:cNvSpPr/>
              <p:nvPr/>
            </p:nvSpPr>
            <p:spPr>
              <a:xfrm>
                <a:off x="10190403" y="2842719"/>
                <a:ext cx="208674" cy="181883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62D2941-4FC7-E180-C58B-301C30C785B3}"/>
                  </a:ext>
                </a:extLst>
              </p:cNvPr>
              <p:cNvGrpSpPr/>
              <p:nvPr/>
            </p:nvGrpSpPr>
            <p:grpSpPr>
              <a:xfrm>
                <a:off x="10069184" y="2754905"/>
                <a:ext cx="446941" cy="138769"/>
                <a:chOff x="10069184" y="2648409"/>
                <a:chExt cx="446941" cy="245266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0B996DE-4BC8-C56A-8B00-DBD9CC9192D4}"/>
                    </a:ext>
                  </a:extLst>
                </p:cNvPr>
                <p:cNvSpPr/>
                <p:nvPr/>
              </p:nvSpPr>
              <p:spPr>
                <a:xfrm>
                  <a:off x="10135789" y="2683957"/>
                  <a:ext cx="378285" cy="20944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91">
                  <a:extLst>
                    <a:ext uri="{FF2B5EF4-FFF2-40B4-BE49-F238E27FC236}">
                      <a16:creationId xmlns:a16="http://schemas.microsoft.com/office/drawing/2014/main" id="{421A2AA5-17C8-A64D-E5AA-EF16F4D2C30D}"/>
                    </a:ext>
                  </a:extLst>
                </p:cNvPr>
                <p:cNvSpPr/>
                <p:nvPr/>
              </p:nvSpPr>
              <p:spPr>
                <a:xfrm>
                  <a:off x="10069184" y="2648409"/>
                  <a:ext cx="66605" cy="245266"/>
                </a:xfrm>
                <a:custGeom>
                  <a:avLst/>
                  <a:gdLst>
                    <a:gd name="connsiteX0" fmla="*/ 0 w 804608"/>
                    <a:gd name="connsiteY0" fmla="*/ 0 h 445477"/>
                    <a:gd name="connsiteX1" fmla="*/ 804608 w 804608"/>
                    <a:gd name="connsiteY1" fmla="*/ 0 h 445477"/>
                    <a:gd name="connsiteX2" fmla="*/ 804608 w 804608"/>
                    <a:gd name="connsiteY2" fmla="*/ 445477 h 445477"/>
                    <a:gd name="connsiteX3" fmla="*/ 0 w 804608"/>
                    <a:gd name="connsiteY3" fmla="*/ 445477 h 445477"/>
                    <a:gd name="connsiteX4" fmla="*/ 0 w 804608"/>
                    <a:gd name="connsiteY4" fmla="*/ 0 h 445477"/>
                    <a:gd name="connsiteX0" fmla="*/ 666750 w 804608"/>
                    <a:gd name="connsiteY0" fmla="*/ 0 h 521677"/>
                    <a:gd name="connsiteX1" fmla="*/ 804608 w 804608"/>
                    <a:gd name="connsiteY1" fmla="*/ 76200 h 521677"/>
                    <a:gd name="connsiteX2" fmla="*/ 804608 w 804608"/>
                    <a:gd name="connsiteY2" fmla="*/ 521677 h 521677"/>
                    <a:gd name="connsiteX3" fmla="*/ 0 w 804608"/>
                    <a:gd name="connsiteY3" fmla="*/ 521677 h 521677"/>
                    <a:gd name="connsiteX4" fmla="*/ 666750 w 804608"/>
                    <a:gd name="connsiteY4" fmla="*/ 0 h 521677"/>
                    <a:gd name="connsiteX0" fmla="*/ 34290 w 172148"/>
                    <a:gd name="connsiteY0" fmla="*/ 0 h 521677"/>
                    <a:gd name="connsiteX1" fmla="*/ 172148 w 172148"/>
                    <a:gd name="connsiteY1" fmla="*/ 76200 h 521677"/>
                    <a:gd name="connsiteX2" fmla="*/ 172148 w 172148"/>
                    <a:gd name="connsiteY2" fmla="*/ 521677 h 521677"/>
                    <a:gd name="connsiteX3" fmla="*/ 0 w 172148"/>
                    <a:gd name="connsiteY3" fmla="*/ 426427 h 521677"/>
                    <a:gd name="connsiteX4" fmla="*/ 34290 w 172148"/>
                    <a:gd name="connsiteY4" fmla="*/ 0 h 521677"/>
                    <a:gd name="connsiteX0" fmla="*/ 0 w 137858"/>
                    <a:gd name="connsiteY0" fmla="*/ 0 h 521677"/>
                    <a:gd name="connsiteX1" fmla="*/ 137858 w 137858"/>
                    <a:gd name="connsiteY1" fmla="*/ 76200 h 521677"/>
                    <a:gd name="connsiteX2" fmla="*/ 137858 w 137858"/>
                    <a:gd name="connsiteY2" fmla="*/ 521677 h 521677"/>
                    <a:gd name="connsiteX3" fmla="*/ 22860 w 137858"/>
                    <a:gd name="connsiteY3" fmla="*/ 426427 h 521677"/>
                    <a:gd name="connsiteX4" fmla="*/ 0 w 137858"/>
                    <a:gd name="connsiteY4" fmla="*/ 0 h 521677"/>
                    <a:gd name="connsiteX0" fmla="*/ 3810 w 141668"/>
                    <a:gd name="connsiteY0" fmla="*/ 0 h 521677"/>
                    <a:gd name="connsiteX1" fmla="*/ 141668 w 141668"/>
                    <a:gd name="connsiteY1" fmla="*/ 76200 h 521677"/>
                    <a:gd name="connsiteX2" fmla="*/ 141668 w 141668"/>
                    <a:gd name="connsiteY2" fmla="*/ 521677 h 521677"/>
                    <a:gd name="connsiteX3" fmla="*/ 0 w 141668"/>
                    <a:gd name="connsiteY3" fmla="*/ 426427 h 521677"/>
                    <a:gd name="connsiteX4" fmla="*/ 3810 w 141668"/>
                    <a:gd name="connsiteY4" fmla="*/ 0 h 521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668" h="521677">
                      <a:moveTo>
                        <a:pt x="3810" y="0"/>
                      </a:moveTo>
                      <a:lnTo>
                        <a:pt x="141668" y="76200"/>
                      </a:lnTo>
                      <a:lnTo>
                        <a:pt x="141668" y="521677"/>
                      </a:lnTo>
                      <a:lnTo>
                        <a:pt x="0" y="426427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3">
                  <a:extLst>
                    <a:ext uri="{FF2B5EF4-FFF2-40B4-BE49-F238E27FC236}">
                      <a16:creationId xmlns:a16="http://schemas.microsoft.com/office/drawing/2014/main" id="{DB66C011-422C-A3D8-F52B-FC2DFCFF2E03}"/>
                    </a:ext>
                  </a:extLst>
                </p:cNvPr>
                <p:cNvSpPr/>
                <p:nvPr/>
              </p:nvSpPr>
              <p:spPr>
                <a:xfrm>
                  <a:off x="10069772" y="2648634"/>
                  <a:ext cx="446353" cy="40068"/>
                </a:xfrm>
                <a:custGeom>
                  <a:avLst/>
                  <a:gdLst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0 w 804608"/>
                    <a:gd name="connsiteY3" fmla="*/ 424314 h 424314"/>
                    <a:gd name="connsiteX4" fmla="*/ 0 w 804608"/>
                    <a:gd name="connsiteY4" fmla="*/ 0 h 424314"/>
                    <a:gd name="connsiteX0" fmla="*/ 0 w 804608"/>
                    <a:gd name="connsiteY0" fmla="*/ 0 h 424314"/>
                    <a:gd name="connsiteX1" fmla="*/ 804608 w 804608"/>
                    <a:gd name="connsiteY1" fmla="*/ 0 h 424314"/>
                    <a:gd name="connsiteX2" fmla="*/ 804608 w 804608"/>
                    <a:gd name="connsiteY2" fmla="*/ 424314 h 424314"/>
                    <a:gd name="connsiteX3" fmla="*/ 179070 w 804608"/>
                    <a:gd name="connsiteY3" fmla="*/ 115704 h 424314"/>
                    <a:gd name="connsiteX4" fmla="*/ 0 w 804608"/>
                    <a:gd name="connsiteY4" fmla="*/ 0 h 424314"/>
                    <a:gd name="connsiteX0" fmla="*/ 0 w 957008"/>
                    <a:gd name="connsiteY0" fmla="*/ 0 h 115704"/>
                    <a:gd name="connsiteX1" fmla="*/ 804608 w 957008"/>
                    <a:gd name="connsiteY1" fmla="*/ 0 h 115704"/>
                    <a:gd name="connsiteX2" fmla="*/ 957008 w 957008"/>
                    <a:gd name="connsiteY2" fmla="*/ 81414 h 115704"/>
                    <a:gd name="connsiteX3" fmla="*/ 179070 w 957008"/>
                    <a:gd name="connsiteY3" fmla="*/ 115704 h 115704"/>
                    <a:gd name="connsiteX4" fmla="*/ 0 w 957008"/>
                    <a:gd name="connsiteY4" fmla="*/ 0 h 11570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716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4859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1414"/>
                    <a:gd name="connsiteX1" fmla="*/ 804608 w 957008"/>
                    <a:gd name="connsiteY1" fmla="*/ 0 h 81414"/>
                    <a:gd name="connsiteX2" fmla="*/ 957008 w 957008"/>
                    <a:gd name="connsiteY2" fmla="*/ 81414 h 81414"/>
                    <a:gd name="connsiteX3" fmla="*/ 148590 w 957008"/>
                    <a:gd name="connsiteY3" fmla="*/ 81414 h 81414"/>
                    <a:gd name="connsiteX4" fmla="*/ 0 w 957008"/>
                    <a:gd name="connsiteY4" fmla="*/ 0 h 8141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8141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57008"/>
                    <a:gd name="connsiteY0" fmla="*/ 0 h 85224"/>
                    <a:gd name="connsiteX1" fmla="*/ 804608 w 957008"/>
                    <a:gd name="connsiteY1" fmla="*/ 0 h 85224"/>
                    <a:gd name="connsiteX2" fmla="*/ 957008 w 957008"/>
                    <a:gd name="connsiteY2" fmla="*/ 77604 h 85224"/>
                    <a:gd name="connsiteX3" fmla="*/ 133350 w 957008"/>
                    <a:gd name="connsiteY3" fmla="*/ 85224 h 85224"/>
                    <a:gd name="connsiteX4" fmla="*/ 0 w 957008"/>
                    <a:gd name="connsiteY4" fmla="*/ 0 h 85224"/>
                    <a:gd name="connsiteX0" fmla="*/ 0 w 949388"/>
                    <a:gd name="connsiteY0" fmla="*/ 0 h 85224"/>
                    <a:gd name="connsiteX1" fmla="*/ 804608 w 949388"/>
                    <a:gd name="connsiteY1" fmla="*/ 0 h 85224"/>
                    <a:gd name="connsiteX2" fmla="*/ 949388 w 949388"/>
                    <a:gd name="connsiteY2" fmla="*/ 81414 h 85224"/>
                    <a:gd name="connsiteX3" fmla="*/ 133350 w 949388"/>
                    <a:gd name="connsiteY3" fmla="*/ 85224 h 85224"/>
                    <a:gd name="connsiteX4" fmla="*/ 0 w 949388"/>
                    <a:gd name="connsiteY4" fmla="*/ 0 h 8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9388" h="85224">
                      <a:moveTo>
                        <a:pt x="0" y="0"/>
                      </a:moveTo>
                      <a:lnTo>
                        <a:pt x="804608" y="0"/>
                      </a:lnTo>
                      <a:lnTo>
                        <a:pt x="949388" y="81414"/>
                      </a:lnTo>
                      <a:lnTo>
                        <a:pt x="133350" y="85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4F470D-32AA-A68B-D817-C0A09448E435}"/>
                  </a:ext>
                </a:extLst>
              </p:cNvPr>
              <p:cNvSpPr/>
              <p:nvPr/>
            </p:nvSpPr>
            <p:spPr>
              <a:xfrm>
                <a:off x="10253409" y="2621030"/>
                <a:ext cx="99658" cy="1546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86">
                <a:extLst>
                  <a:ext uri="{FF2B5EF4-FFF2-40B4-BE49-F238E27FC236}">
                    <a16:creationId xmlns:a16="http://schemas.microsoft.com/office/drawing/2014/main" id="{362B6CAE-06FB-6648-B92D-C32DBA6503D6}"/>
                  </a:ext>
                </a:extLst>
              </p:cNvPr>
              <p:cNvSpPr/>
              <p:nvPr/>
            </p:nvSpPr>
            <p:spPr>
              <a:xfrm>
                <a:off x="10218244" y="2620737"/>
                <a:ext cx="34781" cy="154672"/>
              </a:xfrm>
              <a:custGeom>
                <a:avLst/>
                <a:gdLst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0 w 73979"/>
                  <a:gd name="connsiteY3" fmla="*/ 726444 h 726444"/>
                  <a:gd name="connsiteX4" fmla="*/ 0 w 73979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3810 w 73979"/>
                  <a:gd name="connsiteY3" fmla="*/ 680724 h 726444"/>
                  <a:gd name="connsiteX4" fmla="*/ 0 w 73979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9525 w 73979"/>
                  <a:gd name="connsiteY3" fmla="*/ 661674 h 726444"/>
                  <a:gd name="connsiteX4" fmla="*/ 0 w 73979"/>
                  <a:gd name="connsiteY4" fmla="*/ 0 h 726444"/>
                  <a:gd name="connsiteX0" fmla="*/ 1905 w 75884"/>
                  <a:gd name="connsiteY0" fmla="*/ 0 h 726444"/>
                  <a:gd name="connsiteX1" fmla="*/ 75884 w 75884"/>
                  <a:gd name="connsiteY1" fmla="*/ 0 h 726444"/>
                  <a:gd name="connsiteX2" fmla="*/ 75884 w 75884"/>
                  <a:gd name="connsiteY2" fmla="*/ 726444 h 726444"/>
                  <a:gd name="connsiteX3" fmla="*/ 0 w 75884"/>
                  <a:gd name="connsiteY3" fmla="*/ 688344 h 726444"/>
                  <a:gd name="connsiteX4" fmla="*/ 1905 w 75884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3810 w 73979"/>
                  <a:gd name="connsiteY3" fmla="*/ 686439 h 726444"/>
                  <a:gd name="connsiteX4" fmla="*/ 0 w 73979"/>
                  <a:gd name="connsiteY4" fmla="*/ 0 h 726444"/>
                  <a:gd name="connsiteX0" fmla="*/ 7620 w 81599"/>
                  <a:gd name="connsiteY0" fmla="*/ 0 h 726444"/>
                  <a:gd name="connsiteX1" fmla="*/ 81599 w 81599"/>
                  <a:gd name="connsiteY1" fmla="*/ 0 h 726444"/>
                  <a:gd name="connsiteX2" fmla="*/ 81599 w 81599"/>
                  <a:gd name="connsiteY2" fmla="*/ 726444 h 726444"/>
                  <a:gd name="connsiteX3" fmla="*/ 0 w 81599"/>
                  <a:gd name="connsiteY3" fmla="*/ 682629 h 726444"/>
                  <a:gd name="connsiteX4" fmla="*/ 7620 w 81599"/>
                  <a:gd name="connsiteY4" fmla="*/ 0 h 726444"/>
                  <a:gd name="connsiteX0" fmla="*/ 1905 w 75884"/>
                  <a:gd name="connsiteY0" fmla="*/ 0 h 726444"/>
                  <a:gd name="connsiteX1" fmla="*/ 75884 w 75884"/>
                  <a:gd name="connsiteY1" fmla="*/ 0 h 726444"/>
                  <a:gd name="connsiteX2" fmla="*/ 75884 w 75884"/>
                  <a:gd name="connsiteY2" fmla="*/ 726444 h 726444"/>
                  <a:gd name="connsiteX3" fmla="*/ 0 w 75884"/>
                  <a:gd name="connsiteY3" fmla="*/ 682629 h 726444"/>
                  <a:gd name="connsiteX4" fmla="*/ 1905 w 75884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3810 w 73979"/>
                  <a:gd name="connsiteY3" fmla="*/ 686439 h 726444"/>
                  <a:gd name="connsiteX4" fmla="*/ 0 w 73979"/>
                  <a:gd name="connsiteY4" fmla="*/ 0 h 726444"/>
                  <a:gd name="connsiteX0" fmla="*/ 0 w 73979"/>
                  <a:gd name="connsiteY0" fmla="*/ 0 h 726444"/>
                  <a:gd name="connsiteX1" fmla="*/ 73979 w 73979"/>
                  <a:gd name="connsiteY1" fmla="*/ 0 h 726444"/>
                  <a:gd name="connsiteX2" fmla="*/ 73979 w 73979"/>
                  <a:gd name="connsiteY2" fmla="*/ 726444 h 726444"/>
                  <a:gd name="connsiteX3" fmla="*/ 1905 w 73979"/>
                  <a:gd name="connsiteY3" fmla="*/ 694059 h 726444"/>
                  <a:gd name="connsiteX4" fmla="*/ 0 w 73979"/>
                  <a:gd name="connsiteY4" fmla="*/ 0 h 72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9" h="726444">
                    <a:moveTo>
                      <a:pt x="0" y="0"/>
                    </a:moveTo>
                    <a:lnTo>
                      <a:pt x="73979" y="0"/>
                    </a:lnTo>
                    <a:lnTo>
                      <a:pt x="73979" y="726444"/>
                    </a:lnTo>
                    <a:lnTo>
                      <a:pt x="1905" y="6940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0D0AD7E-A2A3-A35D-4C7B-5F77BEF0540D}"/>
                  </a:ext>
                </a:extLst>
              </p:cNvPr>
              <p:cNvGrpSpPr/>
              <p:nvPr/>
            </p:nvGrpSpPr>
            <p:grpSpPr>
              <a:xfrm>
                <a:off x="9882731" y="2566465"/>
                <a:ext cx="836983" cy="135996"/>
                <a:chOff x="2015158" y="2949141"/>
                <a:chExt cx="1780253" cy="629031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D26A52E-21E1-33AE-9FE4-792D0A92C0FC}"/>
                    </a:ext>
                  </a:extLst>
                </p:cNvPr>
                <p:cNvSpPr/>
                <p:nvPr/>
              </p:nvSpPr>
              <p:spPr>
                <a:xfrm>
                  <a:off x="2016116" y="2951721"/>
                  <a:ext cx="1558516" cy="56982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AF9F2A0-AF75-1BC1-674A-53EB27C8A891}"/>
                    </a:ext>
                  </a:extLst>
                </p:cNvPr>
                <p:cNvSpPr/>
                <p:nvPr/>
              </p:nvSpPr>
              <p:spPr>
                <a:xfrm>
                  <a:off x="2236895" y="3004983"/>
                  <a:ext cx="1558516" cy="56982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87">
                  <a:extLst>
                    <a:ext uri="{FF2B5EF4-FFF2-40B4-BE49-F238E27FC236}">
                      <a16:creationId xmlns:a16="http://schemas.microsoft.com/office/drawing/2014/main" id="{41F0FA64-B879-85A4-7118-94024A084688}"/>
                    </a:ext>
                  </a:extLst>
                </p:cNvPr>
                <p:cNvSpPr/>
                <p:nvPr/>
              </p:nvSpPr>
              <p:spPr>
                <a:xfrm>
                  <a:off x="2015158" y="2956911"/>
                  <a:ext cx="223773" cy="621261"/>
                </a:xfrm>
                <a:custGeom>
                  <a:avLst/>
                  <a:gdLst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6982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0886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1648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3810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6486 h 569826"/>
                    <a:gd name="connsiteX4" fmla="*/ 0 w 219963"/>
                    <a:gd name="connsiteY4" fmla="*/ 0 h 56982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5715 w 223773"/>
                    <a:gd name="connsiteY3" fmla="*/ 562206 h 615546"/>
                    <a:gd name="connsiteX4" fmla="*/ 0 w 223773"/>
                    <a:gd name="connsiteY4" fmla="*/ 0 h 61554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1905 w 223773"/>
                    <a:gd name="connsiteY3" fmla="*/ 567921 h 615546"/>
                    <a:gd name="connsiteX4" fmla="*/ 0 w 223773"/>
                    <a:gd name="connsiteY4" fmla="*/ 0 h 615546"/>
                    <a:gd name="connsiteX0" fmla="*/ 0 w 223773"/>
                    <a:gd name="connsiteY0" fmla="*/ 0 h 621261"/>
                    <a:gd name="connsiteX1" fmla="*/ 223773 w 223773"/>
                    <a:gd name="connsiteY1" fmla="*/ 45720 h 621261"/>
                    <a:gd name="connsiteX2" fmla="*/ 221868 w 223773"/>
                    <a:gd name="connsiteY2" fmla="*/ 621261 h 621261"/>
                    <a:gd name="connsiteX3" fmla="*/ 1905 w 223773"/>
                    <a:gd name="connsiteY3" fmla="*/ 567921 h 621261"/>
                    <a:gd name="connsiteX4" fmla="*/ 0 w 223773"/>
                    <a:gd name="connsiteY4" fmla="*/ 0 h 62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773" h="621261">
                      <a:moveTo>
                        <a:pt x="0" y="0"/>
                      </a:moveTo>
                      <a:lnTo>
                        <a:pt x="223773" y="45720"/>
                      </a:lnTo>
                      <a:lnTo>
                        <a:pt x="221868" y="621261"/>
                      </a:lnTo>
                      <a:lnTo>
                        <a:pt x="1905" y="567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88">
                  <a:extLst>
                    <a:ext uri="{FF2B5EF4-FFF2-40B4-BE49-F238E27FC236}">
                      <a16:creationId xmlns:a16="http://schemas.microsoft.com/office/drawing/2014/main" id="{DF780623-5CD0-507E-C787-3CD13DAB31AF}"/>
                    </a:ext>
                  </a:extLst>
                </p:cNvPr>
                <p:cNvSpPr/>
                <p:nvPr/>
              </p:nvSpPr>
              <p:spPr>
                <a:xfrm>
                  <a:off x="2027297" y="2949141"/>
                  <a:ext cx="1768113" cy="58326"/>
                </a:xfrm>
                <a:custGeom>
                  <a:avLst/>
                  <a:gdLst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0 w 1768113"/>
                    <a:gd name="connsiteY3" fmla="*/ 58326 h 58326"/>
                    <a:gd name="connsiteX4" fmla="*/ 0 w 1768113"/>
                    <a:gd name="connsiteY4" fmla="*/ 0 h 58326"/>
                    <a:gd name="connsiteX0" fmla="*/ 0 w 1768113"/>
                    <a:gd name="connsiteY0" fmla="*/ 0 h 62136"/>
                    <a:gd name="connsiteX1" fmla="*/ 1768113 w 1768113"/>
                    <a:gd name="connsiteY1" fmla="*/ 0 h 62136"/>
                    <a:gd name="connsiteX2" fmla="*/ 1768113 w 1768113"/>
                    <a:gd name="connsiteY2" fmla="*/ 58326 h 62136"/>
                    <a:gd name="connsiteX3" fmla="*/ 226695 w 1768113"/>
                    <a:gd name="connsiteY3" fmla="*/ 62136 h 62136"/>
                    <a:gd name="connsiteX4" fmla="*/ 0 w 1768113"/>
                    <a:gd name="connsiteY4" fmla="*/ 0 h 6213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7170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1455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1905 h 60231"/>
                    <a:gd name="connsiteX1" fmla="*/ 1539513 w 1768113"/>
                    <a:gd name="connsiteY1" fmla="*/ 0 h 60231"/>
                    <a:gd name="connsiteX2" fmla="*/ 1768113 w 1768113"/>
                    <a:gd name="connsiteY2" fmla="*/ 60231 h 60231"/>
                    <a:gd name="connsiteX3" fmla="*/ 211455 w 1768113"/>
                    <a:gd name="connsiteY3" fmla="*/ 54516 h 60231"/>
                    <a:gd name="connsiteX4" fmla="*/ 0 w 1768113"/>
                    <a:gd name="connsiteY4" fmla="*/ 1905 h 60231"/>
                    <a:gd name="connsiteX0" fmla="*/ 0 w 1768113"/>
                    <a:gd name="connsiteY0" fmla="*/ 1905 h 54516"/>
                    <a:gd name="connsiteX1" fmla="*/ 1539513 w 1768113"/>
                    <a:gd name="connsiteY1" fmla="*/ 0 h 54516"/>
                    <a:gd name="connsiteX2" fmla="*/ 1768113 w 1768113"/>
                    <a:gd name="connsiteY2" fmla="*/ 52611 h 54516"/>
                    <a:gd name="connsiteX3" fmla="*/ 211455 w 1768113"/>
                    <a:gd name="connsiteY3" fmla="*/ 54516 h 54516"/>
                    <a:gd name="connsiteX4" fmla="*/ 0 w 1768113"/>
                    <a:gd name="connsiteY4" fmla="*/ 1905 h 54516"/>
                    <a:gd name="connsiteX0" fmla="*/ 0 w 1768113"/>
                    <a:gd name="connsiteY0" fmla="*/ 5715 h 58326"/>
                    <a:gd name="connsiteX1" fmla="*/ 1531893 w 1768113"/>
                    <a:gd name="connsiteY1" fmla="*/ 0 h 58326"/>
                    <a:gd name="connsiteX2" fmla="*/ 1768113 w 1768113"/>
                    <a:gd name="connsiteY2" fmla="*/ 56421 h 58326"/>
                    <a:gd name="connsiteX3" fmla="*/ 211455 w 1768113"/>
                    <a:gd name="connsiteY3" fmla="*/ 58326 h 58326"/>
                    <a:gd name="connsiteX4" fmla="*/ 0 w 1768113"/>
                    <a:gd name="connsiteY4" fmla="*/ 5715 h 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113" h="58326">
                      <a:moveTo>
                        <a:pt x="0" y="5715"/>
                      </a:moveTo>
                      <a:lnTo>
                        <a:pt x="1531893" y="0"/>
                      </a:lnTo>
                      <a:lnTo>
                        <a:pt x="1768113" y="56421"/>
                      </a:lnTo>
                      <a:lnTo>
                        <a:pt x="211455" y="58326"/>
                      </a:ln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43AA3A-C734-E7D8-A664-A83083926046}"/>
              </a:ext>
            </a:extLst>
          </p:cNvPr>
          <p:cNvGrpSpPr/>
          <p:nvPr/>
        </p:nvGrpSpPr>
        <p:grpSpPr>
          <a:xfrm>
            <a:off x="1186478" y="2147787"/>
            <a:ext cx="2694654" cy="3352238"/>
            <a:chOff x="7571614" y="2559518"/>
            <a:chExt cx="1238250" cy="1738964"/>
          </a:xfrm>
        </p:grpSpPr>
        <p:sp>
          <p:nvSpPr>
            <p:cNvPr id="44" name="Rounded Rectangle 74">
              <a:extLst>
                <a:ext uri="{FF2B5EF4-FFF2-40B4-BE49-F238E27FC236}">
                  <a16:creationId xmlns:a16="http://schemas.microsoft.com/office/drawing/2014/main" id="{E1EBA981-1633-23C6-92D5-0E301926B811}"/>
                </a:ext>
              </a:extLst>
            </p:cNvPr>
            <p:cNvSpPr/>
            <p:nvPr/>
          </p:nvSpPr>
          <p:spPr>
            <a:xfrm>
              <a:off x="7571614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DC0D28-4D86-E198-20F0-F45F2651AAD3}"/>
                </a:ext>
              </a:extLst>
            </p:cNvPr>
            <p:cNvGrpSpPr/>
            <p:nvPr/>
          </p:nvGrpSpPr>
          <p:grpSpPr>
            <a:xfrm>
              <a:off x="7762186" y="2837975"/>
              <a:ext cx="857105" cy="1029787"/>
              <a:chOff x="1513098" y="1602338"/>
              <a:chExt cx="3141508" cy="3950729"/>
            </a:xfrm>
          </p:grpSpPr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E0E176AA-C135-92A5-DBA4-7E453A777D55}"/>
                  </a:ext>
                </a:extLst>
              </p:cNvPr>
              <p:cNvSpPr/>
              <p:nvPr/>
            </p:nvSpPr>
            <p:spPr>
              <a:xfrm rot="10800000">
                <a:off x="2355784" y="1602338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06D3A1B-13FC-D8FF-5B1E-F958B299A476}"/>
                  </a:ext>
                </a:extLst>
              </p:cNvPr>
              <p:cNvGrpSpPr/>
              <p:nvPr/>
            </p:nvGrpSpPr>
            <p:grpSpPr>
              <a:xfrm>
                <a:off x="1513098" y="1638853"/>
                <a:ext cx="3141508" cy="3914214"/>
                <a:chOff x="1513098" y="1638853"/>
                <a:chExt cx="3141508" cy="3914214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104B485-341A-8A24-E43F-D0FB1B5CA494}"/>
                    </a:ext>
                  </a:extLst>
                </p:cNvPr>
                <p:cNvGrpSpPr/>
                <p:nvPr/>
              </p:nvGrpSpPr>
              <p:grpSpPr>
                <a:xfrm>
                  <a:off x="1513098" y="2441581"/>
                  <a:ext cx="3141508" cy="3111486"/>
                  <a:chOff x="1513098" y="2441581"/>
                  <a:chExt cx="3141508" cy="3111486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080358BB-F9FD-7CA8-E8A5-1E80682A1423}"/>
                      </a:ext>
                    </a:extLst>
                  </p:cNvPr>
                  <p:cNvSpPr/>
                  <p:nvPr/>
                </p:nvSpPr>
                <p:spPr>
                  <a:xfrm>
                    <a:off x="4129199" y="385416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52CE5D61-8C4F-C4CC-A9EC-9F2AF31C60C0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10547E50-27D3-43CF-E398-E45A724BD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1CC1C8F3-D6D3-006C-4D06-7A7F22791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BAFEC106-AF33-529F-62CF-7BF3A5A34AD8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484EB4D5-D02A-CA74-11A0-37DED4E720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E2F994C0-F612-5B30-8221-4FFE2AEEF1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C2536CC0-3441-470B-5EBC-88E6198CE1F4}"/>
                      </a:ext>
                    </a:extLst>
                  </p:cNvPr>
                  <p:cNvGrpSpPr/>
                  <p:nvPr/>
                </p:nvGrpSpPr>
                <p:grpSpPr>
                  <a:xfrm rot="10243210" flipH="1">
                    <a:off x="3598532" y="4095925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64820AA1-9E06-AF1F-D20D-01A0DEA8740E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4C0D73CA-C7C3-6072-0899-0C6805C5A6CE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5B737DA8-AEA2-F065-A5B3-1A5E14143CF3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ounded Rectangle 64">
                      <a:extLst>
                        <a:ext uri="{FF2B5EF4-FFF2-40B4-BE49-F238E27FC236}">
                          <a16:creationId xmlns:a16="http://schemas.microsoft.com/office/drawing/2014/main" id="{D0C950B4-B98E-DF1C-CA5D-60FC59C4BB1B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" name="Flowchart: Terminator 11">
                    <a:extLst>
                      <a:ext uri="{FF2B5EF4-FFF2-40B4-BE49-F238E27FC236}">
                        <a16:creationId xmlns:a16="http://schemas.microsoft.com/office/drawing/2014/main" id="{39DAC324-B01B-E44F-0A87-94E0DFE06BDB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8A2BE15D-F0A4-FAE2-CF0A-5B27A821B393}"/>
                      </a:ext>
                    </a:extLst>
                  </p:cNvPr>
                  <p:cNvSpPr/>
                  <p:nvPr/>
                </p:nvSpPr>
                <p:spPr>
                  <a:xfrm>
                    <a:off x="1513098" y="407022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16573457-1FBA-9E43-CDD0-C3CF4DB31929}"/>
                      </a:ext>
                    </a:extLst>
                  </p:cNvPr>
                  <p:cNvGrpSpPr/>
                  <p:nvPr/>
                </p:nvGrpSpPr>
                <p:grpSpPr>
                  <a:xfrm>
                    <a:off x="1592235" y="2992813"/>
                    <a:ext cx="1283715" cy="1489210"/>
                    <a:chOff x="3310035" y="2094216"/>
                    <a:chExt cx="1283715" cy="1489210"/>
                  </a:xfrm>
                </p:grpSpPr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E8D46262-9D05-3E01-5BD9-39C5B253A0CC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4307798" y="2094864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1551F4E1-4824-3772-92FB-74D5BC68D120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3207999" y="2666996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2862749A-3B7D-A7D8-9134-3FBD9F1EF50A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3371086" y="323754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ounded Rectangle 31">
                      <a:extLst>
                        <a:ext uri="{FF2B5EF4-FFF2-40B4-BE49-F238E27FC236}">
                          <a16:creationId xmlns:a16="http://schemas.microsoft.com/office/drawing/2014/main" id="{178D42A7-381F-2D9C-54FE-9FA62B349899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4355476" y="2125708"/>
                      <a:ext cx="96069" cy="321611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7" name="Freeform 46">
                    <a:extLst>
                      <a:ext uri="{FF2B5EF4-FFF2-40B4-BE49-F238E27FC236}">
                        <a16:creationId xmlns:a16="http://schemas.microsoft.com/office/drawing/2014/main" id="{414FB167-83DC-177F-3E93-E3AB7C765020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ed Rectangle 43">
                    <a:extLst>
                      <a:ext uri="{FF2B5EF4-FFF2-40B4-BE49-F238E27FC236}">
                        <a16:creationId xmlns:a16="http://schemas.microsoft.com/office/drawing/2014/main" id="{2EE5EB35-BA4A-9742-A4D8-B555CFC1EB08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Terminator 16">
                    <a:extLst>
                      <a:ext uri="{FF2B5EF4-FFF2-40B4-BE49-F238E27FC236}">
                        <a16:creationId xmlns:a16="http://schemas.microsoft.com/office/drawing/2014/main" id="{FE226ACC-C1AE-3EA5-B7D9-2EAC6107C57F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4B78EE5-717B-DBB0-4296-F8E138A0E89D}"/>
                      </a:ext>
                    </a:extLst>
                  </p:cNvPr>
                  <p:cNvGrpSpPr/>
                  <p:nvPr/>
                </p:nvGrpSpPr>
                <p:grpSpPr>
                  <a:xfrm>
                    <a:off x="1646956" y="4167571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1612F7E7-99B0-982E-8CB4-211230F98221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A4C6CD95-9577-0380-A520-814747ECE941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DD1E4B07-2E24-7624-051F-C51044FCB591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ounded Rectangle 16">
                      <a:extLst>
                        <a:ext uri="{FF2B5EF4-FFF2-40B4-BE49-F238E27FC236}">
                          <a16:creationId xmlns:a16="http://schemas.microsoft.com/office/drawing/2014/main" id="{67F981C4-77E2-FC14-5817-0468A59FDADD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86B70242-C8E0-2BE0-9E02-BF198E91673A}"/>
                      </a:ext>
                    </a:extLst>
                  </p:cNvPr>
                  <p:cNvSpPr/>
                  <p:nvPr/>
                </p:nvSpPr>
                <p:spPr>
                  <a:xfrm>
                    <a:off x="1567757" y="4115362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A5525E87-8AD2-CB56-BB0E-FB2DDEA05087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C8B103BD-0AFA-9D27-E660-0AC0133D5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684903A0-E1E0-EBE7-9744-5C0C02DDE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1CAA51BF-5CD7-3597-FE7A-A3FA370F0329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63B72AC-2610-51B8-8AFD-D3386F32007E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B002B21C-68CB-4A87-670C-C860DDCDBAF6}"/>
                      </a:ext>
                    </a:extLst>
                  </p:cNvPr>
                  <p:cNvGrpSpPr/>
                  <p:nvPr/>
                </p:nvGrpSpPr>
                <p:grpSpPr>
                  <a:xfrm rot="10275897" flipH="1">
                    <a:off x="3170520" y="2820729"/>
                    <a:ext cx="1302043" cy="1489210"/>
                    <a:chOff x="5746402" y="2578481"/>
                    <a:chExt cx="1302043" cy="1489210"/>
                  </a:xfrm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8F347396-0842-7578-8D6C-0B6BCF8E8267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5657063" y="3151261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E33ADCD5-4809-00C4-B3D6-ECBA3CF8DEC8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5825688" y="373489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1390405A-0268-CF12-18B8-CB5370EE1BAD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6780728" y="257665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ounded Rectangle 57">
                      <a:extLst>
                        <a:ext uri="{FF2B5EF4-FFF2-40B4-BE49-F238E27FC236}">
                          <a16:creationId xmlns:a16="http://schemas.microsoft.com/office/drawing/2014/main" id="{C5AB7158-A087-8B64-E946-D61EFADE8F98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6786556" y="2629767"/>
                      <a:ext cx="127564" cy="317225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6021018D-9A11-F92A-2378-A2CDC81B144B}"/>
                      </a:ext>
                    </a:extLst>
                  </p:cNvPr>
                  <p:cNvSpPr/>
                  <p:nvPr/>
                </p:nvSpPr>
                <p:spPr>
                  <a:xfrm>
                    <a:off x="4203187" y="3901178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70">
                    <a:extLst>
                      <a:ext uri="{FF2B5EF4-FFF2-40B4-BE49-F238E27FC236}">
                        <a16:creationId xmlns:a16="http://schemas.microsoft.com/office/drawing/2014/main" id="{834FE198-350F-F4D7-5CD6-EC09804ECBBD}"/>
                      </a:ext>
                    </a:extLst>
                  </p:cNvPr>
                  <p:cNvSpPr/>
                  <p:nvPr/>
                </p:nvSpPr>
                <p:spPr>
                  <a:xfrm>
                    <a:off x="2351653" y="244158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70">
                    <a:extLst>
                      <a:ext uri="{FF2B5EF4-FFF2-40B4-BE49-F238E27FC236}">
                        <a16:creationId xmlns:a16="http://schemas.microsoft.com/office/drawing/2014/main" id="{D235D9C2-B678-C920-92F0-02298B3B75A4}"/>
                      </a:ext>
                    </a:extLst>
                  </p:cNvPr>
                  <p:cNvSpPr/>
                  <p:nvPr/>
                </p:nvSpPr>
                <p:spPr>
                  <a:xfrm>
                    <a:off x="3251927" y="244583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50F31ED9-B1B9-3083-4618-866CF46FC48E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2C38E1F5-FBB2-7A84-6000-A5F8510A6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E389CFE9-A78F-F94B-74E5-2F54FF258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9" name="Block Arc 48">
                  <a:extLst>
                    <a:ext uri="{FF2B5EF4-FFF2-40B4-BE49-F238E27FC236}">
                      <a16:creationId xmlns:a16="http://schemas.microsoft.com/office/drawing/2014/main" id="{F7C65EEC-7DAE-83C5-A2E5-1CCDDD0652E1}"/>
                    </a:ext>
                  </a:extLst>
                </p:cNvPr>
                <p:cNvSpPr/>
                <p:nvPr/>
              </p:nvSpPr>
              <p:spPr>
                <a:xfrm rot="10800000">
                  <a:off x="2454732" y="1638853"/>
                  <a:ext cx="1205018" cy="1685731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0BADBB5-4D4A-6F06-4F21-AD0794FB28DA}"/>
              </a:ext>
            </a:extLst>
          </p:cNvPr>
          <p:cNvGrpSpPr/>
          <p:nvPr/>
        </p:nvGrpSpPr>
        <p:grpSpPr>
          <a:xfrm>
            <a:off x="8339956" y="2145058"/>
            <a:ext cx="2694654" cy="3354967"/>
            <a:chOff x="10364596" y="2559518"/>
            <a:chExt cx="1238250" cy="1738964"/>
          </a:xfrm>
        </p:grpSpPr>
        <p:sp>
          <p:nvSpPr>
            <p:cNvPr id="123" name="Rounded Rectangle 74">
              <a:extLst>
                <a:ext uri="{FF2B5EF4-FFF2-40B4-BE49-F238E27FC236}">
                  <a16:creationId xmlns:a16="http://schemas.microsoft.com/office/drawing/2014/main" id="{4A3D86B7-E409-1F37-F4FB-53163C113FA9}"/>
                </a:ext>
              </a:extLst>
            </p:cNvPr>
            <p:cNvSpPr/>
            <p:nvPr/>
          </p:nvSpPr>
          <p:spPr>
            <a:xfrm>
              <a:off x="10364596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88AF2E0-0ADA-86C5-D568-D3D099BCF0B0}"/>
                </a:ext>
              </a:extLst>
            </p:cNvPr>
            <p:cNvGrpSpPr/>
            <p:nvPr/>
          </p:nvGrpSpPr>
          <p:grpSpPr>
            <a:xfrm>
              <a:off x="10635024" y="3058081"/>
              <a:ext cx="669821" cy="776556"/>
              <a:chOff x="1436785" y="2550186"/>
              <a:chExt cx="2823500" cy="2941245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8E511C26-1B9B-5198-29BE-484B6F88501A}"/>
                  </a:ext>
                </a:extLst>
              </p:cNvPr>
              <p:cNvSpPr/>
              <p:nvPr/>
            </p:nvSpPr>
            <p:spPr>
              <a:xfrm>
                <a:off x="1673066" y="3235139"/>
                <a:ext cx="374712" cy="370437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307023EE-74F6-21B1-A435-94DB8EF9E1D4}"/>
                  </a:ext>
                </a:extLst>
              </p:cNvPr>
              <p:cNvSpPr/>
              <p:nvPr/>
            </p:nvSpPr>
            <p:spPr>
              <a:xfrm>
                <a:off x="3773263" y="3189445"/>
                <a:ext cx="374712" cy="370437"/>
              </a:xfrm>
              <a:prstGeom prst="ellipse">
                <a:avLst/>
              </a:prstGeom>
              <a:solidFill>
                <a:srgbClr val="A4D233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2953B5C-891D-E306-F2D2-AAD1049DA0A8}"/>
                  </a:ext>
                </a:extLst>
              </p:cNvPr>
              <p:cNvSpPr/>
              <p:nvPr/>
            </p:nvSpPr>
            <p:spPr>
              <a:xfrm>
                <a:off x="2603927" y="3836707"/>
                <a:ext cx="522546" cy="516584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27F0053-39E7-6B74-6240-EA143A892ED7}"/>
                  </a:ext>
                </a:extLst>
              </p:cNvPr>
              <p:cNvGrpSpPr/>
              <p:nvPr/>
            </p:nvGrpSpPr>
            <p:grpSpPr>
              <a:xfrm>
                <a:off x="1783646" y="4294815"/>
                <a:ext cx="2476639" cy="1196616"/>
                <a:chOff x="1929174" y="3556354"/>
                <a:chExt cx="2476639" cy="1196616"/>
              </a:xfrm>
            </p:grpSpPr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079C89B4-300D-BBE6-1A73-5C9CF15647C2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DA383080-B8D6-1A9C-DE06-2BA63EA2C607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16B89A23-D2F1-1376-578C-A08263A962E2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id="{01123FFC-8A56-710A-3951-22040065B397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593" name="Oval 592">
                    <a:extLst>
                      <a:ext uri="{FF2B5EF4-FFF2-40B4-BE49-F238E27FC236}">
                        <a16:creationId xmlns:a16="http://schemas.microsoft.com/office/drawing/2014/main" id="{1F07FF97-515E-05BE-B393-970B94315D15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Oval 593">
                    <a:extLst>
                      <a:ext uri="{FF2B5EF4-FFF2-40B4-BE49-F238E27FC236}">
                        <a16:creationId xmlns:a16="http://schemas.microsoft.com/office/drawing/2014/main" id="{E7516A87-CC54-C018-B0AD-5032E47614E3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2" name="Flowchart: Terminator 70">
                  <a:extLst>
                    <a:ext uri="{FF2B5EF4-FFF2-40B4-BE49-F238E27FC236}">
                      <a16:creationId xmlns:a16="http://schemas.microsoft.com/office/drawing/2014/main" id="{86C6AF36-C8B8-472A-4B20-CEB001E7ED31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Freeform 46">
                  <a:extLst>
                    <a:ext uri="{FF2B5EF4-FFF2-40B4-BE49-F238E27FC236}">
                      <a16:creationId xmlns:a16="http://schemas.microsoft.com/office/drawing/2014/main" id="{88DD0762-2ECC-496B-FDCB-2C1FE3585035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ounded Rectangle 43">
                  <a:extLst>
                    <a:ext uri="{FF2B5EF4-FFF2-40B4-BE49-F238E27FC236}">
                      <a16:creationId xmlns:a16="http://schemas.microsoft.com/office/drawing/2014/main" id="{75D46A68-23AE-ABF0-F9E6-A50FCE924582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Flowchart: Terminator 73">
                  <a:extLst>
                    <a:ext uri="{FF2B5EF4-FFF2-40B4-BE49-F238E27FC236}">
                      <a16:creationId xmlns:a16="http://schemas.microsoft.com/office/drawing/2014/main" id="{1D5E9FB3-ED7F-F052-996E-7BAA899376EB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6" name="Group 535">
                  <a:extLst>
                    <a:ext uri="{FF2B5EF4-FFF2-40B4-BE49-F238E27FC236}">
                      <a16:creationId xmlns:a16="http://schemas.microsoft.com/office/drawing/2014/main" id="{76B10084-84C2-8377-D441-A3D0FEFFDA17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591" name="Oval 590">
                    <a:extLst>
                      <a:ext uri="{FF2B5EF4-FFF2-40B4-BE49-F238E27FC236}">
                        <a16:creationId xmlns:a16="http://schemas.microsoft.com/office/drawing/2014/main" id="{67B55FE8-0BC5-43BB-899A-D32912005748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Oval 591">
                    <a:extLst>
                      <a:ext uri="{FF2B5EF4-FFF2-40B4-BE49-F238E27FC236}">
                        <a16:creationId xmlns:a16="http://schemas.microsoft.com/office/drawing/2014/main" id="{F691AC9D-90D7-119F-CBC8-5C0A952B1C80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0A72778D-CB2B-EC27-88F1-429B2722AC76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C50031AE-3066-EF43-559A-BD8FF503FEE2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64A9238D-E712-F305-DCA3-B9AAA5B5139A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1ADCD458-DBA8-A598-5323-D0768342DD00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9E8CD893-0AFD-E7DF-6955-CF0B9AEACCF4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13" name="Can 2">
                <a:extLst>
                  <a:ext uri="{FF2B5EF4-FFF2-40B4-BE49-F238E27FC236}">
                    <a16:creationId xmlns:a16="http://schemas.microsoft.com/office/drawing/2014/main" id="{AAE6273D-43FA-B926-D9EB-7189AA0839EF}"/>
                  </a:ext>
                </a:extLst>
              </p:cNvPr>
              <p:cNvSpPr/>
              <p:nvPr/>
            </p:nvSpPr>
            <p:spPr>
              <a:xfrm>
                <a:off x="2688739" y="4157715"/>
                <a:ext cx="443846" cy="386862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9F33DC8D-7B27-CCAB-0F96-32F19522B76A}"/>
                  </a:ext>
                </a:extLst>
              </p:cNvPr>
              <p:cNvSpPr/>
              <p:nvPr/>
            </p:nvSpPr>
            <p:spPr>
              <a:xfrm rot="1944600">
                <a:off x="1732710" y="3635094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58B7E024-9753-F9F0-0AFD-7AE344EECC61}"/>
                  </a:ext>
                </a:extLst>
              </p:cNvPr>
              <p:cNvSpPr/>
              <p:nvPr/>
            </p:nvSpPr>
            <p:spPr>
              <a:xfrm rot="19655400" flipH="1">
                <a:off x="2877186" y="3646972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A3B43D63-012D-9ECB-1A35-7800D8256289}"/>
                  </a:ext>
                </a:extLst>
              </p:cNvPr>
              <p:cNvSpPr/>
              <p:nvPr/>
            </p:nvSpPr>
            <p:spPr>
              <a:xfrm>
                <a:off x="2653030" y="3875193"/>
                <a:ext cx="552834" cy="552834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92909B14-9395-9533-F432-F638E8836E06}"/>
                  </a:ext>
                </a:extLst>
              </p:cNvPr>
              <p:cNvGrpSpPr/>
              <p:nvPr/>
            </p:nvGrpSpPr>
            <p:grpSpPr>
              <a:xfrm>
                <a:off x="1436785" y="3317446"/>
                <a:ext cx="2570287" cy="200990"/>
                <a:chOff x="523028" y="4209723"/>
                <a:chExt cx="2570287" cy="20099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DFA0B8EE-0EB5-4D1F-710C-CF3AA44A0E97}"/>
                    </a:ext>
                  </a:extLst>
                </p:cNvPr>
                <p:cNvSpPr/>
                <p:nvPr/>
              </p:nvSpPr>
              <p:spPr>
                <a:xfrm>
                  <a:off x="567511" y="4244946"/>
                  <a:ext cx="2525804" cy="16409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124">
                  <a:extLst>
                    <a:ext uri="{FF2B5EF4-FFF2-40B4-BE49-F238E27FC236}">
                      <a16:creationId xmlns:a16="http://schemas.microsoft.com/office/drawing/2014/main" id="{1D0B4FA4-FF32-C3C0-BA32-DDF11ED4AC27}"/>
                    </a:ext>
                  </a:extLst>
                </p:cNvPr>
                <p:cNvSpPr/>
                <p:nvPr/>
              </p:nvSpPr>
              <p:spPr>
                <a:xfrm>
                  <a:off x="524242" y="4210975"/>
                  <a:ext cx="44702" cy="199738"/>
                </a:xfrm>
                <a:custGeom>
                  <a:avLst/>
                  <a:gdLst>
                    <a:gd name="connsiteX0" fmla="*/ 0 w 64501"/>
                    <a:gd name="connsiteY0" fmla="*/ 0 h 236769"/>
                    <a:gd name="connsiteX1" fmla="*/ 64501 w 64501"/>
                    <a:gd name="connsiteY1" fmla="*/ 0 h 236769"/>
                    <a:gd name="connsiteX2" fmla="*/ 64501 w 64501"/>
                    <a:gd name="connsiteY2" fmla="*/ 236769 h 236769"/>
                    <a:gd name="connsiteX3" fmla="*/ 0 w 64501"/>
                    <a:gd name="connsiteY3" fmla="*/ 236769 h 236769"/>
                    <a:gd name="connsiteX4" fmla="*/ 0 w 64501"/>
                    <a:gd name="connsiteY4" fmla="*/ 0 h 236769"/>
                    <a:gd name="connsiteX0" fmla="*/ 0 w 64501"/>
                    <a:gd name="connsiteY0" fmla="*/ 0 h 288204"/>
                    <a:gd name="connsiteX1" fmla="*/ 64501 w 64501"/>
                    <a:gd name="connsiteY1" fmla="*/ 0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  <a:gd name="connsiteX0" fmla="*/ 0 w 68311"/>
                    <a:gd name="connsiteY0" fmla="*/ 0 h 288204"/>
                    <a:gd name="connsiteX1" fmla="*/ 68311 w 68311"/>
                    <a:gd name="connsiteY1" fmla="*/ 55245 h 288204"/>
                    <a:gd name="connsiteX2" fmla="*/ 64501 w 68311"/>
                    <a:gd name="connsiteY2" fmla="*/ 288204 h 288204"/>
                    <a:gd name="connsiteX3" fmla="*/ 0 w 68311"/>
                    <a:gd name="connsiteY3" fmla="*/ 236769 h 288204"/>
                    <a:gd name="connsiteX4" fmla="*/ 0 w 68311"/>
                    <a:gd name="connsiteY4" fmla="*/ 0 h 288204"/>
                    <a:gd name="connsiteX0" fmla="*/ 0 w 64501"/>
                    <a:gd name="connsiteY0" fmla="*/ 0 h 288204"/>
                    <a:gd name="connsiteX1" fmla="*/ 62596 w 64501"/>
                    <a:gd name="connsiteY1" fmla="*/ 47625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  <a:gd name="connsiteX0" fmla="*/ 0 w 66406"/>
                    <a:gd name="connsiteY0" fmla="*/ 0 h 288204"/>
                    <a:gd name="connsiteX1" fmla="*/ 66406 w 66406"/>
                    <a:gd name="connsiteY1" fmla="*/ 47625 h 288204"/>
                    <a:gd name="connsiteX2" fmla="*/ 64501 w 66406"/>
                    <a:gd name="connsiteY2" fmla="*/ 288204 h 288204"/>
                    <a:gd name="connsiteX3" fmla="*/ 0 w 66406"/>
                    <a:gd name="connsiteY3" fmla="*/ 236769 h 288204"/>
                    <a:gd name="connsiteX4" fmla="*/ 0 w 66406"/>
                    <a:gd name="connsiteY4" fmla="*/ 0 h 288204"/>
                    <a:gd name="connsiteX0" fmla="*/ 0 w 66406"/>
                    <a:gd name="connsiteY0" fmla="*/ 0 h 288204"/>
                    <a:gd name="connsiteX1" fmla="*/ 66406 w 66406"/>
                    <a:gd name="connsiteY1" fmla="*/ 47625 h 288204"/>
                    <a:gd name="connsiteX2" fmla="*/ 64501 w 66406"/>
                    <a:gd name="connsiteY2" fmla="*/ 288204 h 288204"/>
                    <a:gd name="connsiteX3" fmla="*/ 0 w 66406"/>
                    <a:gd name="connsiteY3" fmla="*/ 236769 h 288204"/>
                    <a:gd name="connsiteX4" fmla="*/ 0 w 66406"/>
                    <a:gd name="connsiteY4" fmla="*/ 0 h 288204"/>
                    <a:gd name="connsiteX0" fmla="*/ 0 w 64501"/>
                    <a:gd name="connsiteY0" fmla="*/ 0 h 288204"/>
                    <a:gd name="connsiteX1" fmla="*/ 62596 w 64501"/>
                    <a:gd name="connsiteY1" fmla="*/ 49530 h 288204"/>
                    <a:gd name="connsiteX2" fmla="*/ 64501 w 64501"/>
                    <a:gd name="connsiteY2" fmla="*/ 288204 h 288204"/>
                    <a:gd name="connsiteX3" fmla="*/ 0 w 64501"/>
                    <a:gd name="connsiteY3" fmla="*/ 236769 h 288204"/>
                    <a:gd name="connsiteX4" fmla="*/ 0 w 64501"/>
                    <a:gd name="connsiteY4" fmla="*/ 0 h 288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501" h="288204">
                      <a:moveTo>
                        <a:pt x="0" y="0"/>
                      </a:moveTo>
                      <a:lnTo>
                        <a:pt x="62596" y="49530"/>
                      </a:lnTo>
                      <a:lnTo>
                        <a:pt x="64501" y="288204"/>
                      </a:lnTo>
                      <a:lnTo>
                        <a:pt x="0" y="2367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125">
                  <a:extLst>
                    <a:ext uri="{FF2B5EF4-FFF2-40B4-BE49-F238E27FC236}">
                      <a16:creationId xmlns:a16="http://schemas.microsoft.com/office/drawing/2014/main" id="{37FD21B8-9881-65A0-8A25-869F867B4671}"/>
                    </a:ext>
                  </a:extLst>
                </p:cNvPr>
                <p:cNvSpPr/>
                <p:nvPr/>
              </p:nvSpPr>
              <p:spPr>
                <a:xfrm>
                  <a:off x="523028" y="4209723"/>
                  <a:ext cx="2569741" cy="41107"/>
                </a:xfrm>
                <a:custGeom>
                  <a:avLst/>
                  <a:gdLst>
                    <a:gd name="connsiteX0" fmla="*/ 0 w 395440"/>
                    <a:gd name="connsiteY0" fmla="*/ 0 h 236769"/>
                    <a:gd name="connsiteX1" fmla="*/ 395440 w 395440"/>
                    <a:gd name="connsiteY1" fmla="*/ 0 h 236769"/>
                    <a:gd name="connsiteX2" fmla="*/ 395440 w 395440"/>
                    <a:gd name="connsiteY2" fmla="*/ 236769 h 236769"/>
                    <a:gd name="connsiteX3" fmla="*/ 0 w 395440"/>
                    <a:gd name="connsiteY3" fmla="*/ 236769 h 236769"/>
                    <a:gd name="connsiteX4" fmla="*/ 0 w 395440"/>
                    <a:gd name="connsiteY4" fmla="*/ 0 h 236769"/>
                    <a:gd name="connsiteX0" fmla="*/ 0 w 395440"/>
                    <a:gd name="connsiteY0" fmla="*/ 0 h 236769"/>
                    <a:gd name="connsiteX1" fmla="*/ 395440 w 395440"/>
                    <a:gd name="connsiteY1" fmla="*/ 0 h 236769"/>
                    <a:gd name="connsiteX2" fmla="*/ 395440 w 395440"/>
                    <a:gd name="connsiteY2" fmla="*/ 236769 h 236769"/>
                    <a:gd name="connsiteX3" fmla="*/ 95250 w 395440"/>
                    <a:gd name="connsiteY3" fmla="*/ 51984 h 236769"/>
                    <a:gd name="connsiteX4" fmla="*/ 0 w 395440"/>
                    <a:gd name="connsiteY4" fmla="*/ 0 h 236769"/>
                    <a:gd name="connsiteX0" fmla="*/ 0 w 458305"/>
                    <a:gd name="connsiteY0" fmla="*/ 0 h 55794"/>
                    <a:gd name="connsiteX1" fmla="*/ 395440 w 458305"/>
                    <a:gd name="connsiteY1" fmla="*/ 0 h 55794"/>
                    <a:gd name="connsiteX2" fmla="*/ 458305 w 458305"/>
                    <a:gd name="connsiteY2" fmla="*/ 55794 h 55794"/>
                    <a:gd name="connsiteX3" fmla="*/ 95250 w 458305"/>
                    <a:gd name="connsiteY3" fmla="*/ 51984 h 55794"/>
                    <a:gd name="connsiteX4" fmla="*/ 0 w 458305"/>
                    <a:gd name="connsiteY4" fmla="*/ 0 h 55794"/>
                    <a:gd name="connsiteX0" fmla="*/ 0 w 458305"/>
                    <a:gd name="connsiteY0" fmla="*/ 0 h 59604"/>
                    <a:gd name="connsiteX1" fmla="*/ 395440 w 458305"/>
                    <a:gd name="connsiteY1" fmla="*/ 0 h 59604"/>
                    <a:gd name="connsiteX2" fmla="*/ 458305 w 458305"/>
                    <a:gd name="connsiteY2" fmla="*/ 55794 h 59604"/>
                    <a:gd name="connsiteX3" fmla="*/ 60960 w 458305"/>
                    <a:gd name="connsiteY3" fmla="*/ 59604 h 59604"/>
                    <a:gd name="connsiteX4" fmla="*/ 0 w 458305"/>
                    <a:gd name="connsiteY4" fmla="*/ 0 h 59604"/>
                    <a:gd name="connsiteX0" fmla="*/ 0 w 454495"/>
                    <a:gd name="connsiteY0" fmla="*/ 0 h 59604"/>
                    <a:gd name="connsiteX1" fmla="*/ 395440 w 454495"/>
                    <a:gd name="connsiteY1" fmla="*/ 0 h 59604"/>
                    <a:gd name="connsiteX2" fmla="*/ 454495 w 454495"/>
                    <a:gd name="connsiteY2" fmla="*/ 48174 h 59604"/>
                    <a:gd name="connsiteX3" fmla="*/ 60960 w 454495"/>
                    <a:gd name="connsiteY3" fmla="*/ 59604 h 59604"/>
                    <a:gd name="connsiteX4" fmla="*/ 0 w 454495"/>
                    <a:gd name="connsiteY4" fmla="*/ 0 h 59604"/>
                    <a:gd name="connsiteX0" fmla="*/ 0 w 454495"/>
                    <a:gd name="connsiteY0" fmla="*/ 0 h 51984"/>
                    <a:gd name="connsiteX1" fmla="*/ 395440 w 454495"/>
                    <a:gd name="connsiteY1" fmla="*/ 0 h 51984"/>
                    <a:gd name="connsiteX2" fmla="*/ 454495 w 454495"/>
                    <a:gd name="connsiteY2" fmla="*/ 48174 h 51984"/>
                    <a:gd name="connsiteX3" fmla="*/ 60960 w 454495"/>
                    <a:gd name="connsiteY3" fmla="*/ 51984 h 51984"/>
                    <a:gd name="connsiteX4" fmla="*/ 0 w 454495"/>
                    <a:gd name="connsiteY4" fmla="*/ 0 h 51984"/>
                    <a:gd name="connsiteX0" fmla="*/ 0 w 454495"/>
                    <a:gd name="connsiteY0" fmla="*/ 0 h 51984"/>
                    <a:gd name="connsiteX1" fmla="*/ 395440 w 454495"/>
                    <a:gd name="connsiteY1" fmla="*/ 0 h 51984"/>
                    <a:gd name="connsiteX2" fmla="*/ 454495 w 454495"/>
                    <a:gd name="connsiteY2" fmla="*/ 48174 h 51984"/>
                    <a:gd name="connsiteX3" fmla="*/ 62865 w 454495"/>
                    <a:gd name="connsiteY3" fmla="*/ 51984 h 51984"/>
                    <a:gd name="connsiteX4" fmla="*/ 0 w 454495"/>
                    <a:gd name="connsiteY4" fmla="*/ 0 h 51984"/>
                    <a:gd name="connsiteX0" fmla="*/ 0 w 448780"/>
                    <a:gd name="connsiteY0" fmla="*/ 0 h 51984"/>
                    <a:gd name="connsiteX1" fmla="*/ 395440 w 448780"/>
                    <a:gd name="connsiteY1" fmla="*/ 0 h 51984"/>
                    <a:gd name="connsiteX2" fmla="*/ 448780 w 448780"/>
                    <a:gd name="connsiteY2" fmla="*/ 40554 h 51984"/>
                    <a:gd name="connsiteX3" fmla="*/ 62865 w 448780"/>
                    <a:gd name="connsiteY3" fmla="*/ 51984 h 51984"/>
                    <a:gd name="connsiteX4" fmla="*/ 0 w 448780"/>
                    <a:gd name="connsiteY4" fmla="*/ 0 h 51984"/>
                    <a:gd name="connsiteX0" fmla="*/ 0 w 454495"/>
                    <a:gd name="connsiteY0" fmla="*/ 0 h 53889"/>
                    <a:gd name="connsiteX1" fmla="*/ 395440 w 454495"/>
                    <a:gd name="connsiteY1" fmla="*/ 0 h 53889"/>
                    <a:gd name="connsiteX2" fmla="*/ 454495 w 454495"/>
                    <a:gd name="connsiteY2" fmla="*/ 53889 h 53889"/>
                    <a:gd name="connsiteX3" fmla="*/ 62865 w 454495"/>
                    <a:gd name="connsiteY3" fmla="*/ 51984 h 53889"/>
                    <a:gd name="connsiteX4" fmla="*/ 0 w 454495"/>
                    <a:gd name="connsiteY4" fmla="*/ 0 h 53889"/>
                    <a:gd name="connsiteX0" fmla="*/ 0 w 450685"/>
                    <a:gd name="connsiteY0" fmla="*/ 0 h 51984"/>
                    <a:gd name="connsiteX1" fmla="*/ 395440 w 450685"/>
                    <a:gd name="connsiteY1" fmla="*/ 0 h 51984"/>
                    <a:gd name="connsiteX2" fmla="*/ 450685 w 450685"/>
                    <a:gd name="connsiteY2" fmla="*/ 44364 h 51984"/>
                    <a:gd name="connsiteX3" fmla="*/ 62865 w 450685"/>
                    <a:gd name="connsiteY3" fmla="*/ 51984 h 51984"/>
                    <a:gd name="connsiteX4" fmla="*/ 0 w 450685"/>
                    <a:gd name="connsiteY4" fmla="*/ 0 h 51984"/>
                    <a:gd name="connsiteX0" fmla="*/ 0 w 450685"/>
                    <a:gd name="connsiteY0" fmla="*/ 0 h 51984"/>
                    <a:gd name="connsiteX1" fmla="*/ 395440 w 450685"/>
                    <a:gd name="connsiteY1" fmla="*/ 0 h 51984"/>
                    <a:gd name="connsiteX2" fmla="*/ 450685 w 450685"/>
                    <a:gd name="connsiteY2" fmla="*/ 44364 h 51984"/>
                    <a:gd name="connsiteX3" fmla="*/ 62865 w 450685"/>
                    <a:gd name="connsiteY3" fmla="*/ 51984 h 51984"/>
                    <a:gd name="connsiteX4" fmla="*/ 0 w 450685"/>
                    <a:gd name="connsiteY4" fmla="*/ 0 h 51984"/>
                    <a:gd name="connsiteX0" fmla="*/ 0 w 450685"/>
                    <a:gd name="connsiteY0" fmla="*/ 0 h 48174"/>
                    <a:gd name="connsiteX1" fmla="*/ 395440 w 450685"/>
                    <a:gd name="connsiteY1" fmla="*/ 0 h 48174"/>
                    <a:gd name="connsiteX2" fmla="*/ 450685 w 450685"/>
                    <a:gd name="connsiteY2" fmla="*/ 44364 h 48174"/>
                    <a:gd name="connsiteX3" fmla="*/ 66675 w 450685"/>
                    <a:gd name="connsiteY3" fmla="*/ 48174 h 48174"/>
                    <a:gd name="connsiteX4" fmla="*/ 0 w 450685"/>
                    <a:gd name="connsiteY4" fmla="*/ 0 h 48174"/>
                    <a:gd name="connsiteX0" fmla="*/ 0 w 450685"/>
                    <a:gd name="connsiteY0" fmla="*/ 0 h 55794"/>
                    <a:gd name="connsiteX1" fmla="*/ 395440 w 450685"/>
                    <a:gd name="connsiteY1" fmla="*/ 0 h 55794"/>
                    <a:gd name="connsiteX2" fmla="*/ 450685 w 450685"/>
                    <a:gd name="connsiteY2" fmla="*/ 44364 h 55794"/>
                    <a:gd name="connsiteX3" fmla="*/ 68580 w 450685"/>
                    <a:gd name="connsiteY3" fmla="*/ 55794 h 55794"/>
                    <a:gd name="connsiteX4" fmla="*/ 0 w 450685"/>
                    <a:gd name="connsiteY4" fmla="*/ 0 h 55794"/>
                    <a:gd name="connsiteX0" fmla="*/ 0 w 450685"/>
                    <a:gd name="connsiteY0" fmla="*/ 0 h 48174"/>
                    <a:gd name="connsiteX1" fmla="*/ 395440 w 450685"/>
                    <a:gd name="connsiteY1" fmla="*/ 0 h 48174"/>
                    <a:gd name="connsiteX2" fmla="*/ 450685 w 450685"/>
                    <a:gd name="connsiteY2" fmla="*/ 44364 h 48174"/>
                    <a:gd name="connsiteX3" fmla="*/ 70485 w 450685"/>
                    <a:gd name="connsiteY3" fmla="*/ 48174 h 48174"/>
                    <a:gd name="connsiteX4" fmla="*/ 0 w 450685"/>
                    <a:gd name="connsiteY4" fmla="*/ 0 h 48174"/>
                    <a:gd name="connsiteX0" fmla="*/ 0 w 450685"/>
                    <a:gd name="connsiteY0" fmla="*/ 0 h 46269"/>
                    <a:gd name="connsiteX1" fmla="*/ 395440 w 450685"/>
                    <a:gd name="connsiteY1" fmla="*/ 0 h 46269"/>
                    <a:gd name="connsiteX2" fmla="*/ 450685 w 450685"/>
                    <a:gd name="connsiteY2" fmla="*/ 44364 h 46269"/>
                    <a:gd name="connsiteX3" fmla="*/ 60960 w 450685"/>
                    <a:gd name="connsiteY3" fmla="*/ 46269 h 46269"/>
                    <a:gd name="connsiteX4" fmla="*/ 0 w 450685"/>
                    <a:gd name="connsiteY4" fmla="*/ 0 h 46269"/>
                    <a:gd name="connsiteX0" fmla="*/ 0 w 456400"/>
                    <a:gd name="connsiteY0" fmla="*/ 0 h 46269"/>
                    <a:gd name="connsiteX1" fmla="*/ 395440 w 456400"/>
                    <a:gd name="connsiteY1" fmla="*/ 0 h 46269"/>
                    <a:gd name="connsiteX2" fmla="*/ 456400 w 456400"/>
                    <a:gd name="connsiteY2" fmla="*/ 40554 h 46269"/>
                    <a:gd name="connsiteX3" fmla="*/ 60960 w 456400"/>
                    <a:gd name="connsiteY3" fmla="*/ 46269 h 46269"/>
                    <a:gd name="connsiteX4" fmla="*/ 0 w 456400"/>
                    <a:gd name="connsiteY4" fmla="*/ 0 h 46269"/>
                    <a:gd name="connsiteX0" fmla="*/ 0 w 456400"/>
                    <a:gd name="connsiteY0" fmla="*/ 0 h 46269"/>
                    <a:gd name="connsiteX1" fmla="*/ 395440 w 456400"/>
                    <a:gd name="connsiteY1" fmla="*/ 0 h 46269"/>
                    <a:gd name="connsiteX2" fmla="*/ 456400 w 456400"/>
                    <a:gd name="connsiteY2" fmla="*/ 46269 h 46269"/>
                    <a:gd name="connsiteX3" fmla="*/ 60960 w 456400"/>
                    <a:gd name="connsiteY3" fmla="*/ 46269 h 46269"/>
                    <a:gd name="connsiteX4" fmla="*/ 0 w 456400"/>
                    <a:gd name="connsiteY4" fmla="*/ 0 h 46269"/>
                    <a:gd name="connsiteX0" fmla="*/ 0 w 1340320"/>
                    <a:gd name="connsiteY0" fmla="*/ 0 h 51984"/>
                    <a:gd name="connsiteX1" fmla="*/ 395440 w 1340320"/>
                    <a:gd name="connsiteY1" fmla="*/ 0 h 51984"/>
                    <a:gd name="connsiteX2" fmla="*/ 1340320 w 1340320"/>
                    <a:gd name="connsiteY2" fmla="*/ 51984 h 51984"/>
                    <a:gd name="connsiteX3" fmla="*/ 60960 w 1340320"/>
                    <a:gd name="connsiteY3" fmla="*/ 46269 h 51984"/>
                    <a:gd name="connsiteX4" fmla="*/ 0 w 1340320"/>
                    <a:gd name="connsiteY4" fmla="*/ 0 h 51984"/>
                    <a:gd name="connsiteX0" fmla="*/ 0 w 1340320"/>
                    <a:gd name="connsiteY0" fmla="*/ 0 h 51984"/>
                    <a:gd name="connsiteX1" fmla="*/ 1243165 w 1340320"/>
                    <a:gd name="connsiteY1" fmla="*/ 1905 h 51984"/>
                    <a:gd name="connsiteX2" fmla="*/ 1340320 w 1340320"/>
                    <a:gd name="connsiteY2" fmla="*/ 51984 h 51984"/>
                    <a:gd name="connsiteX3" fmla="*/ 60960 w 1340320"/>
                    <a:gd name="connsiteY3" fmla="*/ 46269 h 51984"/>
                    <a:gd name="connsiteX4" fmla="*/ 0 w 1340320"/>
                    <a:gd name="connsiteY4" fmla="*/ 0 h 51984"/>
                    <a:gd name="connsiteX0" fmla="*/ 0 w 3707903"/>
                    <a:gd name="connsiteY0" fmla="*/ 0 h 59314"/>
                    <a:gd name="connsiteX1" fmla="*/ 1243165 w 3707903"/>
                    <a:gd name="connsiteY1" fmla="*/ 1905 h 59314"/>
                    <a:gd name="connsiteX2" fmla="*/ 3707903 w 3707903"/>
                    <a:gd name="connsiteY2" fmla="*/ 59314 h 59314"/>
                    <a:gd name="connsiteX3" fmla="*/ 60960 w 3707903"/>
                    <a:gd name="connsiteY3" fmla="*/ 46269 h 59314"/>
                    <a:gd name="connsiteX4" fmla="*/ 0 w 3707903"/>
                    <a:gd name="connsiteY4" fmla="*/ 0 h 59314"/>
                    <a:gd name="connsiteX0" fmla="*/ 0 w 3707903"/>
                    <a:gd name="connsiteY0" fmla="*/ 0 h 59314"/>
                    <a:gd name="connsiteX1" fmla="*/ 3636403 w 3707903"/>
                    <a:gd name="connsiteY1" fmla="*/ 27560 h 59314"/>
                    <a:gd name="connsiteX2" fmla="*/ 3707903 w 3707903"/>
                    <a:gd name="connsiteY2" fmla="*/ 59314 h 59314"/>
                    <a:gd name="connsiteX3" fmla="*/ 60960 w 3707903"/>
                    <a:gd name="connsiteY3" fmla="*/ 46269 h 59314"/>
                    <a:gd name="connsiteX4" fmla="*/ 0 w 3707903"/>
                    <a:gd name="connsiteY4" fmla="*/ 0 h 5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7903" h="59314">
                      <a:moveTo>
                        <a:pt x="0" y="0"/>
                      </a:moveTo>
                      <a:lnTo>
                        <a:pt x="3636403" y="27560"/>
                      </a:lnTo>
                      <a:lnTo>
                        <a:pt x="3707903" y="59314"/>
                      </a:lnTo>
                      <a:lnTo>
                        <a:pt x="60960" y="462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BE74C08F-B292-FE41-7192-6A9A34104FB3}"/>
                  </a:ext>
                </a:extLst>
              </p:cNvPr>
              <p:cNvSpPr/>
              <p:nvPr/>
            </p:nvSpPr>
            <p:spPr>
              <a:xfrm rot="19655400" flipH="1">
                <a:off x="1841479" y="2983519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CA3AF41E-8542-5FDC-598C-C7749F6B21AA}"/>
                  </a:ext>
                </a:extLst>
              </p:cNvPr>
              <p:cNvSpPr/>
              <p:nvPr/>
            </p:nvSpPr>
            <p:spPr>
              <a:xfrm rot="1944600">
                <a:off x="2895666" y="2938739"/>
                <a:ext cx="1207974" cy="232591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065302E6-7529-CF3D-7936-8A8AC4F6B322}"/>
                  </a:ext>
                </a:extLst>
              </p:cNvPr>
              <p:cNvGrpSpPr/>
              <p:nvPr/>
            </p:nvGrpSpPr>
            <p:grpSpPr>
              <a:xfrm>
                <a:off x="2402527" y="2550186"/>
                <a:ext cx="1211329" cy="375731"/>
                <a:chOff x="2015158" y="2949141"/>
                <a:chExt cx="1780253" cy="629031"/>
              </a:xfrm>
              <a:solidFill>
                <a:srgbClr val="FFC000"/>
              </a:solidFill>
            </p:grpSpPr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6088EE38-0D0A-05C9-3138-2767BB36491B}"/>
                    </a:ext>
                  </a:extLst>
                </p:cNvPr>
                <p:cNvSpPr/>
                <p:nvPr/>
              </p:nvSpPr>
              <p:spPr>
                <a:xfrm>
                  <a:off x="2016116" y="2951721"/>
                  <a:ext cx="1558516" cy="5698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67FB1431-2A8F-9539-BF9E-1EC0128986D5}"/>
                    </a:ext>
                  </a:extLst>
                </p:cNvPr>
                <p:cNvSpPr/>
                <p:nvPr/>
              </p:nvSpPr>
              <p:spPr>
                <a:xfrm>
                  <a:off x="2236895" y="3004983"/>
                  <a:ext cx="1558516" cy="56982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87">
                  <a:extLst>
                    <a:ext uri="{FF2B5EF4-FFF2-40B4-BE49-F238E27FC236}">
                      <a16:creationId xmlns:a16="http://schemas.microsoft.com/office/drawing/2014/main" id="{0B90548C-5883-5317-1E87-3F2F7EF23837}"/>
                    </a:ext>
                  </a:extLst>
                </p:cNvPr>
                <p:cNvSpPr/>
                <p:nvPr/>
              </p:nvSpPr>
              <p:spPr>
                <a:xfrm>
                  <a:off x="2015158" y="2956911"/>
                  <a:ext cx="223773" cy="621261"/>
                </a:xfrm>
                <a:custGeom>
                  <a:avLst/>
                  <a:gdLst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6982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0886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16486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3810 w 219963"/>
                    <a:gd name="connsiteY3" fmla="*/ 51077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5715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0 w 219963"/>
                    <a:gd name="connsiteY3" fmla="*/ 522201 h 569826"/>
                    <a:gd name="connsiteX4" fmla="*/ 0 w 219963"/>
                    <a:gd name="connsiteY4" fmla="*/ 0 h 569826"/>
                    <a:gd name="connsiteX0" fmla="*/ 0 w 219963"/>
                    <a:gd name="connsiteY0" fmla="*/ 0 h 569826"/>
                    <a:gd name="connsiteX1" fmla="*/ 219963 w 219963"/>
                    <a:gd name="connsiteY1" fmla="*/ 0 h 569826"/>
                    <a:gd name="connsiteX2" fmla="*/ 219963 w 219963"/>
                    <a:gd name="connsiteY2" fmla="*/ 569826 h 569826"/>
                    <a:gd name="connsiteX3" fmla="*/ 1905 w 219963"/>
                    <a:gd name="connsiteY3" fmla="*/ 516486 h 569826"/>
                    <a:gd name="connsiteX4" fmla="*/ 0 w 219963"/>
                    <a:gd name="connsiteY4" fmla="*/ 0 h 56982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5715 w 223773"/>
                    <a:gd name="connsiteY3" fmla="*/ 562206 h 615546"/>
                    <a:gd name="connsiteX4" fmla="*/ 0 w 223773"/>
                    <a:gd name="connsiteY4" fmla="*/ 0 h 615546"/>
                    <a:gd name="connsiteX0" fmla="*/ 0 w 223773"/>
                    <a:gd name="connsiteY0" fmla="*/ 0 h 615546"/>
                    <a:gd name="connsiteX1" fmla="*/ 223773 w 223773"/>
                    <a:gd name="connsiteY1" fmla="*/ 45720 h 615546"/>
                    <a:gd name="connsiteX2" fmla="*/ 223773 w 223773"/>
                    <a:gd name="connsiteY2" fmla="*/ 615546 h 615546"/>
                    <a:gd name="connsiteX3" fmla="*/ 1905 w 223773"/>
                    <a:gd name="connsiteY3" fmla="*/ 567921 h 615546"/>
                    <a:gd name="connsiteX4" fmla="*/ 0 w 223773"/>
                    <a:gd name="connsiteY4" fmla="*/ 0 h 615546"/>
                    <a:gd name="connsiteX0" fmla="*/ 0 w 223773"/>
                    <a:gd name="connsiteY0" fmla="*/ 0 h 621261"/>
                    <a:gd name="connsiteX1" fmla="*/ 223773 w 223773"/>
                    <a:gd name="connsiteY1" fmla="*/ 45720 h 621261"/>
                    <a:gd name="connsiteX2" fmla="*/ 221868 w 223773"/>
                    <a:gd name="connsiteY2" fmla="*/ 621261 h 621261"/>
                    <a:gd name="connsiteX3" fmla="*/ 1905 w 223773"/>
                    <a:gd name="connsiteY3" fmla="*/ 567921 h 621261"/>
                    <a:gd name="connsiteX4" fmla="*/ 0 w 223773"/>
                    <a:gd name="connsiteY4" fmla="*/ 0 h 62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773" h="621261">
                      <a:moveTo>
                        <a:pt x="0" y="0"/>
                      </a:moveTo>
                      <a:lnTo>
                        <a:pt x="223773" y="45720"/>
                      </a:lnTo>
                      <a:lnTo>
                        <a:pt x="221868" y="621261"/>
                      </a:lnTo>
                      <a:lnTo>
                        <a:pt x="1905" y="567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88">
                  <a:extLst>
                    <a:ext uri="{FF2B5EF4-FFF2-40B4-BE49-F238E27FC236}">
                      <a16:creationId xmlns:a16="http://schemas.microsoft.com/office/drawing/2014/main" id="{9A162854-767D-7428-3D94-C6102EF26BFC}"/>
                    </a:ext>
                  </a:extLst>
                </p:cNvPr>
                <p:cNvSpPr/>
                <p:nvPr/>
              </p:nvSpPr>
              <p:spPr>
                <a:xfrm>
                  <a:off x="2027297" y="2949141"/>
                  <a:ext cx="1768113" cy="58326"/>
                </a:xfrm>
                <a:custGeom>
                  <a:avLst/>
                  <a:gdLst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0 w 1768113"/>
                    <a:gd name="connsiteY3" fmla="*/ 58326 h 58326"/>
                    <a:gd name="connsiteX4" fmla="*/ 0 w 1768113"/>
                    <a:gd name="connsiteY4" fmla="*/ 0 h 58326"/>
                    <a:gd name="connsiteX0" fmla="*/ 0 w 1768113"/>
                    <a:gd name="connsiteY0" fmla="*/ 0 h 62136"/>
                    <a:gd name="connsiteX1" fmla="*/ 1768113 w 1768113"/>
                    <a:gd name="connsiteY1" fmla="*/ 0 h 62136"/>
                    <a:gd name="connsiteX2" fmla="*/ 1768113 w 1768113"/>
                    <a:gd name="connsiteY2" fmla="*/ 58326 h 62136"/>
                    <a:gd name="connsiteX3" fmla="*/ 226695 w 1768113"/>
                    <a:gd name="connsiteY3" fmla="*/ 62136 h 62136"/>
                    <a:gd name="connsiteX4" fmla="*/ 0 w 1768113"/>
                    <a:gd name="connsiteY4" fmla="*/ 0 h 6213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7170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0 h 58326"/>
                    <a:gd name="connsiteX1" fmla="*/ 1768113 w 1768113"/>
                    <a:gd name="connsiteY1" fmla="*/ 0 h 58326"/>
                    <a:gd name="connsiteX2" fmla="*/ 1768113 w 1768113"/>
                    <a:gd name="connsiteY2" fmla="*/ 58326 h 58326"/>
                    <a:gd name="connsiteX3" fmla="*/ 211455 w 1768113"/>
                    <a:gd name="connsiteY3" fmla="*/ 52611 h 58326"/>
                    <a:gd name="connsiteX4" fmla="*/ 0 w 1768113"/>
                    <a:gd name="connsiteY4" fmla="*/ 0 h 58326"/>
                    <a:gd name="connsiteX0" fmla="*/ 0 w 1768113"/>
                    <a:gd name="connsiteY0" fmla="*/ 1905 h 60231"/>
                    <a:gd name="connsiteX1" fmla="*/ 1539513 w 1768113"/>
                    <a:gd name="connsiteY1" fmla="*/ 0 h 60231"/>
                    <a:gd name="connsiteX2" fmla="*/ 1768113 w 1768113"/>
                    <a:gd name="connsiteY2" fmla="*/ 60231 h 60231"/>
                    <a:gd name="connsiteX3" fmla="*/ 211455 w 1768113"/>
                    <a:gd name="connsiteY3" fmla="*/ 54516 h 60231"/>
                    <a:gd name="connsiteX4" fmla="*/ 0 w 1768113"/>
                    <a:gd name="connsiteY4" fmla="*/ 1905 h 60231"/>
                    <a:gd name="connsiteX0" fmla="*/ 0 w 1768113"/>
                    <a:gd name="connsiteY0" fmla="*/ 1905 h 54516"/>
                    <a:gd name="connsiteX1" fmla="*/ 1539513 w 1768113"/>
                    <a:gd name="connsiteY1" fmla="*/ 0 h 54516"/>
                    <a:gd name="connsiteX2" fmla="*/ 1768113 w 1768113"/>
                    <a:gd name="connsiteY2" fmla="*/ 52611 h 54516"/>
                    <a:gd name="connsiteX3" fmla="*/ 211455 w 1768113"/>
                    <a:gd name="connsiteY3" fmla="*/ 54516 h 54516"/>
                    <a:gd name="connsiteX4" fmla="*/ 0 w 1768113"/>
                    <a:gd name="connsiteY4" fmla="*/ 1905 h 54516"/>
                    <a:gd name="connsiteX0" fmla="*/ 0 w 1768113"/>
                    <a:gd name="connsiteY0" fmla="*/ 5715 h 58326"/>
                    <a:gd name="connsiteX1" fmla="*/ 1531893 w 1768113"/>
                    <a:gd name="connsiteY1" fmla="*/ 0 h 58326"/>
                    <a:gd name="connsiteX2" fmla="*/ 1768113 w 1768113"/>
                    <a:gd name="connsiteY2" fmla="*/ 56421 h 58326"/>
                    <a:gd name="connsiteX3" fmla="*/ 211455 w 1768113"/>
                    <a:gd name="connsiteY3" fmla="*/ 58326 h 58326"/>
                    <a:gd name="connsiteX4" fmla="*/ 0 w 1768113"/>
                    <a:gd name="connsiteY4" fmla="*/ 5715 h 5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113" h="58326">
                      <a:moveTo>
                        <a:pt x="0" y="5715"/>
                      </a:moveTo>
                      <a:lnTo>
                        <a:pt x="1531893" y="0"/>
                      </a:lnTo>
                      <a:lnTo>
                        <a:pt x="1768113" y="56421"/>
                      </a:lnTo>
                      <a:lnTo>
                        <a:pt x="211455" y="58326"/>
                      </a:lnTo>
                      <a:lnTo>
                        <a:pt x="0" y="57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11A3219B-9B8E-A0A6-7233-C6CF0B021D0D}"/>
                  </a:ext>
                </a:extLst>
              </p:cNvPr>
              <p:cNvSpPr/>
              <p:nvPr/>
            </p:nvSpPr>
            <p:spPr>
              <a:xfrm>
                <a:off x="3830934" y="3238187"/>
                <a:ext cx="396431" cy="396431"/>
              </a:xfrm>
              <a:prstGeom prst="ellipse">
                <a:avLst/>
              </a:prstGeom>
              <a:solidFill>
                <a:srgbClr val="A4D233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F52F5D88-EEF3-157E-9D9C-F0F0E75E554B}"/>
                  </a:ext>
                </a:extLst>
              </p:cNvPr>
              <p:cNvSpPr/>
              <p:nvPr/>
            </p:nvSpPr>
            <p:spPr>
              <a:xfrm>
                <a:off x="1730737" y="3283881"/>
                <a:ext cx="396431" cy="396431"/>
              </a:xfrm>
              <a:prstGeom prst="ellipse">
                <a:avLst/>
              </a:prstGeom>
              <a:solidFill>
                <a:srgbClr val="76717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722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Concept Selection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FB97B-0C98-985F-3E27-BFAEC0BB4D29}"/>
              </a:ext>
            </a:extLst>
          </p:cNvPr>
          <p:cNvSpPr txBox="1"/>
          <p:nvPr/>
        </p:nvSpPr>
        <p:spPr>
          <a:xfrm>
            <a:off x="4352925" y="1300162"/>
            <a:ext cx="34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AHP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43AA3A-C734-E7D8-A664-A83083926046}"/>
              </a:ext>
            </a:extLst>
          </p:cNvPr>
          <p:cNvGrpSpPr/>
          <p:nvPr/>
        </p:nvGrpSpPr>
        <p:grpSpPr>
          <a:xfrm>
            <a:off x="4748673" y="2147787"/>
            <a:ext cx="2694654" cy="3352238"/>
            <a:chOff x="7571614" y="2559518"/>
            <a:chExt cx="1238250" cy="1738964"/>
          </a:xfrm>
        </p:grpSpPr>
        <p:sp>
          <p:nvSpPr>
            <p:cNvPr id="44" name="Rounded Rectangle 74">
              <a:extLst>
                <a:ext uri="{FF2B5EF4-FFF2-40B4-BE49-F238E27FC236}">
                  <a16:creationId xmlns:a16="http://schemas.microsoft.com/office/drawing/2014/main" id="{E1EBA981-1633-23C6-92D5-0E301926B811}"/>
                </a:ext>
              </a:extLst>
            </p:cNvPr>
            <p:cNvSpPr/>
            <p:nvPr/>
          </p:nvSpPr>
          <p:spPr>
            <a:xfrm>
              <a:off x="7571614" y="2559518"/>
              <a:ext cx="1238250" cy="1738964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/>
                <a:ea typeface="MS PGothic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DC0D28-4D86-E198-20F0-F45F2651AAD3}"/>
                </a:ext>
              </a:extLst>
            </p:cNvPr>
            <p:cNvGrpSpPr/>
            <p:nvPr/>
          </p:nvGrpSpPr>
          <p:grpSpPr>
            <a:xfrm>
              <a:off x="7762186" y="2837975"/>
              <a:ext cx="857105" cy="1029785"/>
              <a:chOff x="1513098" y="1602338"/>
              <a:chExt cx="3141508" cy="3950729"/>
            </a:xfrm>
          </p:grpSpPr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E0E176AA-C135-92A5-DBA4-7E453A777D55}"/>
                  </a:ext>
                </a:extLst>
              </p:cNvPr>
              <p:cNvSpPr/>
              <p:nvPr/>
            </p:nvSpPr>
            <p:spPr>
              <a:xfrm rot="10800000">
                <a:off x="2355784" y="1602338"/>
                <a:ext cx="1205018" cy="1685731"/>
              </a:xfrm>
              <a:prstGeom prst="blockArc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06D3A1B-13FC-D8FF-5B1E-F958B299A476}"/>
                  </a:ext>
                </a:extLst>
              </p:cNvPr>
              <p:cNvGrpSpPr/>
              <p:nvPr/>
            </p:nvGrpSpPr>
            <p:grpSpPr>
              <a:xfrm>
                <a:off x="1513098" y="1638853"/>
                <a:ext cx="3141508" cy="3914214"/>
                <a:chOff x="1513098" y="1638853"/>
                <a:chExt cx="3141508" cy="3914214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104B485-341A-8A24-E43F-D0FB1B5CA494}"/>
                    </a:ext>
                  </a:extLst>
                </p:cNvPr>
                <p:cNvGrpSpPr/>
                <p:nvPr/>
              </p:nvGrpSpPr>
              <p:grpSpPr>
                <a:xfrm>
                  <a:off x="1513098" y="2441581"/>
                  <a:ext cx="3141508" cy="3111486"/>
                  <a:chOff x="1513098" y="2441581"/>
                  <a:chExt cx="3141508" cy="3111486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080358BB-F9FD-7CA8-E8A5-1E80682A1423}"/>
                      </a:ext>
                    </a:extLst>
                  </p:cNvPr>
                  <p:cNvSpPr/>
                  <p:nvPr/>
                </p:nvSpPr>
                <p:spPr>
                  <a:xfrm>
                    <a:off x="4129199" y="385416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52CE5D61-8C4F-C4CC-A9EC-9F2AF31C60C0}"/>
                      </a:ext>
                    </a:extLst>
                  </p:cNvPr>
                  <p:cNvGrpSpPr/>
                  <p:nvPr/>
                </p:nvGrpSpPr>
                <p:grpSpPr>
                  <a:xfrm>
                    <a:off x="2055417" y="4390530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10547E50-27D3-43CF-E398-E45A724BD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1CC1C8F3-D6D3-006C-4D06-7A7F22791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BAFEC106-AF33-529F-62CF-7BF3A5A34AD8}"/>
                      </a:ext>
                    </a:extLst>
                  </p:cNvPr>
                  <p:cNvGrpSpPr/>
                  <p:nvPr/>
                </p:nvGrpSpPr>
                <p:grpSpPr>
                  <a:xfrm>
                    <a:off x="3056317" y="4356451"/>
                    <a:ext cx="832338" cy="773722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484EB4D5-D02A-CA74-11A0-37DED4E720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E2F994C0-F612-5B30-8221-4FFE2AEEF1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C2536CC0-3441-470B-5EBC-88E6198CE1F4}"/>
                      </a:ext>
                    </a:extLst>
                  </p:cNvPr>
                  <p:cNvGrpSpPr/>
                  <p:nvPr/>
                </p:nvGrpSpPr>
                <p:grpSpPr>
                  <a:xfrm rot="10243210" flipH="1">
                    <a:off x="3598532" y="4095925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64820AA1-9E06-AF1F-D20D-01A0DEA8740E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4C0D73CA-C7C3-6072-0899-0C6805C5A6CE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5B737DA8-AEA2-F065-A5B3-1A5E14143CF3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ounded Rectangle 64">
                      <a:extLst>
                        <a:ext uri="{FF2B5EF4-FFF2-40B4-BE49-F238E27FC236}">
                          <a16:creationId xmlns:a16="http://schemas.microsoft.com/office/drawing/2014/main" id="{D0C950B4-B98E-DF1C-CA5D-60FC59C4BB1B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1" y="4234146"/>
                      <a:ext cx="96069" cy="333770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5" name="Flowchart: Terminator 11">
                    <a:extLst>
                      <a:ext uri="{FF2B5EF4-FFF2-40B4-BE49-F238E27FC236}">
                        <a16:creationId xmlns:a16="http://schemas.microsoft.com/office/drawing/2014/main" id="{39DAC324-B01B-E44F-0A87-94E0DFE06BDB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3254072" y="4722734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8A2BE15D-F0A4-FAE2-CF0A-5B27A821B393}"/>
                      </a:ext>
                    </a:extLst>
                  </p:cNvPr>
                  <p:cNvSpPr/>
                  <p:nvPr/>
                </p:nvSpPr>
                <p:spPr>
                  <a:xfrm>
                    <a:off x="1513098" y="4070226"/>
                    <a:ext cx="426687" cy="4218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16573457-1FBA-9E43-CDD0-C3CF4DB31929}"/>
                      </a:ext>
                    </a:extLst>
                  </p:cNvPr>
                  <p:cNvGrpSpPr/>
                  <p:nvPr/>
                </p:nvGrpSpPr>
                <p:grpSpPr>
                  <a:xfrm>
                    <a:off x="1592235" y="2992813"/>
                    <a:ext cx="1283715" cy="1489210"/>
                    <a:chOff x="3310035" y="2094216"/>
                    <a:chExt cx="1283715" cy="1489210"/>
                  </a:xfrm>
                </p:grpSpPr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E8D46262-9D05-3E01-5BD9-39C5B253A0CC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4307798" y="2094864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1551F4E1-4824-3772-92FB-74D5BC68D120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3207999" y="2666996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2862749A-3B7D-A7D8-9134-3FBD9F1EF50A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3371086" y="3237547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ounded Rectangle 31">
                      <a:extLst>
                        <a:ext uri="{FF2B5EF4-FFF2-40B4-BE49-F238E27FC236}">
                          <a16:creationId xmlns:a16="http://schemas.microsoft.com/office/drawing/2014/main" id="{178D42A7-381F-2D9C-54FE-9FA62B349899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4355476" y="2125708"/>
                      <a:ext cx="96069" cy="321611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7" name="Freeform 46">
                    <a:extLst>
                      <a:ext uri="{FF2B5EF4-FFF2-40B4-BE49-F238E27FC236}">
                        <a16:creationId xmlns:a16="http://schemas.microsoft.com/office/drawing/2014/main" id="{414FB167-83DC-177F-3E93-E3AB7C765020}"/>
                      </a:ext>
                    </a:extLst>
                  </p:cNvPr>
                  <p:cNvSpPr/>
                  <p:nvPr/>
                </p:nvSpPr>
                <p:spPr>
                  <a:xfrm rot="2060467">
                    <a:off x="2641128" y="4370084"/>
                    <a:ext cx="1053564" cy="746091"/>
                  </a:xfrm>
                  <a:custGeom>
                    <a:avLst/>
                    <a:gdLst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46125 w 1053564"/>
                      <a:gd name="connsiteY5" fmla="*/ 5599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396617 h 723429"/>
                      <a:gd name="connsiteX1" fmla="*/ 591885 w 1053564"/>
                      <a:gd name="connsiteY1" fmla="*/ 10962 h 723429"/>
                      <a:gd name="connsiteX2" fmla="*/ 638974 w 1053564"/>
                      <a:gd name="connsiteY2" fmla="*/ 1090 h 723429"/>
                      <a:gd name="connsiteX3" fmla="*/ 639688 w 1053564"/>
                      <a:gd name="connsiteY3" fmla="*/ 1556 h 723429"/>
                      <a:gd name="connsiteX4" fmla="*/ 836364 w 1053564"/>
                      <a:gd name="connsiteY4" fmla="*/ 1556 h 723429"/>
                      <a:gd name="connsiteX5" fmla="*/ 881510 w 1053564"/>
                      <a:gd name="connsiteY5" fmla="*/ 50638 h 723429"/>
                      <a:gd name="connsiteX6" fmla="*/ 860478 w 1053564"/>
                      <a:gd name="connsiteY6" fmla="*/ 5511 h 723429"/>
                      <a:gd name="connsiteX7" fmla="*/ 900756 w 1053564"/>
                      <a:gd name="connsiteY7" fmla="*/ 31827 h 723429"/>
                      <a:gd name="connsiteX8" fmla="*/ 1042601 w 1053564"/>
                      <a:gd name="connsiteY8" fmla="*/ 239443 h 723429"/>
                      <a:gd name="connsiteX9" fmla="*/ 1026157 w 1053564"/>
                      <a:gd name="connsiteY9" fmla="*/ 326811 h 723429"/>
                      <a:gd name="connsiteX10" fmla="*/ 461679 w 1053564"/>
                      <a:gd name="connsiteY10" fmla="*/ 712466 h 723429"/>
                      <a:gd name="connsiteX11" fmla="*/ 374312 w 1053564"/>
                      <a:gd name="connsiteY11" fmla="*/ 696022 h 723429"/>
                      <a:gd name="connsiteX12" fmla="*/ 337225 w 1053564"/>
                      <a:gd name="connsiteY12" fmla="*/ 641740 h 723429"/>
                      <a:gd name="connsiteX13" fmla="*/ 240176 w 1053564"/>
                      <a:gd name="connsiteY13" fmla="*/ 708045 h 723429"/>
                      <a:gd name="connsiteX14" fmla="*/ 152808 w 1053564"/>
                      <a:gd name="connsiteY14" fmla="*/ 691601 h 723429"/>
                      <a:gd name="connsiteX15" fmla="*/ 10963 w 1053564"/>
                      <a:gd name="connsiteY15" fmla="*/ 483985 h 723429"/>
                      <a:gd name="connsiteX16" fmla="*/ 27407 w 1053564"/>
                      <a:gd name="connsiteY16" fmla="*/ 396617 h 723429"/>
                      <a:gd name="connsiteX0" fmla="*/ 27407 w 1053564"/>
                      <a:gd name="connsiteY0" fmla="*/ 414903 h 741715"/>
                      <a:gd name="connsiteX1" fmla="*/ 591885 w 1053564"/>
                      <a:gd name="connsiteY1" fmla="*/ 29248 h 741715"/>
                      <a:gd name="connsiteX2" fmla="*/ 638974 w 1053564"/>
                      <a:gd name="connsiteY2" fmla="*/ 19376 h 741715"/>
                      <a:gd name="connsiteX3" fmla="*/ 639688 w 1053564"/>
                      <a:gd name="connsiteY3" fmla="*/ 19842 h 741715"/>
                      <a:gd name="connsiteX4" fmla="*/ 862030 w 1053564"/>
                      <a:gd name="connsiteY4" fmla="*/ 0 h 741715"/>
                      <a:gd name="connsiteX5" fmla="*/ 881510 w 1053564"/>
                      <a:gd name="connsiteY5" fmla="*/ 68924 h 741715"/>
                      <a:gd name="connsiteX6" fmla="*/ 860478 w 1053564"/>
                      <a:gd name="connsiteY6" fmla="*/ 23797 h 741715"/>
                      <a:gd name="connsiteX7" fmla="*/ 900756 w 1053564"/>
                      <a:gd name="connsiteY7" fmla="*/ 50113 h 741715"/>
                      <a:gd name="connsiteX8" fmla="*/ 1042601 w 1053564"/>
                      <a:gd name="connsiteY8" fmla="*/ 257729 h 741715"/>
                      <a:gd name="connsiteX9" fmla="*/ 1026157 w 1053564"/>
                      <a:gd name="connsiteY9" fmla="*/ 345097 h 741715"/>
                      <a:gd name="connsiteX10" fmla="*/ 461679 w 1053564"/>
                      <a:gd name="connsiteY10" fmla="*/ 730752 h 741715"/>
                      <a:gd name="connsiteX11" fmla="*/ 374312 w 1053564"/>
                      <a:gd name="connsiteY11" fmla="*/ 714308 h 741715"/>
                      <a:gd name="connsiteX12" fmla="*/ 337225 w 1053564"/>
                      <a:gd name="connsiteY12" fmla="*/ 660026 h 741715"/>
                      <a:gd name="connsiteX13" fmla="*/ 240176 w 1053564"/>
                      <a:gd name="connsiteY13" fmla="*/ 726331 h 741715"/>
                      <a:gd name="connsiteX14" fmla="*/ 152808 w 1053564"/>
                      <a:gd name="connsiteY14" fmla="*/ 709887 h 741715"/>
                      <a:gd name="connsiteX15" fmla="*/ 10963 w 1053564"/>
                      <a:gd name="connsiteY15" fmla="*/ 502271 h 741715"/>
                      <a:gd name="connsiteX16" fmla="*/ 27407 w 1053564"/>
                      <a:gd name="connsiteY16" fmla="*/ 414903 h 741715"/>
                      <a:gd name="connsiteX0" fmla="*/ 27407 w 1053564"/>
                      <a:gd name="connsiteY0" fmla="*/ 419279 h 746091"/>
                      <a:gd name="connsiteX1" fmla="*/ 591885 w 1053564"/>
                      <a:gd name="connsiteY1" fmla="*/ 33624 h 746091"/>
                      <a:gd name="connsiteX2" fmla="*/ 638974 w 1053564"/>
                      <a:gd name="connsiteY2" fmla="*/ 23752 h 746091"/>
                      <a:gd name="connsiteX3" fmla="*/ 639688 w 1053564"/>
                      <a:gd name="connsiteY3" fmla="*/ 24218 h 746091"/>
                      <a:gd name="connsiteX4" fmla="*/ 875190 w 1053564"/>
                      <a:gd name="connsiteY4" fmla="*/ 0 h 746091"/>
                      <a:gd name="connsiteX5" fmla="*/ 881510 w 1053564"/>
                      <a:gd name="connsiteY5" fmla="*/ 73300 h 746091"/>
                      <a:gd name="connsiteX6" fmla="*/ 860478 w 1053564"/>
                      <a:gd name="connsiteY6" fmla="*/ 28173 h 746091"/>
                      <a:gd name="connsiteX7" fmla="*/ 900756 w 1053564"/>
                      <a:gd name="connsiteY7" fmla="*/ 54489 h 746091"/>
                      <a:gd name="connsiteX8" fmla="*/ 1042601 w 1053564"/>
                      <a:gd name="connsiteY8" fmla="*/ 262105 h 746091"/>
                      <a:gd name="connsiteX9" fmla="*/ 1026157 w 1053564"/>
                      <a:gd name="connsiteY9" fmla="*/ 349473 h 746091"/>
                      <a:gd name="connsiteX10" fmla="*/ 461679 w 1053564"/>
                      <a:gd name="connsiteY10" fmla="*/ 735128 h 746091"/>
                      <a:gd name="connsiteX11" fmla="*/ 374312 w 1053564"/>
                      <a:gd name="connsiteY11" fmla="*/ 718684 h 746091"/>
                      <a:gd name="connsiteX12" fmla="*/ 337225 w 1053564"/>
                      <a:gd name="connsiteY12" fmla="*/ 664402 h 746091"/>
                      <a:gd name="connsiteX13" fmla="*/ 240176 w 1053564"/>
                      <a:gd name="connsiteY13" fmla="*/ 730707 h 746091"/>
                      <a:gd name="connsiteX14" fmla="*/ 152808 w 1053564"/>
                      <a:gd name="connsiteY14" fmla="*/ 714263 h 746091"/>
                      <a:gd name="connsiteX15" fmla="*/ 10963 w 1053564"/>
                      <a:gd name="connsiteY15" fmla="*/ 506647 h 746091"/>
                      <a:gd name="connsiteX16" fmla="*/ 27407 w 1053564"/>
                      <a:gd name="connsiteY16" fmla="*/ 419279 h 746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053564" h="746091">
                        <a:moveTo>
                          <a:pt x="27407" y="419279"/>
                        </a:moveTo>
                        <a:lnTo>
                          <a:pt x="591885" y="33624"/>
                        </a:lnTo>
                        <a:cubicBezTo>
                          <a:pt x="606218" y="23832"/>
                          <a:pt x="623164" y="20776"/>
                          <a:pt x="638974" y="23752"/>
                        </a:cubicBezTo>
                        <a:lnTo>
                          <a:pt x="639688" y="24218"/>
                        </a:lnTo>
                        <a:lnTo>
                          <a:pt x="875190" y="0"/>
                        </a:lnTo>
                        <a:lnTo>
                          <a:pt x="881510" y="73300"/>
                        </a:lnTo>
                        <a:cubicBezTo>
                          <a:pt x="886294" y="73271"/>
                          <a:pt x="855694" y="28202"/>
                          <a:pt x="860478" y="28173"/>
                        </a:cubicBezTo>
                        <a:cubicBezTo>
                          <a:pt x="876288" y="31149"/>
                          <a:pt x="890963" y="40156"/>
                          <a:pt x="900756" y="54489"/>
                        </a:cubicBezTo>
                        <a:lnTo>
                          <a:pt x="1042601" y="262105"/>
                        </a:lnTo>
                        <a:cubicBezTo>
                          <a:pt x="1062186" y="290772"/>
                          <a:pt x="1054824" y="329888"/>
                          <a:pt x="1026157" y="349473"/>
                        </a:cubicBezTo>
                        <a:lnTo>
                          <a:pt x="461679" y="735128"/>
                        </a:lnTo>
                        <a:cubicBezTo>
                          <a:pt x="433013" y="754713"/>
                          <a:pt x="393897" y="747351"/>
                          <a:pt x="374312" y="718684"/>
                        </a:cubicBezTo>
                        <a:lnTo>
                          <a:pt x="337225" y="664402"/>
                        </a:lnTo>
                        <a:lnTo>
                          <a:pt x="240176" y="730707"/>
                        </a:lnTo>
                        <a:cubicBezTo>
                          <a:pt x="211509" y="750292"/>
                          <a:pt x="172393" y="742930"/>
                          <a:pt x="152808" y="714263"/>
                        </a:cubicBezTo>
                        <a:lnTo>
                          <a:pt x="10963" y="506647"/>
                        </a:lnTo>
                        <a:cubicBezTo>
                          <a:pt x="-8622" y="477980"/>
                          <a:pt x="-1260" y="438864"/>
                          <a:pt x="27407" y="419279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ounded Rectangle 43">
                    <a:extLst>
                      <a:ext uri="{FF2B5EF4-FFF2-40B4-BE49-F238E27FC236}">
                        <a16:creationId xmlns:a16="http://schemas.microsoft.com/office/drawing/2014/main" id="{2EE5EB35-BA4A-9742-A4D8-B555CFC1EB08}"/>
                      </a:ext>
                    </a:extLst>
                  </p:cNvPr>
                  <p:cNvSpPr/>
                  <p:nvPr/>
                </p:nvSpPr>
                <p:spPr>
                  <a:xfrm>
                    <a:off x="2882147" y="4616626"/>
                    <a:ext cx="809367" cy="377171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Terminator 16">
                    <a:extLst>
                      <a:ext uri="{FF2B5EF4-FFF2-40B4-BE49-F238E27FC236}">
                        <a16:creationId xmlns:a16="http://schemas.microsoft.com/office/drawing/2014/main" id="{FE226ACC-C1AE-3EA5-B7D9-2EAC6107C57F}"/>
                      </a:ext>
                    </a:extLst>
                  </p:cNvPr>
                  <p:cNvSpPr/>
                  <p:nvPr/>
                </p:nvSpPr>
                <p:spPr>
                  <a:xfrm rot="1778879">
                    <a:off x="2253172" y="4756813"/>
                    <a:ext cx="1184761" cy="474075"/>
                  </a:xfrm>
                  <a:prstGeom prst="flowChartTerminator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D4B78EE5-717B-DBB0-4296-F8E138A0E89D}"/>
                      </a:ext>
                    </a:extLst>
                  </p:cNvPr>
                  <p:cNvGrpSpPr/>
                  <p:nvPr/>
                </p:nvGrpSpPr>
                <p:grpSpPr>
                  <a:xfrm>
                    <a:off x="1646956" y="4167571"/>
                    <a:ext cx="932287" cy="793872"/>
                    <a:chOff x="3001979" y="3798448"/>
                    <a:chExt cx="932287" cy="793872"/>
                  </a:xfrm>
                </p:grpSpPr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1612F7E7-99B0-982E-8CB4-211230F98221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709364" y="4245317"/>
                      <a:ext cx="224902" cy="347003"/>
                    </a:xfrm>
                    <a:prstGeom prst="ellipse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A4C6CD95-9577-0380-A520-814747ECE941}"/>
                        </a:ext>
                      </a:extLst>
                    </p:cNvPr>
                    <p:cNvSpPr/>
                    <p:nvPr/>
                  </p:nvSpPr>
                  <p:spPr>
                    <a:xfrm rot="1944600">
                      <a:off x="3045202" y="4022466"/>
                      <a:ext cx="839971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DD1E4B07-2E24-7624-051F-C51044FCB591}"/>
                        </a:ext>
                      </a:extLst>
                    </p:cNvPr>
                    <p:cNvSpPr/>
                    <p:nvPr/>
                  </p:nvSpPr>
                  <p:spPr>
                    <a:xfrm rot="1655909">
                      <a:off x="3001979" y="3798448"/>
                      <a:ext cx="224902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ounded Rectangle 16">
                      <a:extLst>
                        <a:ext uri="{FF2B5EF4-FFF2-40B4-BE49-F238E27FC236}">
                          <a16:creationId xmlns:a16="http://schemas.microsoft.com/office/drawing/2014/main" id="{67F981C4-77E2-FC14-5817-0468A59FDADD}"/>
                        </a:ext>
                      </a:extLst>
                    </p:cNvPr>
                    <p:cNvSpPr/>
                    <p:nvPr/>
                  </p:nvSpPr>
                  <p:spPr>
                    <a:xfrm rot="1929248">
                      <a:off x="3744670" y="4234146"/>
                      <a:ext cx="96069" cy="333771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86B70242-C8E0-2BE0-9E02-BF198E91673A}"/>
                      </a:ext>
                    </a:extLst>
                  </p:cNvPr>
                  <p:cNvSpPr/>
                  <p:nvPr/>
                </p:nvSpPr>
                <p:spPr>
                  <a:xfrm>
                    <a:off x="1567757" y="4115362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A5525E87-8AD2-CB56-BB0E-FB2DDEA05087}"/>
                      </a:ext>
                    </a:extLst>
                  </p:cNvPr>
                  <p:cNvGrpSpPr/>
                  <p:nvPr/>
                </p:nvGrpSpPr>
                <p:grpSpPr>
                  <a:xfrm>
                    <a:off x="2532350" y="4624600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C8B103BD-0AFA-9D27-E660-0AC0133D5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684903A0-E1E0-EBE7-9744-5C0C02DDE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1CAA51BF-5CD7-3597-FE7A-A3FA370F0329}"/>
                      </a:ext>
                    </a:extLst>
                  </p:cNvPr>
                  <p:cNvCxnSpPr/>
                  <p:nvPr/>
                </p:nvCxnSpPr>
                <p:spPr>
                  <a:xfrm>
                    <a:off x="2665021" y="4550428"/>
                    <a:ext cx="180531" cy="8718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63B72AC-2610-51B8-8AFD-D3386F32007E}"/>
                      </a:ext>
                    </a:extLst>
                  </p:cNvPr>
                  <p:cNvCxnSpPr/>
                  <p:nvPr/>
                </p:nvCxnSpPr>
                <p:spPr>
                  <a:xfrm>
                    <a:off x="2720636" y="4500076"/>
                    <a:ext cx="247421" cy="11592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B002B21C-68CB-4A87-670C-C860DDCDBAF6}"/>
                      </a:ext>
                    </a:extLst>
                  </p:cNvPr>
                  <p:cNvGrpSpPr/>
                  <p:nvPr/>
                </p:nvGrpSpPr>
                <p:grpSpPr>
                  <a:xfrm rot="10275897" flipH="1">
                    <a:off x="3170522" y="2820729"/>
                    <a:ext cx="1302043" cy="1489210"/>
                    <a:chOff x="5746402" y="2578481"/>
                    <a:chExt cx="1302043" cy="1489210"/>
                  </a:xfrm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8F347396-0842-7578-8D6C-0B6BCF8E8267}"/>
                        </a:ext>
                      </a:extLst>
                    </p:cNvPr>
                    <p:cNvSpPr/>
                    <p:nvPr/>
                  </p:nvSpPr>
                  <p:spPr>
                    <a:xfrm rot="7759187" flipH="1">
                      <a:off x="5657063" y="3151261"/>
                      <a:ext cx="1489210" cy="343650"/>
                    </a:xfrm>
                    <a:prstGeom prst="rect">
                      <a:avLst/>
                    </a:prstGeom>
                    <a:solidFill>
                      <a:srgbClr val="2E75B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E33ADCD5-4809-00C4-B3D6-ECBA3CF8DEC8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5825688" y="373489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1390405A-0268-CF12-18B8-CB5370EE1BAD}"/>
                        </a:ext>
                      </a:extLst>
                    </p:cNvPr>
                    <p:cNvSpPr/>
                    <p:nvPr/>
                  </p:nvSpPr>
                  <p:spPr>
                    <a:xfrm rot="8047878" flipH="1">
                      <a:off x="6780728" y="2576659"/>
                      <a:ext cx="188431" cy="347003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ounded Rectangle 57">
                      <a:extLst>
                        <a:ext uri="{FF2B5EF4-FFF2-40B4-BE49-F238E27FC236}">
                          <a16:creationId xmlns:a16="http://schemas.microsoft.com/office/drawing/2014/main" id="{C5AB7158-A087-8B64-E946-D61EFADE8F98}"/>
                        </a:ext>
                      </a:extLst>
                    </p:cNvPr>
                    <p:cNvSpPr/>
                    <p:nvPr/>
                  </p:nvSpPr>
                  <p:spPr>
                    <a:xfrm rot="7774539" flipH="1">
                      <a:off x="6786556" y="2629767"/>
                      <a:ext cx="127564" cy="317225"/>
                    </a:xfrm>
                    <a:prstGeom prst="roundRect">
                      <a:avLst/>
                    </a:prstGeom>
                    <a:solidFill>
                      <a:srgbClr val="2E75B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6021018D-9A11-F92A-2378-A2CDC81B144B}"/>
                      </a:ext>
                    </a:extLst>
                  </p:cNvPr>
                  <p:cNvSpPr/>
                  <p:nvPr/>
                </p:nvSpPr>
                <p:spPr>
                  <a:xfrm>
                    <a:off x="4203187" y="3901178"/>
                    <a:ext cx="451419" cy="451419"/>
                  </a:xfrm>
                  <a:prstGeom prst="ellipse">
                    <a:avLst/>
                  </a:prstGeom>
                  <a:solidFill>
                    <a:srgbClr val="76717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70">
                    <a:extLst>
                      <a:ext uri="{FF2B5EF4-FFF2-40B4-BE49-F238E27FC236}">
                        <a16:creationId xmlns:a16="http://schemas.microsoft.com/office/drawing/2014/main" id="{834FE198-350F-F4D7-5CD6-EC09804ECBBD}"/>
                      </a:ext>
                    </a:extLst>
                  </p:cNvPr>
                  <p:cNvSpPr/>
                  <p:nvPr/>
                </p:nvSpPr>
                <p:spPr>
                  <a:xfrm>
                    <a:off x="2351653" y="244158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70">
                    <a:extLst>
                      <a:ext uri="{FF2B5EF4-FFF2-40B4-BE49-F238E27FC236}">
                        <a16:creationId xmlns:a16="http://schemas.microsoft.com/office/drawing/2014/main" id="{D235D9C2-B678-C920-92F0-02298B3B75A4}"/>
                      </a:ext>
                    </a:extLst>
                  </p:cNvPr>
                  <p:cNvSpPr/>
                  <p:nvPr/>
                </p:nvSpPr>
                <p:spPr>
                  <a:xfrm>
                    <a:off x="3251927" y="2445831"/>
                    <a:ext cx="407823" cy="43532"/>
                  </a:xfrm>
                  <a:custGeom>
                    <a:avLst/>
                    <a:gdLst>
                      <a:gd name="connsiteX0" fmla="*/ 0 w 357553"/>
                      <a:gd name="connsiteY0" fmla="*/ 0 h 205740"/>
                      <a:gd name="connsiteX1" fmla="*/ 357553 w 357553"/>
                      <a:gd name="connsiteY1" fmla="*/ 0 h 205740"/>
                      <a:gd name="connsiteX2" fmla="*/ 357553 w 357553"/>
                      <a:gd name="connsiteY2" fmla="*/ 205740 h 205740"/>
                      <a:gd name="connsiteX3" fmla="*/ 0 w 357553"/>
                      <a:gd name="connsiteY3" fmla="*/ 205740 h 205740"/>
                      <a:gd name="connsiteX4" fmla="*/ 0 w 357553"/>
                      <a:gd name="connsiteY4" fmla="*/ 0 h 205740"/>
                      <a:gd name="connsiteX0" fmla="*/ 0 w 458518"/>
                      <a:gd name="connsiteY0" fmla="*/ 177165 h 205740"/>
                      <a:gd name="connsiteX1" fmla="*/ 458518 w 458518"/>
                      <a:gd name="connsiteY1" fmla="*/ 0 h 205740"/>
                      <a:gd name="connsiteX2" fmla="*/ 458518 w 458518"/>
                      <a:gd name="connsiteY2" fmla="*/ 205740 h 205740"/>
                      <a:gd name="connsiteX3" fmla="*/ 100965 w 458518"/>
                      <a:gd name="connsiteY3" fmla="*/ 205740 h 205740"/>
                      <a:gd name="connsiteX4" fmla="*/ 0 w 458518"/>
                      <a:gd name="connsiteY4" fmla="*/ 177165 h 205740"/>
                      <a:gd name="connsiteX0" fmla="*/ 0 w 458518"/>
                      <a:gd name="connsiteY0" fmla="*/ 17145 h 45720"/>
                      <a:gd name="connsiteX1" fmla="*/ 290878 w 458518"/>
                      <a:gd name="connsiteY1" fmla="*/ 0 h 45720"/>
                      <a:gd name="connsiteX2" fmla="*/ 458518 w 458518"/>
                      <a:gd name="connsiteY2" fmla="*/ 45720 h 45720"/>
                      <a:gd name="connsiteX3" fmla="*/ 100965 w 458518"/>
                      <a:gd name="connsiteY3" fmla="*/ 45720 h 45720"/>
                      <a:gd name="connsiteX4" fmla="*/ 0 w 458518"/>
                      <a:gd name="connsiteY4" fmla="*/ 17145 h 45720"/>
                      <a:gd name="connsiteX0" fmla="*/ 0 w 458518"/>
                      <a:gd name="connsiteY0" fmla="*/ 1905 h 30480"/>
                      <a:gd name="connsiteX1" fmla="*/ 288973 w 458518"/>
                      <a:gd name="connsiteY1" fmla="*/ 0 h 30480"/>
                      <a:gd name="connsiteX2" fmla="*/ 458518 w 458518"/>
                      <a:gd name="connsiteY2" fmla="*/ 30480 h 30480"/>
                      <a:gd name="connsiteX3" fmla="*/ 100965 w 458518"/>
                      <a:gd name="connsiteY3" fmla="*/ 30480 h 30480"/>
                      <a:gd name="connsiteX4" fmla="*/ 0 w 458518"/>
                      <a:gd name="connsiteY4" fmla="*/ 1905 h 30480"/>
                      <a:gd name="connsiteX0" fmla="*/ 0 w 399463"/>
                      <a:gd name="connsiteY0" fmla="*/ 1905 h 30480"/>
                      <a:gd name="connsiteX1" fmla="*/ 288973 w 399463"/>
                      <a:gd name="connsiteY1" fmla="*/ 0 h 30480"/>
                      <a:gd name="connsiteX2" fmla="*/ 399463 w 399463"/>
                      <a:gd name="connsiteY2" fmla="*/ 24765 h 30480"/>
                      <a:gd name="connsiteX3" fmla="*/ 100965 w 399463"/>
                      <a:gd name="connsiteY3" fmla="*/ 30480 h 30480"/>
                      <a:gd name="connsiteX4" fmla="*/ 0 w 399463"/>
                      <a:gd name="connsiteY4" fmla="*/ 1905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463" h="30480">
                        <a:moveTo>
                          <a:pt x="0" y="1905"/>
                        </a:moveTo>
                        <a:lnTo>
                          <a:pt x="288973" y="0"/>
                        </a:lnTo>
                        <a:lnTo>
                          <a:pt x="399463" y="24765"/>
                        </a:lnTo>
                        <a:lnTo>
                          <a:pt x="100965" y="30480"/>
                        </a:lnTo>
                        <a:lnTo>
                          <a:pt x="0" y="19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50F31ED9-B1B9-3083-4618-866CF46FC48E}"/>
                      </a:ext>
                    </a:extLst>
                  </p:cNvPr>
                  <p:cNvGrpSpPr/>
                  <p:nvPr/>
                </p:nvGrpSpPr>
                <p:grpSpPr>
                  <a:xfrm>
                    <a:off x="3533250" y="4590521"/>
                    <a:ext cx="998806" cy="928467"/>
                    <a:chOff x="3598985" y="4196862"/>
                    <a:chExt cx="832338" cy="773722"/>
                  </a:xfrm>
                  <a:solidFill>
                    <a:srgbClr val="D0CECE"/>
                  </a:solidFill>
                </p:grpSpPr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2C38E1F5-FBB2-7A84-6000-A5F8510A6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8985" y="4196862"/>
                      <a:ext cx="715107" cy="715107"/>
                    </a:xfrm>
                    <a:prstGeom prst="ellipse">
                      <a:avLst/>
                    </a:prstGeom>
                    <a:solidFill>
                      <a:srgbClr val="AFABAB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E389CFE9-A78F-F94B-74E5-2F54FF258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6216" y="4255477"/>
                      <a:ext cx="715107" cy="715107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9" name="Block Arc 48">
                  <a:extLst>
                    <a:ext uri="{FF2B5EF4-FFF2-40B4-BE49-F238E27FC236}">
                      <a16:creationId xmlns:a16="http://schemas.microsoft.com/office/drawing/2014/main" id="{F7C65EEC-7DAE-83C5-A2E5-1CCDDD0652E1}"/>
                    </a:ext>
                  </a:extLst>
                </p:cNvPr>
                <p:cNvSpPr/>
                <p:nvPr/>
              </p:nvSpPr>
              <p:spPr>
                <a:xfrm rot="10800000">
                  <a:off x="2454732" y="1638853"/>
                  <a:ext cx="1205018" cy="1685731"/>
                </a:xfrm>
                <a:prstGeom prst="blockArc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2366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228100"/>
            <a:ext cx="10515600" cy="1344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Final Selection:</a:t>
            </a:r>
          </a:p>
          <a:p>
            <a:pPr algn="ctr"/>
            <a:r>
              <a:rPr lang="en-US" sz="4800">
                <a:solidFill>
                  <a:schemeClr val="tx1"/>
                </a:solidFill>
              </a:rPr>
              <a:t>Shoulder Driven 5-Bar</a:t>
            </a:r>
          </a:p>
        </p:txBody>
      </p:sp>
      <p:sp>
        <p:nvSpPr>
          <p:cNvPr id="4" name="Rounded Rectangle 74">
            <a:extLst>
              <a:ext uri="{FF2B5EF4-FFF2-40B4-BE49-F238E27FC236}">
                <a16:creationId xmlns:a16="http://schemas.microsoft.com/office/drawing/2014/main" id="{CFDF6D72-11B0-5785-DD6D-45C04EE9DFD8}"/>
              </a:ext>
            </a:extLst>
          </p:cNvPr>
          <p:cNvSpPr/>
          <p:nvPr/>
        </p:nvSpPr>
        <p:spPr>
          <a:xfrm>
            <a:off x="285750" y="1819820"/>
            <a:ext cx="11714058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E5535-4B82-7105-8BCC-D972B74FFC3B}"/>
              </a:ext>
            </a:extLst>
          </p:cNvPr>
          <p:cNvSpPr txBox="1"/>
          <p:nvPr/>
        </p:nvSpPr>
        <p:spPr>
          <a:xfrm>
            <a:off x="4863456" y="2203152"/>
            <a:ext cx="6661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Reutilized shoulder joints driving down cost and weight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Less assembly required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Connection mechanism manipulated in two planes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High stability and lifting force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2FD478B-91A7-DD86-317C-1FAB597F05A4}"/>
              </a:ext>
            </a:extLst>
          </p:cNvPr>
          <p:cNvGrpSpPr/>
          <p:nvPr/>
        </p:nvGrpSpPr>
        <p:grpSpPr>
          <a:xfrm>
            <a:off x="1013035" y="1330861"/>
            <a:ext cx="3141508" cy="3950729"/>
            <a:chOff x="1513098" y="1602338"/>
            <a:chExt cx="3141508" cy="3950729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6B6217DA-7487-0A2F-0946-FD6F2693E894}"/>
                </a:ext>
              </a:extLst>
            </p:cNvPr>
            <p:cNvSpPr/>
            <p:nvPr/>
          </p:nvSpPr>
          <p:spPr>
            <a:xfrm rot="10800000">
              <a:off x="2355784" y="1602338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23B253-D6BC-C423-D1CC-D5EC8289EBD2}"/>
                </a:ext>
              </a:extLst>
            </p:cNvPr>
            <p:cNvSpPr/>
            <p:nvPr/>
          </p:nvSpPr>
          <p:spPr>
            <a:xfrm>
              <a:off x="4129199" y="3854166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2A4F177-84F2-807C-B60B-A203CF8D24F0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64535B-8748-51DF-AFCA-A544D815A69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B678053-9FF0-ADBA-FE9B-58BA786E4368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D942A71-0A1E-AB8A-1E06-32905FF15BF3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A12FE76-ABFB-49FC-8DE4-AF11953628C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7399A9D-5F9F-FFA3-A1CD-074BB5C239B6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C60C40-619C-9EAD-F8CB-168330BE2B18}"/>
                </a:ext>
              </a:extLst>
            </p:cNvPr>
            <p:cNvGrpSpPr/>
            <p:nvPr/>
          </p:nvGrpSpPr>
          <p:grpSpPr>
            <a:xfrm rot="10243210" flipH="1">
              <a:off x="3598532" y="4095925"/>
              <a:ext cx="932287" cy="793872"/>
              <a:chOff x="3001979" y="3798448"/>
              <a:chExt cx="932287" cy="79387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DBC50A0-17B1-5555-EA31-43814F18247B}"/>
                  </a:ext>
                </a:extLst>
              </p:cNvPr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1FDCA96-CEB8-A005-A368-CAEF57B06EAE}"/>
                  </a:ext>
                </a:extLst>
              </p:cNvPr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7EA8A9-D2D1-52BA-465D-E0D4F62143F4}"/>
                  </a:ext>
                </a:extLst>
              </p:cNvPr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64">
                <a:extLst>
                  <a:ext uri="{FF2B5EF4-FFF2-40B4-BE49-F238E27FC236}">
                    <a16:creationId xmlns:a16="http://schemas.microsoft.com/office/drawing/2014/main" id="{5F5ABC22-66AF-ADFC-65D3-6813165B95FA}"/>
                  </a:ext>
                </a:extLst>
              </p:cNvPr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Flowchart: Terminator 11">
              <a:extLst>
                <a:ext uri="{FF2B5EF4-FFF2-40B4-BE49-F238E27FC236}">
                  <a16:creationId xmlns:a16="http://schemas.microsoft.com/office/drawing/2014/main" id="{406E95DA-5DDD-113F-30F0-1030622B179C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4F33C22-3614-ABA3-6707-86A2039359D9}"/>
                </a:ext>
              </a:extLst>
            </p:cNvPr>
            <p:cNvSpPr/>
            <p:nvPr/>
          </p:nvSpPr>
          <p:spPr>
            <a:xfrm>
              <a:off x="1513098" y="4070226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6C2B242-D375-30BF-ACF2-F7F0A0315F4D}"/>
                </a:ext>
              </a:extLst>
            </p:cNvPr>
            <p:cNvGrpSpPr/>
            <p:nvPr/>
          </p:nvGrpSpPr>
          <p:grpSpPr>
            <a:xfrm>
              <a:off x="1592235" y="2992813"/>
              <a:ext cx="1283715" cy="1489210"/>
              <a:chOff x="3310035" y="2094216"/>
              <a:chExt cx="1283715" cy="148921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546BCA4-21E1-38AB-FA09-898E7A240B3E}"/>
                  </a:ext>
                </a:extLst>
              </p:cNvPr>
              <p:cNvSpPr/>
              <p:nvPr/>
            </p:nvSpPr>
            <p:spPr>
              <a:xfrm rot="8047878" flipH="1">
                <a:off x="4307798" y="2094864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5B7D009-F805-BAEA-0827-86B399FBFB5B}"/>
                  </a:ext>
                </a:extLst>
              </p:cNvPr>
              <p:cNvSpPr/>
              <p:nvPr/>
            </p:nvSpPr>
            <p:spPr>
              <a:xfrm rot="7759187" flipH="1">
                <a:off x="3207999" y="2666996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9EF426B-08F0-D919-A62E-6C6C3885DBB3}"/>
                  </a:ext>
                </a:extLst>
              </p:cNvPr>
              <p:cNvSpPr/>
              <p:nvPr/>
            </p:nvSpPr>
            <p:spPr>
              <a:xfrm rot="8047878" flipH="1">
                <a:off x="3371086" y="323754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31">
                <a:extLst>
                  <a:ext uri="{FF2B5EF4-FFF2-40B4-BE49-F238E27FC236}">
                    <a16:creationId xmlns:a16="http://schemas.microsoft.com/office/drawing/2014/main" id="{ACEBB5C8-1F5C-81B5-F86E-4184B91F2BAE}"/>
                  </a:ext>
                </a:extLst>
              </p:cNvPr>
              <p:cNvSpPr/>
              <p:nvPr/>
            </p:nvSpPr>
            <p:spPr>
              <a:xfrm rot="7774539" flipH="1">
                <a:off x="4355476" y="2125708"/>
                <a:ext cx="96069" cy="321611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F0316707-7581-5F48-68FA-2850AD6CA9EA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43">
              <a:extLst>
                <a:ext uri="{FF2B5EF4-FFF2-40B4-BE49-F238E27FC236}">
                  <a16:creationId xmlns:a16="http://schemas.microsoft.com/office/drawing/2014/main" id="{3952FF24-FE63-0D3A-17D7-1B209804D0A5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Terminator 16">
              <a:extLst>
                <a:ext uri="{FF2B5EF4-FFF2-40B4-BE49-F238E27FC236}">
                  <a16:creationId xmlns:a16="http://schemas.microsoft.com/office/drawing/2014/main" id="{751C459D-2773-AB84-A822-875B145A1455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6966513-36F3-62F7-3992-971B4A2E49A8}"/>
                </a:ext>
              </a:extLst>
            </p:cNvPr>
            <p:cNvGrpSpPr/>
            <p:nvPr/>
          </p:nvGrpSpPr>
          <p:grpSpPr>
            <a:xfrm>
              <a:off x="1646956" y="4167571"/>
              <a:ext cx="932287" cy="793872"/>
              <a:chOff x="3001979" y="3798448"/>
              <a:chExt cx="932287" cy="79387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9142313-9D27-C110-8541-B6202A51ADBD}"/>
                  </a:ext>
                </a:extLst>
              </p:cNvPr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FEA864B-BAC2-9DE9-9A11-4E7418C908D4}"/>
                  </a:ext>
                </a:extLst>
              </p:cNvPr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18B5676-97EE-661F-8F65-3208B0AB70F9}"/>
                  </a:ext>
                </a:extLst>
              </p:cNvPr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16">
                <a:extLst>
                  <a:ext uri="{FF2B5EF4-FFF2-40B4-BE49-F238E27FC236}">
                    <a16:creationId xmlns:a16="http://schemas.microsoft.com/office/drawing/2014/main" id="{C7CD1F2D-4E6A-FE1C-CB9B-7F075522D5F5}"/>
                  </a:ext>
                </a:extLst>
              </p:cNvPr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026074-753B-81D1-4B23-821A3EA9C506}"/>
                </a:ext>
              </a:extLst>
            </p:cNvPr>
            <p:cNvSpPr/>
            <p:nvPr/>
          </p:nvSpPr>
          <p:spPr>
            <a:xfrm>
              <a:off x="1567757" y="4115362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3D2669-FC3A-D8B4-5C5F-2D30FFE52E83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359DB28-C48C-4AB7-40CE-E39A3975108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BA9C14F-E5AD-FBF2-6DDC-F29362A7C8AB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20D69A-4F32-CD53-6D67-86CA844C0C7B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1FE0477-59F9-0589-D98F-75BE9895EB42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C29002F-980B-1CF3-3F8A-1401E0F269AF}"/>
                </a:ext>
              </a:extLst>
            </p:cNvPr>
            <p:cNvGrpSpPr/>
            <p:nvPr/>
          </p:nvGrpSpPr>
          <p:grpSpPr>
            <a:xfrm rot="10275897" flipH="1">
              <a:off x="3170520" y="2820729"/>
              <a:ext cx="1302043" cy="1489210"/>
              <a:chOff x="5746402" y="2578481"/>
              <a:chExt cx="1302043" cy="148921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00237EC-BE38-BF6C-C060-1E9189E7F43E}"/>
                  </a:ext>
                </a:extLst>
              </p:cNvPr>
              <p:cNvSpPr/>
              <p:nvPr/>
            </p:nvSpPr>
            <p:spPr>
              <a:xfrm rot="7759187" flipH="1">
                <a:off x="5657063" y="3151261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C952D65-C315-5698-379A-EAAE678BD9FD}"/>
                  </a:ext>
                </a:extLst>
              </p:cNvPr>
              <p:cNvSpPr/>
              <p:nvPr/>
            </p:nvSpPr>
            <p:spPr>
              <a:xfrm rot="8047878" flipH="1">
                <a:off x="5825688" y="373489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6E4B0D5-F6DA-5CA2-3BAB-F1A6599996BC}"/>
                  </a:ext>
                </a:extLst>
              </p:cNvPr>
              <p:cNvSpPr/>
              <p:nvPr/>
            </p:nvSpPr>
            <p:spPr>
              <a:xfrm rot="8047878" flipH="1">
                <a:off x="6780728" y="257665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57">
                <a:extLst>
                  <a:ext uri="{FF2B5EF4-FFF2-40B4-BE49-F238E27FC236}">
                    <a16:creationId xmlns:a16="http://schemas.microsoft.com/office/drawing/2014/main" id="{9A7B4CF0-EA9C-C75C-86B9-C73350AB8BAF}"/>
                  </a:ext>
                </a:extLst>
              </p:cNvPr>
              <p:cNvSpPr/>
              <p:nvPr/>
            </p:nvSpPr>
            <p:spPr>
              <a:xfrm rot="7774539" flipH="1">
                <a:off x="6786556" y="2629767"/>
                <a:ext cx="127564" cy="317225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57E0ED4-CE1C-70B6-CA3E-2EF72839D8BF}"/>
                </a:ext>
              </a:extLst>
            </p:cNvPr>
            <p:cNvSpPr/>
            <p:nvPr/>
          </p:nvSpPr>
          <p:spPr>
            <a:xfrm>
              <a:off x="4203187" y="3901178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70">
              <a:extLst>
                <a:ext uri="{FF2B5EF4-FFF2-40B4-BE49-F238E27FC236}">
                  <a16:creationId xmlns:a16="http://schemas.microsoft.com/office/drawing/2014/main" id="{EFDB4954-21DD-B41A-3CF5-64E225A9332F}"/>
                </a:ext>
              </a:extLst>
            </p:cNvPr>
            <p:cNvSpPr/>
            <p:nvPr/>
          </p:nvSpPr>
          <p:spPr>
            <a:xfrm>
              <a:off x="2351653" y="2441581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70">
              <a:extLst>
                <a:ext uri="{FF2B5EF4-FFF2-40B4-BE49-F238E27FC236}">
                  <a16:creationId xmlns:a16="http://schemas.microsoft.com/office/drawing/2014/main" id="{DC91857D-8D2C-CEAE-F553-0DF1BA4771B9}"/>
                </a:ext>
              </a:extLst>
            </p:cNvPr>
            <p:cNvSpPr/>
            <p:nvPr/>
          </p:nvSpPr>
          <p:spPr>
            <a:xfrm>
              <a:off x="3251927" y="2445831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65C38E9-28F7-6E6E-F363-5096662F3557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820537-4E2A-926D-3368-7EB14CB2F661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8FB5806-43C7-0C18-AF29-92EAAFF04F96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0F8A7683-8D3F-44C1-243F-FE1C5E68C7ED}"/>
                </a:ext>
              </a:extLst>
            </p:cNvPr>
            <p:cNvSpPr/>
            <p:nvPr/>
          </p:nvSpPr>
          <p:spPr>
            <a:xfrm rot="10800000">
              <a:off x="2454732" y="1638853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823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8200" y="228100"/>
            <a:ext cx="10515600" cy="1344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Final Selection:</a:t>
            </a:r>
          </a:p>
          <a:p>
            <a:pPr algn="ctr"/>
            <a:r>
              <a:rPr lang="en-US" sz="4800">
                <a:solidFill>
                  <a:schemeClr val="tx1"/>
                </a:solidFill>
              </a:rPr>
              <a:t>Shoulder Driven 5-Bar</a:t>
            </a:r>
          </a:p>
        </p:txBody>
      </p:sp>
      <p:sp>
        <p:nvSpPr>
          <p:cNvPr id="4" name="Rounded Rectangle 74">
            <a:extLst>
              <a:ext uri="{FF2B5EF4-FFF2-40B4-BE49-F238E27FC236}">
                <a16:creationId xmlns:a16="http://schemas.microsoft.com/office/drawing/2014/main" id="{CFDF6D72-11B0-5785-DD6D-45C04EE9DFD8}"/>
              </a:ext>
            </a:extLst>
          </p:cNvPr>
          <p:cNvSpPr/>
          <p:nvPr/>
        </p:nvSpPr>
        <p:spPr>
          <a:xfrm>
            <a:off x="285750" y="1819820"/>
            <a:ext cx="4729163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/>
              <a:ea typeface="MS PGothic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2FD478B-91A7-DD86-317C-1FAB597F05A4}"/>
              </a:ext>
            </a:extLst>
          </p:cNvPr>
          <p:cNvGrpSpPr/>
          <p:nvPr/>
        </p:nvGrpSpPr>
        <p:grpSpPr>
          <a:xfrm>
            <a:off x="1013035" y="1330861"/>
            <a:ext cx="3141508" cy="3950729"/>
            <a:chOff x="1513098" y="1602338"/>
            <a:chExt cx="3141508" cy="3950729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6B6217DA-7487-0A2F-0946-FD6F2693E894}"/>
                </a:ext>
              </a:extLst>
            </p:cNvPr>
            <p:cNvSpPr/>
            <p:nvPr/>
          </p:nvSpPr>
          <p:spPr>
            <a:xfrm rot="10800000">
              <a:off x="2355784" y="1602338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23B253-D6BC-C423-D1CC-D5EC8289EBD2}"/>
                </a:ext>
              </a:extLst>
            </p:cNvPr>
            <p:cNvSpPr/>
            <p:nvPr/>
          </p:nvSpPr>
          <p:spPr>
            <a:xfrm>
              <a:off x="4129199" y="3854166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2A4F177-84F2-807C-B60B-A203CF8D24F0}"/>
                </a:ext>
              </a:extLst>
            </p:cNvPr>
            <p:cNvGrpSpPr/>
            <p:nvPr/>
          </p:nvGrpSpPr>
          <p:grpSpPr>
            <a:xfrm>
              <a:off x="2055417" y="439053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64535B-8748-51DF-AFCA-A544D815A69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B678053-9FF0-ADBA-FE9B-58BA786E4368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D942A71-0A1E-AB8A-1E06-32905FF15BF3}"/>
                </a:ext>
              </a:extLst>
            </p:cNvPr>
            <p:cNvGrpSpPr/>
            <p:nvPr/>
          </p:nvGrpSpPr>
          <p:grpSpPr>
            <a:xfrm>
              <a:off x="3056317" y="4356451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A12FE76-ABFB-49FC-8DE4-AF11953628C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7399A9D-5F9F-FFA3-A1CD-074BB5C239B6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C60C40-619C-9EAD-F8CB-168330BE2B18}"/>
                </a:ext>
              </a:extLst>
            </p:cNvPr>
            <p:cNvGrpSpPr/>
            <p:nvPr/>
          </p:nvGrpSpPr>
          <p:grpSpPr>
            <a:xfrm rot="10243210" flipH="1">
              <a:off x="3598532" y="4095925"/>
              <a:ext cx="932287" cy="793872"/>
              <a:chOff x="3001979" y="3798448"/>
              <a:chExt cx="932287" cy="79387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DBC50A0-17B1-5555-EA31-43814F18247B}"/>
                  </a:ext>
                </a:extLst>
              </p:cNvPr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1FDCA96-CEB8-A005-A368-CAEF57B06EAE}"/>
                  </a:ext>
                </a:extLst>
              </p:cNvPr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7EA8A9-D2D1-52BA-465D-E0D4F62143F4}"/>
                  </a:ext>
                </a:extLst>
              </p:cNvPr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64">
                <a:extLst>
                  <a:ext uri="{FF2B5EF4-FFF2-40B4-BE49-F238E27FC236}">
                    <a16:creationId xmlns:a16="http://schemas.microsoft.com/office/drawing/2014/main" id="{5F5ABC22-66AF-ADFC-65D3-6813165B95FA}"/>
                  </a:ext>
                </a:extLst>
              </p:cNvPr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Flowchart: Terminator 11">
              <a:extLst>
                <a:ext uri="{FF2B5EF4-FFF2-40B4-BE49-F238E27FC236}">
                  <a16:creationId xmlns:a16="http://schemas.microsoft.com/office/drawing/2014/main" id="{406E95DA-5DDD-113F-30F0-1030622B179C}"/>
                </a:ext>
              </a:extLst>
            </p:cNvPr>
            <p:cNvSpPr/>
            <p:nvPr/>
          </p:nvSpPr>
          <p:spPr>
            <a:xfrm rot="1778879">
              <a:off x="3254072" y="4722734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4F33C22-3614-ABA3-6707-86A2039359D9}"/>
                </a:ext>
              </a:extLst>
            </p:cNvPr>
            <p:cNvSpPr/>
            <p:nvPr/>
          </p:nvSpPr>
          <p:spPr>
            <a:xfrm>
              <a:off x="1513098" y="4070226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6C2B242-D375-30BF-ACF2-F7F0A0315F4D}"/>
                </a:ext>
              </a:extLst>
            </p:cNvPr>
            <p:cNvGrpSpPr/>
            <p:nvPr/>
          </p:nvGrpSpPr>
          <p:grpSpPr>
            <a:xfrm>
              <a:off x="1592235" y="2992813"/>
              <a:ext cx="1283715" cy="1489210"/>
              <a:chOff x="3310035" y="2094216"/>
              <a:chExt cx="1283715" cy="148921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546BCA4-21E1-38AB-FA09-898E7A240B3E}"/>
                  </a:ext>
                </a:extLst>
              </p:cNvPr>
              <p:cNvSpPr/>
              <p:nvPr/>
            </p:nvSpPr>
            <p:spPr>
              <a:xfrm rot="8047878" flipH="1">
                <a:off x="4307798" y="2094864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5B7D009-F805-BAEA-0827-86B399FBFB5B}"/>
                  </a:ext>
                </a:extLst>
              </p:cNvPr>
              <p:cNvSpPr/>
              <p:nvPr/>
            </p:nvSpPr>
            <p:spPr>
              <a:xfrm rot="7759187" flipH="1">
                <a:off x="3207999" y="2666996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9EF426B-08F0-D919-A62E-6C6C3885DBB3}"/>
                  </a:ext>
                </a:extLst>
              </p:cNvPr>
              <p:cNvSpPr/>
              <p:nvPr/>
            </p:nvSpPr>
            <p:spPr>
              <a:xfrm rot="8047878" flipH="1">
                <a:off x="3371086" y="323754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31">
                <a:extLst>
                  <a:ext uri="{FF2B5EF4-FFF2-40B4-BE49-F238E27FC236}">
                    <a16:creationId xmlns:a16="http://schemas.microsoft.com/office/drawing/2014/main" id="{ACEBB5C8-1F5C-81B5-F86E-4184B91F2BAE}"/>
                  </a:ext>
                </a:extLst>
              </p:cNvPr>
              <p:cNvSpPr/>
              <p:nvPr/>
            </p:nvSpPr>
            <p:spPr>
              <a:xfrm rot="7774539" flipH="1">
                <a:off x="4355476" y="2125708"/>
                <a:ext cx="96069" cy="321611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F0316707-7581-5F48-68FA-2850AD6CA9EA}"/>
                </a:ext>
              </a:extLst>
            </p:cNvPr>
            <p:cNvSpPr/>
            <p:nvPr/>
          </p:nvSpPr>
          <p:spPr>
            <a:xfrm rot="2060467">
              <a:off x="2641128" y="4370084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43">
              <a:extLst>
                <a:ext uri="{FF2B5EF4-FFF2-40B4-BE49-F238E27FC236}">
                  <a16:creationId xmlns:a16="http://schemas.microsoft.com/office/drawing/2014/main" id="{3952FF24-FE63-0D3A-17D7-1B209804D0A5}"/>
                </a:ext>
              </a:extLst>
            </p:cNvPr>
            <p:cNvSpPr/>
            <p:nvPr/>
          </p:nvSpPr>
          <p:spPr>
            <a:xfrm>
              <a:off x="2882147" y="4616626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Terminator 16">
              <a:extLst>
                <a:ext uri="{FF2B5EF4-FFF2-40B4-BE49-F238E27FC236}">
                  <a16:creationId xmlns:a16="http://schemas.microsoft.com/office/drawing/2014/main" id="{751C459D-2773-AB84-A822-875B145A1455}"/>
                </a:ext>
              </a:extLst>
            </p:cNvPr>
            <p:cNvSpPr/>
            <p:nvPr/>
          </p:nvSpPr>
          <p:spPr>
            <a:xfrm rot="1778879">
              <a:off x="2253172" y="475681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6966513-36F3-62F7-3992-971B4A2E49A8}"/>
                </a:ext>
              </a:extLst>
            </p:cNvPr>
            <p:cNvGrpSpPr/>
            <p:nvPr/>
          </p:nvGrpSpPr>
          <p:grpSpPr>
            <a:xfrm>
              <a:off x="1646956" y="4167571"/>
              <a:ext cx="932287" cy="793872"/>
              <a:chOff x="3001979" y="3798448"/>
              <a:chExt cx="932287" cy="79387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9142313-9D27-C110-8541-B6202A51ADBD}"/>
                  </a:ext>
                </a:extLst>
              </p:cNvPr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FEA864B-BAC2-9DE9-9A11-4E7418C908D4}"/>
                  </a:ext>
                </a:extLst>
              </p:cNvPr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18B5676-97EE-661F-8F65-3208B0AB70F9}"/>
                  </a:ext>
                </a:extLst>
              </p:cNvPr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16">
                <a:extLst>
                  <a:ext uri="{FF2B5EF4-FFF2-40B4-BE49-F238E27FC236}">
                    <a16:creationId xmlns:a16="http://schemas.microsoft.com/office/drawing/2014/main" id="{C7CD1F2D-4E6A-FE1C-CB9B-7F075522D5F5}"/>
                  </a:ext>
                </a:extLst>
              </p:cNvPr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026074-753B-81D1-4B23-821A3EA9C506}"/>
                </a:ext>
              </a:extLst>
            </p:cNvPr>
            <p:cNvSpPr/>
            <p:nvPr/>
          </p:nvSpPr>
          <p:spPr>
            <a:xfrm>
              <a:off x="1567757" y="4115362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3D2669-FC3A-D8B4-5C5F-2D30FFE52E83}"/>
                </a:ext>
              </a:extLst>
            </p:cNvPr>
            <p:cNvGrpSpPr/>
            <p:nvPr/>
          </p:nvGrpSpPr>
          <p:grpSpPr>
            <a:xfrm>
              <a:off x="2532350" y="4624600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359DB28-C48C-4AB7-40CE-E39A3975108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ABA9C14F-E5AD-FBF2-6DDC-F29362A7C8AB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20D69A-4F32-CD53-6D67-86CA844C0C7B}"/>
                </a:ext>
              </a:extLst>
            </p:cNvPr>
            <p:cNvCxnSpPr/>
            <p:nvPr/>
          </p:nvCxnSpPr>
          <p:spPr>
            <a:xfrm>
              <a:off x="2665021" y="4550428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1FE0477-59F9-0589-D98F-75BE9895EB42}"/>
                </a:ext>
              </a:extLst>
            </p:cNvPr>
            <p:cNvCxnSpPr/>
            <p:nvPr/>
          </p:nvCxnSpPr>
          <p:spPr>
            <a:xfrm>
              <a:off x="2720636" y="4500076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C29002F-980B-1CF3-3F8A-1401E0F269AF}"/>
                </a:ext>
              </a:extLst>
            </p:cNvPr>
            <p:cNvGrpSpPr/>
            <p:nvPr/>
          </p:nvGrpSpPr>
          <p:grpSpPr>
            <a:xfrm rot="10275897" flipH="1">
              <a:off x="3170520" y="2820729"/>
              <a:ext cx="1302043" cy="1489210"/>
              <a:chOff x="5746402" y="2578481"/>
              <a:chExt cx="1302043" cy="148921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00237EC-BE38-BF6C-C060-1E9189E7F43E}"/>
                  </a:ext>
                </a:extLst>
              </p:cNvPr>
              <p:cNvSpPr/>
              <p:nvPr/>
            </p:nvSpPr>
            <p:spPr>
              <a:xfrm rot="7759187" flipH="1">
                <a:off x="5657063" y="3151261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C952D65-C315-5698-379A-EAAE678BD9FD}"/>
                  </a:ext>
                </a:extLst>
              </p:cNvPr>
              <p:cNvSpPr/>
              <p:nvPr/>
            </p:nvSpPr>
            <p:spPr>
              <a:xfrm rot="8047878" flipH="1">
                <a:off x="5825688" y="373489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6E4B0D5-F6DA-5CA2-3BAB-F1A6599996BC}"/>
                  </a:ext>
                </a:extLst>
              </p:cNvPr>
              <p:cNvSpPr/>
              <p:nvPr/>
            </p:nvSpPr>
            <p:spPr>
              <a:xfrm rot="8047878" flipH="1">
                <a:off x="6780728" y="257665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57">
                <a:extLst>
                  <a:ext uri="{FF2B5EF4-FFF2-40B4-BE49-F238E27FC236}">
                    <a16:creationId xmlns:a16="http://schemas.microsoft.com/office/drawing/2014/main" id="{9A7B4CF0-EA9C-C75C-86B9-C73350AB8BAF}"/>
                  </a:ext>
                </a:extLst>
              </p:cNvPr>
              <p:cNvSpPr/>
              <p:nvPr/>
            </p:nvSpPr>
            <p:spPr>
              <a:xfrm rot="7774539" flipH="1">
                <a:off x="6786556" y="2629767"/>
                <a:ext cx="127564" cy="317225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57E0ED4-CE1C-70B6-CA3E-2EF72839D8BF}"/>
                </a:ext>
              </a:extLst>
            </p:cNvPr>
            <p:cNvSpPr/>
            <p:nvPr/>
          </p:nvSpPr>
          <p:spPr>
            <a:xfrm>
              <a:off x="4203187" y="3901178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70">
              <a:extLst>
                <a:ext uri="{FF2B5EF4-FFF2-40B4-BE49-F238E27FC236}">
                  <a16:creationId xmlns:a16="http://schemas.microsoft.com/office/drawing/2014/main" id="{EFDB4954-21DD-B41A-3CF5-64E225A9332F}"/>
                </a:ext>
              </a:extLst>
            </p:cNvPr>
            <p:cNvSpPr/>
            <p:nvPr/>
          </p:nvSpPr>
          <p:spPr>
            <a:xfrm>
              <a:off x="2351653" y="2441581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70">
              <a:extLst>
                <a:ext uri="{FF2B5EF4-FFF2-40B4-BE49-F238E27FC236}">
                  <a16:creationId xmlns:a16="http://schemas.microsoft.com/office/drawing/2014/main" id="{DC91857D-8D2C-CEAE-F553-0DF1BA4771B9}"/>
                </a:ext>
              </a:extLst>
            </p:cNvPr>
            <p:cNvSpPr/>
            <p:nvPr/>
          </p:nvSpPr>
          <p:spPr>
            <a:xfrm>
              <a:off x="3251927" y="2445831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65C38E9-28F7-6E6E-F363-5096662F3557}"/>
                </a:ext>
              </a:extLst>
            </p:cNvPr>
            <p:cNvGrpSpPr/>
            <p:nvPr/>
          </p:nvGrpSpPr>
          <p:grpSpPr>
            <a:xfrm>
              <a:off x="3533250" y="4590521"/>
              <a:ext cx="998806" cy="928467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820537-4E2A-926D-3368-7EB14CB2F661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8FB5806-43C7-0C18-AF29-92EAAFF04F96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0F8A7683-8D3F-44C1-243F-FE1C5E68C7ED}"/>
                </a:ext>
              </a:extLst>
            </p:cNvPr>
            <p:cNvSpPr/>
            <p:nvPr/>
          </p:nvSpPr>
          <p:spPr>
            <a:xfrm rot="10800000">
              <a:off x="2454732" y="1638853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7AE4D3CC-AD52-41EC-8C69-30C27A39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45" b="95313" l="9792" r="89841">
                        <a14:foregroundMark x1="22154" y1="93490" x2="25826" y2="92708"/>
                        <a14:foregroundMark x1="23623" y1="95313" x2="23623" y2="95313"/>
                        <a14:foregroundMark x1="46022" y1="10286" x2="46022" y2="10286"/>
                        <a14:foregroundMark x1="57405" y1="9245" x2="57405" y2="9245"/>
                        <a14:foregroundMark x1="45288" y1="9245" x2="45288" y2="9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881" y="1651039"/>
            <a:ext cx="4217011" cy="39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0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65243-0458-4B99-755F-8CE7A55DE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Carlos Sanchez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73083-4801-8492-99D3-894E13BEB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1B9A40-8A8D-E0E9-9F64-1DF0C2E9664C}"/>
              </a:ext>
            </a:extLst>
          </p:cNvPr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Future Work</a:t>
            </a:r>
            <a:endParaRPr lang="en-US"/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45EE2706-E2D8-F6D1-84ED-A40B992468EF}"/>
              </a:ext>
            </a:extLst>
          </p:cNvPr>
          <p:cNvSpPr/>
          <p:nvPr/>
        </p:nvSpPr>
        <p:spPr>
          <a:xfrm>
            <a:off x="785812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Continue Prototyping</a:t>
            </a:r>
          </a:p>
        </p:txBody>
      </p:sp>
      <p:sp>
        <p:nvSpPr>
          <p:cNvPr id="9" name="Rounded Rectangle 58">
            <a:extLst>
              <a:ext uri="{FF2B5EF4-FFF2-40B4-BE49-F238E27FC236}">
                <a16:creationId xmlns:a16="http://schemas.microsoft.com/office/drawing/2014/main" id="{1433797B-C9E1-533A-67BE-65D39CE6FDF4}"/>
              </a:ext>
            </a:extLst>
          </p:cNvPr>
          <p:cNvSpPr/>
          <p:nvPr/>
        </p:nvSpPr>
        <p:spPr>
          <a:xfrm>
            <a:off x="3505200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Risk Assessment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ounded Rectangle 58">
            <a:extLst>
              <a:ext uri="{FF2B5EF4-FFF2-40B4-BE49-F238E27FC236}">
                <a16:creationId xmlns:a16="http://schemas.microsoft.com/office/drawing/2014/main" id="{25BB3BCC-CCB2-D5E4-29EE-6E04254C20E9}"/>
              </a:ext>
            </a:extLst>
          </p:cNvPr>
          <p:cNvSpPr/>
          <p:nvPr/>
        </p:nvSpPr>
        <p:spPr>
          <a:xfrm>
            <a:off x="6224588" y="1548045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Bill of Materials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58">
            <a:extLst>
              <a:ext uri="{FF2B5EF4-FFF2-40B4-BE49-F238E27FC236}">
                <a16:creationId xmlns:a16="http://schemas.microsoft.com/office/drawing/2014/main" id="{21AF875F-38A9-B8F3-4F2F-52BF01838023}"/>
              </a:ext>
            </a:extLst>
          </p:cNvPr>
          <p:cNvSpPr/>
          <p:nvPr/>
        </p:nvSpPr>
        <p:spPr>
          <a:xfrm>
            <a:off x="8948739" y="1522360"/>
            <a:ext cx="2457449" cy="3314326"/>
          </a:xfrm>
          <a:prstGeom prst="roundRect">
            <a:avLst>
              <a:gd name="adj" fmla="val 204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Spring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Plan</a:t>
            </a:r>
          </a:p>
        </p:txBody>
      </p:sp>
      <p:pic>
        <p:nvPicPr>
          <p:cNvPr id="17" name="Graphic 17" descr="List outline">
            <a:extLst>
              <a:ext uri="{FF2B5EF4-FFF2-40B4-BE49-F238E27FC236}">
                <a16:creationId xmlns:a16="http://schemas.microsoft.com/office/drawing/2014/main" id="{E1927C45-C71F-CBC0-2112-2D98F40B7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483" y="1935018"/>
            <a:ext cx="1573658" cy="1573658"/>
          </a:xfrm>
          <a:prstGeom prst="rect">
            <a:avLst/>
          </a:prstGeom>
        </p:spPr>
      </p:pic>
      <p:pic>
        <p:nvPicPr>
          <p:cNvPr id="19" name="Graphic 19" descr="Blueprint with solid fill">
            <a:extLst>
              <a:ext uri="{FF2B5EF4-FFF2-40B4-BE49-F238E27FC236}">
                <a16:creationId xmlns:a16="http://schemas.microsoft.com/office/drawing/2014/main" id="{063E3F1B-DD55-2866-EC25-997BEE25F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9229" y="1935018"/>
            <a:ext cx="1616467" cy="1633591"/>
          </a:xfrm>
          <a:prstGeom prst="rect">
            <a:avLst/>
          </a:prstGeom>
        </p:spPr>
      </p:pic>
      <p:pic>
        <p:nvPicPr>
          <p:cNvPr id="6" name="Graphic 5" descr="Radioactive with solid fill">
            <a:extLst>
              <a:ext uri="{FF2B5EF4-FFF2-40B4-BE49-F238E27FC236}">
                <a16:creationId xmlns:a16="http://schemas.microsoft.com/office/drawing/2014/main" id="{0F4DA414-70C4-4EA8-377C-9ADC3B72B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6693" y="2019300"/>
            <a:ext cx="1409700" cy="1409700"/>
          </a:xfrm>
          <a:prstGeom prst="rect">
            <a:avLst/>
          </a:prstGeom>
        </p:spPr>
      </p:pic>
      <p:pic>
        <p:nvPicPr>
          <p:cNvPr id="10" name="Graphic 9" descr="Architecture with solid fill">
            <a:extLst>
              <a:ext uri="{FF2B5EF4-FFF2-40B4-BE49-F238E27FC236}">
                <a16:creationId xmlns:a16="http://schemas.microsoft.com/office/drawing/2014/main" id="{BEA6A5A7-5551-5A8F-F5FA-ECA387E0E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0922" y="2046963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9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F00EE-7E28-43B2-9371-529761A8D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176BD-56EA-430C-901A-7BA6CB70D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9865-C980-4660-9FCF-A367977BF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3914D-DF16-4CEA-89BB-5E033FE1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39B1B9-A585-A4CC-FA9F-1429C5D6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3" b="94105" l="9396" r="90455">
                        <a14:foregroundMark x1="9620" y1="61681" x2="9620" y2="61681"/>
                        <a14:foregroundMark x1="9396" y1="60808" x2="9396" y2="60808"/>
                        <a14:foregroundMark x1="42953" y1="87882" x2="42953" y2="87882"/>
                        <a14:foregroundMark x1="36913" y1="93996" x2="36913" y2="93996"/>
                        <a14:foregroundMark x1="69724" y1="94105" x2="69724" y2="94105"/>
                        <a14:foregroundMark x1="90529" y1="63319" x2="90529" y2="63319"/>
                        <a14:foregroundMark x1="48620" y1="8843" x2="48620" y2="8843"/>
                        <a14:foregroundMark x1="54586" y1="8952" x2="54586" y2="8952"/>
                        <a14:foregroundMark x1="44594" y1="20852" x2="44594" y2="20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32" y="-50575"/>
            <a:ext cx="8211766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1163100" y="2949958"/>
            <a:ext cx="2783479" cy="1866098"/>
            <a:chOff x="3882248" y="2834899"/>
            <a:chExt cx="2783479" cy="1866098"/>
          </a:xfrm>
        </p:grpSpPr>
        <p:sp>
          <p:nvSpPr>
            <p:cNvPr id="128" name="Rectangle 127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5350505" y="2415938"/>
            <a:ext cx="5285304" cy="2678243"/>
            <a:chOff x="545502" y="2212301"/>
            <a:chExt cx="5285304" cy="2678243"/>
          </a:xfrm>
        </p:grpSpPr>
        <p:grpSp>
          <p:nvGrpSpPr>
            <p:cNvPr id="76" name="Group 75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7" name="Rectangle 7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9" name="6-Point Star 7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87" name="Rectangle 8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89" name="6-Point Star 8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1755044" y="3787301"/>
            <a:ext cx="3353043" cy="1643345"/>
            <a:chOff x="3599064" y="2494958"/>
            <a:chExt cx="5662090" cy="2775022"/>
          </a:xfrm>
        </p:grpSpPr>
        <p:sp>
          <p:nvSpPr>
            <p:cNvPr id="97" name="Hexagon 96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2" name="Group 121"/>
          <p:cNvGrpSpPr/>
          <p:nvPr/>
        </p:nvGrpSpPr>
        <p:grpSpPr>
          <a:xfrm>
            <a:off x="1429913" y="985622"/>
            <a:ext cx="2077092" cy="2077092"/>
            <a:chOff x="5993505" y="1380593"/>
            <a:chExt cx="4034001" cy="40340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6" name="Cross 125"/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Freeform 123"/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ounded Rectangle 74">
            <a:extLst>
              <a:ext uri="{FF2B5EF4-FFF2-40B4-BE49-F238E27FC236}">
                <a16:creationId xmlns:a16="http://schemas.microsoft.com/office/drawing/2014/main" id="{374E48D4-9132-D072-3743-7D7C7105F9E5}"/>
              </a:ext>
            </a:extLst>
          </p:cNvPr>
          <p:cNvSpPr/>
          <p:nvPr/>
        </p:nvSpPr>
        <p:spPr>
          <a:xfrm>
            <a:off x="6491526" y="1800028"/>
            <a:ext cx="5310360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Repurpose the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mining robot into a transport system that can lift and move heavy payloads on the moon. 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77518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Carlos Sanchez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7" name="Pentagon 6"/>
          <p:cNvSpPr/>
          <p:nvPr/>
        </p:nvSpPr>
        <p:spPr>
          <a:xfrm>
            <a:off x="393540" y="1442765"/>
            <a:ext cx="3645061" cy="4109013"/>
          </a:xfrm>
          <a:prstGeom prst="homePlate">
            <a:avLst>
              <a:gd name="adj" fmla="val 27454"/>
            </a:avLst>
          </a:prstGeom>
          <a:solidFill>
            <a:srgbClr val="6BA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>
            <a:off x="4273469" y="1421332"/>
            <a:ext cx="3645061" cy="4109013"/>
          </a:xfrm>
          <a:prstGeom prst="homePlate">
            <a:avLst>
              <a:gd name="adj" fmla="val 27454"/>
            </a:avLst>
          </a:prstGeom>
          <a:solidFill>
            <a:srgbClr val="31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Pentagon 64"/>
          <p:cNvSpPr/>
          <p:nvPr/>
        </p:nvSpPr>
        <p:spPr>
          <a:xfrm>
            <a:off x="8153398" y="1399899"/>
            <a:ext cx="3645061" cy="4109013"/>
          </a:xfrm>
          <a:prstGeom prst="homePlate">
            <a:avLst>
              <a:gd name="adj" fmla="val 274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1089" y="2792685"/>
            <a:ext cx="277556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S PGothic"/>
                <a:ea typeface="MS PGothic"/>
              </a:rPr>
              <a:t>Risk Assessment</a:t>
            </a:r>
            <a:endParaRPr lang="en-US" sz="40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1995" y="2792684"/>
            <a:ext cx="277556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S PGothic"/>
                <a:ea typeface="MS PGothic"/>
              </a:rPr>
              <a:t>Bill of Materials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10298" y="2456215"/>
            <a:ext cx="277556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MS PGothic"/>
                <a:ea typeface="MS PGothic"/>
              </a:rPr>
              <a:t>Spring Project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6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2" descr="A picture containing sky, truck, outdoor, red&#10;&#10;Description automatically generated">
            <a:extLst>
              <a:ext uri="{FF2B5EF4-FFF2-40B4-BE49-F238E27FC236}">
                <a16:creationId xmlns:a16="http://schemas.microsoft.com/office/drawing/2014/main" id="{0752F82E-98D2-1C46-8165-0F4FF808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69" y="964810"/>
            <a:ext cx="7275615" cy="41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1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5DADE-C5E6-44A8-9659-3741FC9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of Engineering Color Palette 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5CF771BE-9E3D-4406-9155-8F9291F31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FB8BE518-CD4A-4C16-8306-B7E403706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F43613-0FAD-4C28-BFCA-EE459F2A1761}"/>
              </a:ext>
            </a:extLst>
          </p:cNvPr>
          <p:cNvGrpSpPr/>
          <p:nvPr/>
        </p:nvGrpSpPr>
        <p:grpSpPr>
          <a:xfrm>
            <a:off x="2046018" y="1422597"/>
            <a:ext cx="8099964" cy="4446111"/>
            <a:chOff x="2046018" y="1422597"/>
            <a:chExt cx="8099964" cy="44461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69600-CC0C-44C6-A3EF-6489030819D0}"/>
                </a:ext>
              </a:extLst>
            </p:cNvPr>
            <p:cNvGrpSpPr/>
            <p:nvPr/>
          </p:nvGrpSpPr>
          <p:grpSpPr>
            <a:xfrm>
              <a:off x="2046018" y="1422597"/>
              <a:ext cx="5244372" cy="4446111"/>
              <a:chOff x="2046018" y="1422597"/>
              <a:chExt cx="5244372" cy="444611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7AFEBF3-7391-4E6B-8FBC-196967B69876}"/>
                  </a:ext>
                </a:extLst>
              </p:cNvPr>
              <p:cNvGrpSpPr/>
              <p:nvPr/>
            </p:nvGrpSpPr>
            <p:grpSpPr>
              <a:xfrm>
                <a:off x="2046018" y="2959059"/>
                <a:ext cx="2347100" cy="1376065"/>
                <a:chOff x="2046018" y="2959059"/>
                <a:chExt cx="2347100" cy="1376065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507A4B7-373C-472A-BA50-205D7FD3AAB6}"/>
                    </a:ext>
                  </a:extLst>
                </p:cNvPr>
                <p:cNvSpPr txBox="1"/>
                <p:nvPr/>
              </p:nvSpPr>
              <p:spPr>
                <a:xfrm>
                  <a:off x="2046018" y="3873459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2239 C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0477B1-3F28-4C4D-A24C-B6691E303293}"/>
                    </a:ext>
                  </a:extLst>
                </p:cNvPr>
                <p:cNvSpPr txBox="1"/>
                <p:nvPr/>
              </p:nvSpPr>
              <p:spPr>
                <a:xfrm>
                  <a:off x="2960418" y="2959059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2239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0 207 180</a:t>
                  </a:r>
                </a:p>
                <a:p>
                  <a:r>
                    <a:rPr lang="en-US" sz="1200"/>
                    <a:t>Hex/HTML #00CFB4</a:t>
                  </a:r>
                </a:p>
                <a:p>
                  <a:r>
                    <a:rPr lang="en-US" sz="1200"/>
                    <a:t>CMYK 59 0 39 0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423081E-8D77-4D99-8743-D64BF6F2C16E}"/>
                    </a:ext>
                  </a:extLst>
                </p:cNvPr>
                <p:cNvSpPr/>
                <p:nvPr/>
              </p:nvSpPr>
              <p:spPr>
                <a:xfrm>
                  <a:off x="2046018" y="2959059"/>
                  <a:ext cx="914400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91040F0-3069-4651-9EB0-6A94BFF654DF}"/>
                  </a:ext>
                </a:extLst>
              </p:cNvPr>
              <p:cNvGrpSpPr/>
              <p:nvPr/>
            </p:nvGrpSpPr>
            <p:grpSpPr>
              <a:xfrm>
                <a:off x="2046018" y="4485077"/>
                <a:ext cx="2375955" cy="1383631"/>
                <a:chOff x="2046018" y="4485077"/>
                <a:chExt cx="2375955" cy="1383631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948BA8D-0B33-4473-8D9F-A0A2F85FACFB}"/>
                    </a:ext>
                  </a:extLst>
                </p:cNvPr>
                <p:cNvSpPr/>
                <p:nvPr/>
              </p:nvSpPr>
              <p:spPr>
                <a:xfrm>
                  <a:off x="2046018" y="4485077"/>
                  <a:ext cx="914400" cy="914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E8D1400-A2BC-4DF1-AC25-344042BB3060}"/>
                    </a:ext>
                  </a:extLst>
                </p:cNvPr>
                <p:cNvSpPr txBox="1"/>
                <p:nvPr/>
              </p:nvSpPr>
              <p:spPr>
                <a:xfrm>
                  <a:off x="2046019" y="540704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2199 C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04EF68-C9C7-4E2B-9BF5-E30B244248D5}"/>
                    </a:ext>
                  </a:extLst>
                </p:cNvPr>
                <p:cNvSpPr txBox="1"/>
                <p:nvPr/>
              </p:nvSpPr>
              <p:spPr>
                <a:xfrm>
                  <a:off x="2960419" y="4492643"/>
                  <a:ext cx="146155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2199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0 187 220</a:t>
                  </a:r>
                </a:p>
                <a:p>
                  <a:r>
                    <a:rPr lang="en-US" sz="1200"/>
                    <a:t>Hex/HTML #00BBDC</a:t>
                  </a:r>
                </a:p>
                <a:p>
                  <a:r>
                    <a:rPr lang="en-US" sz="1200"/>
                    <a:t>CMYK 77 0 16 0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B08F2E2-904C-4FD8-A041-ED20CE32F6F6}"/>
                  </a:ext>
                </a:extLst>
              </p:cNvPr>
              <p:cNvGrpSpPr/>
              <p:nvPr/>
            </p:nvGrpSpPr>
            <p:grpSpPr>
              <a:xfrm>
                <a:off x="4930465" y="1430163"/>
                <a:ext cx="2340689" cy="1376065"/>
                <a:chOff x="4930465" y="1430163"/>
                <a:chExt cx="2340689" cy="137606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685FF96-3B1D-4998-AC3B-AA04B5D9058B}"/>
                    </a:ext>
                  </a:extLst>
                </p:cNvPr>
                <p:cNvSpPr/>
                <p:nvPr/>
              </p:nvSpPr>
              <p:spPr>
                <a:xfrm>
                  <a:off x="4930465" y="1430163"/>
                  <a:ext cx="914400" cy="914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3F47E2-C84F-4E02-B0F0-DFE73D88BF15}"/>
                    </a:ext>
                  </a:extLst>
                </p:cNvPr>
                <p:cNvSpPr txBox="1"/>
                <p:nvPr/>
              </p:nvSpPr>
              <p:spPr>
                <a:xfrm>
                  <a:off x="4930466" y="234456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1788 C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3ED10C-4884-4F85-AECF-BCF8974457DC}"/>
                    </a:ext>
                  </a:extLst>
                </p:cNvPr>
                <p:cNvSpPr txBox="1"/>
                <p:nvPr/>
              </p:nvSpPr>
              <p:spPr>
                <a:xfrm>
                  <a:off x="5844866" y="1430163"/>
                  <a:ext cx="1426288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1788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238 39 55</a:t>
                  </a:r>
                </a:p>
                <a:p>
                  <a:r>
                    <a:rPr lang="en-US" sz="1200"/>
                    <a:t>Hex/HTML #EE2737</a:t>
                  </a:r>
                </a:p>
                <a:p>
                  <a:r>
                    <a:rPr lang="en-US" sz="1200"/>
                    <a:t>CMYK 0 88 82 0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9ADA571-1230-4188-AF5E-D9A52A037060}"/>
                  </a:ext>
                </a:extLst>
              </p:cNvPr>
              <p:cNvGrpSpPr/>
              <p:nvPr/>
            </p:nvGrpSpPr>
            <p:grpSpPr>
              <a:xfrm>
                <a:off x="4922449" y="2954594"/>
                <a:ext cx="2355116" cy="1380530"/>
                <a:chOff x="4922449" y="2954594"/>
                <a:chExt cx="2355116" cy="138053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D725DC4-8726-4DB4-9A34-B6B0A8B7FEA7}"/>
                    </a:ext>
                  </a:extLst>
                </p:cNvPr>
                <p:cNvSpPr/>
                <p:nvPr/>
              </p:nvSpPr>
              <p:spPr>
                <a:xfrm>
                  <a:off x="4932602" y="2954594"/>
                  <a:ext cx="914400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6ABF4C-FD47-44CB-A569-AE471CE23602}"/>
                    </a:ext>
                  </a:extLst>
                </p:cNvPr>
                <p:cNvSpPr txBox="1"/>
                <p:nvPr/>
              </p:nvSpPr>
              <p:spPr>
                <a:xfrm>
                  <a:off x="4922449" y="3873459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647 C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1BDC93-1B13-44FD-BE73-3085102200D1}"/>
                    </a:ext>
                  </a:extLst>
                </p:cNvPr>
                <p:cNvSpPr txBox="1"/>
                <p:nvPr/>
              </p:nvSpPr>
              <p:spPr>
                <a:xfrm>
                  <a:off x="5844865" y="2959059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647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35 97 146</a:t>
                  </a:r>
                </a:p>
                <a:p>
                  <a:r>
                    <a:rPr lang="en-US" sz="1200"/>
                    <a:t>Hex/HTML #236192</a:t>
                  </a:r>
                </a:p>
                <a:p>
                  <a:r>
                    <a:rPr lang="en-US" sz="1200"/>
                    <a:t>CMYK 96 54 5 27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582B1FB-49EB-49A5-B37B-428385130351}"/>
                  </a:ext>
                </a:extLst>
              </p:cNvPr>
              <p:cNvGrpSpPr/>
              <p:nvPr/>
            </p:nvGrpSpPr>
            <p:grpSpPr>
              <a:xfrm>
                <a:off x="2046019" y="1422597"/>
                <a:ext cx="2374351" cy="1383631"/>
                <a:chOff x="2046019" y="1422597"/>
                <a:chExt cx="2374351" cy="138363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BFE46C-9C88-4369-9C30-D016C1770137}"/>
                    </a:ext>
                  </a:extLst>
                </p:cNvPr>
                <p:cNvSpPr txBox="1"/>
                <p:nvPr/>
              </p:nvSpPr>
              <p:spPr>
                <a:xfrm>
                  <a:off x="2046019" y="234456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2299 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F204A8-E94B-4337-99A1-117C458DCDEB}"/>
                    </a:ext>
                  </a:extLst>
                </p:cNvPr>
                <p:cNvSpPr txBox="1"/>
                <p:nvPr/>
              </p:nvSpPr>
              <p:spPr>
                <a:xfrm>
                  <a:off x="2960419" y="1430163"/>
                  <a:ext cx="1459951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2299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164 210 51</a:t>
                  </a:r>
                </a:p>
                <a:p>
                  <a:r>
                    <a:rPr lang="en-US" sz="1200"/>
                    <a:t>Hex/HTML #A4D233</a:t>
                  </a:r>
                </a:p>
                <a:p>
                  <a:r>
                    <a:rPr lang="en-US" sz="1200"/>
                    <a:t>CMYK 41 0 84 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40A7C94-E2FE-4FAA-B5EA-528BCB69FCEE}"/>
                    </a:ext>
                  </a:extLst>
                </p:cNvPr>
                <p:cNvSpPr/>
                <p:nvPr/>
              </p:nvSpPr>
              <p:spPr>
                <a:xfrm>
                  <a:off x="2048884" y="1422597"/>
                  <a:ext cx="914400" cy="914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FF09F9-675B-4CB5-8C79-C846F1D4C0DC}"/>
                  </a:ext>
                </a:extLst>
              </p:cNvPr>
              <p:cNvGrpSpPr/>
              <p:nvPr/>
            </p:nvGrpSpPr>
            <p:grpSpPr>
              <a:xfrm>
                <a:off x="4930465" y="4488178"/>
                <a:ext cx="2359925" cy="1380530"/>
                <a:chOff x="4930465" y="4488178"/>
                <a:chExt cx="2359925" cy="138053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F07FEE4-E374-4DF2-91EF-2236DBCD0855}"/>
                    </a:ext>
                  </a:extLst>
                </p:cNvPr>
                <p:cNvSpPr/>
                <p:nvPr/>
              </p:nvSpPr>
              <p:spPr>
                <a:xfrm>
                  <a:off x="4930465" y="4488178"/>
                  <a:ext cx="914400" cy="9144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64BC5A-B839-4CAE-800A-D126B27312D3}"/>
                    </a:ext>
                  </a:extLst>
                </p:cNvPr>
                <p:cNvSpPr txBox="1"/>
                <p:nvPr/>
              </p:nvSpPr>
              <p:spPr>
                <a:xfrm>
                  <a:off x="4930466" y="540704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7535 C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E10EB8C-E2AB-410E-940F-AB830A4874B2}"/>
                    </a:ext>
                  </a:extLst>
                </p:cNvPr>
                <p:cNvSpPr txBox="1"/>
                <p:nvPr/>
              </p:nvSpPr>
              <p:spPr>
                <a:xfrm>
                  <a:off x="5844866" y="4492643"/>
                  <a:ext cx="144552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7535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183 176 156</a:t>
                  </a:r>
                </a:p>
                <a:p>
                  <a:r>
                    <a:rPr lang="en-US" sz="1200"/>
                    <a:t>Hex/HTML #B7B09C</a:t>
                  </a:r>
                </a:p>
                <a:p>
                  <a:r>
                    <a:rPr lang="en-US" sz="1200"/>
                    <a:t>CMYK 10 11 23 19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B4928BA-FE7E-4B61-9D6A-75075734F576}"/>
                </a:ext>
              </a:extLst>
            </p:cNvPr>
            <p:cNvGrpSpPr/>
            <p:nvPr/>
          </p:nvGrpSpPr>
          <p:grpSpPr>
            <a:xfrm>
              <a:off x="7798881" y="1430163"/>
              <a:ext cx="2347101" cy="4253879"/>
              <a:chOff x="7798881" y="1430163"/>
              <a:chExt cx="2347101" cy="425387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9EF938D-8840-44C4-BE34-EA59DAEF02A3}"/>
                  </a:ext>
                </a:extLst>
              </p:cNvPr>
              <p:cNvGrpSpPr/>
              <p:nvPr/>
            </p:nvGrpSpPr>
            <p:grpSpPr>
              <a:xfrm>
                <a:off x="7798882" y="1430163"/>
                <a:ext cx="2347100" cy="1191399"/>
                <a:chOff x="3006671" y="3697398"/>
                <a:chExt cx="2347100" cy="119139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8AF12C4-FA9D-4053-A06A-6565D21C24C1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8C316E6-1CA0-41D0-B082-B734B407FD26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94647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Dk Gray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8F47139-BCC8-4E75-B863-E71790305572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75%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64 64 64</a:t>
                  </a:r>
                </a:p>
                <a:p>
                  <a:r>
                    <a:rPr lang="en-US" sz="1200"/>
                    <a:t>Hex/HTML #404040</a:t>
                  </a:r>
                </a:p>
                <a:p>
                  <a:r>
                    <a:rPr lang="en-US" sz="1200"/>
                    <a:t>CMYK 0 0 0 75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2C29DF3-49DE-4038-936B-C7481588CD0A}"/>
                  </a:ext>
                </a:extLst>
              </p:cNvPr>
              <p:cNvGrpSpPr/>
              <p:nvPr/>
            </p:nvGrpSpPr>
            <p:grpSpPr>
              <a:xfrm>
                <a:off x="7798881" y="2959059"/>
                <a:ext cx="2347100" cy="1191399"/>
                <a:chOff x="3006671" y="3697398"/>
                <a:chExt cx="2347100" cy="119139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99354E6-6AE5-45DB-B60D-DBC02D1DB703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D3153BC-EA2E-4FFC-8A3A-EB3C0EAA8057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99296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Md Gray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FC0EBE8-004D-46A1-B438-5D9832D758A8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50%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128 128 128</a:t>
                  </a:r>
                </a:p>
                <a:p>
                  <a:r>
                    <a:rPr lang="en-US" sz="1200"/>
                    <a:t>Hex/HTML #808080</a:t>
                  </a:r>
                </a:p>
                <a:p>
                  <a:r>
                    <a:rPr lang="en-US" sz="1200"/>
                    <a:t>CMYK 0 0 0 50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020ECEC-7D77-4B66-A826-72C3EC5FECE9}"/>
                  </a:ext>
                </a:extLst>
              </p:cNvPr>
              <p:cNvGrpSpPr/>
              <p:nvPr/>
            </p:nvGrpSpPr>
            <p:grpSpPr>
              <a:xfrm>
                <a:off x="7798882" y="4492643"/>
                <a:ext cx="2251882" cy="1191399"/>
                <a:chOff x="3006671" y="3697398"/>
                <a:chExt cx="2251882" cy="1191399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AE5BBA-09CE-4B6D-A4AC-368346CAD898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E822B50-1DD8-4F5C-8DE0-BADA15DEF32B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893899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Lt Gray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8F42CEE-D9E5-46B8-9316-3AB9E62A03B0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337482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25%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191 191 191</a:t>
                  </a:r>
                </a:p>
                <a:p>
                  <a:r>
                    <a:rPr lang="en-US" sz="1200"/>
                    <a:t>Hex/HTML #</a:t>
                  </a:r>
                  <a:r>
                    <a:rPr lang="en-US" sz="1200" err="1"/>
                    <a:t>bfbfbf</a:t>
                  </a:r>
                  <a:endParaRPr lang="en-US" sz="1200"/>
                </a:p>
                <a:p>
                  <a:r>
                    <a:rPr lang="en-US" sz="1200"/>
                    <a:t>CMYK 0 0 0 25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0557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5DADE-C5E6-44A8-9659-3741FC9A5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PowerPoint Color Theme 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E2E8D844-A2D6-4E0A-8C41-8A3370F6B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A4490CB1-F2FE-4085-80E3-F21A97BE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2272F8-777E-46EA-B1DE-537D539D8186}"/>
              </a:ext>
            </a:extLst>
          </p:cNvPr>
          <p:cNvGrpSpPr/>
          <p:nvPr/>
        </p:nvGrpSpPr>
        <p:grpSpPr>
          <a:xfrm>
            <a:off x="644258" y="1362076"/>
            <a:ext cx="11016025" cy="4361854"/>
            <a:chOff x="644258" y="1362076"/>
            <a:chExt cx="11016025" cy="436185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6F038A-316B-41B0-9818-B70F3F8E7DFF}"/>
                </a:ext>
              </a:extLst>
            </p:cNvPr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1B6679C-2515-4112-8B52-DD081B669B83}"/>
                  </a:ext>
                </a:extLst>
              </p:cNvPr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DA2D957-A3AB-4BBF-9906-6E38C746DAC4}"/>
                    </a:ext>
                  </a:extLst>
                </p:cNvPr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F07FEE4-E374-4DF2-91EF-2236DBCD0855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73F47E2-C84F-4E02-B0F0-DFE73D88BF15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B3ED10C-4884-4F85-AECF-BCF8974457DC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0F037D89-66A2-4ACC-BFEF-0B38B0A4EDF8}"/>
                    </a:ext>
                  </a:extLst>
                </p:cNvPr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440A7C94-E2FE-4FAA-B5EA-528BCB69FCEE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764BC5A-B839-4CAE-800A-D126B27312D3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E10EB8C-E2AB-410E-940F-AB830A4874B2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CB873F3-7053-4FA8-8E89-C29C65E4F95F}"/>
                    </a:ext>
                  </a:extLst>
                </p:cNvPr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B685FF96-3B1D-4998-AC3B-AA04B5D9058B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507A4B7-373C-472A-BA50-205D7FD3AAB6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60477B1-3F28-4C4D-A24C-B6691E303293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A96BF6A-B70A-4532-B25B-1EB6D38D530F}"/>
                  </a:ext>
                </a:extLst>
              </p:cNvPr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431BDF4-5AC6-475B-83FA-0441EA7EC9D3}"/>
                    </a:ext>
                  </a:extLst>
                </p:cNvPr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423081E-8D77-4D99-8743-D64BF6F2C16E}"/>
                      </a:ext>
                    </a:extLst>
                  </p:cNvPr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E8D1400-A2BC-4DF1-AC25-344042BB306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904EF68-C9C7-4E2B-9BF5-E30B244248D5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1989EB16-4418-489B-95FC-BE47DE4E6508}"/>
                    </a:ext>
                  </a:extLst>
                </p:cNvPr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D725DC4-8726-4DB4-9A34-B6B0A8B7FEA7}"/>
                      </a:ext>
                    </a:extLst>
                  </p:cNvPr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C6ABF4C-FD47-44CB-A569-AE471CE23602}"/>
                      </a:ext>
                    </a:extLst>
                  </p:cNvPr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C1BDC93-1B13-44FD-BE73-3085102200D1}"/>
                      </a:ext>
                    </a:extLst>
                  </p:cNvPr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28DFE2F-29F8-4F8C-B6BE-55DE285FD3BE}"/>
                    </a:ext>
                  </a:extLst>
                </p:cNvPr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948BA8D-0B33-4473-8D9F-A0A2F85FACFB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8BFE46C-9C88-4369-9C30-D016C1770137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6F204A8-E94B-4337-99A1-117C458DCDEB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3C2E642-9FCB-451E-B2FA-2C2FB4939ECF}"/>
                </a:ext>
              </a:extLst>
            </p:cNvPr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C29171E-09A1-46C2-9F50-232407039B53}"/>
                  </a:ext>
                </a:extLst>
              </p:cNvPr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9842FBB-C4D1-40D1-8FFE-D0F32C67ADC1}"/>
                    </a:ext>
                  </a:extLst>
                </p:cNvPr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AF0D396-3767-4C5B-9C83-78EB6D1BF06E}"/>
                      </a:ext>
                    </a:extLst>
                  </p:cNvPr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16CBE0-B778-44C2-BA1E-F9196A364B0E}"/>
                      </a:ext>
                    </a:extLst>
                  </p:cNvPr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8B92B63-6A91-480E-B58D-321A0875A44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2DA98B2-A120-45F6-9BD4-C75B17C84751}"/>
                    </a:ext>
                  </a:extLst>
                </p:cNvPr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E95C53B-0139-48AE-8CC8-1C65C9558E13}"/>
                      </a:ext>
                    </a:extLst>
                  </p:cNvPr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9FCEF6A-E0F0-4E7A-BD6F-34CB1B6B7323}"/>
                      </a:ext>
                    </a:extLst>
                  </p:cNvPr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456045A-3C4E-4777-A101-6B5DCAA97C47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8B08390-8F0D-475C-8BF9-4953453B7EAD}"/>
                  </a:ext>
                </a:extLst>
              </p:cNvPr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749D02B-EC47-4209-909E-1FC848759C5D}"/>
                    </a:ext>
                  </a:extLst>
                </p:cNvPr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7D839CB5-1ED7-4865-899F-54E531DF494C}"/>
                      </a:ext>
                    </a:extLst>
                  </p:cNvPr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38FD2D5-D4F6-4D4C-A8F5-6755D16F6D61}"/>
                      </a:ext>
                    </a:extLst>
                  </p:cNvPr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2E7346F-9C5B-4A48-8584-FF1754064EF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32DDE5-2024-44EA-B34D-B94EFB62032E}"/>
                    </a:ext>
                  </a:extLst>
                </p:cNvPr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BF44AA-A22B-4F11-A0E0-9F026BF1AC3B}"/>
                      </a:ext>
                    </a:extLst>
                  </p:cNvPr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505B704-C13B-4142-B7C8-E16221E0E04A}"/>
                      </a:ext>
                    </a:extLst>
                  </p:cNvPr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09AAEB4-7499-48D3-B1E0-2ED2DA0D98D1}"/>
                      </a:ext>
                    </a:extLst>
                  </p:cNvPr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13796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151B-63D6-4F1A-B72C-E1978199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4423-E48A-4B9F-B4DD-80E0C9B9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4E88CF-B3A5-4B84-A8E3-7B20DA3B90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58ED3B-EF23-4CFB-A94C-1C055CED81DF}"/>
                </a:ext>
              </a:extLst>
            </p:cNvPr>
            <p:cNvSpPr/>
            <p:nvPr/>
          </p:nvSpPr>
          <p:spPr>
            <a:xfrm>
              <a:off x="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A4281-5FBD-475E-9755-0794ED03884F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F2BDB5-510B-46FE-8509-2842B4CF0A90}"/>
                </a:ext>
              </a:extLst>
            </p:cNvPr>
            <p:cNvSpPr/>
            <p:nvPr/>
          </p:nvSpPr>
          <p:spPr>
            <a:xfrm rot="5400000">
              <a:off x="5638800" y="-5638800"/>
              <a:ext cx="914400" cy="12192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B4128C-AF05-4C9B-B192-66049372B410}"/>
                </a:ext>
              </a:extLst>
            </p:cNvPr>
            <p:cNvSpPr/>
            <p:nvPr/>
          </p:nvSpPr>
          <p:spPr>
            <a:xfrm rot="5400000">
              <a:off x="5638800" y="304799"/>
              <a:ext cx="914400" cy="121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B56033-65EB-422E-AAA5-A10F20822DFC}"/>
                </a:ext>
              </a:extLst>
            </p:cNvPr>
            <p:cNvSpPr/>
            <p:nvPr/>
          </p:nvSpPr>
          <p:spPr>
            <a:xfrm>
              <a:off x="15684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784F10-F6DC-49DE-9608-B2CCBC2D077F}"/>
                </a:ext>
              </a:extLst>
            </p:cNvPr>
            <p:cNvSpPr/>
            <p:nvPr/>
          </p:nvSpPr>
          <p:spPr>
            <a:xfrm>
              <a:off x="24511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B6BEAD-7BC1-4C92-89BD-DCE932B6F86C}"/>
                </a:ext>
              </a:extLst>
            </p:cNvPr>
            <p:cNvSpPr/>
            <p:nvPr/>
          </p:nvSpPr>
          <p:spPr>
            <a:xfrm>
              <a:off x="33337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F20354-0C12-4D4E-828C-C43823F9937F}"/>
                </a:ext>
              </a:extLst>
            </p:cNvPr>
            <p:cNvSpPr/>
            <p:nvPr/>
          </p:nvSpPr>
          <p:spPr>
            <a:xfrm>
              <a:off x="42164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C34EC5-EF11-48D6-A8A0-0BDB0C4B9273}"/>
                </a:ext>
              </a:extLst>
            </p:cNvPr>
            <p:cNvSpPr/>
            <p:nvPr/>
          </p:nvSpPr>
          <p:spPr>
            <a:xfrm>
              <a:off x="50990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396EDC-63F3-4954-9793-961747952B57}"/>
                </a:ext>
              </a:extLst>
            </p:cNvPr>
            <p:cNvSpPr/>
            <p:nvPr/>
          </p:nvSpPr>
          <p:spPr>
            <a:xfrm>
              <a:off x="59817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926ABE-1882-44F3-BD0C-6D6D3180483C}"/>
                </a:ext>
              </a:extLst>
            </p:cNvPr>
            <p:cNvSpPr/>
            <p:nvPr/>
          </p:nvSpPr>
          <p:spPr>
            <a:xfrm>
              <a:off x="68643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0FF1CA-FDC8-4D51-9F51-3EC61FED9DF9}"/>
                </a:ext>
              </a:extLst>
            </p:cNvPr>
            <p:cNvSpPr/>
            <p:nvPr/>
          </p:nvSpPr>
          <p:spPr>
            <a:xfrm>
              <a:off x="77470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577E75-A113-4FEB-8839-3057A2867518}"/>
                </a:ext>
              </a:extLst>
            </p:cNvPr>
            <p:cNvSpPr/>
            <p:nvPr/>
          </p:nvSpPr>
          <p:spPr>
            <a:xfrm>
              <a:off x="86296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437EC3-9618-4898-A290-B24E39ADCE95}"/>
                </a:ext>
              </a:extLst>
            </p:cNvPr>
            <p:cNvSpPr/>
            <p:nvPr/>
          </p:nvSpPr>
          <p:spPr>
            <a:xfrm>
              <a:off x="95123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AC4E35-1567-4DB6-83B5-E04E9FBA90C5}"/>
                </a:ext>
              </a:extLst>
            </p:cNvPr>
            <p:cNvSpPr/>
            <p:nvPr/>
          </p:nvSpPr>
          <p:spPr>
            <a:xfrm>
              <a:off x="10394950" y="914400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152714-3A00-4D39-850C-956FACB77701}"/>
                </a:ext>
              </a:extLst>
            </p:cNvPr>
            <p:cNvSpPr/>
            <p:nvPr/>
          </p:nvSpPr>
          <p:spPr>
            <a:xfrm rot="5400000">
              <a:off x="5981700" y="-26289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26B85-B71C-4774-9153-970FDF4BB044}"/>
                </a:ext>
              </a:extLst>
            </p:cNvPr>
            <p:cNvSpPr/>
            <p:nvPr/>
          </p:nvSpPr>
          <p:spPr>
            <a:xfrm rot="5400000">
              <a:off x="5981699" y="-17526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8BD96B-3390-48EE-A2D3-214DD4E0C65E}"/>
                </a:ext>
              </a:extLst>
            </p:cNvPr>
            <p:cNvSpPr/>
            <p:nvPr/>
          </p:nvSpPr>
          <p:spPr>
            <a:xfrm rot="5400000">
              <a:off x="5982317" y="-35052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6861B1-F024-4BE8-9DE1-5559B030EC20}"/>
                </a:ext>
              </a:extLst>
            </p:cNvPr>
            <p:cNvSpPr/>
            <p:nvPr/>
          </p:nvSpPr>
          <p:spPr>
            <a:xfrm rot="5400000">
              <a:off x="5981699" y="-8763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9386E4-68E7-4C7F-8E63-77D56A70F78C}"/>
                </a:ext>
              </a:extLst>
            </p:cNvPr>
            <p:cNvSpPr/>
            <p:nvPr/>
          </p:nvSpPr>
          <p:spPr>
            <a:xfrm rot="5400000">
              <a:off x="5981700" y="-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989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151B-63D6-4F1A-B72C-E1978199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4423-E48A-4B9F-B4DD-80E0C9B9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5DEFF1-93B5-47BF-9D5B-C53EF8A3BCAF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" y="114300"/>
            <a:ext cx="11943588" cy="5676900"/>
            <a:chOff x="3491948" y="597673"/>
            <a:chExt cx="2743200" cy="2743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8FC15B-CBB8-4AB2-9A3C-B6FA4E286606}"/>
                </a:ext>
              </a:extLst>
            </p:cNvPr>
            <p:cNvGrpSpPr/>
            <p:nvPr/>
          </p:nvGrpSpPr>
          <p:grpSpPr>
            <a:xfrm>
              <a:off x="3491948" y="597673"/>
              <a:ext cx="2743200" cy="914400"/>
              <a:chOff x="3491948" y="597673"/>
              <a:chExt cx="2743200" cy="914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6421DE-4DA6-4A2B-9217-0DFEC19DE9EE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918C10-2C39-41F3-968F-8E6C21A1DF87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8F4492-FD1D-4D8D-832D-D825CEBE3CB9}"/>
                </a:ext>
              </a:extLst>
            </p:cNvPr>
            <p:cNvGrpSpPr/>
            <p:nvPr/>
          </p:nvGrpSpPr>
          <p:grpSpPr>
            <a:xfrm>
              <a:off x="3491948" y="2426473"/>
              <a:ext cx="2743200" cy="914400"/>
              <a:chOff x="3491948" y="597673"/>
              <a:chExt cx="27432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F23FF9-8EEA-49D4-9BE3-6D371CFCE003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821134-63E5-4F10-8E53-DC1D4F0BC3DB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094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AB040-82BB-4C07-AB58-12A58C2FE30E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4019519" y="-1594182"/>
            <a:ext cx="5636968" cy="9130132"/>
            <a:chOff x="-5810250" y="-21419220"/>
            <a:chExt cx="19202400" cy="311019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3A64D9-9FEF-4091-8D61-6F6C142295E5}"/>
                </a:ext>
              </a:extLst>
            </p:cNvPr>
            <p:cNvGrpSpPr/>
            <p:nvPr/>
          </p:nvGrpSpPr>
          <p:grpSpPr>
            <a:xfrm>
              <a:off x="-5810250" y="-2216820"/>
              <a:ext cx="19202400" cy="11899503"/>
              <a:chOff x="-5810250" y="-2216820"/>
              <a:chExt cx="19202400" cy="118995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E1705-29E1-4484-8EBE-BC8EA103B2D5}"/>
                  </a:ext>
                </a:extLst>
              </p:cNvPr>
              <p:cNvGrpSpPr/>
              <p:nvPr/>
            </p:nvGrpSpPr>
            <p:grpSpPr>
              <a:xfrm>
                <a:off x="6076950" y="-2216820"/>
                <a:ext cx="7315200" cy="11899503"/>
                <a:chOff x="6076950" y="-2216820"/>
                <a:chExt cx="7315200" cy="1189950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2CDA367-8E5F-4B46-A28B-0E2E8E5E4082}"/>
                    </a:ext>
                  </a:extLst>
                </p:cNvPr>
                <p:cNvGrpSpPr/>
                <p:nvPr/>
              </p:nvGrpSpPr>
              <p:grpSpPr>
                <a:xfrm>
                  <a:off x="6080760" y="-2216820"/>
                  <a:ext cx="7311390" cy="4586049"/>
                  <a:chOff x="6080760" y="-2216820"/>
                  <a:chExt cx="7311390" cy="4586049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CD5E7E68-C826-4C97-B7EA-A20C292C2075}"/>
                      </a:ext>
                    </a:extLst>
                  </p:cNvPr>
                  <p:cNvGrpSpPr/>
                  <p:nvPr/>
                </p:nvGrpSpPr>
                <p:grpSpPr>
                  <a:xfrm>
                    <a:off x="6080760" y="-2204517"/>
                    <a:ext cx="2745740" cy="4573746"/>
                    <a:chOff x="6080760" y="-2204517"/>
                    <a:chExt cx="2745740" cy="4573746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7B697E18-294B-4CE6-86FA-50B7EF7C2B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760" y="535746"/>
                      <a:ext cx="2745740" cy="1833483"/>
                      <a:chOff x="6080760" y="535746"/>
                      <a:chExt cx="2745740" cy="1833483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3E06EF4E-440D-4C7A-8CED-E35D4A0FD1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12100" y="535746"/>
                        <a:ext cx="914400" cy="1833483"/>
                        <a:chOff x="7912100" y="535746"/>
                        <a:chExt cx="914400" cy="1833483"/>
                      </a:xfrm>
                    </p:grpSpPr>
                    <p:sp>
                      <p:nvSpPr>
                        <p:cNvPr id="17" name="Rectangle 16">
                          <a:extLst>
                            <a:ext uri="{FF2B5EF4-FFF2-40B4-BE49-F238E27FC236}">
                              <a16:creationId xmlns:a16="http://schemas.microsoft.com/office/drawing/2014/main" id="{9F02577F-AF7F-4197-83AE-E1AF179D3B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1454829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" name="Rectangle 17">
                          <a:extLst>
                            <a:ext uri="{FF2B5EF4-FFF2-40B4-BE49-F238E27FC236}">
                              <a16:creationId xmlns:a16="http://schemas.microsoft.com/office/drawing/2014/main" id="{27ED7E15-D313-4A0E-9B58-3D85B5CFD7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535746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3D42B215-85D0-4E26-A337-A466F4321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60" y="535746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B43B8FA4-04E1-48F8-B51D-FACB41D754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0760" y="-2204517"/>
                      <a:ext cx="2743200" cy="27432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7416D7F-8CE6-4AF7-92AF-D2CA80433FD1}"/>
                      </a:ext>
                    </a:extLst>
                  </p:cNvPr>
                  <p:cNvSpPr/>
                  <p:nvPr/>
                </p:nvSpPr>
                <p:spPr>
                  <a:xfrm>
                    <a:off x="8820150" y="-2216820"/>
                    <a:ext cx="4572000" cy="4572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3887376-C755-4A24-81EB-68822090C284}"/>
                    </a:ext>
                  </a:extLst>
                </p:cNvPr>
                <p:cNvSpPr/>
                <p:nvPr/>
              </p:nvSpPr>
              <p:spPr>
                <a:xfrm>
                  <a:off x="6076950" y="2367483"/>
                  <a:ext cx="7315200" cy="7315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77E38F-25C2-4129-A469-670660EAEC6A}"/>
                  </a:ext>
                </a:extLst>
              </p:cNvPr>
              <p:cNvSpPr/>
              <p:nvPr/>
            </p:nvSpPr>
            <p:spPr>
              <a:xfrm>
                <a:off x="-5810250" y="-2216820"/>
                <a:ext cx="11887200" cy="1188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3ECD9E-999B-419F-8DD3-FB3565293BDA}"/>
                </a:ext>
              </a:extLst>
            </p:cNvPr>
            <p:cNvSpPr/>
            <p:nvPr/>
          </p:nvSpPr>
          <p:spPr>
            <a:xfrm>
              <a:off x="-5810250" y="-21419220"/>
              <a:ext cx="19202400" cy="1920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748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228606" y="2673240"/>
            <a:ext cx="1556813" cy="2323657"/>
            <a:chOff x="1601122" y="424786"/>
            <a:chExt cx="2628900" cy="3923826"/>
          </a:xfrm>
        </p:grpSpPr>
        <p:sp>
          <p:nvSpPr>
            <p:cNvPr id="105" name="Rectangle 104"/>
            <p:cNvSpPr/>
            <p:nvPr/>
          </p:nvSpPr>
          <p:spPr>
            <a:xfrm rot="18900000">
              <a:off x="3708337" y="1306819"/>
              <a:ext cx="366179" cy="304179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601122" y="424786"/>
              <a:ext cx="2628900" cy="2817675"/>
              <a:chOff x="4781550" y="2020163"/>
              <a:chExt cx="2628900" cy="2817675"/>
            </a:xfrm>
          </p:grpSpPr>
          <p:sp>
            <p:nvSpPr>
              <p:cNvPr id="107" name="6-Point Star 106"/>
              <p:cNvSpPr/>
              <p:nvPr/>
            </p:nvSpPr>
            <p:spPr>
              <a:xfrm>
                <a:off x="4781550" y="2020163"/>
                <a:ext cx="2628900" cy="2817675"/>
              </a:xfrm>
              <a:prstGeom prst="star6">
                <a:avLst>
                  <a:gd name="adj" fmla="val 38853"/>
                  <a:gd name="hf" fmla="val 115470"/>
                </a:avLst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76951" y="2509951"/>
                <a:ext cx="1838098" cy="183809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953918" y="3286918"/>
                <a:ext cx="284164" cy="2841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613884" y="3202111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20176" y="3103190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356814" y="2485005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45397" y="2547046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 rot="20282891" flipH="1">
            <a:off x="9930720" y="2324179"/>
            <a:ext cx="1556813" cy="2323657"/>
            <a:chOff x="1601122" y="424786"/>
            <a:chExt cx="2628900" cy="3923826"/>
          </a:xfrm>
        </p:grpSpPr>
        <p:sp>
          <p:nvSpPr>
            <p:cNvPr id="115" name="Rectangle 114"/>
            <p:cNvSpPr/>
            <p:nvPr/>
          </p:nvSpPr>
          <p:spPr>
            <a:xfrm rot="18900000">
              <a:off x="3708337" y="1306819"/>
              <a:ext cx="366179" cy="304179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601122" y="424786"/>
              <a:ext cx="2628900" cy="2817675"/>
              <a:chOff x="4781550" y="2020163"/>
              <a:chExt cx="2628900" cy="2817675"/>
            </a:xfrm>
          </p:grpSpPr>
          <p:sp>
            <p:nvSpPr>
              <p:cNvPr id="117" name="6-Point Star 116"/>
              <p:cNvSpPr/>
              <p:nvPr/>
            </p:nvSpPr>
            <p:spPr>
              <a:xfrm>
                <a:off x="4781550" y="2020163"/>
                <a:ext cx="2628900" cy="2817675"/>
              </a:xfrm>
              <a:prstGeom prst="star6">
                <a:avLst>
                  <a:gd name="adj" fmla="val 38853"/>
                  <a:gd name="hf" fmla="val 115470"/>
                </a:avLst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76951" y="2509951"/>
                <a:ext cx="1838098" cy="183809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953918" y="3286918"/>
                <a:ext cx="284164" cy="2841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613884" y="3202111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220176" y="3103190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356814" y="2485005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745397" y="2547046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7411771" y="3899179"/>
            <a:ext cx="3353043" cy="1643345"/>
            <a:chOff x="3599064" y="2494958"/>
            <a:chExt cx="5662090" cy="2775022"/>
          </a:xfrm>
        </p:grpSpPr>
        <p:sp>
          <p:nvSpPr>
            <p:cNvPr id="125" name="Hexagon 124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Oval 129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8" name="Group 137"/>
          <p:cNvGrpSpPr/>
          <p:nvPr/>
        </p:nvGrpSpPr>
        <p:grpSpPr>
          <a:xfrm>
            <a:off x="730851" y="3140586"/>
            <a:ext cx="2783479" cy="1866098"/>
            <a:chOff x="3882248" y="2834899"/>
            <a:chExt cx="2783479" cy="1866098"/>
          </a:xfrm>
        </p:grpSpPr>
        <p:sp>
          <p:nvSpPr>
            <p:cNvPr id="139" name="Rectangle 138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320834" y="3968092"/>
            <a:ext cx="3353043" cy="1643345"/>
            <a:chOff x="3599064" y="2494958"/>
            <a:chExt cx="5662090" cy="2775022"/>
          </a:xfrm>
        </p:grpSpPr>
        <p:sp>
          <p:nvSpPr>
            <p:cNvPr id="145" name="Hexagon 144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55" name="Freeform 15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0" name="Oval 149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34068-275D-D58E-4309-78A5193B8109}"/>
              </a:ext>
            </a:extLst>
          </p:cNvPr>
          <p:cNvGrpSpPr/>
          <p:nvPr/>
        </p:nvGrpSpPr>
        <p:grpSpPr>
          <a:xfrm>
            <a:off x="1006127" y="579928"/>
            <a:ext cx="2265767" cy="2265767"/>
            <a:chOff x="1006127" y="579928"/>
            <a:chExt cx="2265767" cy="2265767"/>
          </a:xfrm>
        </p:grpSpPr>
        <p:grpSp>
          <p:nvGrpSpPr>
            <p:cNvPr id="159" name="Group 158"/>
            <p:cNvGrpSpPr/>
            <p:nvPr/>
          </p:nvGrpSpPr>
          <p:grpSpPr>
            <a:xfrm>
              <a:off x="1006127" y="579928"/>
              <a:ext cx="2265767" cy="2265767"/>
              <a:chOff x="5993505" y="1380593"/>
              <a:chExt cx="4034001" cy="40340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2" name="Cross 161"/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Freeform 159"/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622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20BADC-4E81-3C8A-A0E6-2DD5873EA222}"/>
              </a:ext>
            </a:extLst>
          </p:cNvPr>
          <p:cNvGrpSpPr/>
          <p:nvPr/>
        </p:nvGrpSpPr>
        <p:grpSpPr>
          <a:xfrm>
            <a:off x="4431322" y="2211856"/>
            <a:ext cx="2431343" cy="1651787"/>
            <a:chOff x="4431322" y="2211856"/>
            <a:chExt cx="2431343" cy="1651787"/>
          </a:xfrm>
        </p:grpSpPr>
        <p:grpSp>
          <p:nvGrpSpPr>
            <p:cNvPr id="70" name="Group 69"/>
            <p:cNvGrpSpPr/>
            <p:nvPr/>
          </p:nvGrpSpPr>
          <p:grpSpPr>
            <a:xfrm>
              <a:off x="4431322" y="2211856"/>
              <a:ext cx="1955292" cy="1492636"/>
              <a:chOff x="4394042" y="2844015"/>
              <a:chExt cx="1955292" cy="1492636"/>
            </a:xfrm>
          </p:grpSpPr>
          <p:sp>
            <p:nvSpPr>
              <p:cNvPr id="71" name="Rectangle 70"/>
              <p:cNvSpPr/>
              <p:nvPr/>
            </p:nvSpPr>
            <p:spPr>
              <a:xfrm rot="6704912">
                <a:off x="5618048" y="2848719"/>
                <a:ext cx="233718" cy="9963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033526" y="3487658"/>
                <a:ext cx="207379" cy="84899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50163" y="3307660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138419" y="2932741"/>
                <a:ext cx="399171" cy="39917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5130528" y="2107529"/>
                <a:ext cx="286918" cy="175989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5509400" y="3376291"/>
              <a:ext cx="1353265" cy="487352"/>
            </a:xfrm>
            <a:custGeom>
              <a:avLst/>
              <a:gdLst>
                <a:gd name="connsiteX0" fmla="*/ 333922 w 1353265"/>
                <a:gd name="connsiteY0" fmla="*/ 0 h 487352"/>
                <a:gd name="connsiteX1" fmla="*/ 1019343 w 1353265"/>
                <a:gd name="connsiteY1" fmla="*/ 0 h 487352"/>
                <a:gd name="connsiteX2" fmla="*/ 1353265 w 1353265"/>
                <a:gd name="connsiteY2" fmla="*/ 487350 h 487352"/>
                <a:gd name="connsiteX3" fmla="*/ 1353264 w 1353265"/>
                <a:gd name="connsiteY3" fmla="*/ 487352 h 487352"/>
                <a:gd name="connsiteX4" fmla="*/ 1353264 w 1353265"/>
                <a:gd name="connsiteY4" fmla="*/ 487351 h 487352"/>
                <a:gd name="connsiteX5" fmla="*/ 1 w 1353265"/>
                <a:gd name="connsiteY5" fmla="*/ 487351 h 487352"/>
                <a:gd name="connsiteX6" fmla="*/ 0 w 1353265"/>
                <a:gd name="connsiteY6" fmla="*/ 487350 h 48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265" h="487352">
                  <a:moveTo>
                    <a:pt x="333922" y="0"/>
                  </a:moveTo>
                  <a:lnTo>
                    <a:pt x="1019343" y="0"/>
                  </a:lnTo>
                  <a:lnTo>
                    <a:pt x="1353265" y="487350"/>
                  </a:lnTo>
                  <a:lnTo>
                    <a:pt x="1353264" y="487352"/>
                  </a:lnTo>
                  <a:lnTo>
                    <a:pt x="1353264" y="487351"/>
                  </a:lnTo>
                  <a:lnTo>
                    <a:pt x="1" y="487351"/>
                  </a:lnTo>
                  <a:lnTo>
                    <a:pt x="0" y="4873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2412235" y="4742310"/>
            <a:ext cx="1170242" cy="82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8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/>
        </p:nvGrpSpPr>
        <p:grpSpPr>
          <a:xfrm>
            <a:off x="3400140" y="1041176"/>
            <a:ext cx="3141508" cy="3950729"/>
            <a:chOff x="1074045" y="955423"/>
            <a:chExt cx="3141508" cy="3950729"/>
          </a:xfrm>
        </p:grpSpPr>
        <p:sp>
          <p:nvSpPr>
            <p:cNvPr id="69" name="Block Arc 68"/>
            <p:cNvSpPr/>
            <p:nvPr/>
          </p:nvSpPr>
          <p:spPr>
            <a:xfrm rot="10800000">
              <a:off x="1916731" y="955423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90146" y="3207251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16364" y="3743615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617264" y="3709536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10243210" flipH="1">
              <a:off x="3159479" y="3449010"/>
              <a:ext cx="932287" cy="793872"/>
              <a:chOff x="3001979" y="3798448"/>
              <a:chExt cx="932287" cy="793872"/>
            </a:xfrm>
          </p:grpSpPr>
          <p:sp>
            <p:nvSpPr>
              <p:cNvPr id="62" name="Oval 61"/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lowchart: Terminator 37"/>
            <p:cNvSpPr/>
            <p:nvPr/>
          </p:nvSpPr>
          <p:spPr>
            <a:xfrm rot="1778879">
              <a:off x="2815019" y="4075819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74045" y="3423311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153182" y="2345898"/>
              <a:ext cx="1283715" cy="1489210"/>
              <a:chOff x="3310035" y="2094216"/>
              <a:chExt cx="1283715" cy="1489210"/>
            </a:xfrm>
          </p:grpSpPr>
          <p:sp>
            <p:nvSpPr>
              <p:cNvPr id="29" name="Oval 28"/>
              <p:cNvSpPr/>
              <p:nvPr/>
            </p:nvSpPr>
            <p:spPr>
              <a:xfrm rot="8047878" flipH="1">
                <a:off x="4307798" y="2094864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7759187" flipH="1">
                <a:off x="3207999" y="2666996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8047878" flipH="1">
                <a:off x="3371086" y="323754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7774539" flipH="1">
                <a:off x="4355476" y="2125708"/>
                <a:ext cx="96069" cy="321611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 rot="2060467">
              <a:off x="2202075" y="3723169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443094" y="3969711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/>
            <p:cNvSpPr/>
            <p:nvPr/>
          </p:nvSpPr>
          <p:spPr>
            <a:xfrm rot="1778879">
              <a:off x="1814119" y="4109898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207903" y="3520656"/>
              <a:ext cx="932287" cy="793872"/>
              <a:chOff x="3001979" y="3798448"/>
              <a:chExt cx="932287" cy="793872"/>
            </a:xfrm>
          </p:grpSpPr>
          <p:sp>
            <p:nvSpPr>
              <p:cNvPr id="13" name="Oval 12"/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1128704" y="3468447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93297" y="3977685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2225968" y="3903513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281583" y="3853161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 rot="10275897" flipH="1">
              <a:off x="2731465" y="2173814"/>
              <a:ext cx="1302043" cy="1489210"/>
              <a:chOff x="5746402" y="2578481"/>
              <a:chExt cx="1302043" cy="1489210"/>
            </a:xfrm>
          </p:grpSpPr>
          <p:sp>
            <p:nvSpPr>
              <p:cNvPr id="56" name="Rectangle 55"/>
              <p:cNvSpPr/>
              <p:nvPr/>
            </p:nvSpPr>
            <p:spPr>
              <a:xfrm rot="7759187" flipH="1">
                <a:off x="5657063" y="3151261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8047878" flipH="1">
                <a:off x="5825688" y="373489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8047878" flipH="1">
                <a:off x="6780728" y="257665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7774539" flipH="1">
                <a:off x="6786556" y="2629767"/>
                <a:ext cx="127564" cy="317225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3764134" y="3254263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Block Arc 67"/>
            <p:cNvSpPr/>
            <p:nvPr/>
          </p:nvSpPr>
          <p:spPr>
            <a:xfrm rot="10800000">
              <a:off x="2015679" y="991938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12600" y="1794666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0"/>
            <p:cNvSpPr/>
            <p:nvPr/>
          </p:nvSpPr>
          <p:spPr>
            <a:xfrm>
              <a:off x="2812874" y="1798916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ircular Arrow 78"/>
            <p:cNvSpPr/>
            <p:nvPr/>
          </p:nvSpPr>
          <p:spPr>
            <a:xfrm>
              <a:off x="1476308" y="3433745"/>
              <a:ext cx="1316825" cy="1429839"/>
            </a:xfrm>
            <a:prstGeom prst="circularArrow">
              <a:avLst>
                <a:gd name="adj1" fmla="val 6236"/>
                <a:gd name="adj2" fmla="val 1803595"/>
                <a:gd name="adj3" fmla="val 14007325"/>
                <a:gd name="adj4" fmla="val 5859922"/>
                <a:gd name="adj5" fmla="val 169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ircular Arrow 79"/>
            <p:cNvSpPr/>
            <p:nvPr/>
          </p:nvSpPr>
          <p:spPr>
            <a:xfrm rot="20172845" flipH="1">
              <a:off x="2798154" y="3333103"/>
              <a:ext cx="1316825" cy="1429839"/>
            </a:xfrm>
            <a:prstGeom prst="circularArrow">
              <a:avLst>
                <a:gd name="adj1" fmla="val 6236"/>
                <a:gd name="adj2" fmla="val 1803595"/>
                <a:gd name="adj3" fmla="val 14007325"/>
                <a:gd name="adj4" fmla="val 5859922"/>
                <a:gd name="adj5" fmla="val 1695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094197" y="3943606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Up Arrow 80"/>
            <p:cNvSpPr/>
            <p:nvPr/>
          </p:nvSpPr>
          <p:spPr>
            <a:xfrm>
              <a:off x="2391572" y="1242545"/>
              <a:ext cx="396240" cy="587288"/>
            </a:xfrm>
            <a:prstGeom prst="upArrow">
              <a:avLst>
                <a:gd name="adj1" fmla="val 34615"/>
                <a:gd name="adj2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91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What is RE-RASSOR?</a:t>
            </a:r>
          </a:p>
        </p:txBody>
      </p:sp>
      <p:pic>
        <p:nvPicPr>
          <p:cNvPr id="1028" name="Picture 4" descr="RE-Rassor - Florida Space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4220" r="675" b="15770"/>
          <a:stretch/>
        </p:blipFill>
        <p:spPr bwMode="auto">
          <a:xfrm>
            <a:off x="586445" y="1309226"/>
            <a:ext cx="8815339" cy="4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33814" y="2511978"/>
            <a:ext cx="1687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egolith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dvanced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urface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ystem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peration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obot</a:t>
            </a:r>
          </a:p>
        </p:txBody>
      </p:sp>
      <p:sp>
        <p:nvSpPr>
          <p:cNvPr id="10" name="Freeform 9"/>
          <p:cNvSpPr/>
          <p:nvPr/>
        </p:nvSpPr>
        <p:spPr>
          <a:xfrm>
            <a:off x="3889403" y="1577340"/>
            <a:ext cx="5291912" cy="3662604"/>
          </a:xfrm>
          <a:custGeom>
            <a:avLst/>
            <a:gdLst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82431 w 5220091"/>
              <a:gd name="connsiteY0" fmla="*/ 3215640 h 3642360"/>
              <a:gd name="connsiteX1" fmla="*/ 770011 w 5220091"/>
              <a:gd name="connsiteY1" fmla="*/ 2042160 h 3642360"/>
              <a:gd name="connsiteX2" fmla="*/ 1486291 w 5220091"/>
              <a:gd name="connsiteY2" fmla="*/ 1798320 h 3642360"/>
              <a:gd name="connsiteX3" fmla="*/ 1242451 w 5220091"/>
              <a:gd name="connsiteY3" fmla="*/ 1280160 h 3642360"/>
              <a:gd name="connsiteX4" fmla="*/ 267091 w 5220091"/>
              <a:gd name="connsiteY4" fmla="*/ 1409700 h 3642360"/>
              <a:gd name="connsiteX5" fmla="*/ 15631 w 5220091"/>
              <a:gd name="connsiteY5" fmla="*/ 373380 h 3642360"/>
              <a:gd name="connsiteX6" fmla="*/ 609991 w 5220091"/>
              <a:gd name="connsiteY6" fmla="*/ 45720 h 3642360"/>
              <a:gd name="connsiteX7" fmla="*/ 1730131 w 5220091"/>
              <a:gd name="connsiteY7" fmla="*/ 0 h 3642360"/>
              <a:gd name="connsiteX8" fmla="*/ 2194951 w 5220091"/>
              <a:gd name="connsiteY8" fmla="*/ 655320 h 3642360"/>
              <a:gd name="connsiteX9" fmla="*/ 1592971 w 5220091"/>
              <a:gd name="connsiteY9" fmla="*/ 1234440 h 3642360"/>
              <a:gd name="connsiteX10" fmla="*/ 1752991 w 5220091"/>
              <a:gd name="connsiteY10" fmla="*/ 1645920 h 3642360"/>
              <a:gd name="connsiteX11" fmla="*/ 2545471 w 5220091"/>
              <a:gd name="connsiteY11" fmla="*/ 1943100 h 3642360"/>
              <a:gd name="connsiteX12" fmla="*/ 2720731 w 5220091"/>
              <a:gd name="connsiteY12" fmla="*/ 1988820 h 3642360"/>
              <a:gd name="connsiteX13" fmla="*/ 2789311 w 5220091"/>
              <a:gd name="connsiteY13" fmla="*/ 2072640 h 3642360"/>
              <a:gd name="connsiteX14" fmla="*/ 3276991 w 5220091"/>
              <a:gd name="connsiteY14" fmla="*/ 1790700 h 3642360"/>
              <a:gd name="connsiteX15" fmla="*/ 3581791 w 5220091"/>
              <a:gd name="connsiteY15" fmla="*/ 746760 h 3642360"/>
              <a:gd name="connsiteX16" fmla="*/ 4770511 w 5220091"/>
              <a:gd name="connsiteY16" fmla="*/ 502920 h 3642360"/>
              <a:gd name="connsiteX17" fmla="*/ 5220091 w 5220091"/>
              <a:gd name="connsiteY17" fmla="*/ 1310640 h 3642360"/>
              <a:gd name="connsiteX18" fmla="*/ 4023751 w 5220091"/>
              <a:gd name="connsiteY18" fmla="*/ 2209800 h 3642360"/>
              <a:gd name="connsiteX19" fmla="*/ 3726571 w 5220091"/>
              <a:gd name="connsiteY19" fmla="*/ 3086100 h 3642360"/>
              <a:gd name="connsiteX20" fmla="*/ 2789311 w 5220091"/>
              <a:gd name="connsiteY20" fmla="*/ 3642360 h 3642360"/>
              <a:gd name="connsiteX21" fmla="*/ 2179711 w 5220091"/>
              <a:gd name="connsiteY21" fmla="*/ 3192780 h 3642360"/>
              <a:gd name="connsiteX22" fmla="*/ 2095891 w 5220091"/>
              <a:gd name="connsiteY22" fmla="*/ 2872740 h 3642360"/>
              <a:gd name="connsiteX23" fmla="*/ 1082431 w 5220091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41517 w 5279177"/>
              <a:gd name="connsiteY0" fmla="*/ 3215640 h 3642360"/>
              <a:gd name="connsiteX1" fmla="*/ 829097 w 5279177"/>
              <a:gd name="connsiteY1" fmla="*/ 2042160 h 3642360"/>
              <a:gd name="connsiteX2" fmla="*/ 1545377 w 5279177"/>
              <a:gd name="connsiteY2" fmla="*/ 1798320 h 3642360"/>
              <a:gd name="connsiteX3" fmla="*/ 1301537 w 5279177"/>
              <a:gd name="connsiteY3" fmla="*/ 1280160 h 3642360"/>
              <a:gd name="connsiteX4" fmla="*/ 326177 w 5279177"/>
              <a:gd name="connsiteY4" fmla="*/ 1409700 h 3642360"/>
              <a:gd name="connsiteX5" fmla="*/ 74717 w 5279177"/>
              <a:gd name="connsiteY5" fmla="*/ 373380 h 3642360"/>
              <a:gd name="connsiteX6" fmla="*/ 669077 w 5279177"/>
              <a:gd name="connsiteY6" fmla="*/ 45720 h 3642360"/>
              <a:gd name="connsiteX7" fmla="*/ 1789217 w 5279177"/>
              <a:gd name="connsiteY7" fmla="*/ 0 h 3642360"/>
              <a:gd name="connsiteX8" fmla="*/ 2254037 w 5279177"/>
              <a:gd name="connsiteY8" fmla="*/ 655320 h 3642360"/>
              <a:gd name="connsiteX9" fmla="*/ 1652057 w 5279177"/>
              <a:gd name="connsiteY9" fmla="*/ 1234440 h 3642360"/>
              <a:gd name="connsiteX10" fmla="*/ 1812077 w 5279177"/>
              <a:gd name="connsiteY10" fmla="*/ 1645920 h 3642360"/>
              <a:gd name="connsiteX11" fmla="*/ 2604557 w 5279177"/>
              <a:gd name="connsiteY11" fmla="*/ 1943100 h 3642360"/>
              <a:gd name="connsiteX12" fmla="*/ 2779817 w 5279177"/>
              <a:gd name="connsiteY12" fmla="*/ 1988820 h 3642360"/>
              <a:gd name="connsiteX13" fmla="*/ 2848397 w 5279177"/>
              <a:gd name="connsiteY13" fmla="*/ 2072640 h 3642360"/>
              <a:gd name="connsiteX14" fmla="*/ 3336077 w 5279177"/>
              <a:gd name="connsiteY14" fmla="*/ 1790700 h 3642360"/>
              <a:gd name="connsiteX15" fmla="*/ 3640877 w 5279177"/>
              <a:gd name="connsiteY15" fmla="*/ 746760 h 3642360"/>
              <a:gd name="connsiteX16" fmla="*/ 4829597 w 5279177"/>
              <a:gd name="connsiteY16" fmla="*/ 502920 h 3642360"/>
              <a:gd name="connsiteX17" fmla="*/ 5279177 w 5279177"/>
              <a:gd name="connsiteY17" fmla="*/ 1310640 h 3642360"/>
              <a:gd name="connsiteX18" fmla="*/ 4082837 w 5279177"/>
              <a:gd name="connsiteY18" fmla="*/ 2209800 h 3642360"/>
              <a:gd name="connsiteX19" fmla="*/ 3785657 w 5279177"/>
              <a:gd name="connsiteY19" fmla="*/ 3086100 h 3642360"/>
              <a:gd name="connsiteX20" fmla="*/ 2848397 w 5279177"/>
              <a:gd name="connsiteY20" fmla="*/ 3642360 h 3642360"/>
              <a:gd name="connsiteX21" fmla="*/ 2238797 w 5279177"/>
              <a:gd name="connsiteY21" fmla="*/ 3192780 h 3642360"/>
              <a:gd name="connsiteX22" fmla="*/ 2154977 w 5279177"/>
              <a:gd name="connsiteY22" fmla="*/ 2872740 h 3642360"/>
              <a:gd name="connsiteX23" fmla="*/ 1141517 w 5279177"/>
              <a:gd name="connsiteY23" fmla="*/ 3215640 h 3642360"/>
              <a:gd name="connsiteX0" fmla="*/ 1145815 w 5283475"/>
              <a:gd name="connsiteY0" fmla="*/ 3215640 h 3642360"/>
              <a:gd name="connsiteX1" fmla="*/ 833395 w 5283475"/>
              <a:gd name="connsiteY1" fmla="*/ 2042160 h 3642360"/>
              <a:gd name="connsiteX2" fmla="*/ 1549675 w 5283475"/>
              <a:gd name="connsiteY2" fmla="*/ 1798320 h 3642360"/>
              <a:gd name="connsiteX3" fmla="*/ 1305835 w 5283475"/>
              <a:gd name="connsiteY3" fmla="*/ 1280160 h 3642360"/>
              <a:gd name="connsiteX4" fmla="*/ 320315 w 5283475"/>
              <a:gd name="connsiteY4" fmla="*/ 1404620 h 3642360"/>
              <a:gd name="connsiteX5" fmla="*/ 79015 w 5283475"/>
              <a:gd name="connsiteY5" fmla="*/ 373380 h 3642360"/>
              <a:gd name="connsiteX6" fmla="*/ 673375 w 5283475"/>
              <a:gd name="connsiteY6" fmla="*/ 45720 h 3642360"/>
              <a:gd name="connsiteX7" fmla="*/ 1793515 w 5283475"/>
              <a:gd name="connsiteY7" fmla="*/ 0 h 3642360"/>
              <a:gd name="connsiteX8" fmla="*/ 2258335 w 5283475"/>
              <a:gd name="connsiteY8" fmla="*/ 655320 h 3642360"/>
              <a:gd name="connsiteX9" fmla="*/ 1656355 w 5283475"/>
              <a:gd name="connsiteY9" fmla="*/ 1234440 h 3642360"/>
              <a:gd name="connsiteX10" fmla="*/ 1816375 w 5283475"/>
              <a:gd name="connsiteY10" fmla="*/ 1645920 h 3642360"/>
              <a:gd name="connsiteX11" fmla="*/ 2608855 w 5283475"/>
              <a:gd name="connsiteY11" fmla="*/ 1943100 h 3642360"/>
              <a:gd name="connsiteX12" fmla="*/ 2784115 w 5283475"/>
              <a:gd name="connsiteY12" fmla="*/ 1988820 h 3642360"/>
              <a:gd name="connsiteX13" fmla="*/ 2852695 w 5283475"/>
              <a:gd name="connsiteY13" fmla="*/ 2072640 h 3642360"/>
              <a:gd name="connsiteX14" fmla="*/ 3340375 w 5283475"/>
              <a:gd name="connsiteY14" fmla="*/ 1790700 h 3642360"/>
              <a:gd name="connsiteX15" fmla="*/ 3645175 w 5283475"/>
              <a:gd name="connsiteY15" fmla="*/ 746760 h 3642360"/>
              <a:gd name="connsiteX16" fmla="*/ 4833895 w 5283475"/>
              <a:gd name="connsiteY16" fmla="*/ 502920 h 3642360"/>
              <a:gd name="connsiteX17" fmla="*/ 5283475 w 5283475"/>
              <a:gd name="connsiteY17" fmla="*/ 1310640 h 3642360"/>
              <a:gd name="connsiteX18" fmla="*/ 4087135 w 5283475"/>
              <a:gd name="connsiteY18" fmla="*/ 2209800 h 3642360"/>
              <a:gd name="connsiteX19" fmla="*/ 3789955 w 5283475"/>
              <a:gd name="connsiteY19" fmla="*/ 3086100 h 3642360"/>
              <a:gd name="connsiteX20" fmla="*/ 2852695 w 5283475"/>
              <a:gd name="connsiteY20" fmla="*/ 3642360 h 3642360"/>
              <a:gd name="connsiteX21" fmla="*/ 2243095 w 5283475"/>
              <a:gd name="connsiteY21" fmla="*/ 3192780 h 3642360"/>
              <a:gd name="connsiteX22" fmla="*/ 2159275 w 5283475"/>
              <a:gd name="connsiteY22" fmla="*/ 2872740 h 3642360"/>
              <a:gd name="connsiteX23" fmla="*/ 1145815 w 5283475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01327 w 5276302"/>
              <a:gd name="connsiteY0" fmla="*/ 3215640 h 3662604"/>
              <a:gd name="connsiteX1" fmla="*/ 788907 w 5276302"/>
              <a:gd name="connsiteY1" fmla="*/ 2042160 h 3662604"/>
              <a:gd name="connsiteX2" fmla="*/ 1505187 w 5276302"/>
              <a:gd name="connsiteY2" fmla="*/ 1798320 h 3662604"/>
              <a:gd name="connsiteX3" fmla="*/ 1261347 w 5276302"/>
              <a:gd name="connsiteY3" fmla="*/ 1280160 h 3662604"/>
              <a:gd name="connsiteX4" fmla="*/ 275827 w 5276302"/>
              <a:gd name="connsiteY4" fmla="*/ 1404620 h 3662604"/>
              <a:gd name="connsiteX5" fmla="*/ 57387 w 5276302"/>
              <a:gd name="connsiteY5" fmla="*/ 403860 h 3662604"/>
              <a:gd name="connsiteX6" fmla="*/ 628887 w 5276302"/>
              <a:gd name="connsiteY6" fmla="*/ 45720 h 3662604"/>
              <a:gd name="connsiteX7" fmla="*/ 1749027 w 5276302"/>
              <a:gd name="connsiteY7" fmla="*/ 0 h 3662604"/>
              <a:gd name="connsiteX8" fmla="*/ 2224007 w 5276302"/>
              <a:gd name="connsiteY8" fmla="*/ 721360 h 3662604"/>
              <a:gd name="connsiteX9" fmla="*/ 1611867 w 5276302"/>
              <a:gd name="connsiteY9" fmla="*/ 1234440 h 3662604"/>
              <a:gd name="connsiteX10" fmla="*/ 1771887 w 5276302"/>
              <a:gd name="connsiteY10" fmla="*/ 1645920 h 3662604"/>
              <a:gd name="connsiteX11" fmla="*/ 2564367 w 5276302"/>
              <a:gd name="connsiteY11" fmla="*/ 1943100 h 3662604"/>
              <a:gd name="connsiteX12" fmla="*/ 2739627 w 5276302"/>
              <a:gd name="connsiteY12" fmla="*/ 1988820 h 3662604"/>
              <a:gd name="connsiteX13" fmla="*/ 2808207 w 5276302"/>
              <a:gd name="connsiteY13" fmla="*/ 2072640 h 3662604"/>
              <a:gd name="connsiteX14" fmla="*/ 3295887 w 5276302"/>
              <a:gd name="connsiteY14" fmla="*/ 1790700 h 3662604"/>
              <a:gd name="connsiteX15" fmla="*/ 3600687 w 5276302"/>
              <a:gd name="connsiteY15" fmla="*/ 746760 h 3662604"/>
              <a:gd name="connsiteX16" fmla="*/ 4855447 w 5276302"/>
              <a:gd name="connsiteY16" fmla="*/ 447040 h 3662604"/>
              <a:gd name="connsiteX17" fmla="*/ 5238987 w 5276302"/>
              <a:gd name="connsiteY17" fmla="*/ 1310640 h 3662604"/>
              <a:gd name="connsiteX18" fmla="*/ 4042647 w 5276302"/>
              <a:gd name="connsiteY18" fmla="*/ 2209800 h 3662604"/>
              <a:gd name="connsiteX19" fmla="*/ 3745467 w 5276302"/>
              <a:gd name="connsiteY19" fmla="*/ 3086100 h 3662604"/>
              <a:gd name="connsiteX20" fmla="*/ 2808207 w 5276302"/>
              <a:gd name="connsiteY20" fmla="*/ 3642360 h 3662604"/>
              <a:gd name="connsiteX21" fmla="*/ 2198607 w 5276302"/>
              <a:gd name="connsiteY21" fmla="*/ 3192780 h 3662604"/>
              <a:gd name="connsiteX22" fmla="*/ 2114787 w 5276302"/>
              <a:gd name="connsiteY22" fmla="*/ 2872740 h 3662604"/>
              <a:gd name="connsiteX23" fmla="*/ 1101327 w 5276302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1912" h="3662604">
                <a:moveTo>
                  <a:pt x="1116937" y="3215640"/>
                </a:moveTo>
                <a:cubicBezTo>
                  <a:pt x="479397" y="2677160"/>
                  <a:pt x="710537" y="2407920"/>
                  <a:pt x="804517" y="2042160"/>
                </a:cubicBezTo>
                <a:cubicBezTo>
                  <a:pt x="1058517" y="1849120"/>
                  <a:pt x="1271877" y="1808480"/>
                  <a:pt x="1520797" y="1798320"/>
                </a:cubicBezTo>
                <a:lnTo>
                  <a:pt x="1276957" y="1280160"/>
                </a:lnTo>
                <a:cubicBezTo>
                  <a:pt x="885797" y="1541780"/>
                  <a:pt x="469237" y="1559560"/>
                  <a:pt x="291437" y="1404620"/>
                </a:cubicBezTo>
                <a:cubicBezTo>
                  <a:pt x="-71783" y="1094740"/>
                  <a:pt x="-37493" y="792480"/>
                  <a:pt x="84427" y="434340"/>
                </a:cubicBezTo>
                <a:cubicBezTo>
                  <a:pt x="163167" y="193040"/>
                  <a:pt x="476857" y="68580"/>
                  <a:pt x="644497" y="45720"/>
                </a:cubicBezTo>
                <a:lnTo>
                  <a:pt x="1764637" y="0"/>
                </a:lnTo>
                <a:cubicBezTo>
                  <a:pt x="2224377" y="96520"/>
                  <a:pt x="2262477" y="568960"/>
                  <a:pt x="2239617" y="721360"/>
                </a:cubicBezTo>
                <a:cubicBezTo>
                  <a:pt x="2206597" y="1076960"/>
                  <a:pt x="1884017" y="1153160"/>
                  <a:pt x="1627477" y="1234440"/>
                </a:cubicBezTo>
                <a:lnTo>
                  <a:pt x="1787497" y="1645920"/>
                </a:lnTo>
                <a:cubicBezTo>
                  <a:pt x="2163417" y="1343660"/>
                  <a:pt x="2646017" y="1742440"/>
                  <a:pt x="2579977" y="1943100"/>
                </a:cubicBezTo>
                <a:lnTo>
                  <a:pt x="2755237" y="1988820"/>
                </a:lnTo>
                <a:lnTo>
                  <a:pt x="2823817" y="2072640"/>
                </a:lnTo>
                <a:cubicBezTo>
                  <a:pt x="2960977" y="1882140"/>
                  <a:pt x="3133697" y="1778000"/>
                  <a:pt x="3311497" y="1790700"/>
                </a:cubicBezTo>
                <a:cubicBezTo>
                  <a:pt x="3123537" y="1341120"/>
                  <a:pt x="3301337" y="993140"/>
                  <a:pt x="3616297" y="746760"/>
                </a:cubicBezTo>
                <a:cubicBezTo>
                  <a:pt x="4078577" y="401320"/>
                  <a:pt x="4617057" y="304800"/>
                  <a:pt x="4871057" y="447040"/>
                </a:cubicBezTo>
                <a:cubicBezTo>
                  <a:pt x="5354504" y="714587"/>
                  <a:pt x="5319790" y="1159933"/>
                  <a:pt x="5254597" y="1310640"/>
                </a:cubicBezTo>
                <a:cubicBezTo>
                  <a:pt x="5059017" y="1854200"/>
                  <a:pt x="4523077" y="2138680"/>
                  <a:pt x="4058257" y="2209800"/>
                </a:cubicBezTo>
                <a:cubicBezTo>
                  <a:pt x="4228437" y="2567940"/>
                  <a:pt x="4012537" y="2854960"/>
                  <a:pt x="3761077" y="3086100"/>
                </a:cubicBezTo>
                <a:cubicBezTo>
                  <a:pt x="3611217" y="3495040"/>
                  <a:pt x="3151477" y="3736340"/>
                  <a:pt x="2823817" y="3642360"/>
                </a:cubicBezTo>
                <a:cubicBezTo>
                  <a:pt x="2549497" y="3629660"/>
                  <a:pt x="2320897" y="3423920"/>
                  <a:pt x="2214217" y="3192780"/>
                </a:cubicBezTo>
                <a:cubicBezTo>
                  <a:pt x="2186277" y="3086100"/>
                  <a:pt x="2148177" y="2994660"/>
                  <a:pt x="2130397" y="2872740"/>
                </a:cubicBezTo>
                <a:cubicBezTo>
                  <a:pt x="1726537" y="3342640"/>
                  <a:pt x="1469997" y="3324860"/>
                  <a:pt x="1116937" y="3215640"/>
                </a:cubicBezTo>
                <a:close/>
              </a:path>
            </a:pathLst>
          </a:custGeom>
          <a:noFill/>
          <a:ln w="76200" cap="rnd">
            <a:solidFill>
              <a:srgbClr val="A4D2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5286" y="4308576"/>
            <a:ext cx="1720195" cy="1124451"/>
          </a:xfrm>
          <a:custGeom>
            <a:avLst/>
            <a:gdLst>
              <a:gd name="connsiteX0" fmla="*/ 0 w 1720195"/>
              <a:gd name="connsiteY0" fmla="*/ 0 h 1124451"/>
              <a:gd name="connsiteX1" fmla="*/ 1720195 w 1720195"/>
              <a:gd name="connsiteY1" fmla="*/ 0 h 1124451"/>
              <a:gd name="connsiteX2" fmla="*/ 1720195 w 1720195"/>
              <a:gd name="connsiteY2" fmla="*/ 1124451 h 1124451"/>
              <a:gd name="connsiteX3" fmla="*/ 0 w 1720195"/>
              <a:gd name="connsiteY3" fmla="*/ 1124451 h 1124451"/>
              <a:gd name="connsiteX4" fmla="*/ 0 w 1720195"/>
              <a:gd name="connsiteY4" fmla="*/ 0 h 1124451"/>
              <a:gd name="connsiteX0" fmla="*/ 0 w 1720195"/>
              <a:gd name="connsiteY0" fmla="*/ 2 h 1124453"/>
              <a:gd name="connsiteX1" fmla="*/ 359144 w 1720195"/>
              <a:gd name="connsiteY1" fmla="*/ 438686 h 1124453"/>
              <a:gd name="connsiteX2" fmla="*/ 1720195 w 1720195"/>
              <a:gd name="connsiteY2" fmla="*/ 2 h 1124453"/>
              <a:gd name="connsiteX3" fmla="*/ 1720195 w 1720195"/>
              <a:gd name="connsiteY3" fmla="*/ 1124453 h 1124453"/>
              <a:gd name="connsiteX4" fmla="*/ 0 w 1720195"/>
              <a:gd name="connsiteY4" fmla="*/ 1124453 h 1124453"/>
              <a:gd name="connsiteX5" fmla="*/ 0 w 1720195"/>
              <a:gd name="connsiteY5" fmla="*/ 2 h 1124453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83044 w 1720195"/>
              <a:gd name="connsiteY2" fmla="*/ 57203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195" h="1124451">
                <a:moveTo>
                  <a:pt x="0" y="0"/>
                </a:moveTo>
                <a:cubicBezTo>
                  <a:pt x="192105" y="197028"/>
                  <a:pt x="178469" y="386436"/>
                  <a:pt x="359144" y="438684"/>
                </a:cubicBezTo>
                <a:cubicBezTo>
                  <a:pt x="575044" y="569494"/>
                  <a:pt x="794754" y="566954"/>
                  <a:pt x="1025894" y="488214"/>
                </a:cubicBezTo>
                <a:cubicBezTo>
                  <a:pt x="1141464" y="405664"/>
                  <a:pt x="1287514" y="254534"/>
                  <a:pt x="1403084" y="171984"/>
                </a:cubicBezTo>
                <a:cubicBezTo>
                  <a:pt x="1485928" y="335636"/>
                  <a:pt x="1599251" y="701218"/>
                  <a:pt x="1701145" y="708660"/>
                </a:cubicBezTo>
                <a:lnTo>
                  <a:pt x="1720195" y="1124451"/>
                </a:lnTo>
                <a:lnTo>
                  <a:pt x="0" y="1124451"/>
                </a:lnTo>
                <a:lnTo>
                  <a:pt x="0" y="0"/>
                </a:lnTo>
                <a:close/>
              </a:path>
            </a:pathLst>
          </a:cu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605138" y="485129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RASSOR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533814" y="1054041"/>
            <a:ext cx="168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E2737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esearch </a:t>
            </a:r>
            <a:r>
              <a:rPr lang="en-US" sz="1600" b="1">
                <a:latin typeface="MS PGothic" panose="020B0600070205080204" pitchFamily="34" charset="-128"/>
                <a:ea typeface="MS PGothic" panose="020B0600070205080204" pitchFamily="34" charset="-128"/>
              </a:rPr>
              <a:t>and</a:t>
            </a:r>
          </a:p>
          <a:p>
            <a:r>
              <a:rPr lang="en-US" sz="3200" b="1">
                <a:solidFill>
                  <a:srgbClr val="EE2737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ducation</a:t>
            </a:r>
          </a:p>
          <a:p>
            <a:r>
              <a:rPr lang="en-US" sz="2000" b="1">
                <a:latin typeface="MS PGothic" panose="020B0600070205080204" pitchFamily="34" charset="-128"/>
                <a:ea typeface="MS PGothic" panose="020B0600070205080204" pitchFamily="34" charset="-128"/>
              </a:rPr>
              <a:t>-</a:t>
            </a:r>
            <a:endParaRPr lang="en-US" sz="2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51105" y="2999071"/>
            <a:ext cx="3270358" cy="2014377"/>
          </a:xfrm>
          <a:custGeom>
            <a:avLst/>
            <a:gdLst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584960 w 3176016"/>
              <a:gd name="connsiteY45" fmla="*/ 1816608 h 1877568"/>
              <a:gd name="connsiteX46" fmla="*/ 1383792 w 3176016"/>
              <a:gd name="connsiteY46" fmla="*/ 1877568 h 1877568"/>
              <a:gd name="connsiteX47" fmla="*/ 1139952 w 3176016"/>
              <a:gd name="connsiteY47" fmla="*/ 1792224 h 1877568"/>
              <a:gd name="connsiteX48" fmla="*/ 1042416 w 3176016"/>
              <a:gd name="connsiteY48" fmla="*/ 1694688 h 1877568"/>
              <a:gd name="connsiteX49" fmla="*/ 993648 w 3176016"/>
              <a:gd name="connsiteY49" fmla="*/ 1530096 h 1877568"/>
              <a:gd name="connsiteX50" fmla="*/ 938784 w 3176016"/>
              <a:gd name="connsiteY50" fmla="*/ 1426464 h 1877568"/>
              <a:gd name="connsiteX51" fmla="*/ 822960 w 3176016"/>
              <a:gd name="connsiteY51" fmla="*/ 1377696 h 1877568"/>
              <a:gd name="connsiteX52" fmla="*/ 755904 w 3176016"/>
              <a:gd name="connsiteY52" fmla="*/ 1316736 h 1877568"/>
              <a:gd name="connsiteX53" fmla="*/ 603504 w 3176016"/>
              <a:gd name="connsiteY53" fmla="*/ 1316736 h 1877568"/>
              <a:gd name="connsiteX54" fmla="*/ 493776 w 3176016"/>
              <a:gd name="connsiteY54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584960 w 3176016"/>
              <a:gd name="connsiteY45" fmla="*/ 1816608 h 1877568"/>
              <a:gd name="connsiteX46" fmla="*/ 1383792 w 3176016"/>
              <a:gd name="connsiteY46" fmla="*/ 1877568 h 1877568"/>
              <a:gd name="connsiteX47" fmla="*/ 1139952 w 3176016"/>
              <a:gd name="connsiteY47" fmla="*/ 1792224 h 1877568"/>
              <a:gd name="connsiteX48" fmla="*/ 993648 w 3176016"/>
              <a:gd name="connsiteY48" fmla="*/ 1530096 h 1877568"/>
              <a:gd name="connsiteX49" fmla="*/ 938784 w 3176016"/>
              <a:gd name="connsiteY49" fmla="*/ 1426464 h 1877568"/>
              <a:gd name="connsiteX50" fmla="*/ 822960 w 3176016"/>
              <a:gd name="connsiteY50" fmla="*/ 1377696 h 1877568"/>
              <a:gd name="connsiteX51" fmla="*/ 755904 w 3176016"/>
              <a:gd name="connsiteY51" fmla="*/ 1316736 h 1877568"/>
              <a:gd name="connsiteX52" fmla="*/ 603504 w 3176016"/>
              <a:gd name="connsiteY52" fmla="*/ 1316736 h 1877568"/>
              <a:gd name="connsiteX53" fmla="*/ 493776 w 3176016"/>
              <a:gd name="connsiteY53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584960 w 3176016"/>
              <a:gd name="connsiteY45" fmla="*/ 1816608 h 1877568"/>
              <a:gd name="connsiteX46" fmla="*/ 1383792 w 3176016"/>
              <a:gd name="connsiteY46" fmla="*/ 1877568 h 1877568"/>
              <a:gd name="connsiteX47" fmla="*/ 993648 w 3176016"/>
              <a:gd name="connsiteY47" fmla="*/ 1530096 h 1877568"/>
              <a:gd name="connsiteX48" fmla="*/ 938784 w 3176016"/>
              <a:gd name="connsiteY48" fmla="*/ 1426464 h 1877568"/>
              <a:gd name="connsiteX49" fmla="*/ 822960 w 3176016"/>
              <a:gd name="connsiteY49" fmla="*/ 1377696 h 1877568"/>
              <a:gd name="connsiteX50" fmla="*/ 755904 w 3176016"/>
              <a:gd name="connsiteY50" fmla="*/ 1316736 h 1877568"/>
              <a:gd name="connsiteX51" fmla="*/ 603504 w 3176016"/>
              <a:gd name="connsiteY51" fmla="*/ 1316736 h 1877568"/>
              <a:gd name="connsiteX52" fmla="*/ 493776 w 3176016"/>
              <a:gd name="connsiteY52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383792 w 3176016"/>
              <a:gd name="connsiteY45" fmla="*/ 1877568 h 1877568"/>
              <a:gd name="connsiteX46" fmla="*/ 993648 w 3176016"/>
              <a:gd name="connsiteY46" fmla="*/ 1530096 h 1877568"/>
              <a:gd name="connsiteX47" fmla="*/ 938784 w 3176016"/>
              <a:gd name="connsiteY47" fmla="*/ 1426464 h 1877568"/>
              <a:gd name="connsiteX48" fmla="*/ 822960 w 3176016"/>
              <a:gd name="connsiteY48" fmla="*/ 1377696 h 1877568"/>
              <a:gd name="connsiteX49" fmla="*/ 755904 w 3176016"/>
              <a:gd name="connsiteY49" fmla="*/ 1316736 h 1877568"/>
              <a:gd name="connsiteX50" fmla="*/ 603504 w 3176016"/>
              <a:gd name="connsiteY50" fmla="*/ 1316736 h 1877568"/>
              <a:gd name="connsiteX51" fmla="*/ 493776 w 3176016"/>
              <a:gd name="connsiteY51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741"/>
              <a:gd name="connsiteX1" fmla="*/ 256032 w 3176016"/>
              <a:gd name="connsiteY1" fmla="*/ 896112 h 1877741"/>
              <a:gd name="connsiteX2" fmla="*/ 36576 w 3176016"/>
              <a:gd name="connsiteY2" fmla="*/ 719328 h 1877741"/>
              <a:gd name="connsiteX3" fmla="*/ 0 w 3176016"/>
              <a:gd name="connsiteY3" fmla="*/ 536448 h 1877741"/>
              <a:gd name="connsiteX4" fmla="*/ 115824 w 3176016"/>
              <a:gd name="connsiteY4" fmla="*/ 268224 h 1877741"/>
              <a:gd name="connsiteX5" fmla="*/ 384048 w 3176016"/>
              <a:gd name="connsiteY5" fmla="*/ 201168 h 1877741"/>
              <a:gd name="connsiteX6" fmla="*/ 579120 w 3176016"/>
              <a:gd name="connsiteY6" fmla="*/ 268224 h 1877741"/>
              <a:gd name="connsiteX7" fmla="*/ 688848 w 3176016"/>
              <a:gd name="connsiteY7" fmla="*/ 353568 h 1877741"/>
              <a:gd name="connsiteX8" fmla="*/ 810768 w 3176016"/>
              <a:gd name="connsiteY8" fmla="*/ 493776 h 1877741"/>
              <a:gd name="connsiteX9" fmla="*/ 1030224 w 3176016"/>
              <a:gd name="connsiteY9" fmla="*/ 621792 h 1877741"/>
              <a:gd name="connsiteX10" fmla="*/ 1207008 w 3176016"/>
              <a:gd name="connsiteY10" fmla="*/ 841248 h 1877741"/>
              <a:gd name="connsiteX11" fmla="*/ 1389888 w 3176016"/>
              <a:gd name="connsiteY11" fmla="*/ 950976 h 1877741"/>
              <a:gd name="connsiteX12" fmla="*/ 1591056 w 3176016"/>
              <a:gd name="connsiteY12" fmla="*/ 938784 h 1877741"/>
              <a:gd name="connsiteX13" fmla="*/ 1682496 w 3176016"/>
              <a:gd name="connsiteY13" fmla="*/ 786384 h 1877741"/>
              <a:gd name="connsiteX14" fmla="*/ 1840992 w 3176016"/>
              <a:gd name="connsiteY14" fmla="*/ 682752 h 1877741"/>
              <a:gd name="connsiteX15" fmla="*/ 1981200 w 3176016"/>
              <a:gd name="connsiteY15" fmla="*/ 719328 h 1877741"/>
              <a:gd name="connsiteX16" fmla="*/ 2097024 w 3176016"/>
              <a:gd name="connsiteY16" fmla="*/ 810768 h 1877741"/>
              <a:gd name="connsiteX17" fmla="*/ 2255520 w 3176016"/>
              <a:gd name="connsiteY17" fmla="*/ 585216 h 1877741"/>
              <a:gd name="connsiteX18" fmla="*/ 2127504 w 3176016"/>
              <a:gd name="connsiteY18" fmla="*/ 548640 h 1877741"/>
              <a:gd name="connsiteX19" fmla="*/ 2090928 w 3176016"/>
              <a:gd name="connsiteY19" fmla="*/ 463296 h 1877741"/>
              <a:gd name="connsiteX20" fmla="*/ 2084832 w 3176016"/>
              <a:gd name="connsiteY20" fmla="*/ 256032 h 1877741"/>
              <a:gd name="connsiteX21" fmla="*/ 2225040 w 3176016"/>
              <a:gd name="connsiteY21" fmla="*/ 36576 h 1877741"/>
              <a:gd name="connsiteX22" fmla="*/ 2420112 w 3176016"/>
              <a:gd name="connsiteY22" fmla="*/ 0 h 1877741"/>
              <a:gd name="connsiteX23" fmla="*/ 2572512 w 3176016"/>
              <a:gd name="connsiteY23" fmla="*/ 42672 h 1877741"/>
              <a:gd name="connsiteX24" fmla="*/ 2627376 w 3176016"/>
              <a:gd name="connsiteY24" fmla="*/ 121920 h 1877741"/>
              <a:gd name="connsiteX25" fmla="*/ 3011424 w 3176016"/>
              <a:gd name="connsiteY25" fmla="*/ 292608 h 1877741"/>
              <a:gd name="connsiteX26" fmla="*/ 3102864 w 3176016"/>
              <a:gd name="connsiteY26" fmla="*/ 371856 h 1877741"/>
              <a:gd name="connsiteX27" fmla="*/ 3176016 w 3176016"/>
              <a:gd name="connsiteY27" fmla="*/ 566928 h 1877741"/>
              <a:gd name="connsiteX28" fmla="*/ 3163824 w 3176016"/>
              <a:gd name="connsiteY28" fmla="*/ 755904 h 1877741"/>
              <a:gd name="connsiteX29" fmla="*/ 3041904 w 3176016"/>
              <a:gd name="connsiteY29" fmla="*/ 914400 h 1877741"/>
              <a:gd name="connsiteX30" fmla="*/ 2791968 w 3176016"/>
              <a:gd name="connsiteY30" fmla="*/ 926592 h 1877741"/>
              <a:gd name="connsiteX31" fmla="*/ 2621280 w 3176016"/>
              <a:gd name="connsiteY31" fmla="*/ 804672 h 1877741"/>
              <a:gd name="connsiteX32" fmla="*/ 2450592 w 3176016"/>
              <a:gd name="connsiteY32" fmla="*/ 701040 h 1877741"/>
              <a:gd name="connsiteX33" fmla="*/ 2298192 w 3176016"/>
              <a:gd name="connsiteY33" fmla="*/ 963168 h 1877741"/>
              <a:gd name="connsiteX34" fmla="*/ 2566416 w 3176016"/>
              <a:gd name="connsiteY34" fmla="*/ 1097280 h 1877741"/>
              <a:gd name="connsiteX35" fmla="*/ 2621280 w 3176016"/>
              <a:gd name="connsiteY35" fmla="*/ 1182624 h 1877741"/>
              <a:gd name="connsiteX36" fmla="*/ 2651760 w 3176016"/>
              <a:gd name="connsiteY36" fmla="*/ 1353312 h 1877741"/>
              <a:gd name="connsiteX37" fmla="*/ 2621280 w 3176016"/>
              <a:gd name="connsiteY37" fmla="*/ 1487424 h 1877741"/>
              <a:gd name="connsiteX38" fmla="*/ 2511552 w 3176016"/>
              <a:gd name="connsiteY38" fmla="*/ 1609344 h 1877741"/>
              <a:gd name="connsiteX39" fmla="*/ 2389632 w 3176016"/>
              <a:gd name="connsiteY39" fmla="*/ 1676400 h 1877741"/>
              <a:gd name="connsiteX40" fmla="*/ 2212848 w 3176016"/>
              <a:gd name="connsiteY40" fmla="*/ 1706880 h 1877741"/>
              <a:gd name="connsiteX41" fmla="*/ 2011680 w 3176016"/>
              <a:gd name="connsiteY41" fmla="*/ 1633728 h 1877741"/>
              <a:gd name="connsiteX42" fmla="*/ 1920240 w 3176016"/>
              <a:gd name="connsiteY42" fmla="*/ 1499616 h 1877741"/>
              <a:gd name="connsiteX43" fmla="*/ 1816608 w 3176016"/>
              <a:gd name="connsiteY43" fmla="*/ 1481328 h 1877741"/>
              <a:gd name="connsiteX44" fmla="*/ 1383792 w 3176016"/>
              <a:gd name="connsiteY44" fmla="*/ 1877568 h 1877741"/>
              <a:gd name="connsiteX45" fmla="*/ 993648 w 3176016"/>
              <a:gd name="connsiteY45" fmla="*/ 1530096 h 1877741"/>
              <a:gd name="connsiteX46" fmla="*/ 938784 w 3176016"/>
              <a:gd name="connsiteY46" fmla="*/ 1426464 h 1877741"/>
              <a:gd name="connsiteX47" fmla="*/ 822960 w 3176016"/>
              <a:gd name="connsiteY47" fmla="*/ 1377696 h 1877741"/>
              <a:gd name="connsiteX48" fmla="*/ 755904 w 3176016"/>
              <a:gd name="connsiteY48" fmla="*/ 1316736 h 1877741"/>
              <a:gd name="connsiteX49" fmla="*/ 603504 w 3176016"/>
              <a:gd name="connsiteY49" fmla="*/ 1316736 h 1877741"/>
              <a:gd name="connsiteX50" fmla="*/ 493776 w 3176016"/>
              <a:gd name="connsiteY50" fmla="*/ 1207008 h 1877741"/>
              <a:gd name="connsiteX0" fmla="*/ 493776 w 3176016"/>
              <a:gd name="connsiteY0" fmla="*/ 1207008 h 1880577"/>
              <a:gd name="connsiteX1" fmla="*/ 256032 w 3176016"/>
              <a:gd name="connsiteY1" fmla="*/ 896112 h 1880577"/>
              <a:gd name="connsiteX2" fmla="*/ 36576 w 3176016"/>
              <a:gd name="connsiteY2" fmla="*/ 719328 h 1880577"/>
              <a:gd name="connsiteX3" fmla="*/ 0 w 3176016"/>
              <a:gd name="connsiteY3" fmla="*/ 536448 h 1880577"/>
              <a:gd name="connsiteX4" fmla="*/ 115824 w 3176016"/>
              <a:gd name="connsiteY4" fmla="*/ 268224 h 1880577"/>
              <a:gd name="connsiteX5" fmla="*/ 384048 w 3176016"/>
              <a:gd name="connsiteY5" fmla="*/ 201168 h 1880577"/>
              <a:gd name="connsiteX6" fmla="*/ 579120 w 3176016"/>
              <a:gd name="connsiteY6" fmla="*/ 268224 h 1880577"/>
              <a:gd name="connsiteX7" fmla="*/ 688848 w 3176016"/>
              <a:gd name="connsiteY7" fmla="*/ 353568 h 1880577"/>
              <a:gd name="connsiteX8" fmla="*/ 810768 w 3176016"/>
              <a:gd name="connsiteY8" fmla="*/ 493776 h 1880577"/>
              <a:gd name="connsiteX9" fmla="*/ 1030224 w 3176016"/>
              <a:gd name="connsiteY9" fmla="*/ 621792 h 1880577"/>
              <a:gd name="connsiteX10" fmla="*/ 1207008 w 3176016"/>
              <a:gd name="connsiteY10" fmla="*/ 841248 h 1880577"/>
              <a:gd name="connsiteX11" fmla="*/ 1389888 w 3176016"/>
              <a:gd name="connsiteY11" fmla="*/ 950976 h 1880577"/>
              <a:gd name="connsiteX12" fmla="*/ 1591056 w 3176016"/>
              <a:gd name="connsiteY12" fmla="*/ 938784 h 1880577"/>
              <a:gd name="connsiteX13" fmla="*/ 1682496 w 3176016"/>
              <a:gd name="connsiteY13" fmla="*/ 786384 h 1880577"/>
              <a:gd name="connsiteX14" fmla="*/ 1840992 w 3176016"/>
              <a:gd name="connsiteY14" fmla="*/ 682752 h 1880577"/>
              <a:gd name="connsiteX15" fmla="*/ 1981200 w 3176016"/>
              <a:gd name="connsiteY15" fmla="*/ 719328 h 1880577"/>
              <a:gd name="connsiteX16" fmla="*/ 2097024 w 3176016"/>
              <a:gd name="connsiteY16" fmla="*/ 810768 h 1880577"/>
              <a:gd name="connsiteX17" fmla="*/ 2255520 w 3176016"/>
              <a:gd name="connsiteY17" fmla="*/ 585216 h 1880577"/>
              <a:gd name="connsiteX18" fmla="*/ 2127504 w 3176016"/>
              <a:gd name="connsiteY18" fmla="*/ 548640 h 1880577"/>
              <a:gd name="connsiteX19" fmla="*/ 2090928 w 3176016"/>
              <a:gd name="connsiteY19" fmla="*/ 463296 h 1880577"/>
              <a:gd name="connsiteX20" fmla="*/ 2084832 w 3176016"/>
              <a:gd name="connsiteY20" fmla="*/ 256032 h 1880577"/>
              <a:gd name="connsiteX21" fmla="*/ 2225040 w 3176016"/>
              <a:gd name="connsiteY21" fmla="*/ 36576 h 1880577"/>
              <a:gd name="connsiteX22" fmla="*/ 2420112 w 3176016"/>
              <a:gd name="connsiteY22" fmla="*/ 0 h 1880577"/>
              <a:gd name="connsiteX23" fmla="*/ 2572512 w 3176016"/>
              <a:gd name="connsiteY23" fmla="*/ 42672 h 1880577"/>
              <a:gd name="connsiteX24" fmla="*/ 2627376 w 3176016"/>
              <a:gd name="connsiteY24" fmla="*/ 121920 h 1880577"/>
              <a:gd name="connsiteX25" fmla="*/ 3011424 w 3176016"/>
              <a:gd name="connsiteY25" fmla="*/ 292608 h 1880577"/>
              <a:gd name="connsiteX26" fmla="*/ 3102864 w 3176016"/>
              <a:gd name="connsiteY26" fmla="*/ 371856 h 1880577"/>
              <a:gd name="connsiteX27" fmla="*/ 3176016 w 3176016"/>
              <a:gd name="connsiteY27" fmla="*/ 566928 h 1880577"/>
              <a:gd name="connsiteX28" fmla="*/ 3163824 w 3176016"/>
              <a:gd name="connsiteY28" fmla="*/ 755904 h 1880577"/>
              <a:gd name="connsiteX29" fmla="*/ 3041904 w 3176016"/>
              <a:gd name="connsiteY29" fmla="*/ 914400 h 1880577"/>
              <a:gd name="connsiteX30" fmla="*/ 2791968 w 3176016"/>
              <a:gd name="connsiteY30" fmla="*/ 926592 h 1880577"/>
              <a:gd name="connsiteX31" fmla="*/ 2621280 w 3176016"/>
              <a:gd name="connsiteY31" fmla="*/ 804672 h 1880577"/>
              <a:gd name="connsiteX32" fmla="*/ 2450592 w 3176016"/>
              <a:gd name="connsiteY32" fmla="*/ 701040 h 1880577"/>
              <a:gd name="connsiteX33" fmla="*/ 2298192 w 3176016"/>
              <a:gd name="connsiteY33" fmla="*/ 963168 h 1880577"/>
              <a:gd name="connsiteX34" fmla="*/ 2566416 w 3176016"/>
              <a:gd name="connsiteY34" fmla="*/ 1097280 h 1880577"/>
              <a:gd name="connsiteX35" fmla="*/ 2621280 w 3176016"/>
              <a:gd name="connsiteY35" fmla="*/ 1182624 h 1880577"/>
              <a:gd name="connsiteX36" fmla="*/ 2651760 w 3176016"/>
              <a:gd name="connsiteY36" fmla="*/ 1353312 h 1880577"/>
              <a:gd name="connsiteX37" fmla="*/ 2621280 w 3176016"/>
              <a:gd name="connsiteY37" fmla="*/ 1487424 h 1880577"/>
              <a:gd name="connsiteX38" fmla="*/ 2511552 w 3176016"/>
              <a:gd name="connsiteY38" fmla="*/ 1609344 h 1880577"/>
              <a:gd name="connsiteX39" fmla="*/ 2389632 w 3176016"/>
              <a:gd name="connsiteY39" fmla="*/ 1676400 h 1880577"/>
              <a:gd name="connsiteX40" fmla="*/ 2212848 w 3176016"/>
              <a:gd name="connsiteY40" fmla="*/ 1706880 h 1880577"/>
              <a:gd name="connsiteX41" fmla="*/ 2011680 w 3176016"/>
              <a:gd name="connsiteY41" fmla="*/ 1633728 h 1880577"/>
              <a:gd name="connsiteX42" fmla="*/ 1920240 w 3176016"/>
              <a:gd name="connsiteY42" fmla="*/ 1499616 h 1880577"/>
              <a:gd name="connsiteX43" fmla="*/ 1816608 w 3176016"/>
              <a:gd name="connsiteY43" fmla="*/ 1481328 h 1880577"/>
              <a:gd name="connsiteX44" fmla="*/ 1383792 w 3176016"/>
              <a:gd name="connsiteY44" fmla="*/ 1877568 h 1880577"/>
              <a:gd name="connsiteX45" fmla="*/ 993648 w 3176016"/>
              <a:gd name="connsiteY45" fmla="*/ 1530096 h 1880577"/>
              <a:gd name="connsiteX46" fmla="*/ 938784 w 3176016"/>
              <a:gd name="connsiteY46" fmla="*/ 1426464 h 1880577"/>
              <a:gd name="connsiteX47" fmla="*/ 822960 w 3176016"/>
              <a:gd name="connsiteY47" fmla="*/ 1377696 h 1880577"/>
              <a:gd name="connsiteX48" fmla="*/ 755904 w 3176016"/>
              <a:gd name="connsiteY48" fmla="*/ 1316736 h 1880577"/>
              <a:gd name="connsiteX49" fmla="*/ 603504 w 3176016"/>
              <a:gd name="connsiteY49" fmla="*/ 1316736 h 1880577"/>
              <a:gd name="connsiteX50" fmla="*/ 493776 w 3176016"/>
              <a:gd name="connsiteY50" fmla="*/ 1207008 h 1880577"/>
              <a:gd name="connsiteX0" fmla="*/ 493776 w 3176016"/>
              <a:gd name="connsiteY0" fmla="*/ 1207008 h 1884329"/>
              <a:gd name="connsiteX1" fmla="*/ 256032 w 3176016"/>
              <a:gd name="connsiteY1" fmla="*/ 896112 h 1884329"/>
              <a:gd name="connsiteX2" fmla="*/ 36576 w 3176016"/>
              <a:gd name="connsiteY2" fmla="*/ 719328 h 1884329"/>
              <a:gd name="connsiteX3" fmla="*/ 0 w 3176016"/>
              <a:gd name="connsiteY3" fmla="*/ 536448 h 1884329"/>
              <a:gd name="connsiteX4" fmla="*/ 115824 w 3176016"/>
              <a:gd name="connsiteY4" fmla="*/ 268224 h 1884329"/>
              <a:gd name="connsiteX5" fmla="*/ 384048 w 3176016"/>
              <a:gd name="connsiteY5" fmla="*/ 201168 h 1884329"/>
              <a:gd name="connsiteX6" fmla="*/ 579120 w 3176016"/>
              <a:gd name="connsiteY6" fmla="*/ 268224 h 1884329"/>
              <a:gd name="connsiteX7" fmla="*/ 688848 w 3176016"/>
              <a:gd name="connsiteY7" fmla="*/ 353568 h 1884329"/>
              <a:gd name="connsiteX8" fmla="*/ 810768 w 3176016"/>
              <a:gd name="connsiteY8" fmla="*/ 493776 h 1884329"/>
              <a:gd name="connsiteX9" fmla="*/ 1030224 w 3176016"/>
              <a:gd name="connsiteY9" fmla="*/ 621792 h 1884329"/>
              <a:gd name="connsiteX10" fmla="*/ 1207008 w 3176016"/>
              <a:gd name="connsiteY10" fmla="*/ 841248 h 1884329"/>
              <a:gd name="connsiteX11" fmla="*/ 1389888 w 3176016"/>
              <a:gd name="connsiteY11" fmla="*/ 950976 h 1884329"/>
              <a:gd name="connsiteX12" fmla="*/ 1591056 w 3176016"/>
              <a:gd name="connsiteY12" fmla="*/ 938784 h 1884329"/>
              <a:gd name="connsiteX13" fmla="*/ 1682496 w 3176016"/>
              <a:gd name="connsiteY13" fmla="*/ 786384 h 1884329"/>
              <a:gd name="connsiteX14" fmla="*/ 1840992 w 3176016"/>
              <a:gd name="connsiteY14" fmla="*/ 682752 h 1884329"/>
              <a:gd name="connsiteX15" fmla="*/ 1981200 w 3176016"/>
              <a:gd name="connsiteY15" fmla="*/ 719328 h 1884329"/>
              <a:gd name="connsiteX16" fmla="*/ 2097024 w 3176016"/>
              <a:gd name="connsiteY16" fmla="*/ 810768 h 1884329"/>
              <a:gd name="connsiteX17" fmla="*/ 2255520 w 3176016"/>
              <a:gd name="connsiteY17" fmla="*/ 585216 h 1884329"/>
              <a:gd name="connsiteX18" fmla="*/ 2127504 w 3176016"/>
              <a:gd name="connsiteY18" fmla="*/ 548640 h 1884329"/>
              <a:gd name="connsiteX19" fmla="*/ 2090928 w 3176016"/>
              <a:gd name="connsiteY19" fmla="*/ 463296 h 1884329"/>
              <a:gd name="connsiteX20" fmla="*/ 2084832 w 3176016"/>
              <a:gd name="connsiteY20" fmla="*/ 256032 h 1884329"/>
              <a:gd name="connsiteX21" fmla="*/ 2225040 w 3176016"/>
              <a:gd name="connsiteY21" fmla="*/ 36576 h 1884329"/>
              <a:gd name="connsiteX22" fmla="*/ 2420112 w 3176016"/>
              <a:gd name="connsiteY22" fmla="*/ 0 h 1884329"/>
              <a:gd name="connsiteX23" fmla="*/ 2572512 w 3176016"/>
              <a:gd name="connsiteY23" fmla="*/ 42672 h 1884329"/>
              <a:gd name="connsiteX24" fmla="*/ 2627376 w 3176016"/>
              <a:gd name="connsiteY24" fmla="*/ 121920 h 1884329"/>
              <a:gd name="connsiteX25" fmla="*/ 3011424 w 3176016"/>
              <a:gd name="connsiteY25" fmla="*/ 292608 h 1884329"/>
              <a:gd name="connsiteX26" fmla="*/ 3102864 w 3176016"/>
              <a:gd name="connsiteY26" fmla="*/ 371856 h 1884329"/>
              <a:gd name="connsiteX27" fmla="*/ 3176016 w 3176016"/>
              <a:gd name="connsiteY27" fmla="*/ 566928 h 1884329"/>
              <a:gd name="connsiteX28" fmla="*/ 3163824 w 3176016"/>
              <a:gd name="connsiteY28" fmla="*/ 755904 h 1884329"/>
              <a:gd name="connsiteX29" fmla="*/ 3041904 w 3176016"/>
              <a:gd name="connsiteY29" fmla="*/ 914400 h 1884329"/>
              <a:gd name="connsiteX30" fmla="*/ 2791968 w 3176016"/>
              <a:gd name="connsiteY30" fmla="*/ 926592 h 1884329"/>
              <a:gd name="connsiteX31" fmla="*/ 2621280 w 3176016"/>
              <a:gd name="connsiteY31" fmla="*/ 804672 h 1884329"/>
              <a:gd name="connsiteX32" fmla="*/ 2450592 w 3176016"/>
              <a:gd name="connsiteY32" fmla="*/ 701040 h 1884329"/>
              <a:gd name="connsiteX33" fmla="*/ 2298192 w 3176016"/>
              <a:gd name="connsiteY33" fmla="*/ 963168 h 1884329"/>
              <a:gd name="connsiteX34" fmla="*/ 2566416 w 3176016"/>
              <a:gd name="connsiteY34" fmla="*/ 1097280 h 1884329"/>
              <a:gd name="connsiteX35" fmla="*/ 2621280 w 3176016"/>
              <a:gd name="connsiteY35" fmla="*/ 1182624 h 1884329"/>
              <a:gd name="connsiteX36" fmla="*/ 2651760 w 3176016"/>
              <a:gd name="connsiteY36" fmla="*/ 1353312 h 1884329"/>
              <a:gd name="connsiteX37" fmla="*/ 2621280 w 3176016"/>
              <a:gd name="connsiteY37" fmla="*/ 1487424 h 1884329"/>
              <a:gd name="connsiteX38" fmla="*/ 2511552 w 3176016"/>
              <a:gd name="connsiteY38" fmla="*/ 1609344 h 1884329"/>
              <a:gd name="connsiteX39" fmla="*/ 2389632 w 3176016"/>
              <a:gd name="connsiteY39" fmla="*/ 1676400 h 1884329"/>
              <a:gd name="connsiteX40" fmla="*/ 2212848 w 3176016"/>
              <a:gd name="connsiteY40" fmla="*/ 1706880 h 1884329"/>
              <a:gd name="connsiteX41" fmla="*/ 2011680 w 3176016"/>
              <a:gd name="connsiteY41" fmla="*/ 1633728 h 1884329"/>
              <a:gd name="connsiteX42" fmla="*/ 1920240 w 3176016"/>
              <a:gd name="connsiteY42" fmla="*/ 1499616 h 1884329"/>
              <a:gd name="connsiteX43" fmla="*/ 1816608 w 3176016"/>
              <a:gd name="connsiteY43" fmla="*/ 1481328 h 1884329"/>
              <a:gd name="connsiteX44" fmla="*/ 1383792 w 3176016"/>
              <a:gd name="connsiteY44" fmla="*/ 1877568 h 1884329"/>
              <a:gd name="connsiteX45" fmla="*/ 993648 w 3176016"/>
              <a:gd name="connsiteY45" fmla="*/ 1530096 h 1884329"/>
              <a:gd name="connsiteX46" fmla="*/ 938784 w 3176016"/>
              <a:gd name="connsiteY46" fmla="*/ 1426464 h 1884329"/>
              <a:gd name="connsiteX47" fmla="*/ 822960 w 3176016"/>
              <a:gd name="connsiteY47" fmla="*/ 1377696 h 1884329"/>
              <a:gd name="connsiteX48" fmla="*/ 755904 w 3176016"/>
              <a:gd name="connsiteY48" fmla="*/ 1316736 h 1884329"/>
              <a:gd name="connsiteX49" fmla="*/ 603504 w 3176016"/>
              <a:gd name="connsiteY49" fmla="*/ 1316736 h 1884329"/>
              <a:gd name="connsiteX50" fmla="*/ 493776 w 3176016"/>
              <a:gd name="connsiteY50" fmla="*/ 1207008 h 1884329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159512 w 3176016"/>
              <a:gd name="connsiteY1" fmla="*/ 94945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38200 w 3176016"/>
              <a:gd name="connsiteY47" fmla="*/ 139293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55904 w 3176016"/>
              <a:gd name="connsiteY47" fmla="*/ 132943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55904 w 3176016"/>
              <a:gd name="connsiteY47" fmla="*/ 132943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59104 w 3176016"/>
              <a:gd name="connsiteY46" fmla="*/ 1451229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36576 w 3176016"/>
              <a:gd name="connsiteY1" fmla="*/ 719328 h 1877568"/>
              <a:gd name="connsiteX2" fmla="*/ 0 w 3176016"/>
              <a:gd name="connsiteY2" fmla="*/ 536448 h 1877568"/>
              <a:gd name="connsiteX3" fmla="*/ 115824 w 3176016"/>
              <a:gd name="connsiteY3" fmla="*/ 268224 h 1877568"/>
              <a:gd name="connsiteX4" fmla="*/ 384048 w 3176016"/>
              <a:gd name="connsiteY4" fmla="*/ 201168 h 1877568"/>
              <a:gd name="connsiteX5" fmla="*/ 579120 w 3176016"/>
              <a:gd name="connsiteY5" fmla="*/ 268224 h 1877568"/>
              <a:gd name="connsiteX6" fmla="*/ 688848 w 3176016"/>
              <a:gd name="connsiteY6" fmla="*/ 353568 h 1877568"/>
              <a:gd name="connsiteX7" fmla="*/ 810768 w 3176016"/>
              <a:gd name="connsiteY7" fmla="*/ 493776 h 1877568"/>
              <a:gd name="connsiteX8" fmla="*/ 1030224 w 3176016"/>
              <a:gd name="connsiteY8" fmla="*/ 621792 h 1877568"/>
              <a:gd name="connsiteX9" fmla="*/ 1207008 w 3176016"/>
              <a:gd name="connsiteY9" fmla="*/ 841248 h 1877568"/>
              <a:gd name="connsiteX10" fmla="*/ 1389888 w 3176016"/>
              <a:gd name="connsiteY10" fmla="*/ 950976 h 1877568"/>
              <a:gd name="connsiteX11" fmla="*/ 1591056 w 3176016"/>
              <a:gd name="connsiteY11" fmla="*/ 938784 h 1877568"/>
              <a:gd name="connsiteX12" fmla="*/ 1682496 w 3176016"/>
              <a:gd name="connsiteY12" fmla="*/ 786384 h 1877568"/>
              <a:gd name="connsiteX13" fmla="*/ 1840992 w 3176016"/>
              <a:gd name="connsiteY13" fmla="*/ 682752 h 1877568"/>
              <a:gd name="connsiteX14" fmla="*/ 1981200 w 3176016"/>
              <a:gd name="connsiteY14" fmla="*/ 719328 h 1877568"/>
              <a:gd name="connsiteX15" fmla="*/ 2097024 w 3176016"/>
              <a:gd name="connsiteY15" fmla="*/ 810768 h 1877568"/>
              <a:gd name="connsiteX16" fmla="*/ 2255520 w 3176016"/>
              <a:gd name="connsiteY16" fmla="*/ 585216 h 1877568"/>
              <a:gd name="connsiteX17" fmla="*/ 2127504 w 3176016"/>
              <a:gd name="connsiteY17" fmla="*/ 548640 h 1877568"/>
              <a:gd name="connsiteX18" fmla="*/ 2090928 w 3176016"/>
              <a:gd name="connsiteY18" fmla="*/ 463296 h 1877568"/>
              <a:gd name="connsiteX19" fmla="*/ 2084832 w 3176016"/>
              <a:gd name="connsiteY19" fmla="*/ 256032 h 1877568"/>
              <a:gd name="connsiteX20" fmla="*/ 2225040 w 3176016"/>
              <a:gd name="connsiteY20" fmla="*/ 36576 h 1877568"/>
              <a:gd name="connsiteX21" fmla="*/ 2420112 w 3176016"/>
              <a:gd name="connsiteY21" fmla="*/ 0 h 1877568"/>
              <a:gd name="connsiteX22" fmla="*/ 2572512 w 3176016"/>
              <a:gd name="connsiteY22" fmla="*/ 42672 h 1877568"/>
              <a:gd name="connsiteX23" fmla="*/ 2627376 w 3176016"/>
              <a:gd name="connsiteY23" fmla="*/ 121920 h 1877568"/>
              <a:gd name="connsiteX24" fmla="*/ 3011424 w 3176016"/>
              <a:gd name="connsiteY24" fmla="*/ 292608 h 1877568"/>
              <a:gd name="connsiteX25" fmla="*/ 3102864 w 3176016"/>
              <a:gd name="connsiteY25" fmla="*/ 371856 h 1877568"/>
              <a:gd name="connsiteX26" fmla="*/ 3176016 w 3176016"/>
              <a:gd name="connsiteY26" fmla="*/ 566928 h 1877568"/>
              <a:gd name="connsiteX27" fmla="*/ 3163824 w 3176016"/>
              <a:gd name="connsiteY27" fmla="*/ 755904 h 1877568"/>
              <a:gd name="connsiteX28" fmla="*/ 3041904 w 3176016"/>
              <a:gd name="connsiteY28" fmla="*/ 914400 h 1877568"/>
              <a:gd name="connsiteX29" fmla="*/ 2791968 w 3176016"/>
              <a:gd name="connsiteY29" fmla="*/ 926592 h 1877568"/>
              <a:gd name="connsiteX30" fmla="*/ 2621280 w 3176016"/>
              <a:gd name="connsiteY30" fmla="*/ 804672 h 1877568"/>
              <a:gd name="connsiteX31" fmla="*/ 2450592 w 3176016"/>
              <a:gd name="connsiteY31" fmla="*/ 701040 h 1877568"/>
              <a:gd name="connsiteX32" fmla="*/ 2298192 w 3176016"/>
              <a:gd name="connsiteY32" fmla="*/ 963168 h 1877568"/>
              <a:gd name="connsiteX33" fmla="*/ 2566416 w 3176016"/>
              <a:gd name="connsiteY33" fmla="*/ 1097280 h 1877568"/>
              <a:gd name="connsiteX34" fmla="*/ 2621280 w 3176016"/>
              <a:gd name="connsiteY34" fmla="*/ 1182624 h 1877568"/>
              <a:gd name="connsiteX35" fmla="*/ 2651760 w 3176016"/>
              <a:gd name="connsiteY35" fmla="*/ 1353312 h 1877568"/>
              <a:gd name="connsiteX36" fmla="*/ 2621280 w 3176016"/>
              <a:gd name="connsiteY36" fmla="*/ 1487424 h 1877568"/>
              <a:gd name="connsiteX37" fmla="*/ 2511552 w 3176016"/>
              <a:gd name="connsiteY37" fmla="*/ 1609344 h 1877568"/>
              <a:gd name="connsiteX38" fmla="*/ 2389632 w 3176016"/>
              <a:gd name="connsiteY38" fmla="*/ 1676400 h 1877568"/>
              <a:gd name="connsiteX39" fmla="*/ 2212848 w 3176016"/>
              <a:gd name="connsiteY39" fmla="*/ 1706880 h 1877568"/>
              <a:gd name="connsiteX40" fmla="*/ 2011680 w 3176016"/>
              <a:gd name="connsiteY40" fmla="*/ 1633728 h 1877568"/>
              <a:gd name="connsiteX41" fmla="*/ 1902460 w 3176016"/>
              <a:gd name="connsiteY41" fmla="*/ 1464056 h 1877568"/>
              <a:gd name="connsiteX42" fmla="*/ 1821688 w 3176016"/>
              <a:gd name="connsiteY42" fmla="*/ 1496568 h 1877568"/>
              <a:gd name="connsiteX43" fmla="*/ 1383792 w 3176016"/>
              <a:gd name="connsiteY43" fmla="*/ 1877568 h 1877568"/>
              <a:gd name="connsiteX44" fmla="*/ 993648 w 3176016"/>
              <a:gd name="connsiteY44" fmla="*/ 1530096 h 1877568"/>
              <a:gd name="connsiteX45" fmla="*/ 964819 w 3176016"/>
              <a:gd name="connsiteY45" fmla="*/ 1468374 h 1877568"/>
              <a:gd name="connsiteX46" fmla="*/ 788289 w 3176016"/>
              <a:gd name="connsiteY46" fmla="*/ 1333246 h 1877568"/>
              <a:gd name="connsiteX47" fmla="*/ 493776 w 3176016"/>
              <a:gd name="connsiteY47" fmla="*/ 1207008 h 1877568"/>
              <a:gd name="connsiteX0" fmla="*/ 493776 w 3176016"/>
              <a:gd name="connsiteY0" fmla="*/ 1207008 h 1877568"/>
              <a:gd name="connsiteX1" fmla="*/ 59436 w 3176016"/>
              <a:gd name="connsiteY1" fmla="*/ 717423 h 1877568"/>
              <a:gd name="connsiteX2" fmla="*/ 0 w 3176016"/>
              <a:gd name="connsiteY2" fmla="*/ 536448 h 1877568"/>
              <a:gd name="connsiteX3" fmla="*/ 115824 w 3176016"/>
              <a:gd name="connsiteY3" fmla="*/ 268224 h 1877568"/>
              <a:gd name="connsiteX4" fmla="*/ 384048 w 3176016"/>
              <a:gd name="connsiteY4" fmla="*/ 201168 h 1877568"/>
              <a:gd name="connsiteX5" fmla="*/ 579120 w 3176016"/>
              <a:gd name="connsiteY5" fmla="*/ 268224 h 1877568"/>
              <a:gd name="connsiteX6" fmla="*/ 688848 w 3176016"/>
              <a:gd name="connsiteY6" fmla="*/ 353568 h 1877568"/>
              <a:gd name="connsiteX7" fmla="*/ 810768 w 3176016"/>
              <a:gd name="connsiteY7" fmla="*/ 493776 h 1877568"/>
              <a:gd name="connsiteX8" fmla="*/ 1030224 w 3176016"/>
              <a:gd name="connsiteY8" fmla="*/ 621792 h 1877568"/>
              <a:gd name="connsiteX9" fmla="*/ 1207008 w 3176016"/>
              <a:gd name="connsiteY9" fmla="*/ 841248 h 1877568"/>
              <a:gd name="connsiteX10" fmla="*/ 1389888 w 3176016"/>
              <a:gd name="connsiteY10" fmla="*/ 950976 h 1877568"/>
              <a:gd name="connsiteX11" fmla="*/ 1591056 w 3176016"/>
              <a:gd name="connsiteY11" fmla="*/ 938784 h 1877568"/>
              <a:gd name="connsiteX12" fmla="*/ 1682496 w 3176016"/>
              <a:gd name="connsiteY12" fmla="*/ 786384 h 1877568"/>
              <a:gd name="connsiteX13" fmla="*/ 1840992 w 3176016"/>
              <a:gd name="connsiteY13" fmla="*/ 682752 h 1877568"/>
              <a:gd name="connsiteX14" fmla="*/ 1981200 w 3176016"/>
              <a:gd name="connsiteY14" fmla="*/ 719328 h 1877568"/>
              <a:gd name="connsiteX15" fmla="*/ 2097024 w 3176016"/>
              <a:gd name="connsiteY15" fmla="*/ 810768 h 1877568"/>
              <a:gd name="connsiteX16" fmla="*/ 2255520 w 3176016"/>
              <a:gd name="connsiteY16" fmla="*/ 585216 h 1877568"/>
              <a:gd name="connsiteX17" fmla="*/ 2127504 w 3176016"/>
              <a:gd name="connsiteY17" fmla="*/ 548640 h 1877568"/>
              <a:gd name="connsiteX18" fmla="*/ 2090928 w 3176016"/>
              <a:gd name="connsiteY18" fmla="*/ 463296 h 1877568"/>
              <a:gd name="connsiteX19" fmla="*/ 2084832 w 3176016"/>
              <a:gd name="connsiteY19" fmla="*/ 256032 h 1877568"/>
              <a:gd name="connsiteX20" fmla="*/ 2225040 w 3176016"/>
              <a:gd name="connsiteY20" fmla="*/ 36576 h 1877568"/>
              <a:gd name="connsiteX21" fmla="*/ 2420112 w 3176016"/>
              <a:gd name="connsiteY21" fmla="*/ 0 h 1877568"/>
              <a:gd name="connsiteX22" fmla="*/ 2572512 w 3176016"/>
              <a:gd name="connsiteY22" fmla="*/ 42672 h 1877568"/>
              <a:gd name="connsiteX23" fmla="*/ 2627376 w 3176016"/>
              <a:gd name="connsiteY23" fmla="*/ 121920 h 1877568"/>
              <a:gd name="connsiteX24" fmla="*/ 3011424 w 3176016"/>
              <a:gd name="connsiteY24" fmla="*/ 292608 h 1877568"/>
              <a:gd name="connsiteX25" fmla="*/ 3102864 w 3176016"/>
              <a:gd name="connsiteY25" fmla="*/ 371856 h 1877568"/>
              <a:gd name="connsiteX26" fmla="*/ 3176016 w 3176016"/>
              <a:gd name="connsiteY26" fmla="*/ 566928 h 1877568"/>
              <a:gd name="connsiteX27" fmla="*/ 3163824 w 3176016"/>
              <a:gd name="connsiteY27" fmla="*/ 755904 h 1877568"/>
              <a:gd name="connsiteX28" fmla="*/ 3041904 w 3176016"/>
              <a:gd name="connsiteY28" fmla="*/ 914400 h 1877568"/>
              <a:gd name="connsiteX29" fmla="*/ 2791968 w 3176016"/>
              <a:gd name="connsiteY29" fmla="*/ 926592 h 1877568"/>
              <a:gd name="connsiteX30" fmla="*/ 2621280 w 3176016"/>
              <a:gd name="connsiteY30" fmla="*/ 804672 h 1877568"/>
              <a:gd name="connsiteX31" fmla="*/ 2450592 w 3176016"/>
              <a:gd name="connsiteY31" fmla="*/ 701040 h 1877568"/>
              <a:gd name="connsiteX32" fmla="*/ 2298192 w 3176016"/>
              <a:gd name="connsiteY32" fmla="*/ 963168 h 1877568"/>
              <a:gd name="connsiteX33" fmla="*/ 2566416 w 3176016"/>
              <a:gd name="connsiteY33" fmla="*/ 1097280 h 1877568"/>
              <a:gd name="connsiteX34" fmla="*/ 2621280 w 3176016"/>
              <a:gd name="connsiteY34" fmla="*/ 1182624 h 1877568"/>
              <a:gd name="connsiteX35" fmla="*/ 2651760 w 3176016"/>
              <a:gd name="connsiteY35" fmla="*/ 1353312 h 1877568"/>
              <a:gd name="connsiteX36" fmla="*/ 2621280 w 3176016"/>
              <a:gd name="connsiteY36" fmla="*/ 1487424 h 1877568"/>
              <a:gd name="connsiteX37" fmla="*/ 2511552 w 3176016"/>
              <a:gd name="connsiteY37" fmla="*/ 1609344 h 1877568"/>
              <a:gd name="connsiteX38" fmla="*/ 2389632 w 3176016"/>
              <a:gd name="connsiteY38" fmla="*/ 1676400 h 1877568"/>
              <a:gd name="connsiteX39" fmla="*/ 2212848 w 3176016"/>
              <a:gd name="connsiteY39" fmla="*/ 1706880 h 1877568"/>
              <a:gd name="connsiteX40" fmla="*/ 2011680 w 3176016"/>
              <a:gd name="connsiteY40" fmla="*/ 1633728 h 1877568"/>
              <a:gd name="connsiteX41" fmla="*/ 1902460 w 3176016"/>
              <a:gd name="connsiteY41" fmla="*/ 1464056 h 1877568"/>
              <a:gd name="connsiteX42" fmla="*/ 1821688 w 3176016"/>
              <a:gd name="connsiteY42" fmla="*/ 1496568 h 1877568"/>
              <a:gd name="connsiteX43" fmla="*/ 1383792 w 3176016"/>
              <a:gd name="connsiteY43" fmla="*/ 1877568 h 1877568"/>
              <a:gd name="connsiteX44" fmla="*/ 993648 w 3176016"/>
              <a:gd name="connsiteY44" fmla="*/ 1530096 h 1877568"/>
              <a:gd name="connsiteX45" fmla="*/ 964819 w 3176016"/>
              <a:gd name="connsiteY45" fmla="*/ 1468374 h 1877568"/>
              <a:gd name="connsiteX46" fmla="*/ 788289 w 3176016"/>
              <a:gd name="connsiteY46" fmla="*/ 1333246 h 1877568"/>
              <a:gd name="connsiteX47" fmla="*/ 493776 w 3176016"/>
              <a:gd name="connsiteY47" fmla="*/ 1207008 h 1877568"/>
              <a:gd name="connsiteX0" fmla="*/ 493776 w 3176016"/>
              <a:gd name="connsiteY0" fmla="*/ 1207008 h 1877568"/>
              <a:gd name="connsiteX1" fmla="*/ 59436 w 3176016"/>
              <a:gd name="connsiteY1" fmla="*/ 717423 h 1877568"/>
              <a:gd name="connsiteX2" fmla="*/ 11811 w 3176016"/>
              <a:gd name="connsiteY2" fmla="*/ 558165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500857 w 3183097"/>
              <a:gd name="connsiteY0" fmla="*/ 1207008 h 1877568"/>
              <a:gd name="connsiteX1" fmla="*/ 66517 w 3183097"/>
              <a:gd name="connsiteY1" fmla="*/ 717423 h 1877568"/>
              <a:gd name="connsiteX2" fmla="*/ 7081 w 3183097"/>
              <a:gd name="connsiteY2" fmla="*/ 536448 h 1877568"/>
              <a:gd name="connsiteX3" fmla="*/ 122905 w 3183097"/>
              <a:gd name="connsiteY3" fmla="*/ 268224 h 1877568"/>
              <a:gd name="connsiteX4" fmla="*/ 391129 w 3183097"/>
              <a:gd name="connsiteY4" fmla="*/ 201168 h 1877568"/>
              <a:gd name="connsiteX5" fmla="*/ 586201 w 3183097"/>
              <a:gd name="connsiteY5" fmla="*/ 268224 h 1877568"/>
              <a:gd name="connsiteX6" fmla="*/ 695929 w 3183097"/>
              <a:gd name="connsiteY6" fmla="*/ 353568 h 1877568"/>
              <a:gd name="connsiteX7" fmla="*/ 817849 w 3183097"/>
              <a:gd name="connsiteY7" fmla="*/ 493776 h 1877568"/>
              <a:gd name="connsiteX8" fmla="*/ 1037305 w 3183097"/>
              <a:gd name="connsiteY8" fmla="*/ 621792 h 1877568"/>
              <a:gd name="connsiteX9" fmla="*/ 1214089 w 3183097"/>
              <a:gd name="connsiteY9" fmla="*/ 841248 h 1877568"/>
              <a:gd name="connsiteX10" fmla="*/ 1396969 w 3183097"/>
              <a:gd name="connsiteY10" fmla="*/ 950976 h 1877568"/>
              <a:gd name="connsiteX11" fmla="*/ 1598137 w 3183097"/>
              <a:gd name="connsiteY11" fmla="*/ 938784 h 1877568"/>
              <a:gd name="connsiteX12" fmla="*/ 1689577 w 3183097"/>
              <a:gd name="connsiteY12" fmla="*/ 786384 h 1877568"/>
              <a:gd name="connsiteX13" fmla="*/ 1848073 w 3183097"/>
              <a:gd name="connsiteY13" fmla="*/ 682752 h 1877568"/>
              <a:gd name="connsiteX14" fmla="*/ 1988281 w 3183097"/>
              <a:gd name="connsiteY14" fmla="*/ 719328 h 1877568"/>
              <a:gd name="connsiteX15" fmla="*/ 2104105 w 3183097"/>
              <a:gd name="connsiteY15" fmla="*/ 810768 h 1877568"/>
              <a:gd name="connsiteX16" fmla="*/ 2262601 w 3183097"/>
              <a:gd name="connsiteY16" fmla="*/ 585216 h 1877568"/>
              <a:gd name="connsiteX17" fmla="*/ 2134585 w 3183097"/>
              <a:gd name="connsiteY17" fmla="*/ 548640 h 1877568"/>
              <a:gd name="connsiteX18" fmla="*/ 2098009 w 3183097"/>
              <a:gd name="connsiteY18" fmla="*/ 463296 h 1877568"/>
              <a:gd name="connsiteX19" fmla="*/ 2091913 w 3183097"/>
              <a:gd name="connsiteY19" fmla="*/ 256032 h 1877568"/>
              <a:gd name="connsiteX20" fmla="*/ 2232121 w 3183097"/>
              <a:gd name="connsiteY20" fmla="*/ 36576 h 1877568"/>
              <a:gd name="connsiteX21" fmla="*/ 2427193 w 3183097"/>
              <a:gd name="connsiteY21" fmla="*/ 0 h 1877568"/>
              <a:gd name="connsiteX22" fmla="*/ 2579593 w 3183097"/>
              <a:gd name="connsiteY22" fmla="*/ 42672 h 1877568"/>
              <a:gd name="connsiteX23" fmla="*/ 2634457 w 3183097"/>
              <a:gd name="connsiteY23" fmla="*/ 121920 h 1877568"/>
              <a:gd name="connsiteX24" fmla="*/ 3018505 w 3183097"/>
              <a:gd name="connsiteY24" fmla="*/ 292608 h 1877568"/>
              <a:gd name="connsiteX25" fmla="*/ 3109945 w 3183097"/>
              <a:gd name="connsiteY25" fmla="*/ 371856 h 1877568"/>
              <a:gd name="connsiteX26" fmla="*/ 3183097 w 3183097"/>
              <a:gd name="connsiteY26" fmla="*/ 566928 h 1877568"/>
              <a:gd name="connsiteX27" fmla="*/ 3170905 w 3183097"/>
              <a:gd name="connsiteY27" fmla="*/ 755904 h 1877568"/>
              <a:gd name="connsiteX28" fmla="*/ 3048985 w 3183097"/>
              <a:gd name="connsiteY28" fmla="*/ 914400 h 1877568"/>
              <a:gd name="connsiteX29" fmla="*/ 2799049 w 3183097"/>
              <a:gd name="connsiteY29" fmla="*/ 926592 h 1877568"/>
              <a:gd name="connsiteX30" fmla="*/ 2628361 w 3183097"/>
              <a:gd name="connsiteY30" fmla="*/ 804672 h 1877568"/>
              <a:gd name="connsiteX31" fmla="*/ 2457673 w 3183097"/>
              <a:gd name="connsiteY31" fmla="*/ 701040 h 1877568"/>
              <a:gd name="connsiteX32" fmla="*/ 2305273 w 3183097"/>
              <a:gd name="connsiteY32" fmla="*/ 963168 h 1877568"/>
              <a:gd name="connsiteX33" fmla="*/ 2573497 w 3183097"/>
              <a:gd name="connsiteY33" fmla="*/ 1097280 h 1877568"/>
              <a:gd name="connsiteX34" fmla="*/ 2628361 w 3183097"/>
              <a:gd name="connsiteY34" fmla="*/ 1182624 h 1877568"/>
              <a:gd name="connsiteX35" fmla="*/ 2658841 w 3183097"/>
              <a:gd name="connsiteY35" fmla="*/ 1353312 h 1877568"/>
              <a:gd name="connsiteX36" fmla="*/ 2628361 w 3183097"/>
              <a:gd name="connsiteY36" fmla="*/ 1487424 h 1877568"/>
              <a:gd name="connsiteX37" fmla="*/ 2518633 w 3183097"/>
              <a:gd name="connsiteY37" fmla="*/ 1609344 h 1877568"/>
              <a:gd name="connsiteX38" fmla="*/ 2396713 w 3183097"/>
              <a:gd name="connsiteY38" fmla="*/ 1676400 h 1877568"/>
              <a:gd name="connsiteX39" fmla="*/ 2219929 w 3183097"/>
              <a:gd name="connsiteY39" fmla="*/ 1706880 h 1877568"/>
              <a:gd name="connsiteX40" fmla="*/ 2018761 w 3183097"/>
              <a:gd name="connsiteY40" fmla="*/ 1633728 h 1877568"/>
              <a:gd name="connsiteX41" fmla="*/ 1909541 w 3183097"/>
              <a:gd name="connsiteY41" fmla="*/ 1464056 h 1877568"/>
              <a:gd name="connsiteX42" fmla="*/ 1828769 w 3183097"/>
              <a:gd name="connsiteY42" fmla="*/ 1496568 h 1877568"/>
              <a:gd name="connsiteX43" fmla="*/ 1390873 w 3183097"/>
              <a:gd name="connsiteY43" fmla="*/ 1877568 h 1877568"/>
              <a:gd name="connsiteX44" fmla="*/ 1000729 w 3183097"/>
              <a:gd name="connsiteY44" fmla="*/ 1530096 h 1877568"/>
              <a:gd name="connsiteX45" fmla="*/ 971900 w 3183097"/>
              <a:gd name="connsiteY45" fmla="*/ 1468374 h 1877568"/>
              <a:gd name="connsiteX46" fmla="*/ 795370 w 3183097"/>
              <a:gd name="connsiteY46" fmla="*/ 1333246 h 1877568"/>
              <a:gd name="connsiteX47" fmla="*/ 500857 w 3183097"/>
              <a:gd name="connsiteY47" fmla="*/ 1207008 h 1877568"/>
              <a:gd name="connsiteX0" fmla="*/ 460183 w 3142423"/>
              <a:gd name="connsiteY0" fmla="*/ 1207008 h 1877568"/>
              <a:gd name="connsiteX1" fmla="*/ 25843 w 3142423"/>
              <a:gd name="connsiteY1" fmla="*/ 717423 h 1877568"/>
              <a:gd name="connsiteX2" fmla="*/ 82231 w 3142423"/>
              <a:gd name="connsiteY2" fmla="*/ 268224 h 1877568"/>
              <a:gd name="connsiteX3" fmla="*/ 350455 w 3142423"/>
              <a:gd name="connsiteY3" fmla="*/ 201168 h 1877568"/>
              <a:gd name="connsiteX4" fmla="*/ 545527 w 3142423"/>
              <a:gd name="connsiteY4" fmla="*/ 268224 h 1877568"/>
              <a:gd name="connsiteX5" fmla="*/ 655255 w 3142423"/>
              <a:gd name="connsiteY5" fmla="*/ 353568 h 1877568"/>
              <a:gd name="connsiteX6" fmla="*/ 777175 w 3142423"/>
              <a:gd name="connsiteY6" fmla="*/ 493776 h 1877568"/>
              <a:gd name="connsiteX7" fmla="*/ 996631 w 3142423"/>
              <a:gd name="connsiteY7" fmla="*/ 621792 h 1877568"/>
              <a:gd name="connsiteX8" fmla="*/ 1173415 w 3142423"/>
              <a:gd name="connsiteY8" fmla="*/ 841248 h 1877568"/>
              <a:gd name="connsiteX9" fmla="*/ 1356295 w 3142423"/>
              <a:gd name="connsiteY9" fmla="*/ 950976 h 1877568"/>
              <a:gd name="connsiteX10" fmla="*/ 1557463 w 3142423"/>
              <a:gd name="connsiteY10" fmla="*/ 938784 h 1877568"/>
              <a:gd name="connsiteX11" fmla="*/ 1648903 w 3142423"/>
              <a:gd name="connsiteY11" fmla="*/ 786384 h 1877568"/>
              <a:gd name="connsiteX12" fmla="*/ 1807399 w 3142423"/>
              <a:gd name="connsiteY12" fmla="*/ 682752 h 1877568"/>
              <a:gd name="connsiteX13" fmla="*/ 1947607 w 3142423"/>
              <a:gd name="connsiteY13" fmla="*/ 719328 h 1877568"/>
              <a:gd name="connsiteX14" fmla="*/ 2063431 w 3142423"/>
              <a:gd name="connsiteY14" fmla="*/ 810768 h 1877568"/>
              <a:gd name="connsiteX15" fmla="*/ 2221927 w 3142423"/>
              <a:gd name="connsiteY15" fmla="*/ 585216 h 1877568"/>
              <a:gd name="connsiteX16" fmla="*/ 2093911 w 3142423"/>
              <a:gd name="connsiteY16" fmla="*/ 548640 h 1877568"/>
              <a:gd name="connsiteX17" fmla="*/ 2057335 w 3142423"/>
              <a:gd name="connsiteY17" fmla="*/ 463296 h 1877568"/>
              <a:gd name="connsiteX18" fmla="*/ 2051239 w 3142423"/>
              <a:gd name="connsiteY18" fmla="*/ 256032 h 1877568"/>
              <a:gd name="connsiteX19" fmla="*/ 2191447 w 3142423"/>
              <a:gd name="connsiteY19" fmla="*/ 36576 h 1877568"/>
              <a:gd name="connsiteX20" fmla="*/ 2386519 w 3142423"/>
              <a:gd name="connsiteY20" fmla="*/ 0 h 1877568"/>
              <a:gd name="connsiteX21" fmla="*/ 2538919 w 3142423"/>
              <a:gd name="connsiteY21" fmla="*/ 42672 h 1877568"/>
              <a:gd name="connsiteX22" fmla="*/ 2593783 w 3142423"/>
              <a:gd name="connsiteY22" fmla="*/ 121920 h 1877568"/>
              <a:gd name="connsiteX23" fmla="*/ 2977831 w 3142423"/>
              <a:gd name="connsiteY23" fmla="*/ 292608 h 1877568"/>
              <a:gd name="connsiteX24" fmla="*/ 3069271 w 3142423"/>
              <a:gd name="connsiteY24" fmla="*/ 371856 h 1877568"/>
              <a:gd name="connsiteX25" fmla="*/ 3142423 w 3142423"/>
              <a:gd name="connsiteY25" fmla="*/ 566928 h 1877568"/>
              <a:gd name="connsiteX26" fmla="*/ 3130231 w 3142423"/>
              <a:gd name="connsiteY26" fmla="*/ 755904 h 1877568"/>
              <a:gd name="connsiteX27" fmla="*/ 3008311 w 3142423"/>
              <a:gd name="connsiteY27" fmla="*/ 914400 h 1877568"/>
              <a:gd name="connsiteX28" fmla="*/ 2758375 w 3142423"/>
              <a:gd name="connsiteY28" fmla="*/ 926592 h 1877568"/>
              <a:gd name="connsiteX29" fmla="*/ 2587687 w 3142423"/>
              <a:gd name="connsiteY29" fmla="*/ 804672 h 1877568"/>
              <a:gd name="connsiteX30" fmla="*/ 2416999 w 3142423"/>
              <a:gd name="connsiteY30" fmla="*/ 701040 h 1877568"/>
              <a:gd name="connsiteX31" fmla="*/ 2264599 w 3142423"/>
              <a:gd name="connsiteY31" fmla="*/ 963168 h 1877568"/>
              <a:gd name="connsiteX32" fmla="*/ 2532823 w 3142423"/>
              <a:gd name="connsiteY32" fmla="*/ 1097280 h 1877568"/>
              <a:gd name="connsiteX33" fmla="*/ 2587687 w 3142423"/>
              <a:gd name="connsiteY33" fmla="*/ 1182624 h 1877568"/>
              <a:gd name="connsiteX34" fmla="*/ 2618167 w 3142423"/>
              <a:gd name="connsiteY34" fmla="*/ 1353312 h 1877568"/>
              <a:gd name="connsiteX35" fmla="*/ 2587687 w 3142423"/>
              <a:gd name="connsiteY35" fmla="*/ 1487424 h 1877568"/>
              <a:gd name="connsiteX36" fmla="*/ 2477959 w 3142423"/>
              <a:gd name="connsiteY36" fmla="*/ 1609344 h 1877568"/>
              <a:gd name="connsiteX37" fmla="*/ 2356039 w 3142423"/>
              <a:gd name="connsiteY37" fmla="*/ 1676400 h 1877568"/>
              <a:gd name="connsiteX38" fmla="*/ 2179255 w 3142423"/>
              <a:gd name="connsiteY38" fmla="*/ 1706880 h 1877568"/>
              <a:gd name="connsiteX39" fmla="*/ 1978087 w 3142423"/>
              <a:gd name="connsiteY39" fmla="*/ 1633728 h 1877568"/>
              <a:gd name="connsiteX40" fmla="*/ 1868867 w 3142423"/>
              <a:gd name="connsiteY40" fmla="*/ 1464056 h 1877568"/>
              <a:gd name="connsiteX41" fmla="*/ 1788095 w 3142423"/>
              <a:gd name="connsiteY41" fmla="*/ 1496568 h 1877568"/>
              <a:gd name="connsiteX42" fmla="*/ 1350199 w 3142423"/>
              <a:gd name="connsiteY42" fmla="*/ 1877568 h 1877568"/>
              <a:gd name="connsiteX43" fmla="*/ 960055 w 3142423"/>
              <a:gd name="connsiteY43" fmla="*/ 1530096 h 1877568"/>
              <a:gd name="connsiteX44" fmla="*/ 931226 w 3142423"/>
              <a:gd name="connsiteY44" fmla="*/ 1468374 h 1877568"/>
              <a:gd name="connsiteX45" fmla="*/ 754696 w 3142423"/>
              <a:gd name="connsiteY45" fmla="*/ 1333246 h 1877568"/>
              <a:gd name="connsiteX46" fmla="*/ 460183 w 3142423"/>
              <a:gd name="connsiteY46" fmla="*/ 1207008 h 1877568"/>
              <a:gd name="connsiteX0" fmla="*/ 471040 w 3153280"/>
              <a:gd name="connsiteY0" fmla="*/ 1207008 h 1877568"/>
              <a:gd name="connsiteX1" fmla="*/ 36700 w 3153280"/>
              <a:gd name="connsiteY1" fmla="*/ 717423 h 1877568"/>
              <a:gd name="connsiteX2" fmla="*/ 93088 w 3153280"/>
              <a:gd name="connsiteY2" fmla="*/ 268224 h 1877568"/>
              <a:gd name="connsiteX3" fmla="*/ 361312 w 3153280"/>
              <a:gd name="connsiteY3" fmla="*/ 201168 h 1877568"/>
              <a:gd name="connsiteX4" fmla="*/ 556384 w 3153280"/>
              <a:gd name="connsiteY4" fmla="*/ 268224 h 1877568"/>
              <a:gd name="connsiteX5" fmla="*/ 666112 w 3153280"/>
              <a:gd name="connsiteY5" fmla="*/ 353568 h 1877568"/>
              <a:gd name="connsiteX6" fmla="*/ 788032 w 3153280"/>
              <a:gd name="connsiteY6" fmla="*/ 493776 h 1877568"/>
              <a:gd name="connsiteX7" fmla="*/ 1007488 w 3153280"/>
              <a:gd name="connsiteY7" fmla="*/ 621792 h 1877568"/>
              <a:gd name="connsiteX8" fmla="*/ 1184272 w 3153280"/>
              <a:gd name="connsiteY8" fmla="*/ 841248 h 1877568"/>
              <a:gd name="connsiteX9" fmla="*/ 1367152 w 3153280"/>
              <a:gd name="connsiteY9" fmla="*/ 950976 h 1877568"/>
              <a:gd name="connsiteX10" fmla="*/ 1568320 w 3153280"/>
              <a:gd name="connsiteY10" fmla="*/ 938784 h 1877568"/>
              <a:gd name="connsiteX11" fmla="*/ 1659760 w 3153280"/>
              <a:gd name="connsiteY11" fmla="*/ 786384 h 1877568"/>
              <a:gd name="connsiteX12" fmla="*/ 1818256 w 3153280"/>
              <a:gd name="connsiteY12" fmla="*/ 682752 h 1877568"/>
              <a:gd name="connsiteX13" fmla="*/ 1958464 w 3153280"/>
              <a:gd name="connsiteY13" fmla="*/ 719328 h 1877568"/>
              <a:gd name="connsiteX14" fmla="*/ 2074288 w 3153280"/>
              <a:gd name="connsiteY14" fmla="*/ 810768 h 1877568"/>
              <a:gd name="connsiteX15" fmla="*/ 2232784 w 3153280"/>
              <a:gd name="connsiteY15" fmla="*/ 585216 h 1877568"/>
              <a:gd name="connsiteX16" fmla="*/ 2104768 w 3153280"/>
              <a:gd name="connsiteY16" fmla="*/ 548640 h 1877568"/>
              <a:gd name="connsiteX17" fmla="*/ 2068192 w 3153280"/>
              <a:gd name="connsiteY17" fmla="*/ 463296 h 1877568"/>
              <a:gd name="connsiteX18" fmla="*/ 2062096 w 3153280"/>
              <a:gd name="connsiteY18" fmla="*/ 256032 h 1877568"/>
              <a:gd name="connsiteX19" fmla="*/ 2202304 w 3153280"/>
              <a:gd name="connsiteY19" fmla="*/ 36576 h 1877568"/>
              <a:gd name="connsiteX20" fmla="*/ 2397376 w 3153280"/>
              <a:gd name="connsiteY20" fmla="*/ 0 h 1877568"/>
              <a:gd name="connsiteX21" fmla="*/ 2549776 w 3153280"/>
              <a:gd name="connsiteY21" fmla="*/ 42672 h 1877568"/>
              <a:gd name="connsiteX22" fmla="*/ 2604640 w 3153280"/>
              <a:gd name="connsiteY22" fmla="*/ 121920 h 1877568"/>
              <a:gd name="connsiteX23" fmla="*/ 2988688 w 3153280"/>
              <a:gd name="connsiteY23" fmla="*/ 292608 h 1877568"/>
              <a:gd name="connsiteX24" fmla="*/ 3080128 w 3153280"/>
              <a:gd name="connsiteY24" fmla="*/ 371856 h 1877568"/>
              <a:gd name="connsiteX25" fmla="*/ 3153280 w 3153280"/>
              <a:gd name="connsiteY25" fmla="*/ 566928 h 1877568"/>
              <a:gd name="connsiteX26" fmla="*/ 3141088 w 3153280"/>
              <a:gd name="connsiteY26" fmla="*/ 755904 h 1877568"/>
              <a:gd name="connsiteX27" fmla="*/ 3019168 w 3153280"/>
              <a:gd name="connsiteY27" fmla="*/ 914400 h 1877568"/>
              <a:gd name="connsiteX28" fmla="*/ 2769232 w 3153280"/>
              <a:gd name="connsiteY28" fmla="*/ 926592 h 1877568"/>
              <a:gd name="connsiteX29" fmla="*/ 2598544 w 3153280"/>
              <a:gd name="connsiteY29" fmla="*/ 804672 h 1877568"/>
              <a:gd name="connsiteX30" fmla="*/ 2427856 w 3153280"/>
              <a:gd name="connsiteY30" fmla="*/ 701040 h 1877568"/>
              <a:gd name="connsiteX31" fmla="*/ 2275456 w 3153280"/>
              <a:gd name="connsiteY31" fmla="*/ 963168 h 1877568"/>
              <a:gd name="connsiteX32" fmla="*/ 2543680 w 3153280"/>
              <a:gd name="connsiteY32" fmla="*/ 1097280 h 1877568"/>
              <a:gd name="connsiteX33" fmla="*/ 2598544 w 3153280"/>
              <a:gd name="connsiteY33" fmla="*/ 1182624 h 1877568"/>
              <a:gd name="connsiteX34" fmla="*/ 2629024 w 3153280"/>
              <a:gd name="connsiteY34" fmla="*/ 1353312 h 1877568"/>
              <a:gd name="connsiteX35" fmla="*/ 2598544 w 3153280"/>
              <a:gd name="connsiteY35" fmla="*/ 1487424 h 1877568"/>
              <a:gd name="connsiteX36" fmla="*/ 2488816 w 3153280"/>
              <a:gd name="connsiteY36" fmla="*/ 1609344 h 1877568"/>
              <a:gd name="connsiteX37" fmla="*/ 2366896 w 3153280"/>
              <a:gd name="connsiteY37" fmla="*/ 1676400 h 1877568"/>
              <a:gd name="connsiteX38" fmla="*/ 2190112 w 3153280"/>
              <a:gd name="connsiteY38" fmla="*/ 1706880 h 1877568"/>
              <a:gd name="connsiteX39" fmla="*/ 1988944 w 3153280"/>
              <a:gd name="connsiteY39" fmla="*/ 1633728 h 1877568"/>
              <a:gd name="connsiteX40" fmla="*/ 1879724 w 3153280"/>
              <a:gd name="connsiteY40" fmla="*/ 1464056 h 1877568"/>
              <a:gd name="connsiteX41" fmla="*/ 1798952 w 3153280"/>
              <a:gd name="connsiteY41" fmla="*/ 1496568 h 1877568"/>
              <a:gd name="connsiteX42" fmla="*/ 1361056 w 3153280"/>
              <a:gd name="connsiteY42" fmla="*/ 1877568 h 1877568"/>
              <a:gd name="connsiteX43" fmla="*/ 970912 w 3153280"/>
              <a:gd name="connsiteY43" fmla="*/ 1530096 h 1877568"/>
              <a:gd name="connsiteX44" fmla="*/ 942083 w 3153280"/>
              <a:gd name="connsiteY44" fmla="*/ 1468374 h 1877568"/>
              <a:gd name="connsiteX45" fmla="*/ 765553 w 3153280"/>
              <a:gd name="connsiteY45" fmla="*/ 1333246 h 1877568"/>
              <a:gd name="connsiteX46" fmla="*/ 471040 w 3153280"/>
              <a:gd name="connsiteY46" fmla="*/ 1207008 h 1877568"/>
              <a:gd name="connsiteX0" fmla="*/ 484398 w 3166638"/>
              <a:gd name="connsiteY0" fmla="*/ 1207008 h 1877568"/>
              <a:gd name="connsiteX1" fmla="*/ 50058 w 3166638"/>
              <a:gd name="connsiteY1" fmla="*/ 717423 h 1877568"/>
              <a:gd name="connsiteX2" fmla="*/ 106446 w 3166638"/>
              <a:gd name="connsiteY2" fmla="*/ 268224 h 1877568"/>
              <a:gd name="connsiteX3" fmla="*/ 374670 w 3166638"/>
              <a:gd name="connsiteY3" fmla="*/ 201168 h 1877568"/>
              <a:gd name="connsiteX4" fmla="*/ 569742 w 3166638"/>
              <a:gd name="connsiteY4" fmla="*/ 268224 h 1877568"/>
              <a:gd name="connsiteX5" fmla="*/ 679470 w 3166638"/>
              <a:gd name="connsiteY5" fmla="*/ 353568 h 1877568"/>
              <a:gd name="connsiteX6" fmla="*/ 801390 w 3166638"/>
              <a:gd name="connsiteY6" fmla="*/ 493776 h 1877568"/>
              <a:gd name="connsiteX7" fmla="*/ 1020846 w 3166638"/>
              <a:gd name="connsiteY7" fmla="*/ 621792 h 1877568"/>
              <a:gd name="connsiteX8" fmla="*/ 1197630 w 3166638"/>
              <a:gd name="connsiteY8" fmla="*/ 841248 h 1877568"/>
              <a:gd name="connsiteX9" fmla="*/ 1380510 w 3166638"/>
              <a:gd name="connsiteY9" fmla="*/ 950976 h 1877568"/>
              <a:gd name="connsiteX10" fmla="*/ 1581678 w 3166638"/>
              <a:gd name="connsiteY10" fmla="*/ 938784 h 1877568"/>
              <a:gd name="connsiteX11" fmla="*/ 1673118 w 3166638"/>
              <a:gd name="connsiteY11" fmla="*/ 786384 h 1877568"/>
              <a:gd name="connsiteX12" fmla="*/ 1831614 w 3166638"/>
              <a:gd name="connsiteY12" fmla="*/ 682752 h 1877568"/>
              <a:gd name="connsiteX13" fmla="*/ 1971822 w 3166638"/>
              <a:gd name="connsiteY13" fmla="*/ 719328 h 1877568"/>
              <a:gd name="connsiteX14" fmla="*/ 2087646 w 3166638"/>
              <a:gd name="connsiteY14" fmla="*/ 810768 h 1877568"/>
              <a:gd name="connsiteX15" fmla="*/ 2246142 w 3166638"/>
              <a:gd name="connsiteY15" fmla="*/ 585216 h 1877568"/>
              <a:gd name="connsiteX16" fmla="*/ 2118126 w 3166638"/>
              <a:gd name="connsiteY16" fmla="*/ 548640 h 1877568"/>
              <a:gd name="connsiteX17" fmla="*/ 2081550 w 3166638"/>
              <a:gd name="connsiteY17" fmla="*/ 463296 h 1877568"/>
              <a:gd name="connsiteX18" fmla="*/ 2075454 w 3166638"/>
              <a:gd name="connsiteY18" fmla="*/ 256032 h 1877568"/>
              <a:gd name="connsiteX19" fmla="*/ 2215662 w 3166638"/>
              <a:gd name="connsiteY19" fmla="*/ 36576 h 1877568"/>
              <a:gd name="connsiteX20" fmla="*/ 2410734 w 3166638"/>
              <a:gd name="connsiteY20" fmla="*/ 0 h 1877568"/>
              <a:gd name="connsiteX21" fmla="*/ 2563134 w 3166638"/>
              <a:gd name="connsiteY21" fmla="*/ 42672 h 1877568"/>
              <a:gd name="connsiteX22" fmla="*/ 2617998 w 3166638"/>
              <a:gd name="connsiteY22" fmla="*/ 121920 h 1877568"/>
              <a:gd name="connsiteX23" fmla="*/ 3002046 w 3166638"/>
              <a:gd name="connsiteY23" fmla="*/ 292608 h 1877568"/>
              <a:gd name="connsiteX24" fmla="*/ 3093486 w 3166638"/>
              <a:gd name="connsiteY24" fmla="*/ 371856 h 1877568"/>
              <a:gd name="connsiteX25" fmla="*/ 3166638 w 3166638"/>
              <a:gd name="connsiteY25" fmla="*/ 566928 h 1877568"/>
              <a:gd name="connsiteX26" fmla="*/ 3154446 w 3166638"/>
              <a:gd name="connsiteY26" fmla="*/ 755904 h 1877568"/>
              <a:gd name="connsiteX27" fmla="*/ 3032526 w 3166638"/>
              <a:gd name="connsiteY27" fmla="*/ 914400 h 1877568"/>
              <a:gd name="connsiteX28" fmla="*/ 2782590 w 3166638"/>
              <a:gd name="connsiteY28" fmla="*/ 926592 h 1877568"/>
              <a:gd name="connsiteX29" fmla="*/ 2611902 w 3166638"/>
              <a:gd name="connsiteY29" fmla="*/ 804672 h 1877568"/>
              <a:gd name="connsiteX30" fmla="*/ 2441214 w 3166638"/>
              <a:gd name="connsiteY30" fmla="*/ 701040 h 1877568"/>
              <a:gd name="connsiteX31" fmla="*/ 2288814 w 3166638"/>
              <a:gd name="connsiteY31" fmla="*/ 963168 h 1877568"/>
              <a:gd name="connsiteX32" fmla="*/ 2557038 w 3166638"/>
              <a:gd name="connsiteY32" fmla="*/ 1097280 h 1877568"/>
              <a:gd name="connsiteX33" fmla="*/ 2611902 w 3166638"/>
              <a:gd name="connsiteY33" fmla="*/ 1182624 h 1877568"/>
              <a:gd name="connsiteX34" fmla="*/ 2642382 w 3166638"/>
              <a:gd name="connsiteY34" fmla="*/ 1353312 h 1877568"/>
              <a:gd name="connsiteX35" fmla="*/ 2611902 w 3166638"/>
              <a:gd name="connsiteY35" fmla="*/ 1487424 h 1877568"/>
              <a:gd name="connsiteX36" fmla="*/ 2502174 w 3166638"/>
              <a:gd name="connsiteY36" fmla="*/ 1609344 h 1877568"/>
              <a:gd name="connsiteX37" fmla="*/ 2380254 w 3166638"/>
              <a:gd name="connsiteY37" fmla="*/ 1676400 h 1877568"/>
              <a:gd name="connsiteX38" fmla="*/ 2203470 w 3166638"/>
              <a:gd name="connsiteY38" fmla="*/ 1706880 h 1877568"/>
              <a:gd name="connsiteX39" fmla="*/ 2002302 w 3166638"/>
              <a:gd name="connsiteY39" fmla="*/ 1633728 h 1877568"/>
              <a:gd name="connsiteX40" fmla="*/ 1893082 w 3166638"/>
              <a:gd name="connsiteY40" fmla="*/ 1464056 h 1877568"/>
              <a:gd name="connsiteX41" fmla="*/ 1812310 w 3166638"/>
              <a:gd name="connsiteY41" fmla="*/ 1496568 h 1877568"/>
              <a:gd name="connsiteX42" fmla="*/ 1374414 w 3166638"/>
              <a:gd name="connsiteY42" fmla="*/ 1877568 h 1877568"/>
              <a:gd name="connsiteX43" fmla="*/ 984270 w 3166638"/>
              <a:gd name="connsiteY43" fmla="*/ 1530096 h 1877568"/>
              <a:gd name="connsiteX44" fmla="*/ 955441 w 3166638"/>
              <a:gd name="connsiteY44" fmla="*/ 1468374 h 1877568"/>
              <a:gd name="connsiteX45" fmla="*/ 778911 w 3166638"/>
              <a:gd name="connsiteY45" fmla="*/ 1333246 h 1877568"/>
              <a:gd name="connsiteX46" fmla="*/ 484398 w 3166638"/>
              <a:gd name="connsiteY46" fmla="*/ 1207008 h 1877568"/>
              <a:gd name="connsiteX0" fmla="*/ 435271 w 3117511"/>
              <a:gd name="connsiteY0" fmla="*/ 1207008 h 1877568"/>
              <a:gd name="connsiteX1" fmla="*/ 931 w 3117511"/>
              <a:gd name="connsiteY1" fmla="*/ 717423 h 1877568"/>
              <a:gd name="connsiteX2" fmla="*/ 325543 w 3117511"/>
              <a:gd name="connsiteY2" fmla="*/ 201168 h 1877568"/>
              <a:gd name="connsiteX3" fmla="*/ 520615 w 3117511"/>
              <a:gd name="connsiteY3" fmla="*/ 268224 h 1877568"/>
              <a:gd name="connsiteX4" fmla="*/ 630343 w 3117511"/>
              <a:gd name="connsiteY4" fmla="*/ 353568 h 1877568"/>
              <a:gd name="connsiteX5" fmla="*/ 752263 w 3117511"/>
              <a:gd name="connsiteY5" fmla="*/ 493776 h 1877568"/>
              <a:gd name="connsiteX6" fmla="*/ 971719 w 3117511"/>
              <a:gd name="connsiteY6" fmla="*/ 621792 h 1877568"/>
              <a:gd name="connsiteX7" fmla="*/ 1148503 w 3117511"/>
              <a:gd name="connsiteY7" fmla="*/ 841248 h 1877568"/>
              <a:gd name="connsiteX8" fmla="*/ 1331383 w 3117511"/>
              <a:gd name="connsiteY8" fmla="*/ 950976 h 1877568"/>
              <a:gd name="connsiteX9" fmla="*/ 1532551 w 3117511"/>
              <a:gd name="connsiteY9" fmla="*/ 938784 h 1877568"/>
              <a:gd name="connsiteX10" fmla="*/ 1623991 w 3117511"/>
              <a:gd name="connsiteY10" fmla="*/ 786384 h 1877568"/>
              <a:gd name="connsiteX11" fmla="*/ 1782487 w 3117511"/>
              <a:gd name="connsiteY11" fmla="*/ 682752 h 1877568"/>
              <a:gd name="connsiteX12" fmla="*/ 1922695 w 3117511"/>
              <a:gd name="connsiteY12" fmla="*/ 719328 h 1877568"/>
              <a:gd name="connsiteX13" fmla="*/ 2038519 w 3117511"/>
              <a:gd name="connsiteY13" fmla="*/ 810768 h 1877568"/>
              <a:gd name="connsiteX14" fmla="*/ 2197015 w 3117511"/>
              <a:gd name="connsiteY14" fmla="*/ 585216 h 1877568"/>
              <a:gd name="connsiteX15" fmla="*/ 2068999 w 3117511"/>
              <a:gd name="connsiteY15" fmla="*/ 548640 h 1877568"/>
              <a:gd name="connsiteX16" fmla="*/ 2032423 w 3117511"/>
              <a:gd name="connsiteY16" fmla="*/ 463296 h 1877568"/>
              <a:gd name="connsiteX17" fmla="*/ 2026327 w 3117511"/>
              <a:gd name="connsiteY17" fmla="*/ 256032 h 1877568"/>
              <a:gd name="connsiteX18" fmla="*/ 2166535 w 3117511"/>
              <a:gd name="connsiteY18" fmla="*/ 36576 h 1877568"/>
              <a:gd name="connsiteX19" fmla="*/ 2361607 w 3117511"/>
              <a:gd name="connsiteY19" fmla="*/ 0 h 1877568"/>
              <a:gd name="connsiteX20" fmla="*/ 2514007 w 3117511"/>
              <a:gd name="connsiteY20" fmla="*/ 42672 h 1877568"/>
              <a:gd name="connsiteX21" fmla="*/ 2568871 w 3117511"/>
              <a:gd name="connsiteY21" fmla="*/ 121920 h 1877568"/>
              <a:gd name="connsiteX22" fmla="*/ 2952919 w 3117511"/>
              <a:gd name="connsiteY22" fmla="*/ 292608 h 1877568"/>
              <a:gd name="connsiteX23" fmla="*/ 3044359 w 3117511"/>
              <a:gd name="connsiteY23" fmla="*/ 371856 h 1877568"/>
              <a:gd name="connsiteX24" fmla="*/ 3117511 w 3117511"/>
              <a:gd name="connsiteY24" fmla="*/ 566928 h 1877568"/>
              <a:gd name="connsiteX25" fmla="*/ 3105319 w 3117511"/>
              <a:gd name="connsiteY25" fmla="*/ 755904 h 1877568"/>
              <a:gd name="connsiteX26" fmla="*/ 2983399 w 3117511"/>
              <a:gd name="connsiteY26" fmla="*/ 914400 h 1877568"/>
              <a:gd name="connsiteX27" fmla="*/ 2733463 w 3117511"/>
              <a:gd name="connsiteY27" fmla="*/ 926592 h 1877568"/>
              <a:gd name="connsiteX28" fmla="*/ 2562775 w 3117511"/>
              <a:gd name="connsiteY28" fmla="*/ 804672 h 1877568"/>
              <a:gd name="connsiteX29" fmla="*/ 2392087 w 3117511"/>
              <a:gd name="connsiteY29" fmla="*/ 701040 h 1877568"/>
              <a:gd name="connsiteX30" fmla="*/ 2239687 w 3117511"/>
              <a:gd name="connsiteY30" fmla="*/ 963168 h 1877568"/>
              <a:gd name="connsiteX31" fmla="*/ 2507911 w 3117511"/>
              <a:gd name="connsiteY31" fmla="*/ 1097280 h 1877568"/>
              <a:gd name="connsiteX32" fmla="*/ 2562775 w 3117511"/>
              <a:gd name="connsiteY32" fmla="*/ 1182624 h 1877568"/>
              <a:gd name="connsiteX33" fmla="*/ 2593255 w 3117511"/>
              <a:gd name="connsiteY33" fmla="*/ 1353312 h 1877568"/>
              <a:gd name="connsiteX34" fmla="*/ 2562775 w 3117511"/>
              <a:gd name="connsiteY34" fmla="*/ 1487424 h 1877568"/>
              <a:gd name="connsiteX35" fmla="*/ 2453047 w 3117511"/>
              <a:gd name="connsiteY35" fmla="*/ 1609344 h 1877568"/>
              <a:gd name="connsiteX36" fmla="*/ 2331127 w 3117511"/>
              <a:gd name="connsiteY36" fmla="*/ 1676400 h 1877568"/>
              <a:gd name="connsiteX37" fmla="*/ 2154343 w 3117511"/>
              <a:gd name="connsiteY37" fmla="*/ 1706880 h 1877568"/>
              <a:gd name="connsiteX38" fmla="*/ 1953175 w 3117511"/>
              <a:gd name="connsiteY38" fmla="*/ 1633728 h 1877568"/>
              <a:gd name="connsiteX39" fmla="*/ 1843955 w 3117511"/>
              <a:gd name="connsiteY39" fmla="*/ 1464056 h 1877568"/>
              <a:gd name="connsiteX40" fmla="*/ 1763183 w 3117511"/>
              <a:gd name="connsiteY40" fmla="*/ 1496568 h 1877568"/>
              <a:gd name="connsiteX41" fmla="*/ 1325287 w 3117511"/>
              <a:gd name="connsiteY41" fmla="*/ 1877568 h 1877568"/>
              <a:gd name="connsiteX42" fmla="*/ 935143 w 3117511"/>
              <a:gd name="connsiteY42" fmla="*/ 1530096 h 1877568"/>
              <a:gd name="connsiteX43" fmla="*/ 906314 w 3117511"/>
              <a:gd name="connsiteY43" fmla="*/ 1468374 h 1877568"/>
              <a:gd name="connsiteX44" fmla="*/ 729784 w 3117511"/>
              <a:gd name="connsiteY44" fmla="*/ 1333246 h 1877568"/>
              <a:gd name="connsiteX45" fmla="*/ 435271 w 3117511"/>
              <a:gd name="connsiteY45" fmla="*/ 1207008 h 1877568"/>
              <a:gd name="connsiteX0" fmla="*/ 455898 w 3138138"/>
              <a:gd name="connsiteY0" fmla="*/ 1207008 h 1877568"/>
              <a:gd name="connsiteX1" fmla="*/ 21558 w 3138138"/>
              <a:gd name="connsiteY1" fmla="*/ 717423 h 1877568"/>
              <a:gd name="connsiteX2" fmla="*/ 346170 w 3138138"/>
              <a:gd name="connsiteY2" fmla="*/ 201168 h 1877568"/>
              <a:gd name="connsiteX3" fmla="*/ 541242 w 3138138"/>
              <a:gd name="connsiteY3" fmla="*/ 268224 h 1877568"/>
              <a:gd name="connsiteX4" fmla="*/ 650970 w 3138138"/>
              <a:gd name="connsiteY4" fmla="*/ 353568 h 1877568"/>
              <a:gd name="connsiteX5" fmla="*/ 772890 w 3138138"/>
              <a:gd name="connsiteY5" fmla="*/ 493776 h 1877568"/>
              <a:gd name="connsiteX6" fmla="*/ 992346 w 3138138"/>
              <a:gd name="connsiteY6" fmla="*/ 621792 h 1877568"/>
              <a:gd name="connsiteX7" fmla="*/ 1169130 w 3138138"/>
              <a:gd name="connsiteY7" fmla="*/ 841248 h 1877568"/>
              <a:gd name="connsiteX8" fmla="*/ 1352010 w 3138138"/>
              <a:gd name="connsiteY8" fmla="*/ 950976 h 1877568"/>
              <a:gd name="connsiteX9" fmla="*/ 1553178 w 3138138"/>
              <a:gd name="connsiteY9" fmla="*/ 938784 h 1877568"/>
              <a:gd name="connsiteX10" fmla="*/ 1644618 w 3138138"/>
              <a:gd name="connsiteY10" fmla="*/ 786384 h 1877568"/>
              <a:gd name="connsiteX11" fmla="*/ 1803114 w 3138138"/>
              <a:gd name="connsiteY11" fmla="*/ 682752 h 1877568"/>
              <a:gd name="connsiteX12" fmla="*/ 1943322 w 3138138"/>
              <a:gd name="connsiteY12" fmla="*/ 719328 h 1877568"/>
              <a:gd name="connsiteX13" fmla="*/ 2059146 w 3138138"/>
              <a:gd name="connsiteY13" fmla="*/ 810768 h 1877568"/>
              <a:gd name="connsiteX14" fmla="*/ 2217642 w 3138138"/>
              <a:gd name="connsiteY14" fmla="*/ 585216 h 1877568"/>
              <a:gd name="connsiteX15" fmla="*/ 2089626 w 3138138"/>
              <a:gd name="connsiteY15" fmla="*/ 548640 h 1877568"/>
              <a:gd name="connsiteX16" fmla="*/ 2053050 w 3138138"/>
              <a:gd name="connsiteY16" fmla="*/ 463296 h 1877568"/>
              <a:gd name="connsiteX17" fmla="*/ 2046954 w 3138138"/>
              <a:gd name="connsiteY17" fmla="*/ 256032 h 1877568"/>
              <a:gd name="connsiteX18" fmla="*/ 2187162 w 3138138"/>
              <a:gd name="connsiteY18" fmla="*/ 36576 h 1877568"/>
              <a:gd name="connsiteX19" fmla="*/ 2382234 w 3138138"/>
              <a:gd name="connsiteY19" fmla="*/ 0 h 1877568"/>
              <a:gd name="connsiteX20" fmla="*/ 2534634 w 3138138"/>
              <a:gd name="connsiteY20" fmla="*/ 42672 h 1877568"/>
              <a:gd name="connsiteX21" fmla="*/ 2589498 w 3138138"/>
              <a:gd name="connsiteY21" fmla="*/ 121920 h 1877568"/>
              <a:gd name="connsiteX22" fmla="*/ 2973546 w 3138138"/>
              <a:gd name="connsiteY22" fmla="*/ 292608 h 1877568"/>
              <a:gd name="connsiteX23" fmla="*/ 3064986 w 3138138"/>
              <a:gd name="connsiteY23" fmla="*/ 371856 h 1877568"/>
              <a:gd name="connsiteX24" fmla="*/ 3138138 w 3138138"/>
              <a:gd name="connsiteY24" fmla="*/ 566928 h 1877568"/>
              <a:gd name="connsiteX25" fmla="*/ 3125946 w 3138138"/>
              <a:gd name="connsiteY25" fmla="*/ 755904 h 1877568"/>
              <a:gd name="connsiteX26" fmla="*/ 3004026 w 3138138"/>
              <a:gd name="connsiteY26" fmla="*/ 914400 h 1877568"/>
              <a:gd name="connsiteX27" fmla="*/ 2754090 w 3138138"/>
              <a:gd name="connsiteY27" fmla="*/ 926592 h 1877568"/>
              <a:gd name="connsiteX28" fmla="*/ 2583402 w 3138138"/>
              <a:gd name="connsiteY28" fmla="*/ 804672 h 1877568"/>
              <a:gd name="connsiteX29" fmla="*/ 2412714 w 3138138"/>
              <a:gd name="connsiteY29" fmla="*/ 701040 h 1877568"/>
              <a:gd name="connsiteX30" fmla="*/ 2260314 w 3138138"/>
              <a:gd name="connsiteY30" fmla="*/ 963168 h 1877568"/>
              <a:gd name="connsiteX31" fmla="*/ 2528538 w 3138138"/>
              <a:gd name="connsiteY31" fmla="*/ 1097280 h 1877568"/>
              <a:gd name="connsiteX32" fmla="*/ 2583402 w 3138138"/>
              <a:gd name="connsiteY32" fmla="*/ 1182624 h 1877568"/>
              <a:gd name="connsiteX33" fmla="*/ 2613882 w 3138138"/>
              <a:gd name="connsiteY33" fmla="*/ 1353312 h 1877568"/>
              <a:gd name="connsiteX34" fmla="*/ 2583402 w 3138138"/>
              <a:gd name="connsiteY34" fmla="*/ 1487424 h 1877568"/>
              <a:gd name="connsiteX35" fmla="*/ 2473674 w 3138138"/>
              <a:gd name="connsiteY35" fmla="*/ 1609344 h 1877568"/>
              <a:gd name="connsiteX36" fmla="*/ 2351754 w 3138138"/>
              <a:gd name="connsiteY36" fmla="*/ 1676400 h 1877568"/>
              <a:gd name="connsiteX37" fmla="*/ 2174970 w 3138138"/>
              <a:gd name="connsiteY37" fmla="*/ 1706880 h 1877568"/>
              <a:gd name="connsiteX38" fmla="*/ 1973802 w 3138138"/>
              <a:gd name="connsiteY38" fmla="*/ 1633728 h 1877568"/>
              <a:gd name="connsiteX39" fmla="*/ 1864582 w 3138138"/>
              <a:gd name="connsiteY39" fmla="*/ 1464056 h 1877568"/>
              <a:gd name="connsiteX40" fmla="*/ 1783810 w 3138138"/>
              <a:gd name="connsiteY40" fmla="*/ 1496568 h 1877568"/>
              <a:gd name="connsiteX41" fmla="*/ 1345914 w 3138138"/>
              <a:gd name="connsiteY41" fmla="*/ 1877568 h 1877568"/>
              <a:gd name="connsiteX42" fmla="*/ 955770 w 3138138"/>
              <a:gd name="connsiteY42" fmla="*/ 1530096 h 1877568"/>
              <a:gd name="connsiteX43" fmla="*/ 926941 w 3138138"/>
              <a:gd name="connsiteY43" fmla="*/ 1468374 h 1877568"/>
              <a:gd name="connsiteX44" fmla="*/ 750411 w 3138138"/>
              <a:gd name="connsiteY44" fmla="*/ 1333246 h 1877568"/>
              <a:gd name="connsiteX45" fmla="*/ 455898 w 3138138"/>
              <a:gd name="connsiteY45" fmla="*/ 1207008 h 1877568"/>
              <a:gd name="connsiteX0" fmla="*/ 470287 w 3152527"/>
              <a:gd name="connsiteY0" fmla="*/ 1207008 h 1877568"/>
              <a:gd name="connsiteX1" fmla="*/ 35947 w 3152527"/>
              <a:gd name="connsiteY1" fmla="*/ 717423 h 1877568"/>
              <a:gd name="connsiteX2" fmla="*/ 360559 w 3152527"/>
              <a:gd name="connsiteY2" fmla="*/ 201168 h 1877568"/>
              <a:gd name="connsiteX3" fmla="*/ 555631 w 3152527"/>
              <a:gd name="connsiteY3" fmla="*/ 268224 h 1877568"/>
              <a:gd name="connsiteX4" fmla="*/ 665359 w 3152527"/>
              <a:gd name="connsiteY4" fmla="*/ 353568 h 1877568"/>
              <a:gd name="connsiteX5" fmla="*/ 787279 w 3152527"/>
              <a:gd name="connsiteY5" fmla="*/ 493776 h 1877568"/>
              <a:gd name="connsiteX6" fmla="*/ 1006735 w 3152527"/>
              <a:gd name="connsiteY6" fmla="*/ 621792 h 1877568"/>
              <a:gd name="connsiteX7" fmla="*/ 1183519 w 3152527"/>
              <a:gd name="connsiteY7" fmla="*/ 841248 h 1877568"/>
              <a:gd name="connsiteX8" fmla="*/ 1366399 w 3152527"/>
              <a:gd name="connsiteY8" fmla="*/ 950976 h 1877568"/>
              <a:gd name="connsiteX9" fmla="*/ 1567567 w 3152527"/>
              <a:gd name="connsiteY9" fmla="*/ 938784 h 1877568"/>
              <a:gd name="connsiteX10" fmla="*/ 1659007 w 3152527"/>
              <a:gd name="connsiteY10" fmla="*/ 786384 h 1877568"/>
              <a:gd name="connsiteX11" fmla="*/ 1817503 w 3152527"/>
              <a:gd name="connsiteY11" fmla="*/ 682752 h 1877568"/>
              <a:gd name="connsiteX12" fmla="*/ 1957711 w 3152527"/>
              <a:gd name="connsiteY12" fmla="*/ 719328 h 1877568"/>
              <a:gd name="connsiteX13" fmla="*/ 2073535 w 3152527"/>
              <a:gd name="connsiteY13" fmla="*/ 810768 h 1877568"/>
              <a:gd name="connsiteX14" fmla="*/ 2232031 w 3152527"/>
              <a:gd name="connsiteY14" fmla="*/ 585216 h 1877568"/>
              <a:gd name="connsiteX15" fmla="*/ 2104015 w 3152527"/>
              <a:gd name="connsiteY15" fmla="*/ 548640 h 1877568"/>
              <a:gd name="connsiteX16" fmla="*/ 2067439 w 3152527"/>
              <a:gd name="connsiteY16" fmla="*/ 463296 h 1877568"/>
              <a:gd name="connsiteX17" fmla="*/ 2061343 w 3152527"/>
              <a:gd name="connsiteY17" fmla="*/ 256032 h 1877568"/>
              <a:gd name="connsiteX18" fmla="*/ 2201551 w 3152527"/>
              <a:gd name="connsiteY18" fmla="*/ 36576 h 1877568"/>
              <a:gd name="connsiteX19" fmla="*/ 2396623 w 3152527"/>
              <a:gd name="connsiteY19" fmla="*/ 0 h 1877568"/>
              <a:gd name="connsiteX20" fmla="*/ 2549023 w 3152527"/>
              <a:gd name="connsiteY20" fmla="*/ 42672 h 1877568"/>
              <a:gd name="connsiteX21" fmla="*/ 2603887 w 3152527"/>
              <a:gd name="connsiteY21" fmla="*/ 121920 h 1877568"/>
              <a:gd name="connsiteX22" fmla="*/ 2987935 w 3152527"/>
              <a:gd name="connsiteY22" fmla="*/ 292608 h 1877568"/>
              <a:gd name="connsiteX23" fmla="*/ 3079375 w 3152527"/>
              <a:gd name="connsiteY23" fmla="*/ 371856 h 1877568"/>
              <a:gd name="connsiteX24" fmla="*/ 3152527 w 3152527"/>
              <a:gd name="connsiteY24" fmla="*/ 566928 h 1877568"/>
              <a:gd name="connsiteX25" fmla="*/ 3140335 w 3152527"/>
              <a:gd name="connsiteY25" fmla="*/ 755904 h 1877568"/>
              <a:gd name="connsiteX26" fmla="*/ 3018415 w 3152527"/>
              <a:gd name="connsiteY26" fmla="*/ 914400 h 1877568"/>
              <a:gd name="connsiteX27" fmla="*/ 2768479 w 3152527"/>
              <a:gd name="connsiteY27" fmla="*/ 926592 h 1877568"/>
              <a:gd name="connsiteX28" fmla="*/ 2597791 w 3152527"/>
              <a:gd name="connsiteY28" fmla="*/ 804672 h 1877568"/>
              <a:gd name="connsiteX29" fmla="*/ 2427103 w 3152527"/>
              <a:gd name="connsiteY29" fmla="*/ 701040 h 1877568"/>
              <a:gd name="connsiteX30" fmla="*/ 2274703 w 3152527"/>
              <a:gd name="connsiteY30" fmla="*/ 963168 h 1877568"/>
              <a:gd name="connsiteX31" fmla="*/ 2542927 w 3152527"/>
              <a:gd name="connsiteY31" fmla="*/ 1097280 h 1877568"/>
              <a:gd name="connsiteX32" fmla="*/ 2597791 w 3152527"/>
              <a:gd name="connsiteY32" fmla="*/ 1182624 h 1877568"/>
              <a:gd name="connsiteX33" fmla="*/ 2628271 w 3152527"/>
              <a:gd name="connsiteY33" fmla="*/ 1353312 h 1877568"/>
              <a:gd name="connsiteX34" fmla="*/ 2597791 w 3152527"/>
              <a:gd name="connsiteY34" fmla="*/ 1487424 h 1877568"/>
              <a:gd name="connsiteX35" fmla="*/ 2488063 w 3152527"/>
              <a:gd name="connsiteY35" fmla="*/ 1609344 h 1877568"/>
              <a:gd name="connsiteX36" fmla="*/ 2366143 w 3152527"/>
              <a:gd name="connsiteY36" fmla="*/ 1676400 h 1877568"/>
              <a:gd name="connsiteX37" fmla="*/ 2189359 w 3152527"/>
              <a:gd name="connsiteY37" fmla="*/ 1706880 h 1877568"/>
              <a:gd name="connsiteX38" fmla="*/ 1988191 w 3152527"/>
              <a:gd name="connsiteY38" fmla="*/ 1633728 h 1877568"/>
              <a:gd name="connsiteX39" fmla="*/ 1878971 w 3152527"/>
              <a:gd name="connsiteY39" fmla="*/ 1464056 h 1877568"/>
              <a:gd name="connsiteX40" fmla="*/ 1798199 w 3152527"/>
              <a:gd name="connsiteY40" fmla="*/ 1496568 h 1877568"/>
              <a:gd name="connsiteX41" fmla="*/ 1360303 w 3152527"/>
              <a:gd name="connsiteY41" fmla="*/ 1877568 h 1877568"/>
              <a:gd name="connsiteX42" fmla="*/ 970159 w 3152527"/>
              <a:gd name="connsiteY42" fmla="*/ 1530096 h 1877568"/>
              <a:gd name="connsiteX43" fmla="*/ 941330 w 3152527"/>
              <a:gd name="connsiteY43" fmla="*/ 1468374 h 1877568"/>
              <a:gd name="connsiteX44" fmla="*/ 764800 w 3152527"/>
              <a:gd name="connsiteY44" fmla="*/ 1333246 h 1877568"/>
              <a:gd name="connsiteX45" fmla="*/ 470287 w 3152527"/>
              <a:gd name="connsiteY45" fmla="*/ 1207008 h 1877568"/>
              <a:gd name="connsiteX0" fmla="*/ 476212 w 3158452"/>
              <a:gd name="connsiteY0" fmla="*/ 1207008 h 1877568"/>
              <a:gd name="connsiteX1" fmla="*/ 41872 w 3158452"/>
              <a:gd name="connsiteY1" fmla="*/ 717423 h 1877568"/>
              <a:gd name="connsiteX2" fmla="*/ 366484 w 3158452"/>
              <a:gd name="connsiteY2" fmla="*/ 201168 h 1877568"/>
              <a:gd name="connsiteX3" fmla="*/ 561556 w 3158452"/>
              <a:gd name="connsiteY3" fmla="*/ 268224 h 1877568"/>
              <a:gd name="connsiteX4" fmla="*/ 671284 w 3158452"/>
              <a:gd name="connsiteY4" fmla="*/ 353568 h 1877568"/>
              <a:gd name="connsiteX5" fmla="*/ 793204 w 3158452"/>
              <a:gd name="connsiteY5" fmla="*/ 493776 h 1877568"/>
              <a:gd name="connsiteX6" fmla="*/ 1012660 w 3158452"/>
              <a:gd name="connsiteY6" fmla="*/ 621792 h 1877568"/>
              <a:gd name="connsiteX7" fmla="*/ 1189444 w 3158452"/>
              <a:gd name="connsiteY7" fmla="*/ 841248 h 1877568"/>
              <a:gd name="connsiteX8" fmla="*/ 1372324 w 3158452"/>
              <a:gd name="connsiteY8" fmla="*/ 950976 h 1877568"/>
              <a:gd name="connsiteX9" fmla="*/ 1573492 w 3158452"/>
              <a:gd name="connsiteY9" fmla="*/ 938784 h 1877568"/>
              <a:gd name="connsiteX10" fmla="*/ 1664932 w 3158452"/>
              <a:gd name="connsiteY10" fmla="*/ 786384 h 1877568"/>
              <a:gd name="connsiteX11" fmla="*/ 1823428 w 3158452"/>
              <a:gd name="connsiteY11" fmla="*/ 682752 h 1877568"/>
              <a:gd name="connsiteX12" fmla="*/ 1963636 w 3158452"/>
              <a:gd name="connsiteY12" fmla="*/ 719328 h 1877568"/>
              <a:gd name="connsiteX13" fmla="*/ 2079460 w 3158452"/>
              <a:gd name="connsiteY13" fmla="*/ 810768 h 1877568"/>
              <a:gd name="connsiteX14" fmla="*/ 2237956 w 3158452"/>
              <a:gd name="connsiteY14" fmla="*/ 585216 h 1877568"/>
              <a:gd name="connsiteX15" fmla="*/ 2109940 w 3158452"/>
              <a:gd name="connsiteY15" fmla="*/ 548640 h 1877568"/>
              <a:gd name="connsiteX16" fmla="*/ 2073364 w 3158452"/>
              <a:gd name="connsiteY16" fmla="*/ 463296 h 1877568"/>
              <a:gd name="connsiteX17" fmla="*/ 2067268 w 3158452"/>
              <a:gd name="connsiteY17" fmla="*/ 256032 h 1877568"/>
              <a:gd name="connsiteX18" fmla="*/ 2207476 w 3158452"/>
              <a:gd name="connsiteY18" fmla="*/ 36576 h 1877568"/>
              <a:gd name="connsiteX19" fmla="*/ 2402548 w 3158452"/>
              <a:gd name="connsiteY19" fmla="*/ 0 h 1877568"/>
              <a:gd name="connsiteX20" fmla="*/ 2554948 w 3158452"/>
              <a:gd name="connsiteY20" fmla="*/ 42672 h 1877568"/>
              <a:gd name="connsiteX21" fmla="*/ 2609812 w 3158452"/>
              <a:gd name="connsiteY21" fmla="*/ 121920 h 1877568"/>
              <a:gd name="connsiteX22" fmla="*/ 2993860 w 3158452"/>
              <a:gd name="connsiteY22" fmla="*/ 292608 h 1877568"/>
              <a:gd name="connsiteX23" fmla="*/ 3085300 w 3158452"/>
              <a:gd name="connsiteY23" fmla="*/ 371856 h 1877568"/>
              <a:gd name="connsiteX24" fmla="*/ 3158452 w 3158452"/>
              <a:gd name="connsiteY24" fmla="*/ 566928 h 1877568"/>
              <a:gd name="connsiteX25" fmla="*/ 3146260 w 3158452"/>
              <a:gd name="connsiteY25" fmla="*/ 755904 h 1877568"/>
              <a:gd name="connsiteX26" fmla="*/ 3024340 w 3158452"/>
              <a:gd name="connsiteY26" fmla="*/ 914400 h 1877568"/>
              <a:gd name="connsiteX27" fmla="*/ 2774404 w 3158452"/>
              <a:gd name="connsiteY27" fmla="*/ 926592 h 1877568"/>
              <a:gd name="connsiteX28" fmla="*/ 2603716 w 3158452"/>
              <a:gd name="connsiteY28" fmla="*/ 804672 h 1877568"/>
              <a:gd name="connsiteX29" fmla="*/ 2433028 w 3158452"/>
              <a:gd name="connsiteY29" fmla="*/ 701040 h 1877568"/>
              <a:gd name="connsiteX30" fmla="*/ 2280628 w 3158452"/>
              <a:gd name="connsiteY30" fmla="*/ 963168 h 1877568"/>
              <a:gd name="connsiteX31" fmla="*/ 2548852 w 3158452"/>
              <a:gd name="connsiteY31" fmla="*/ 1097280 h 1877568"/>
              <a:gd name="connsiteX32" fmla="*/ 2603716 w 3158452"/>
              <a:gd name="connsiteY32" fmla="*/ 1182624 h 1877568"/>
              <a:gd name="connsiteX33" fmla="*/ 2634196 w 3158452"/>
              <a:gd name="connsiteY33" fmla="*/ 1353312 h 1877568"/>
              <a:gd name="connsiteX34" fmla="*/ 2603716 w 3158452"/>
              <a:gd name="connsiteY34" fmla="*/ 1487424 h 1877568"/>
              <a:gd name="connsiteX35" fmla="*/ 2493988 w 3158452"/>
              <a:gd name="connsiteY35" fmla="*/ 1609344 h 1877568"/>
              <a:gd name="connsiteX36" fmla="*/ 2372068 w 3158452"/>
              <a:gd name="connsiteY36" fmla="*/ 1676400 h 1877568"/>
              <a:gd name="connsiteX37" fmla="*/ 2195284 w 3158452"/>
              <a:gd name="connsiteY37" fmla="*/ 1706880 h 1877568"/>
              <a:gd name="connsiteX38" fmla="*/ 1994116 w 3158452"/>
              <a:gd name="connsiteY38" fmla="*/ 1633728 h 1877568"/>
              <a:gd name="connsiteX39" fmla="*/ 1884896 w 3158452"/>
              <a:gd name="connsiteY39" fmla="*/ 1464056 h 1877568"/>
              <a:gd name="connsiteX40" fmla="*/ 1804124 w 3158452"/>
              <a:gd name="connsiteY40" fmla="*/ 1496568 h 1877568"/>
              <a:gd name="connsiteX41" fmla="*/ 1366228 w 3158452"/>
              <a:gd name="connsiteY41" fmla="*/ 1877568 h 1877568"/>
              <a:gd name="connsiteX42" fmla="*/ 976084 w 3158452"/>
              <a:gd name="connsiteY42" fmla="*/ 1530096 h 1877568"/>
              <a:gd name="connsiteX43" fmla="*/ 947255 w 3158452"/>
              <a:gd name="connsiteY43" fmla="*/ 1468374 h 1877568"/>
              <a:gd name="connsiteX44" fmla="*/ 770725 w 3158452"/>
              <a:gd name="connsiteY44" fmla="*/ 1333246 h 1877568"/>
              <a:gd name="connsiteX45" fmla="*/ 476212 w 3158452"/>
              <a:gd name="connsiteY45" fmla="*/ 1207008 h 1877568"/>
              <a:gd name="connsiteX0" fmla="*/ 477058 w 3159298"/>
              <a:gd name="connsiteY0" fmla="*/ 1207008 h 1877568"/>
              <a:gd name="connsiteX1" fmla="*/ 42718 w 3159298"/>
              <a:gd name="connsiteY1" fmla="*/ 717423 h 1877568"/>
              <a:gd name="connsiteX2" fmla="*/ 367330 w 3159298"/>
              <a:gd name="connsiteY2" fmla="*/ 201168 h 1877568"/>
              <a:gd name="connsiteX3" fmla="*/ 562402 w 3159298"/>
              <a:gd name="connsiteY3" fmla="*/ 268224 h 1877568"/>
              <a:gd name="connsiteX4" fmla="*/ 672130 w 3159298"/>
              <a:gd name="connsiteY4" fmla="*/ 353568 h 1877568"/>
              <a:gd name="connsiteX5" fmla="*/ 794050 w 3159298"/>
              <a:gd name="connsiteY5" fmla="*/ 493776 h 1877568"/>
              <a:gd name="connsiteX6" fmla="*/ 1013506 w 3159298"/>
              <a:gd name="connsiteY6" fmla="*/ 621792 h 1877568"/>
              <a:gd name="connsiteX7" fmla="*/ 1190290 w 3159298"/>
              <a:gd name="connsiteY7" fmla="*/ 841248 h 1877568"/>
              <a:gd name="connsiteX8" fmla="*/ 1373170 w 3159298"/>
              <a:gd name="connsiteY8" fmla="*/ 950976 h 1877568"/>
              <a:gd name="connsiteX9" fmla="*/ 1574338 w 3159298"/>
              <a:gd name="connsiteY9" fmla="*/ 938784 h 1877568"/>
              <a:gd name="connsiteX10" fmla="*/ 1665778 w 3159298"/>
              <a:gd name="connsiteY10" fmla="*/ 786384 h 1877568"/>
              <a:gd name="connsiteX11" fmla="*/ 1824274 w 3159298"/>
              <a:gd name="connsiteY11" fmla="*/ 682752 h 1877568"/>
              <a:gd name="connsiteX12" fmla="*/ 1964482 w 3159298"/>
              <a:gd name="connsiteY12" fmla="*/ 719328 h 1877568"/>
              <a:gd name="connsiteX13" fmla="*/ 2080306 w 3159298"/>
              <a:gd name="connsiteY13" fmla="*/ 810768 h 1877568"/>
              <a:gd name="connsiteX14" fmla="*/ 2238802 w 3159298"/>
              <a:gd name="connsiteY14" fmla="*/ 585216 h 1877568"/>
              <a:gd name="connsiteX15" fmla="*/ 2110786 w 3159298"/>
              <a:gd name="connsiteY15" fmla="*/ 548640 h 1877568"/>
              <a:gd name="connsiteX16" fmla="*/ 2074210 w 3159298"/>
              <a:gd name="connsiteY16" fmla="*/ 463296 h 1877568"/>
              <a:gd name="connsiteX17" fmla="*/ 2068114 w 3159298"/>
              <a:gd name="connsiteY17" fmla="*/ 256032 h 1877568"/>
              <a:gd name="connsiteX18" fmla="*/ 2208322 w 3159298"/>
              <a:gd name="connsiteY18" fmla="*/ 36576 h 1877568"/>
              <a:gd name="connsiteX19" fmla="*/ 2403394 w 3159298"/>
              <a:gd name="connsiteY19" fmla="*/ 0 h 1877568"/>
              <a:gd name="connsiteX20" fmla="*/ 2555794 w 3159298"/>
              <a:gd name="connsiteY20" fmla="*/ 42672 h 1877568"/>
              <a:gd name="connsiteX21" fmla="*/ 2610658 w 3159298"/>
              <a:gd name="connsiteY21" fmla="*/ 121920 h 1877568"/>
              <a:gd name="connsiteX22" fmla="*/ 2994706 w 3159298"/>
              <a:gd name="connsiteY22" fmla="*/ 292608 h 1877568"/>
              <a:gd name="connsiteX23" fmla="*/ 3086146 w 3159298"/>
              <a:gd name="connsiteY23" fmla="*/ 371856 h 1877568"/>
              <a:gd name="connsiteX24" fmla="*/ 3159298 w 3159298"/>
              <a:gd name="connsiteY24" fmla="*/ 566928 h 1877568"/>
              <a:gd name="connsiteX25" fmla="*/ 3147106 w 3159298"/>
              <a:gd name="connsiteY25" fmla="*/ 755904 h 1877568"/>
              <a:gd name="connsiteX26" fmla="*/ 3025186 w 3159298"/>
              <a:gd name="connsiteY26" fmla="*/ 914400 h 1877568"/>
              <a:gd name="connsiteX27" fmla="*/ 2775250 w 3159298"/>
              <a:gd name="connsiteY27" fmla="*/ 926592 h 1877568"/>
              <a:gd name="connsiteX28" fmla="*/ 2604562 w 3159298"/>
              <a:gd name="connsiteY28" fmla="*/ 804672 h 1877568"/>
              <a:gd name="connsiteX29" fmla="*/ 2433874 w 3159298"/>
              <a:gd name="connsiteY29" fmla="*/ 701040 h 1877568"/>
              <a:gd name="connsiteX30" fmla="*/ 2281474 w 3159298"/>
              <a:gd name="connsiteY30" fmla="*/ 963168 h 1877568"/>
              <a:gd name="connsiteX31" fmla="*/ 2549698 w 3159298"/>
              <a:gd name="connsiteY31" fmla="*/ 1097280 h 1877568"/>
              <a:gd name="connsiteX32" fmla="*/ 2604562 w 3159298"/>
              <a:gd name="connsiteY32" fmla="*/ 1182624 h 1877568"/>
              <a:gd name="connsiteX33" fmla="*/ 2635042 w 3159298"/>
              <a:gd name="connsiteY33" fmla="*/ 1353312 h 1877568"/>
              <a:gd name="connsiteX34" fmla="*/ 2604562 w 3159298"/>
              <a:gd name="connsiteY34" fmla="*/ 1487424 h 1877568"/>
              <a:gd name="connsiteX35" fmla="*/ 2494834 w 3159298"/>
              <a:gd name="connsiteY35" fmla="*/ 1609344 h 1877568"/>
              <a:gd name="connsiteX36" fmla="*/ 2372914 w 3159298"/>
              <a:gd name="connsiteY36" fmla="*/ 1676400 h 1877568"/>
              <a:gd name="connsiteX37" fmla="*/ 2196130 w 3159298"/>
              <a:gd name="connsiteY37" fmla="*/ 1706880 h 1877568"/>
              <a:gd name="connsiteX38" fmla="*/ 1994962 w 3159298"/>
              <a:gd name="connsiteY38" fmla="*/ 1633728 h 1877568"/>
              <a:gd name="connsiteX39" fmla="*/ 1885742 w 3159298"/>
              <a:gd name="connsiteY39" fmla="*/ 1464056 h 1877568"/>
              <a:gd name="connsiteX40" fmla="*/ 1804970 w 3159298"/>
              <a:gd name="connsiteY40" fmla="*/ 1496568 h 1877568"/>
              <a:gd name="connsiteX41" fmla="*/ 1367074 w 3159298"/>
              <a:gd name="connsiteY41" fmla="*/ 1877568 h 1877568"/>
              <a:gd name="connsiteX42" fmla="*/ 976930 w 3159298"/>
              <a:gd name="connsiteY42" fmla="*/ 1530096 h 1877568"/>
              <a:gd name="connsiteX43" fmla="*/ 948101 w 3159298"/>
              <a:gd name="connsiteY43" fmla="*/ 1468374 h 1877568"/>
              <a:gd name="connsiteX44" fmla="*/ 771571 w 3159298"/>
              <a:gd name="connsiteY44" fmla="*/ 1333246 h 1877568"/>
              <a:gd name="connsiteX45" fmla="*/ 477058 w 3159298"/>
              <a:gd name="connsiteY45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660691 w 3147859"/>
              <a:gd name="connsiteY4" fmla="*/ 353568 h 1877568"/>
              <a:gd name="connsiteX5" fmla="*/ 782611 w 3147859"/>
              <a:gd name="connsiteY5" fmla="*/ 493776 h 1877568"/>
              <a:gd name="connsiteX6" fmla="*/ 1002067 w 3147859"/>
              <a:gd name="connsiteY6" fmla="*/ 621792 h 1877568"/>
              <a:gd name="connsiteX7" fmla="*/ 1178851 w 3147859"/>
              <a:gd name="connsiteY7" fmla="*/ 841248 h 1877568"/>
              <a:gd name="connsiteX8" fmla="*/ 1361731 w 3147859"/>
              <a:gd name="connsiteY8" fmla="*/ 950976 h 1877568"/>
              <a:gd name="connsiteX9" fmla="*/ 1562899 w 3147859"/>
              <a:gd name="connsiteY9" fmla="*/ 938784 h 1877568"/>
              <a:gd name="connsiteX10" fmla="*/ 1654339 w 3147859"/>
              <a:gd name="connsiteY10" fmla="*/ 786384 h 1877568"/>
              <a:gd name="connsiteX11" fmla="*/ 1812835 w 3147859"/>
              <a:gd name="connsiteY11" fmla="*/ 682752 h 1877568"/>
              <a:gd name="connsiteX12" fmla="*/ 1953043 w 3147859"/>
              <a:gd name="connsiteY12" fmla="*/ 719328 h 1877568"/>
              <a:gd name="connsiteX13" fmla="*/ 2068867 w 3147859"/>
              <a:gd name="connsiteY13" fmla="*/ 810768 h 1877568"/>
              <a:gd name="connsiteX14" fmla="*/ 2227363 w 3147859"/>
              <a:gd name="connsiteY14" fmla="*/ 585216 h 1877568"/>
              <a:gd name="connsiteX15" fmla="*/ 2099347 w 3147859"/>
              <a:gd name="connsiteY15" fmla="*/ 548640 h 1877568"/>
              <a:gd name="connsiteX16" fmla="*/ 2062771 w 3147859"/>
              <a:gd name="connsiteY16" fmla="*/ 463296 h 1877568"/>
              <a:gd name="connsiteX17" fmla="*/ 2056675 w 3147859"/>
              <a:gd name="connsiteY17" fmla="*/ 256032 h 1877568"/>
              <a:gd name="connsiteX18" fmla="*/ 2196883 w 3147859"/>
              <a:gd name="connsiteY18" fmla="*/ 36576 h 1877568"/>
              <a:gd name="connsiteX19" fmla="*/ 2391955 w 3147859"/>
              <a:gd name="connsiteY19" fmla="*/ 0 h 1877568"/>
              <a:gd name="connsiteX20" fmla="*/ 2544355 w 3147859"/>
              <a:gd name="connsiteY20" fmla="*/ 42672 h 1877568"/>
              <a:gd name="connsiteX21" fmla="*/ 2599219 w 3147859"/>
              <a:gd name="connsiteY21" fmla="*/ 121920 h 1877568"/>
              <a:gd name="connsiteX22" fmla="*/ 2983267 w 3147859"/>
              <a:gd name="connsiteY22" fmla="*/ 292608 h 1877568"/>
              <a:gd name="connsiteX23" fmla="*/ 3074707 w 3147859"/>
              <a:gd name="connsiteY23" fmla="*/ 371856 h 1877568"/>
              <a:gd name="connsiteX24" fmla="*/ 3147859 w 3147859"/>
              <a:gd name="connsiteY24" fmla="*/ 566928 h 1877568"/>
              <a:gd name="connsiteX25" fmla="*/ 3135667 w 3147859"/>
              <a:gd name="connsiteY25" fmla="*/ 755904 h 1877568"/>
              <a:gd name="connsiteX26" fmla="*/ 3013747 w 3147859"/>
              <a:gd name="connsiteY26" fmla="*/ 914400 h 1877568"/>
              <a:gd name="connsiteX27" fmla="*/ 2763811 w 3147859"/>
              <a:gd name="connsiteY27" fmla="*/ 926592 h 1877568"/>
              <a:gd name="connsiteX28" fmla="*/ 2593123 w 3147859"/>
              <a:gd name="connsiteY28" fmla="*/ 804672 h 1877568"/>
              <a:gd name="connsiteX29" fmla="*/ 2422435 w 3147859"/>
              <a:gd name="connsiteY29" fmla="*/ 701040 h 1877568"/>
              <a:gd name="connsiteX30" fmla="*/ 2270035 w 3147859"/>
              <a:gd name="connsiteY30" fmla="*/ 963168 h 1877568"/>
              <a:gd name="connsiteX31" fmla="*/ 2538259 w 3147859"/>
              <a:gd name="connsiteY31" fmla="*/ 1097280 h 1877568"/>
              <a:gd name="connsiteX32" fmla="*/ 2593123 w 3147859"/>
              <a:gd name="connsiteY32" fmla="*/ 1182624 h 1877568"/>
              <a:gd name="connsiteX33" fmla="*/ 2623603 w 3147859"/>
              <a:gd name="connsiteY33" fmla="*/ 1353312 h 1877568"/>
              <a:gd name="connsiteX34" fmla="*/ 2593123 w 3147859"/>
              <a:gd name="connsiteY34" fmla="*/ 1487424 h 1877568"/>
              <a:gd name="connsiteX35" fmla="*/ 2483395 w 3147859"/>
              <a:gd name="connsiteY35" fmla="*/ 1609344 h 1877568"/>
              <a:gd name="connsiteX36" fmla="*/ 2361475 w 3147859"/>
              <a:gd name="connsiteY36" fmla="*/ 1676400 h 1877568"/>
              <a:gd name="connsiteX37" fmla="*/ 2184691 w 3147859"/>
              <a:gd name="connsiteY37" fmla="*/ 1706880 h 1877568"/>
              <a:gd name="connsiteX38" fmla="*/ 1983523 w 3147859"/>
              <a:gd name="connsiteY38" fmla="*/ 1633728 h 1877568"/>
              <a:gd name="connsiteX39" fmla="*/ 1874303 w 3147859"/>
              <a:gd name="connsiteY39" fmla="*/ 1464056 h 1877568"/>
              <a:gd name="connsiteX40" fmla="*/ 1793531 w 3147859"/>
              <a:gd name="connsiteY40" fmla="*/ 1496568 h 1877568"/>
              <a:gd name="connsiteX41" fmla="*/ 1355635 w 3147859"/>
              <a:gd name="connsiteY41" fmla="*/ 1877568 h 1877568"/>
              <a:gd name="connsiteX42" fmla="*/ 965491 w 3147859"/>
              <a:gd name="connsiteY42" fmla="*/ 1530096 h 1877568"/>
              <a:gd name="connsiteX43" fmla="*/ 936662 w 3147859"/>
              <a:gd name="connsiteY43" fmla="*/ 1468374 h 1877568"/>
              <a:gd name="connsiteX44" fmla="*/ 760132 w 3147859"/>
              <a:gd name="connsiteY44" fmla="*/ 1333246 h 1877568"/>
              <a:gd name="connsiteX45" fmla="*/ 465619 w 3147859"/>
              <a:gd name="connsiteY45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782611 w 3147859"/>
              <a:gd name="connsiteY4" fmla="*/ 493776 h 1877568"/>
              <a:gd name="connsiteX5" fmla="*/ 1002067 w 3147859"/>
              <a:gd name="connsiteY5" fmla="*/ 621792 h 1877568"/>
              <a:gd name="connsiteX6" fmla="*/ 1178851 w 3147859"/>
              <a:gd name="connsiteY6" fmla="*/ 841248 h 1877568"/>
              <a:gd name="connsiteX7" fmla="*/ 1361731 w 3147859"/>
              <a:gd name="connsiteY7" fmla="*/ 950976 h 1877568"/>
              <a:gd name="connsiteX8" fmla="*/ 1562899 w 3147859"/>
              <a:gd name="connsiteY8" fmla="*/ 938784 h 1877568"/>
              <a:gd name="connsiteX9" fmla="*/ 1654339 w 3147859"/>
              <a:gd name="connsiteY9" fmla="*/ 786384 h 1877568"/>
              <a:gd name="connsiteX10" fmla="*/ 1812835 w 3147859"/>
              <a:gd name="connsiteY10" fmla="*/ 682752 h 1877568"/>
              <a:gd name="connsiteX11" fmla="*/ 1953043 w 3147859"/>
              <a:gd name="connsiteY11" fmla="*/ 719328 h 1877568"/>
              <a:gd name="connsiteX12" fmla="*/ 2068867 w 3147859"/>
              <a:gd name="connsiteY12" fmla="*/ 810768 h 1877568"/>
              <a:gd name="connsiteX13" fmla="*/ 2227363 w 3147859"/>
              <a:gd name="connsiteY13" fmla="*/ 585216 h 1877568"/>
              <a:gd name="connsiteX14" fmla="*/ 2099347 w 3147859"/>
              <a:gd name="connsiteY14" fmla="*/ 548640 h 1877568"/>
              <a:gd name="connsiteX15" fmla="*/ 2062771 w 3147859"/>
              <a:gd name="connsiteY15" fmla="*/ 463296 h 1877568"/>
              <a:gd name="connsiteX16" fmla="*/ 2056675 w 3147859"/>
              <a:gd name="connsiteY16" fmla="*/ 256032 h 1877568"/>
              <a:gd name="connsiteX17" fmla="*/ 2196883 w 3147859"/>
              <a:gd name="connsiteY17" fmla="*/ 36576 h 1877568"/>
              <a:gd name="connsiteX18" fmla="*/ 2391955 w 3147859"/>
              <a:gd name="connsiteY18" fmla="*/ 0 h 1877568"/>
              <a:gd name="connsiteX19" fmla="*/ 2544355 w 3147859"/>
              <a:gd name="connsiteY19" fmla="*/ 42672 h 1877568"/>
              <a:gd name="connsiteX20" fmla="*/ 2599219 w 3147859"/>
              <a:gd name="connsiteY20" fmla="*/ 121920 h 1877568"/>
              <a:gd name="connsiteX21" fmla="*/ 2983267 w 3147859"/>
              <a:gd name="connsiteY21" fmla="*/ 292608 h 1877568"/>
              <a:gd name="connsiteX22" fmla="*/ 3074707 w 3147859"/>
              <a:gd name="connsiteY22" fmla="*/ 371856 h 1877568"/>
              <a:gd name="connsiteX23" fmla="*/ 3147859 w 3147859"/>
              <a:gd name="connsiteY23" fmla="*/ 566928 h 1877568"/>
              <a:gd name="connsiteX24" fmla="*/ 3135667 w 3147859"/>
              <a:gd name="connsiteY24" fmla="*/ 755904 h 1877568"/>
              <a:gd name="connsiteX25" fmla="*/ 3013747 w 3147859"/>
              <a:gd name="connsiteY25" fmla="*/ 914400 h 1877568"/>
              <a:gd name="connsiteX26" fmla="*/ 2763811 w 3147859"/>
              <a:gd name="connsiteY26" fmla="*/ 926592 h 1877568"/>
              <a:gd name="connsiteX27" fmla="*/ 2593123 w 3147859"/>
              <a:gd name="connsiteY27" fmla="*/ 804672 h 1877568"/>
              <a:gd name="connsiteX28" fmla="*/ 2422435 w 3147859"/>
              <a:gd name="connsiteY28" fmla="*/ 701040 h 1877568"/>
              <a:gd name="connsiteX29" fmla="*/ 2270035 w 3147859"/>
              <a:gd name="connsiteY29" fmla="*/ 963168 h 1877568"/>
              <a:gd name="connsiteX30" fmla="*/ 2538259 w 3147859"/>
              <a:gd name="connsiteY30" fmla="*/ 1097280 h 1877568"/>
              <a:gd name="connsiteX31" fmla="*/ 2593123 w 3147859"/>
              <a:gd name="connsiteY31" fmla="*/ 1182624 h 1877568"/>
              <a:gd name="connsiteX32" fmla="*/ 2623603 w 3147859"/>
              <a:gd name="connsiteY32" fmla="*/ 1353312 h 1877568"/>
              <a:gd name="connsiteX33" fmla="*/ 2593123 w 3147859"/>
              <a:gd name="connsiteY33" fmla="*/ 1487424 h 1877568"/>
              <a:gd name="connsiteX34" fmla="*/ 2483395 w 3147859"/>
              <a:gd name="connsiteY34" fmla="*/ 1609344 h 1877568"/>
              <a:gd name="connsiteX35" fmla="*/ 2361475 w 3147859"/>
              <a:gd name="connsiteY35" fmla="*/ 1676400 h 1877568"/>
              <a:gd name="connsiteX36" fmla="*/ 2184691 w 3147859"/>
              <a:gd name="connsiteY36" fmla="*/ 1706880 h 1877568"/>
              <a:gd name="connsiteX37" fmla="*/ 1983523 w 3147859"/>
              <a:gd name="connsiteY37" fmla="*/ 1633728 h 1877568"/>
              <a:gd name="connsiteX38" fmla="*/ 1874303 w 3147859"/>
              <a:gd name="connsiteY38" fmla="*/ 1464056 h 1877568"/>
              <a:gd name="connsiteX39" fmla="*/ 1793531 w 3147859"/>
              <a:gd name="connsiteY39" fmla="*/ 1496568 h 1877568"/>
              <a:gd name="connsiteX40" fmla="*/ 1355635 w 3147859"/>
              <a:gd name="connsiteY40" fmla="*/ 1877568 h 1877568"/>
              <a:gd name="connsiteX41" fmla="*/ 965491 w 3147859"/>
              <a:gd name="connsiteY41" fmla="*/ 1530096 h 1877568"/>
              <a:gd name="connsiteX42" fmla="*/ 936662 w 3147859"/>
              <a:gd name="connsiteY42" fmla="*/ 1468374 h 1877568"/>
              <a:gd name="connsiteX43" fmla="*/ 760132 w 3147859"/>
              <a:gd name="connsiteY43" fmla="*/ 1333246 h 1877568"/>
              <a:gd name="connsiteX44" fmla="*/ 465619 w 3147859"/>
              <a:gd name="connsiteY44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62899 w 3147859"/>
              <a:gd name="connsiteY7" fmla="*/ 93878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62899 w 3147859"/>
              <a:gd name="connsiteY7" fmla="*/ 93878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62899 w 3147859"/>
              <a:gd name="connsiteY7" fmla="*/ 93878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1953043 w 3147859"/>
              <a:gd name="connsiteY9" fmla="*/ 719328 h 1877568"/>
              <a:gd name="connsiteX10" fmla="*/ 2068867 w 3147859"/>
              <a:gd name="connsiteY10" fmla="*/ 810768 h 1877568"/>
              <a:gd name="connsiteX11" fmla="*/ 2227363 w 3147859"/>
              <a:gd name="connsiteY11" fmla="*/ 585216 h 1877568"/>
              <a:gd name="connsiteX12" fmla="*/ 2099347 w 3147859"/>
              <a:gd name="connsiteY12" fmla="*/ 548640 h 1877568"/>
              <a:gd name="connsiteX13" fmla="*/ 2062771 w 3147859"/>
              <a:gd name="connsiteY13" fmla="*/ 463296 h 1877568"/>
              <a:gd name="connsiteX14" fmla="*/ 2056675 w 3147859"/>
              <a:gd name="connsiteY14" fmla="*/ 256032 h 1877568"/>
              <a:gd name="connsiteX15" fmla="*/ 2196883 w 3147859"/>
              <a:gd name="connsiteY15" fmla="*/ 36576 h 1877568"/>
              <a:gd name="connsiteX16" fmla="*/ 2391955 w 3147859"/>
              <a:gd name="connsiteY16" fmla="*/ 0 h 1877568"/>
              <a:gd name="connsiteX17" fmla="*/ 2544355 w 3147859"/>
              <a:gd name="connsiteY17" fmla="*/ 42672 h 1877568"/>
              <a:gd name="connsiteX18" fmla="*/ 2599219 w 3147859"/>
              <a:gd name="connsiteY18" fmla="*/ 121920 h 1877568"/>
              <a:gd name="connsiteX19" fmla="*/ 2983267 w 3147859"/>
              <a:gd name="connsiteY19" fmla="*/ 292608 h 1877568"/>
              <a:gd name="connsiteX20" fmla="*/ 3074707 w 3147859"/>
              <a:gd name="connsiteY20" fmla="*/ 371856 h 1877568"/>
              <a:gd name="connsiteX21" fmla="*/ 3147859 w 3147859"/>
              <a:gd name="connsiteY21" fmla="*/ 566928 h 1877568"/>
              <a:gd name="connsiteX22" fmla="*/ 3135667 w 3147859"/>
              <a:gd name="connsiteY22" fmla="*/ 755904 h 1877568"/>
              <a:gd name="connsiteX23" fmla="*/ 3013747 w 3147859"/>
              <a:gd name="connsiteY23" fmla="*/ 914400 h 1877568"/>
              <a:gd name="connsiteX24" fmla="*/ 2763811 w 3147859"/>
              <a:gd name="connsiteY24" fmla="*/ 926592 h 1877568"/>
              <a:gd name="connsiteX25" fmla="*/ 2593123 w 3147859"/>
              <a:gd name="connsiteY25" fmla="*/ 804672 h 1877568"/>
              <a:gd name="connsiteX26" fmla="*/ 2422435 w 3147859"/>
              <a:gd name="connsiteY26" fmla="*/ 701040 h 1877568"/>
              <a:gd name="connsiteX27" fmla="*/ 2270035 w 3147859"/>
              <a:gd name="connsiteY27" fmla="*/ 963168 h 1877568"/>
              <a:gd name="connsiteX28" fmla="*/ 2538259 w 3147859"/>
              <a:gd name="connsiteY28" fmla="*/ 1097280 h 1877568"/>
              <a:gd name="connsiteX29" fmla="*/ 2593123 w 3147859"/>
              <a:gd name="connsiteY29" fmla="*/ 1182624 h 1877568"/>
              <a:gd name="connsiteX30" fmla="*/ 2623603 w 3147859"/>
              <a:gd name="connsiteY30" fmla="*/ 1353312 h 1877568"/>
              <a:gd name="connsiteX31" fmla="*/ 2593123 w 3147859"/>
              <a:gd name="connsiteY31" fmla="*/ 1487424 h 1877568"/>
              <a:gd name="connsiteX32" fmla="*/ 2483395 w 3147859"/>
              <a:gd name="connsiteY32" fmla="*/ 1609344 h 1877568"/>
              <a:gd name="connsiteX33" fmla="*/ 2361475 w 3147859"/>
              <a:gd name="connsiteY33" fmla="*/ 1676400 h 1877568"/>
              <a:gd name="connsiteX34" fmla="*/ 2184691 w 3147859"/>
              <a:gd name="connsiteY34" fmla="*/ 1706880 h 1877568"/>
              <a:gd name="connsiteX35" fmla="*/ 1983523 w 3147859"/>
              <a:gd name="connsiteY35" fmla="*/ 1633728 h 1877568"/>
              <a:gd name="connsiteX36" fmla="*/ 1874303 w 3147859"/>
              <a:gd name="connsiteY36" fmla="*/ 1464056 h 1877568"/>
              <a:gd name="connsiteX37" fmla="*/ 1793531 w 3147859"/>
              <a:gd name="connsiteY37" fmla="*/ 1496568 h 1877568"/>
              <a:gd name="connsiteX38" fmla="*/ 1355635 w 3147859"/>
              <a:gd name="connsiteY38" fmla="*/ 1877568 h 1877568"/>
              <a:gd name="connsiteX39" fmla="*/ 965491 w 3147859"/>
              <a:gd name="connsiteY39" fmla="*/ 1530096 h 1877568"/>
              <a:gd name="connsiteX40" fmla="*/ 936662 w 3147859"/>
              <a:gd name="connsiteY40" fmla="*/ 1468374 h 1877568"/>
              <a:gd name="connsiteX41" fmla="*/ 760132 w 3147859"/>
              <a:gd name="connsiteY41" fmla="*/ 1333246 h 1877568"/>
              <a:gd name="connsiteX42" fmla="*/ 465619 w 3147859"/>
              <a:gd name="connsiteY42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2068867 w 3147859"/>
              <a:gd name="connsiteY9" fmla="*/ 810768 h 1877568"/>
              <a:gd name="connsiteX10" fmla="*/ 2227363 w 3147859"/>
              <a:gd name="connsiteY10" fmla="*/ 585216 h 1877568"/>
              <a:gd name="connsiteX11" fmla="*/ 2099347 w 3147859"/>
              <a:gd name="connsiteY11" fmla="*/ 548640 h 1877568"/>
              <a:gd name="connsiteX12" fmla="*/ 2062771 w 3147859"/>
              <a:gd name="connsiteY12" fmla="*/ 463296 h 1877568"/>
              <a:gd name="connsiteX13" fmla="*/ 2056675 w 3147859"/>
              <a:gd name="connsiteY13" fmla="*/ 256032 h 1877568"/>
              <a:gd name="connsiteX14" fmla="*/ 2196883 w 3147859"/>
              <a:gd name="connsiteY14" fmla="*/ 36576 h 1877568"/>
              <a:gd name="connsiteX15" fmla="*/ 2391955 w 3147859"/>
              <a:gd name="connsiteY15" fmla="*/ 0 h 1877568"/>
              <a:gd name="connsiteX16" fmla="*/ 2544355 w 3147859"/>
              <a:gd name="connsiteY16" fmla="*/ 42672 h 1877568"/>
              <a:gd name="connsiteX17" fmla="*/ 2599219 w 3147859"/>
              <a:gd name="connsiteY17" fmla="*/ 121920 h 1877568"/>
              <a:gd name="connsiteX18" fmla="*/ 2983267 w 3147859"/>
              <a:gd name="connsiteY18" fmla="*/ 292608 h 1877568"/>
              <a:gd name="connsiteX19" fmla="*/ 3074707 w 3147859"/>
              <a:gd name="connsiteY19" fmla="*/ 371856 h 1877568"/>
              <a:gd name="connsiteX20" fmla="*/ 3147859 w 3147859"/>
              <a:gd name="connsiteY20" fmla="*/ 566928 h 1877568"/>
              <a:gd name="connsiteX21" fmla="*/ 3135667 w 3147859"/>
              <a:gd name="connsiteY21" fmla="*/ 755904 h 1877568"/>
              <a:gd name="connsiteX22" fmla="*/ 3013747 w 3147859"/>
              <a:gd name="connsiteY22" fmla="*/ 914400 h 1877568"/>
              <a:gd name="connsiteX23" fmla="*/ 2763811 w 3147859"/>
              <a:gd name="connsiteY23" fmla="*/ 926592 h 1877568"/>
              <a:gd name="connsiteX24" fmla="*/ 2593123 w 3147859"/>
              <a:gd name="connsiteY24" fmla="*/ 804672 h 1877568"/>
              <a:gd name="connsiteX25" fmla="*/ 2422435 w 3147859"/>
              <a:gd name="connsiteY25" fmla="*/ 701040 h 1877568"/>
              <a:gd name="connsiteX26" fmla="*/ 2270035 w 3147859"/>
              <a:gd name="connsiteY26" fmla="*/ 963168 h 1877568"/>
              <a:gd name="connsiteX27" fmla="*/ 2538259 w 3147859"/>
              <a:gd name="connsiteY27" fmla="*/ 1097280 h 1877568"/>
              <a:gd name="connsiteX28" fmla="*/ 2593123 w 3147859"/>
              <a:gd name="connsiteY28" fmla="*/ 1182624 h 1877568"/>
              <a:gd name="connsiteX29" fmla="*/ 2623603 w 3147859"/>
              <a:gd name="connsiteY29" fmla="*/ 1353312 h 1877568"/>
              <a:gd name="connsiteX30" fmla="*/ 2593123 w 3147859"/>
              <a:gd name="connsiteY30" fmla="*/ 1487424 h 1877568"/>
              <a:gd name="connsiteX31" fmla="*/ 2483395 w 3147859"/>
              <a:gd name="connsiteY31" fmla="*/ 1609344 h 1877568"/>
              <a:gd name="connsiteX32" fmla="*/ 2361475 w 3147859"/>
              <a:gd name="connsiteY32" fmla="*/ 1676400 h 1877568"/>
              <a:gd name="connsiteX33" fmla="*/ 2184691 w 3147859"/>
              <a:gd name="connsiteY33" fmla="*/ 1706880 h 1877568"/>
              <a:gd name="connsiteX34" fmla="*/ 1983523 w 3147859"/>
              <a:gd name="connsiteY34" fmla="*/ 1633728 h 1877568"/>
              <a:gd name="connsiteX35" fmla="*/ 1874303 w 3147859"/>
              <a:gd name="connsiteY35" fmla="*/ 1464056 h 1877568"/>
              <a:gd name="connsiteX36" fmla="*/ 1793531 w 3147859"/>
              <a:gd name="connsiteY36" fmla="*/ 1496568 h 1877568"/>
              <a:gd name="connsiteX37" fmla="*/ 1355635 w 3147859"/>
              <a:gd name="connsiteY37" fmla="*/ 1877568 h 1877568"/>
              <a:gd name="connsiteX38" fmla="*/ 965491 w 3147859"/>
              <a:gd name="connsiteY38" fmla="*/ 1530096 h 1877568"/>
              <a:gd name="connsiteX39" fmla="*/ 936662 w 3147859"/>
              <a:gd name="connsiteY39" fmla="*/ 1468374 h 1877568"/>
              <a:gd name="connsiteX40" fmla="*/ 760132 w 3147859"/>
              <a:gd name="connsiteY40" fmla="*/ 1333246 h 1877568"/>
              <a:gd name="connsiteX41" fmla="*/ 465619 w 3147859"/>
              <a:gd name="connsiteY41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99347 w 3147859"/>
              <a:gd name="connsiteY10" fmla="*/ 548640 h 1877568"/>
              <a:gd name="connsiteX11" fmla="*/ 2062771 w 3147859"/>
              <a:gd name="connsiteY11" fmla="*/ 463296 h 1877568"/>
              <a:gd name="connsiteX12" fmla="*/ 2056675 w 3147859"/>
              <a:gd name="connsiteY12" fmla="*/ 256032 h 1877568"/>
              <a:gd name="connsiteX13" fmla="*/ 2196883 w 3147859"/>
              <a:gd name="connsiteY13" fmla="*/ 36576 h 1877568"/>
              <a:gd name="connsiteX14" fmla="*/ 2391955 w 3147859"/>
              <a:gd name="connsiteY14" fmla="*/ 0 h 1877568"/>
              <a:gd name="connsiteX15" fmla="*/ 2544355 w 3147859"/>
              <a:gd name="connsiteY15" fmla="*/ 42672 h 1877568"/>
              <a:gd name="connsiteX16" fmla="*/ 2599219 w 3147859"/>
              <a:gd name="connsiteY16" fmla="*/ 121920 h 1877568"/>
              <a:gd name="connsiteX17" fmla="*/ 2983267 w 3147859"/>
              <a:gd name="connsiteY17" fmla="*/ 292608 h 1877568"/>
              <a:gd name="connsiteX18" fmla="*/ 3074707 w 3147859"/>
              <a:gd name="connsiteY18" fmla="*/ 371856 h 1877568"/>
              <a:gd name="connsiteX19" fmla="*/ 3147859 w 3147859"/>
              <a:gd name="connsiteY19" fmla="*/ 566928 h 1877568"/>
              <a:gd name="connsiteX20" fmla="*/ 3135667 w 3147859"/>
              <a:gd name="connsiteY20" fmla="*/ 755904 h 1877568"/>
              <a:gd name="connsiteX21" fmla="*/ 3013747 w 3147859"/>
              <a:gd name="connsiteY21" fmla="*/ 914400 h 1877568"/>
              <a:gd name="connsiteX22" fmla="*/ 2763811 w 3147859"/>
              <a:gd name="connsiteY22" fmla="*/ 926592 h 1877568"/>
              <a:gd name="connsiteX23" fmla="*/ 2593123 w 3147859"/>
              <a:gd name="connsiteY23" fmla="*/ 804672 h 1877568"/>
              <a:gd name="connsiteX24" fmla="*/ 2422435 w 3147859"/>
              <a:gd name="connsiteY24" fmla="*/ 701040 h 1877568"/>
              <a:gd name="connsiteX25" fmla="*/ 2270035 w 3147859"/>
              <a:gd name="connsiteY25" fmla="*/ 963168 h 1877568"/>
              <a:gd name="connsiteX26" fmla="*/ 2538259 w 3147859"/>
              <a:gd name="connsiteY26" fmla="*/ 1097280 h 1877568"/>
              <a:gd name="connsiteX27" fmla="*/ 2593123 w 3147859"/>
              <a:gd name="connsiteY27" fmla="*/ 1182624 h 1877568"/>
              <a:gd name="connsiteX28" fmla="*/ 2623603 w 3147859"/>
              <a:gd name="connsiteY28" fmla="*/ 1353312 h 1877568"/>
              <a:gd name="connsiteX29" fmla="*/ 2593123 w 3147859"/>
              <a:gd name="connsiteY29" fmla="*/ 1487424 h 1877568"/>
              <a:gd name="connsiteX30" fmla="*/ 2483395 w 3147859"/>
              <a:gd name="connsiteY30" fmla="*/ 1609344 h 1877568"/>
              <a:gd name="connsiteX31" fmla="*/ 2361475 w 3147859"/>
              <a:gd name="connsiteY31" fmla="*/ 1676400 h 1877568"/>
              <a:gd name="connsiteX32" fmla="*/ 2184691 w 3147859"/>
              <a:gd name="connsiteY32" fmla="*/ 1706880 h 1877568"/>
              <a:gd name="connsiteX33" fmla="*/ 1983523 w 3147859"/>
              <a:gd name="connsiteY33" fmla="*/ 1633728 h 1877568"/>
              <a:gd name="connsiteX34" fmla="*/ 1874303 w 3147859"/>
              <a:gd name="connsiteY34" fmla="*/ 1464056 h 1877568"/>
              <a:gd name="connsiteX35" fmla="*/ 1793531 w 3147859"/>
              <a:gd name="connsiteY35" fmla="*/ 1496568 h 1877568"/>
              <a:gd name="connsiteX36" fmla="*/ 1355635 w 3147859"/>
              <a:gd name="connsiteY36" fmla="*/ 1877568 h 1877568"/>
              <a:gd name="connsiteX37" fmla="*/ 965491 w 3147859"/>
              <a:gd name="connsiteY37" fmla="*/ 1530096 h 1877568"/>
              <a:gd name="connsiteX38" fmla="*/ 936662 w 3147859"/>
              <a:gd name="connsiteY38" fmla="*/ 1468374 h 1877568"/>
              <a:gd name="connsiteX39" fmla="*/ 760132 w 3147859"/>
              <a:gd name="connsiteY39" fmla="*/ 1333246 h 1877568"/>
              <a:gd name="connsiteX40" fmla="*/ 465619 w 3147859"/>
              <a:gd name="connsiteY40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99347 w 3147859"/>
              <a:gd name="connsiteY10" fmla="*/ 548640 h 1877568"/>
              <a:gd name="connsiteX11" fmla="*/ 2062771 w 3147859"/>
              <a:gd name="connsiteY11" fmla="*/ 463296 h 1877568"/>
              <a:gd name="connsiteX12" fmla="*/ 2056675 w 3147859"/>
              <a:gd name="connsiteY12" fmla="*/ 256032 h 1877568"/>
              <a:gd name="connsiteX13" fmla="*/ 2196883 w 3147859"/>
              <a:gd name="connsiteY13" fmla="*/ 36576 h 1877568"/>
              <a:gd name="connsiteX14" fmla="*/ 2391955 w 3147859"/>
              <a:gd name="connsiteY14" fmla="*/ 0 h 1877568"/>
              <a:gd name="connsiteX15" fmla="*/ 2544355 w 3147859"/>
              <a:gd name="connsiteY15" fmla="*/ 42672 h 1877568"/>
              <a:gd name="connsiteX16" fmla="*/ 2599219 w 3147859"/>
              <a:gd name="connsiteY16" fmla="*/ 121920 h 1877568"/>
              <a:gd name="connsiteX17" fmla="*/ 2983267 w 3147859"/>
              <a:gd name="connsiteY17" fmla="*/ 292608 h 1877568"/>
              <a:gd name="connsiteX18" fmla="*/ 3074707 w 3147859"/>
              <a:gd name="connsiteY18" fmla="*/ 371856 h 1877568"/>
              <a:gd name="connsiteX19" fmla="*/ 3147859 w 3147859"/>
              <a:gd name="connsiteY19" fmla="*/ 566928 h 1877568"/>
              <a:gd name="connsiteX20" fmla="*/ 3135667 w 3147859"/>
              <a:gd name="connsiteY20" fmla="*/ 755904 h 1877568"/>
              <a:gd name="connsiteX21" fmla="*/ 3013747 w 3147859"/>
              <a:gd name="connsiteY21" fmla="*/ 914400 h 1877568"/>
              <a:gd name="connsiteX22" fmla="*/ 2763811 w 3147859"/>
              <a:gd name="connsiteY22" fmla="*/ 926592 h 1877568"/>
              <a:gd name="connsiteX23" fmla="*/ 2593123 w 3147859"/>
              <a:gd name="connsiteY23" fmla="*/ 804672 h 1877568"/>
              <a:gd name="connsiteX24" fmla="*/ 2422435 w 3147859"/>
              <a:gd name="connsiteY24" fmla="*/ 701040 h 1877568"/>
              <a:gd name="connsiteX25" fmla="*/ 2270035 w 3147859"/>
              <a:gd name="connsiteY25" fmla="*/ 963168 h 1877568"/>
              <a:gd name="connsiteX26" fmla="*/ 2538259 w 3147859"/>
              <a:gd name="connsiteY26" fmla="*/ 1097280 h 1877568"/>
              <a:gd name="connsiteX27" fmla="*/ 2593123 w 3147859"/>
              <a:gd name="connsiteY27" fmla="*/ 1182624 h 1877568"/>
              <a:gd name="connsiteX28" fmla="*/ 2623603 w 3147859"/>
              <a:gd name="connsiteY28" fmla="*/ 1353312 h 1877568"/>
              <a:gd name="connsiteX29" fmla="*/ 2593123 w 3147859"/>
              <a:gd name="connsiteY29" fmla="*/ 1487424 h 1877568"/>
              <a:gd name="connsiteX30" fmla="*/ 2483395 w 3147859"/>
              <a:gd name="connsiteY30" fmla="*/ 1609344 h 1877568"/>
              <a:gd name="connsiteX31" fmla="*/ 2361475 w 3147859"/>
              <a:gd name="connsiteY31" fmla="*/ 1676400 h 1877568"/>
              <a:gd name="connsiteX32" fmla="*/ 2184691 w 3147859"/>
              <a:gd name="connsiteY32" fmla="*/ 1706880 h 1877568"/>
              <a:gd name="connsiteX33" fmla="*/ 1983523 w 3147859"/>
              <a:gd name="connsiteY33" fmla="*/ 1633728 h 1877568"/>
              <a:gd name="connsiteX34" fmla="*/ 1874303 w 3147859"/>
              <a:gd name="connsiteY34" fmla="*/ 1464056 h 1877568"/>
              <a:gd name="connsiteX35" fmla="*/ 1793531 w 3147859"/>
              <a:gd name="connsiteY35" fmla="*/ 1496568 h 1877568"/>
              <a:gd name="connsiteX36" fmla="*/ 1355635 w 3147859"/>
              <a:gd name="connsiteY36" fmla="*/ 1877568 h 1877568"/>
              <a:gd name="connsiteX37" fmla="*/ 965491 w 3147859"/>
              <a:gd name="connsiteY37" fmla="*/ 1530096 h 1877568"/>
              <a:gd name="connsiteX38" fmla="*/ 936662 w 3147859"/>
              <a:gd name="connsiteY38" fmla="*/ 1468374 h 1877568"/>
              <a:gd name="connsiteX39" fmla="*/ 760132 w 3147859"/>
              <a:gd name="connsiteY39" fmla="*/ 1333246 h 1877568"/>
              <a:gd name="connsiteX40" fmla="*/ 465619 w 3147859"/>
              <a:gd name="connsiteY40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99347 w 3147859"/>
              <a:gd name="connsiteY10" fmla="*/ 548640 h 1877568"/>
              <a:gd name="connsiteX11" fmla="*/ 2062771 w 3147859"/>
              <a:gd name="connsiteY11" fmla="*/ 463296 h 1877568"/>
              <a:gd name="connsiteX12" fmla="*/ 2056675 w 3147859"/>
              <a:gd name="connsiteY12" fmla="*/ 256032 h 1877568"/>
              <a:gd name="connsiteX13" fmla="*/ 2196883 w 3147859"/>
              <a:gd name="connsiteY13" fmla="*/ 36576 h 1877568"/>
              <a:gd name="connsiteX14" fmla="*/ 2391955 w 3147859"/>
              <a:gd name="connsiteY14" fmla="*/ 0 h 1877568"/>
              <a:gd name="connsiteX15" fmla="*/ 2544355 w 3147859"/>
              <a:gd name="connsiteY15" fmla="*/ 42672 h 1877568"/>
              <a:gd name="connsiteX16" fmla="*/ 2599219 w 3147859"/>
              <a:gd name="connsiteY16" fmla="*/ 121920 h 1877568"/>
              <a:gd name="connsiteX17" fmla="*/ 2983267 w 3147859"/>
              <a:gd name="connsiteY17" fmla="*/ 292608 h 1877568"/>
              <a:gd name="connsiteX18" fmla="*/ 3074707 w 3147859"/>
              <a:gd name="connsiteY18" fmla="*/ 371856 h 1877568"/>
              <a:gd name="connsiteX19" fmla="*/ 3147859 w 3147859"/>
              <a:gd name="connsiteY19" fmla="*/ 566928 h 1877568"/>
              <a:gd name="connsiteX20" fmla="*/ 3135667 w 3147859"/>
              <a:gd name="connsiteY20" fmla="*/ 755904 h 1877568"/>
              <a:gd name="connsiteX21" fmla="*/ 3013747 w 3147859"/>
              <a:gd name="connsiteY21" fmla="*/ 914400 h 1877568"/>
              <a:gd name="connsiteX22" fmla="*/ 2763811 w 3147859"/>
              <a:gd name="connsiteY22" fmla="*/ 926592 h 1877568"/>
              <a:gd name="connsiteX23" fmla="*/ 2593123 w 3147859"/>
              <a:gd name="connsiteY23" fmla="*/ 804672 h 1877568"/>
              <a:gd name="connsiteX24" fmla="*/ 2422435 w 3147859"/>
              <a:gd name="connsiteY24" fmla="*/ 701040 h 1877568"/>
              <a:gd name="connsiteX25" fmla="*/ 2270035 w 3147859"/>
              <a:gd name="connsiteY25" fmla="*/ 963168 h 1877568"/>
              <a:gd name="connsiteX26" fmla="*/ 2538259 w 3147859"/>
              <a:gd name="connsiteY26" fmla="*/ 1097280 h 1877568"/>
              <a:gd name="connsiteX27" fmla="*/ 2593123 w 3147859"/>
              <a:gd name="connsiteY27" fmla="*/ 1182624 h 1877568"/>
              <a:gd name="connsiteX28" fmla="*/ 2623603 w 3147859"/>
              <a:gd name="connsiteY28" fmla="*/ 1353312 h 1877568"/>
              <a:gd name="connsiteX29" fmla="*/ 2593123 w 3147859"/>
              <a:gd name="connsiteY29" fmla="*/ 1487424 h 1877568"/>
              <a:gd name="connsiteX30" fmla="*/ 2483395 w 3147859"/>
              <a:gd name="connsiteY30" fmla="*/ 1609344 h 1877568"/>
              <a:gd name="connsiteX31" fmla="*/ 2361475 w 3147859"/>
              <a:gd name="connsiteY31" fmla="*/ 1676400 h 1877568"/>
              <a:gd name="connsiteX32" fmla="*/ 2184691 w 3147859"/>
              <a:gd name="connsiteY32" fmla="*/ 1706880 h 1877568"/>
              <a:gd name="connsiteX33" fmla="*/ 1983523 w 3147859"/>
              <a:gd name="connsiteY33" fmla="*/ 1633728 h 1877568"/>
              <a:gd name="connsiteX34" fmla="*/ 1874303 w 3147859"/>
              <a:gd name="connsiteY34" fmla="*/ 1464056 h 1877568"/>
              <a:gd name="connsiteX35" fmla="*/ 1793531 w 3147859"/>
              <a:gd name="connsiteY35" fmla="*/ 1496568 h 1877568"/>
              <a:gd name="connsiteX36" fmla="*/ 1355635 w 3147859"/>
              <a:gd name="connsiteY36" fmla="*/ 1877568 h 1877568"/>
              <a:gd name="connsiteX37" fmla="*/ 965491 w 3147859"/>
              <a:gd name="connsiteY37" fmla="*/ 1530096 h 1877568"/>
              <a:gd name="connsiteX38" fmla="*/ 936662 w 3147859"/>
              <a:gd name="connsiteY38" fmla="*/ 1468374 h 1877568"/>
              <a:gd name="connsiteX39" fmla="*/ 760132 w 3147859"/>
              <a:gd name="connsiteY39" fmla="*/ 1333246 h 1877568"/>
              <a:gd name="connsiteX40" fmla="*/ 465619 w 3147859"/>
              <a:gd name="connsiteY40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62771 w 3147859"/>
              <a:gd name="connsiteY10" fmla="*/ 463296 h 1877568"/>
              <a:gd name="connsiteX11" fmla="*/ 2056675 w 3147859"/>
              <a:gd name="connsiteY11" fmla="*/ 256032 h 1877568"/>
              <a:gd name="connsiteX12" fmla="*/ 2196883 w 3147859"/>
              <a:gd name="connsiteY12" fmla="*/ 36576 h 1877568"/>
              <a:gd name="connsiteX13" fmla="*/ 2391955 w 3147859"/>
              <a:gd name="connsiteY13" fmla="*/ 0 h 1877568"/>
              <a:gd name="connsiteX14" fmla="*/ 2544355 w 3147859"/>
              <a:gd name="connsiteY14" fmla="*/ 42672 h 1877568"/>
              <a:gd name="connsiteX15" fmla="*/ 2599219 w 3147859"/>
              <a:gd name="connsiteY15" fmla="*/ 121920 h 1877568"/>
              <a:gd name="connsiteX16" fmla="*/ 2983267 w 3147859"/>
              <a:gd name="connsiteY16" fmla="*/ 292608 h 1877568"/>
              <a:gd name="connsiteX17" fmla="*/ 3074707 w 3147859"/>
              <a:gd name="connsiteY17" fmla="*/ 371856 h 1877568"/>
              <a:gd name="connsiteX18" fmla="*/ 3147859 w 3147859"/>
              <a:gd name="connsiteY18" fmla="*/ 566928 h 1877568"/>
              <a:gd name="connsiteX19" fmla="*/ 3135667 w 3147859"/>
              <a:gd name="connsiteY19" fmla="*/ 755904 h 1877568"/>
              <a:gd name="connsiteX20" fmla="*/ 3013747 w 3147859"/>
              <a:gd name="connsiteY20" fmla="*/ 914400 h 1877568"/>
              <a:gd name="connsiteX21" fmla="*/ 2763811 w 3147859"/>
              <a:gd name="connsiteY21" fmla="*/ 926592 h 1877568"/>
              <a:gd name="connsiteX22" fmla="*/ 2593123 w 3147859"/>
              <a:gd name="connsiteY22" fmla="*/ 804672 h 1877568"/>
              <a:gd name="connsiteX23" fmla="*/ 2422435 w 3147859"/>
              <a:gd name="connsiteY23" fmla="*/ 701040 h 1877568"/>
              <a:gd name="connsiteX24" fmla="*/ 2270035 w 3147859"/>
              <a:gd name="connsiteY24" fmla="*/ 963168 h 1877568"/>
              <a:gd name="connsiteX25" fmla="*/ 2538259 w 3147859"/>
              <a:gd name="connsiteY25" fmla="*/ 1097280 h 1877568"/>
              <a:gd name="connsiteX26" fmla="*/ 2593123 w 3147859"/>
              <a:gd name="connsiteY26" fmla="*/ 1182624 h 1877568"/>
              <a:gd name="connsiteX27" fmla="*/ 2623603 w 3147859"/>
              <a:gd name="connsiteY27" fmla="*/ 1353312 h 1877568"/>
              <a:gd name="connsiteX28" fmla="*/ 2593123 w 3147859"/>
              <a:gd name="connsiteY28" fmla="*/ 1487424 h 1877568"/>
              <a:gd name="connsiteX29" fmla="*/ 2483395 w 3147859"/>
              <a:gd name="connsiteY29" fmla="*/ 1609344 h 1877568"/>
              <a:gd name="connsiteX30" fmla="*/ 2361475 w 3147859"/>
              <a:gd name="connsiteY30" fmla="*/ 1676400 h 1877568"/>
              <a:gd name="connsiteX31" fmla="*/ 2184691 w 3147859"/>
              <a:gd name="connsiteY31" fmla="*/ 1706880 h 1877568"/>
              <a:gd name="connsiteX32" fmla="*/ 1983523 w 3147859"/>
              <a:gd name="connsiteY32" fmla="*/ 1633728 h 1877568"/>
              <a:gd name="connsiteX33" fmla="*/ 1874303 w 3147859"/>
              <a:gd name="connsiteY33" fmla="*/ 1464056 h 1877568"/>
              <a:gd name="connsiteX34" fmla="*/ 1793531 w 3147859"/>
              <a:gd name="connsiteY34" fmla="*/ 1496568 h 1877568"/>
              <a:gd name="connsiteX35" fmla="*/ 1355635 w 3147859"/>
              <a:gd name="connsiteY35" fmla="*/ 1877568 h 1877568"/>
              <a:gd name="connsiteX36" fmla="*/ 965491 w 3147859"/>
              <a:gd name="connsiteY36" fmla="*/ 1530096 h 1877568"/>
              <a:gd name="connsiteX37" fmla="*/ 936662 w 3147859"/>
              <a:gd name="connsiteY37" fmla="*/ 1468374 h 1877568"/>
              <a:gd name="connsiteX38" fmla="*/ 760132 w 3147859"/>
              <a:gd name="connsiteY38" fmla="*/ 1333246 h 1877568"/>
              <a:gd name="connsiteX39" fmla="*/ 465619 w 3147859"/>
              <a:gd name="connsiteY39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56675 w 3147859"/>
              <a:gd name="connsiteY10" fmla="*/ 256032 h 1877568"/>
              <a:gd name="connsiteX11" fmla="*/ 2196883 w 3147859"/>
              <a:gd name="connsiteY11" fmla="*/ 36576 h 1877568"/>
              <a:gd name="connsiteX12" fmla="*/ 2391955 w 3147859"/>
              <a:gd name="connsiteY12" fmla="*/ 0 h 1877568"/>
              <a:gd name="connsiteX13" fmla="*/ 2544355 w 3147859"/>
              <a:gd name="connsiteY13" fmla="*/ 42672 h 1877568"/>
              <a:gd name="connsiteX14" fmla="*/ 2599219 w 3147859"/>
              <a:gd name="connsiteY14" fmla="*/ 121920 h 1877568"/>
              <a:gd name="connsiteX15" fmla="*/ 2983267 w 3147859"/>
              <a:gd name="connsiteY15" fmla="*/ 292608 h 1877568"/>
              <a:gd name="connsiteX16" fmla="*/ 3074707 w 3147859"/>
              <a:gd name="connsiteY16" fmla="*/ 371856 h 1877568"/>
              <a:gd name="connsiteX17" fmla="*/ 3147859 w 3147859"/>
              <a:gd name="connsiteY17" fmla="*/ 566928 h 1877568"/>
              <a:gd name="connsiteX18" fmla="*/ 3135667 w 3147859"/>
              <a:gd name="connsiteY18" fmla="*/ 755904 h 1877568"/>
              <a:gd name="connsiteX19" fmla="*/ 3013747 w 3147859"/>
              <a:gd name="connsiteY19" fmla="*/ 914400 h 1877568"/>
              <a:gd name="connsiteX20" fmla="*/ 2763811 w 3147859"/>
              <a:gd name="connsiteY20" fmla="*/ 926592 h 1877568"/>
              <a:gd name="connsiteX21" fmla="*/ 2593123 w 3147859"/>
              <a:gd name="connsiteY21" fmla="*/ 804672 h 1877568"/>
              <a:gd name="connsiteX22" fmla="*/ 2422435 w 3147859"/>
              <a:gd name="connsiteY22" fmla="*/ 701040 h 1877568"/>
              <a:gd name="connsiteX23" fmla="*/ 2270035 w 3147859"/>
              <a:gd name="connsiteY23" fmla="*/ 963168 h 1877568"/>
              <a:gd name="connsiteX24" fmla="*/ 2538259 w 3147859"/>
              <a:gd name="connsiteY24" fmla="*/ 1097280 h 1877568"/>
              <a:gd name="connsiteX25" fmla="*/ 2593123 w 3147859"/>
              <a:gd name="connsiteY25" fmla="*/ 1182624 h 1877568"/>
              <a:gd name="connsiteX26" fmla="*/ 2623603 w 3147859"/>
              <a:gd name="connsiteY26" fmla="*/ 1353312 h 1877568"/>
              <a:gd name="connsiteX27" fmla="*/ 2593123 w 3147859"/>
              <a:gd name="connsiteY27" fmla="*/ 1487424 h 1877568"/>
              <a:gd name="connsiteX28" fmla="*/ 2483395 w 3147859"/>
              <a:gd name="connsiteY28" fmla="*/ 1609344 h 1877568"/>
              <a:gd name="connsiteX29" fmla="*/ 2361475 w 3147859"/>
              <a:gd name="connsiteY29" fmla="*/ 1676400 h 1877568"/>
              <a:gd name="connsiteX30" fmla="*/ 2184691 w 3147859"/>
              <a:gd name="connsiteY30" fmla="*/ 1706880 h 1877568"/>
              <a:gd name="connsiteX31" fmla="*/ 1983523 w 3147859"/>
              <a:gd name="connsiteY31" fmla="*/ 1633728 h 1877568"/>
              <a:gd name="connsiteX32" fmla="*/ 1874303 w 3147859"/>
              <a:gd name="connsiteY32" fmla="*/ 1464056 h 1877568"/>
              <a:gd name="connsiteX33" fmla="*/ 1793531 w 3147859"/>
              <a:gd name="connsiteY33" fmla="*/ 1496568 h 1877568"/>
              <a:gd name="connsiteX34" fmla="*/ 1355635 w 3147859"/>
              <a:gd name="connsiteY34" fmla="*/ 1877568 h 1877568"/>
              <a:gd name="connsiteX35" fmla="*/ 965491 w 3147859"/>
              <a:gd name="connsiteY35" fmla="*/ 1530096 h 1877568"/>
              <a:gd name="connsiteX36" fmla="*/ 936662 w 3147859"/>
              <a:gd name="connsiteY36" fmla="*/ 1468374 h 1877568"/>
              <a:gd name="connsiteX37" fmla="*/ 760132 w 3147859"/>
              <a:gd name="connsiteY37" fmla="*/ 1333246 h 1877568"/>
              <a:gd name="connsiteX38" fmla="*/ 465619 w 3147859"/>
              <a:gd name="connsiteY38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196883 w 3147859"/>
              <a:gd name="connsiteY10" fmla="*/ 36576 h 1877568"/>
              <a:gd name="connsiteX11" fmla="*/ 2391955 w 3147859"/>
              <a:gd name="connsiteY11" fmla="*/ 0 h 1877568"/>
              <a:gd name="connsiteX12" fmla="*/ 2544355 w 3147859"/>
              <a:gd name="connsiteY12" fmla="*/ 42672 h 1877568"/>
              <a:gd name="connsiteX13" fmla="*/ 2599219 w 3147859"/>
              <a:gd name="connsiteY13" fmla="*/ 121920 h 1877568"/>
              <a:gd name="connsiteX14" fmla="*/ 2983267 w 3147859"/>
              <a:gd name="connsiteY14" fmla="*/ 292608 h 1877568"/>
              <a:gd name="connsiteX15" fmla="*/ 3074707 w 3147859"/>
              <a:gd name="connsiteY15" fmla="*/ 371856 h 1877568"/>
              <a:gd name="connsiteX16" fmla="*/ 3147859 w 3147859"/>
              <a:gd name="connsiteY16" fmla="*/ 566928 h 1877568"/>
              <a:gd name="connsiteX17" fmla="*/ 3135667 w 3147859"/>
              <a:gd name="connsiteY17" fmla="*/ 755904 h 1877568"/>
              <a:gd name="connsiteX18" fmla="*/ 3013747 w 3147859"/>
              <a:gd name="connsiteY18" fmla="*/ 914400 h 1877568"/>
              <a:gd name="connsiteX19" fmla="*/ 2763811 w 3147859"/>
              <a:gd name="connsiteY19" fmla="*/ 926592 h 1877568"/>
              <a:gd name="connsiteX20" fmla="*/ 2593123 w 3147859"/>
              <a:gd name="connsiteY20" fmla="*/ 804672 h 1877568"/>
              <a:gd name="connsiteX21" fmla="*/ 2422435 w 3147859"/>
              <a:gd name="connsiteY21" fmla="*/ 701040 h 1877568"/>
              <a:gd name="connsiteX22" fmla="*/ 2270035 w 3147859"/>
              <a:gd name="connsiteY22" fmla="*/ 963168 h 1877568"/>
              <a:gd name="connsiteX23" fmla="*/ 2538259 w 3147859"/>
              <a:gd name="connsiteY23" fmla="*/ 1097280 h 1877568"/>
              <a:gd name="connsiteX24" fmla="*/ 2593123 w 3147859"/>
              <a:gd name="connsiteY24" fmla="*/ 1182624 h 1877568"/>
              <a:gd name="connsiteX25" fmla="*/ 2623603 w 3147859"/>
              <a:gd name="connsiteY25" fmla="*/ 1353312 h 1877568"/>
              <a:gd name="connsiteX26" fmla="*/ 2593123 w 3147859"/>
              <a:gd name="connsiteY26" fmla="*/ 1487424 h 1877568"/>
              <a:gd name="connsiteX27" fmla="*/ 2483395 w 3147859"/>
              <a:gd name="connsiteY27" fmla="*/ 1609344 h 1877568"/>
              <a:gd name="connsiteX28" fmla="*/ 2361475 w 3147859"/>
              <a:gd name="connsiteY28" fmla="*/ 1676400 h 1877568"/>
              <a:gd name="connsiteX29" fmla="*/ 2184691 w 3147859"/>
              <a:gd name="connsiteY29" fmla="*/ 1706880 h 1877568"/>
              <a:gd name="connsiteX30" fmla="*/ 1983523 w 3147859"/>
              <a:gd name="connsiteY30" fmla="*/ 1633728 h 1877568"/>
              <a:gd name="connsiteX31" fmla="*/ 1874303 w 3147859"/>
              <a:gd name="connsiteY31" fmla="*/ 1464056 h 1877568"/>
              <a:gd name="connsiteX32" fmla="*/ 1793531 w 3147859"/>
              <a:gd name="connsiteY32" fmla="*/ 1496568 h 1877568"/>
              <a:gd name="connsiteX33" fmla="*/ 1355635 w 3147859"/>
              <a:gd name="connsiteY33" fmla="*/ 1877568 h 1877568"/>
              <a:gd name="connsiteX34" fmla="*/ 965491 w 3147859"/>
              <a:gd name="connsiteY34" fmla="*/ 1530096 h 1877568"/>
              <a:gd name="connsiteX35" fmla="*/ 936662 w 3147859"/>
              <a:gd name="connsiteY35" fmla="*/ 1468374 h 1877568"/>
              <a:gd name="connsiteX36" fmla="*/ 760132 w 3147859"/>
              <a:gd name="connsiteY36" fmla="*/ 1333246 h 1877568"/>
              <a:gd name="connsiteX37" fmla="*/ 465619 w 3147859"/>
              <a:gd name="connsiteY37" fmla="*/ 1207008 h 1877568"/>
              <a:gd name="connsiteX0" fmla="*/ 465619 w 3147859"/>
              <a:gd name="connsiteY0" fmla="*/ 1170432 h 1840992"/>
              <a:gd name="connsiteX1" fmla="*/ 31279 w 3147859"/>
              <a:gd name="connsiteY1" fmla="*/ 680847 h 1840992"/>
              <a:gd name="connsiteX2" fmla="*/ 355891 w 3147859"/>
              <a:gd name="connsiteY2" fmla="*/ 164592 h 1840992"/>
              <a:gd name="connsiteX3" fmla="*/ 550963 w 3147859"/>
              <a:gd name="connsiteY3" fmla="*/ 231648 h 1840992"/>
              <a:gd name="connsiteX4" fmla="*/ 1002067 w 3147859"/>
              <a:gd name="connsiteY4" fmla="*/ 585216 h 1840992"/>
              <a:gd name="connsiteX5" fmla="*/ 1178851 w 3147859"/>
              <a:gd name="connsiteY5" fmla="*/ 804672 h 1840992"/>
              <a:gd name="connsiteX6" fmla="*/ 1380781 w 3147859"/>
              <a:gd name="connsiteY6" fmla="*/ 914400 h 1840992"/>
              <a:gd name="connsiteX7" fmla="*/ 1585759 w 3147859"/>
              <a:gd name="connsiteY7" fmla="*/ 867918 h 1840992"/>
              <a:gd name="connsiteX8" fmla="*/ 2068867 w 3147859"/>
              <a:gd name="connsiteY8" fmla="*/ 774192 h 1840992"/>
              <a:gd name="connsiteX9" fmla="*/ 2227363 w 3147859"/>
              <a:gd name="connsiteY9" fmla="*/ 548640 h 1840992"/>
              <a:gd name="connsiteX10" fmla="*/ 2196883 w 3147859"/>
              <a:gd name="connsiteY10" fmla="*/ 0 h 1840992"/>
              <a:gd name="connsiteX11" fmla="*/ 2544355 w 3147859"/>
              <a:gd name="connsiteY11" fmla="*/ 6096 h 1840992"/>
              <a:gd name="connsiteX12" fmla="*/ 2599219 w 3147859"/>
              <a:gd name="connsiteY12" fmla="*/ 85344 h 1840992"/>
              <a:gd name="connsiteX13" fmla="*/ 2983267 w 3147859"/>
              <a:gd name="connsiteY13" fmla="*/ 256032 h 1840992"/>
              <a:gd name="connsiteX14" fmla="*/ 3074707 w 3147859"/>
              <a:gd name="connsiteY14" fmla="*/ 335280 h 1840992"/>
              <a:gd name="connsiteX15" fmla="*/ 3147859 w 3147859"/>
              <a:gd name="connsiteY15" fmla="*/ 530352 h 1840992"/>
              <a:gd name="connsiteX16" fmla="*/ 3135667 w 3147859"/>
              <a:gd name="connsiteY16" fmla="*/ 719328 h 1840992"/>
              <a:gd name="connsiteX17" fmla="*/ 3013747 w 3147859"/>
              <a:gd name="connsiteY17" fmla="*/ 877824 h 1840992"/>
              <a:gd name="connsiteX18" fmla="*/ 2763811 w 3147859"/>
              <a:gd name="connsiteY18" fmla="*/ 890016 h 1840992"/>
              <a:gd name="connsiteX19" fmla="*/ 2593123 w 3147859"/>
              <a:gd name="connsiteY19" fmla="*/ 768096 h 1840992"/>
              <a:gd name="connsiteX20" fmla="*/ 2422435 w 3147859"/>
              <a:gd name="connsiteY20" fmla="*/ 664464 h 1840992"/>
              <a:gd name="connsiteX21" fmla="*/ 2270035 w 3147859"/>
              <a:gd name="connsiteY21" fmla="*/ 926592 h 1840992"/>
              <a:gd name="connsiteX22" fmla="*/ 2538259 w 3147859"/>
              <a:gd name="connsiteY22" fmla="*/ 1060704 h 1840992"/>
              <a:gd name="connsiteX23" fmla="*/ 2593123 w 3147859"/>
              <a:gd name="connsiteY23" fmla="*/ 1146048 h 1840992"/>
              <a:gd name="connsiteX24" fmla="*/ 2623603 w 3147859"/>
              <a:gd name="connsiteY24" fmla="*/ 1316736 h 1840992"/>
              <a:gd name="connsiteX25" fmla="*/ 2593123 w 3147859"/>
              <a:gd name="connsiteY25" fmla="*/ 1450848 h 1840992"/>
              <a:gd name="connsiteX26" fmla="*/ 2483395 w 3147859"/>
              <a:gd name="connsiteY26" fmla="*/ 1572768 h 1840992"/>
              <a:gd name="connsiteX27" fmla="*/ 2361475 w 3147859"/>
              <a:gd name="connsiteY27" fmla="*/ 1639824 h 1840992"/>
              <a:gd name="connsiteX28" fmla="*/ 2184691 w 3147859"/>
              <a:gd name="connsiteY28" fmla="*/ 1670304 h 1840992"/>
              <a:gd name="connsiteX29" fmla="*/ 1983523 w 3147859"/>
              <a:gd name="connsiteY29" fmla="*/ 1597152 h 1840992"/>
              <a:gd name="connsiteX30" fmla="*/ 1874303 w 3147859"/>
              <a:gd name="connsiteY30" fmla="*/ 1427480 h 1840992"/>
              <a:gd name="connsiteX31" fmla="*/ 1793531 w 3147859"/>
              <a:gd name="connsiteY31" fmla="*/ 1459992 h 1840992"/>
              <a:gd name="connsiteX32" fmla="*/ 1355635 w 3147859"/>
              <a:gd name="connsiteY32" fmla="*/ 1840992 h 1840992"/>
              <a:gd name="connsiteX33" fmla="*/ 965491 w 3147859"/>
              <a:gd name="connsiteY33" fmla="*/ 1493520 h 1840992"/>
              <a:gd name="connsiteX34" fmla="*/ 936662 w 3147859"/>
              <a:gd name="connsiteY34" fmla="*/ 1431798 h 1840992"/>
              <a:gd name="connsiteX35" fmla="*/ 760132 w 3147859"/>
              <a:gd name="connsiteY35" fmla="*/ 1296670 h 1840992"/>
              <a:gd name="connsiteX36" fmla="*/ 465619 w 3147859"/>
              <a:gd name="connsiteY36" fmla="*/ 1170432 h 1840992"/>
              <a:gd name="connsiteX0" fmla="*/ 465619 w 3147859"/>
              <a:gd name="connsiteY0" fmla="*/ 1170432 h 1840992"/>
              <a:gd name="connsiteX1" fmla="*/ 31279 w 3147859"/>
              <a:gd name="connsiteY1" fmla="*/ 680847 h 1840992"/>
              <a:gd name="connsiteX2" fmla="*/ 355891 w 3147859"/>
              <a:gd name="connsiteY2" fmla="*/ 164592 h 1840992"/>
              <a:gd name="connsiteX3" fmla="*/ 550963 w 3147859"/>
              <a:gd name="connsiteY3" fmla="*/ 231648 h 1840992"/>
              <a:gd name="connsiteX4" fmla="*/ 1002067 w 3147859"/>
              <a:gd name="connsiteY4" fmla="*/ 585216 h 1840992"/>
              <a:gd name="connsiteX5" fmla="*/ 1178851 w 3147859"/>
              <a:gd name="connsiteY5" fmla="*/ 804672 h 1840992"/>
              <a:gd name="connsiteX6" fmla="*/ 1380781 w 3147859"/>
              <a:gd name="connsiteY6" fmla="*/ 914400 h 1840992"/>
              <a:gd name="connsiteX7" fmla="*/ 1585759 w 3147859"/>
              <a:gd name="connsiteY7" fmla="*/ 867918 h 1840992"/>
              <a:gd name="connsiteX8" fmla="*/ 2068867 w 3147859"/>
              <a:gd name="connsiteY8" fmla="*/ 774192 h 1840992"/>
              <a:gd name="connsiteX9" fmla="*/ 2227363 w 3147859"/>
              <a:gd name="connsiteY9" fmla="*/ 548640 h 1840992"/>
              <a:gd name="connsiteX10" fmla="*/ 2196883 w 3147859"/>
              <a:gd name="connsiteY10" fmla="*/ 0 h 1840992"/>
              <a:gd name="connsiteX11" fmla="*/ 2599219 w 3147859"/>
              <a:gd name="connsiteY11" fmla="*/ 85344 h 1840992"/>
              <a:gd name="connsiteX12" fmla="*/ 2983267 w 3147859"/>
              <a:gd name="connsiteY12" fmla="*/ 256032 h 1840992"/>
              <a:gd name="connsiteX13" fmla="*/ 3074707 w 3147859"/>
              <a:gd name="connsiteY13" fmla="*/ 335280 h 1840992"/>
              <a:gd name="connsiteX14" fmla="*/ 3147859 w 3147859"/>
              <a:gd name="connsiteY14" fmla="*/ 530352 h 1840992"/>
              <a:gd name="connsiteX15" fmla="*/ 3135667 w 3147859"/>
              <a:gd name="connsiteY15" fmla="*/ 719328 h 1840992"/>
              <a:gd name="connsiteX16" fmla="*/ 3013747 w 3147859"/>
              <a:gd name="connsiteY16" fmla="*/ 877824 h 1840992"/>
              <a:gd name="connsiteX17" fmla="*/ 2763811 w 3147859"/>
              <a:gd name="connsiteY17" fmla="*/ 890016 h 1840992"/>
              <a:gd name="connsiteX18" fmla="*/ 2593123 w 3147859"/>
              <a:gd name="connsiteY18" fmla="*/ 768096 h 1840992"/>
              <a:gd name="connsiteX19" fmla="*/ 2422435 w 3147859"/>
              <a:gd name="connsiteY19" fmla="*/ 664464 h 1840992"/>
              <a:gd name="connsiteX20" fmla="*/ 2270035 w 3147859"/>
              <a:gd name="connsiteY20" fmla="*/ 926592 h 1840992"/>
              <a:gd name="connsiteX21" fmla="*/ 2538259 w 3147859"/>
              <a:gd name="connsiteY21" fmla="*/ 1060704 h 1840992"/>
              <a:gd name="connsiteX22" fmla="*/ 2593123 w 3147859"/>
              <a:gd name="connsiteY22" fmla="*/ 1146048 h 1840992"/>
              <a:gd name="connsiteX23" fmla="*/ 2623603 w 3147859"/>
              <a:gd name="connsiteY23" fmla="*/ 1316736 h 1840992"/>
              <a:gd name="connsiteX24" fmla="*/ 2593123 w 3147859"/>
              <a:gd name="connsiteY24" fmla="*/ 1450848 h 1840992"/>
              <a:gd name="connsiteX25" fmla="*/ 2483395 w 3147859"/>
              <a:gd name="connsiteY25" fmla="*/ 1572768 h 1840992"/>
              <a:gd name="connsiteX26" fmla="*/ 2361475 w 3147859"/>
              <a:gd name="connsiteY26" fmla="*/ 1639824 h 1840992"/>
              <a:gd name="connsiteX27" fmla="*/ 2184691 w 3147859"/>
              <a:gd name="connsiteY27" fmla="*/ 1670304 h 1840992"/>
              <a:gd name="connsiteX28" fmla="*/ 1983523 w 3147859"/>
              <a:gd name="connsiteY28" fmla="*/ 1597152 h 1840992"/>
              <a:gd name="connsiteX29" fmla="*/ 1874303 w 3147859"/>
              <a:gd name="connsiteY29" fmla="*/ 1427480 h 1840992"/>
              <a:gd name="connsiteX30" fmla="*/ 1793531 w 3147859"/>
              <a:gd name="connsiteY30" fmla="*/ 1459992 h 1840992"/>
              <a:gd name="connsiteX31" fmla="*/ 1355635 w 3147859"/>
              <a:gd name="connsiteY31" fmla="*/ 1840992 h 1840992"/>
              <a:gd name="connsiteX32" fmla="*/ 965491 w 3147859"/>
              <a:gd name="connsiteY32" fmla="*/ 1493520 h 1840992"/>
              <a:gd name="connsiteX33" fmla="*/ 936662 w 3147859"/>
              <a:gd name="connsiteY33" fmla="*/ 1431798 h 1840992"/>
              <a:gd name="connsiteX34" fmla="*/ 760132 w 3147859"/>
              <a:gd name="connsiteY34" fmla="*/ 1296670 h 1840992"/>
              <a:gd name="connsiteX35" fmla="*/ 465619 w 3147859"/>
              <a:gd name="connsiteY35" fmla="*/ 1170432 h 1840992"/>
              <a:gd name="connsiteX0" fmla="*/ 465619 w 3147859"/>
              <a:gd name="connsiteY0" fmla="*/ 1170432 h 1840992"/>
              <a:gd name="connsiteX1" fmla="*/ 31279 w 3147859"/>
              <a:gd name="connsiteY1" fmla="*/ 680847 h 1840992"/>
              <a:gd name="connsiteX2" fmla="*/ 355891 w 3147859"/>
              <a:gd name="connsiteY2" fmla="*/ 164592 h 1840992"/>
              <a:gd name="connsiteX3" fmla="*/ 550963 w 3147859"/>
              <a:gd name="connsiteY3" fmla="*/ 231648 h 1840992"/>
              <a:gd name="connsiteX4" fmla="*/ 1002067 w 3147859"/>
              <a:gd name="connsiteY4" fmla="*/ 585216 h 1840992"/>
              <a:gd name="connsiteX5" fmla="*/ 1178851 w 3147859"/>
              <a:gd name="connsiteY5" fmla="*/ 804672 h 1840992"/>
              <a:gd name="connsiteX6" fmla="*/ 1380781 w 3147859"/>
              <a:gd name="connsiteY6" fmla="*/ 914400 h 1840992"/>
              <a:gd name="connsiteX7" fmla="*/ 1585759 w 3147859"/>
              <a:gd name="connsiteY7" fmla="*/ 867918 h 1840992"/>
              <a:gd name="connsiteX8" fmla="*/ 2068867 w 3147859"/>
              <a:gd name="connsiteY8" fmla="*/ 774192 h 1840992"/>
              <a:gd name="connsiteX9" fmla="*/ 2227363 w 3147859"/>
              <a:gd name="connsiteY9" fmla="*/ 548640 h 1840992"/>
              <a:gd name="connsiteX10" fmla="*/ 2196883 w 3147859"/>
              <a:gd name="connsiteY10" fmla="*/ 0 h 1840992"/>
              <a:gd name="connsiteX11" fmla="*/ 2599219 w 3147859"/>
              <a:gd name="connsiteY11" fmla="*/ 85344 h 1840992"/>
              <a:gd name="connsiteX12" fmla="*/ 2983267 w 3147859"/>
              <a:gd name="connsiteY12" fmla="*/ 256032 h 1840992"/>
              <a:gd name="connsiteX13" fmla="*/ 3074707 w 3147859"/>
              <a:gd name="connsiteY13" fmla="*/ 335280 h 1840992"/>
              <a:gd name="connsiteX14" fmla="*/ 3147859 w 3147859"/>
              <a:gd name="connsiteY14" fmla="*/ 530352 h 1840992"/>
              <a:gd name="connsiteX15" fmla="*/ 3135667 w 3147859"/>
              <a:gd name="connsiteY15" fmla="*/ 719328 h 1840992"/>
              <a:gd name="connsiteX16" fmla="*/ 3013747 w 3147859"/>
              <a:gd name="connsiteY16" fmla="*/ 877824 h 1840992"/>
              <a:gd name="connsiteX17" fmla="*/ 2763811 w 3147859"/>
              <a:gd name="connsiteY17" fmla="*/ 890016 h 1840992"/>
              <a:gd name="connsiteX18" fmla="*/ 2593123 w 3147859"/>
              <a:gd name="connsiteY18" fmla="*/ 768096 h 1840992"/>
              <a:gd name="connsiteX19" fmla="*/ 2422435 w 3147859"/>
              <a:gd name="connsiteY19" fmla="*/ 664464 h 1840992"/>
              <a:gd name="connsiteX20" fmla="*/ 2270035 w 3147859"/>
              <a:gd name="connsiteY20" fmla="*/ 926592 h 1840992"/>
              <a:gd name="connsiteX21" fmla="*/ 2538259 w 3147859"/>
              <a:gd name="connsiteY21" fmla="*/ 1060704 h 1840992"/>
              <a:gd name="connsiteX22" fmla="*/ 2593123 w 3147859"/>
              <a:gd name="connsiteY22" fmla="*/ 1146048 h 1840992"/>
              <a:gd name="connsiteX23" fmla="*/ 2623603 w 3147859"/>
              <a:gd name="connsiteY23" fmla="*/ 1316736 h 1840992"/>
              <a:gd name="connsiteX24" fmla="*/ 2593123 w 3147859"/>
              <a:gd name="connsiteY24" fmla="*/ 1450848 h 1840992"/>
              <a:gd name="connsiteX25" fmla="*/ 2483395 w 3147859"/>
              <a:gd name="connsiteY25" fmla="*/ 1572768 h 1840992"/>
              <a:gd name="connsiteX26" fmla="*/ 2361475 w 3147859"/>
              <a:gd name="connsiteY26" fmla="*/ 1639824 h 1840992"/>
              <a:gd name="connsiteX27" fmla="*/ 2184691 w 3147859"/>
              <a:gd name="connsiteY27" fmla="*/ 1670304 h 1840992"/>
              <a:gd name="connsiteX28" fmla="*/ 1983523 w 3147859"/>
              <a:gd name="connsiteY28" fmla="*/ 1597152 h 1840992"/>
              <a:gd name="connsiteX29" fmla="*/ 1874303 w 3147859"/>
              <a:gd name="connsiteY29" fmla="*/ 1427480 h 1840992"/>
              <a:gd name="connsiteX30" fmla="*/ 1793531 w 3147859"/>
              <a:gd name="connsiteY30" fmla="*/ 1459992 h 1840992"/>
              <a:gd name="connsiteX31" fmla="*/ 1355635 w 3147859"/>
              <a:gd name="connsiteY31" fmla="*/ 1840992 h 1840992"/>
              <a:gd name="connsiteX32" fmla="*/ 965491 w 3147859"/>
              <a:gd name="connsiteY32" fmla="*/ 1493520 h 1840992"/>
              <a:gd name="connsiteX33" fmla="*/ 936662 w 3147859"/>
              <a:gd name="connsiteY33" fmla="*/ 1431798 h 1840992"/>
              <a:gd name="connsiteX34" fmla="*/ 760132 w 3147859"/>
              <a:gd name="connsiteY34" fmla="*/ 1296670 h 1840992"/>
              <a:gd name="connsiteX35" fmla="*/ 465619 w 3147859"/>
              <a:gd name="connsiteY35" fmla="*/ 1170432 h 1840992"/>
              <a:gd name="connsiteX0" fmla="*/ 465619 w 3147859"/>
              <a:gd name="connsiteY0" fmla="*/ 1170622 h 1841182"/>
              <a:gd name="connsiteX1" fmla="*/ 31279 w 3147859"/>
              <a:gd name="connsiteY1" fmla="*/ 681037 h 1841182"/>
              <a:gd name="connsiteX2" fmla="*/ 355891 w 3147859"/>
              <a:gd name="connsiteY2" fmla="*/ 164782 h 1841182"/>
              <a:gd name="connsiteX3" fmla="*/ 550963 w 3147859"/>
              <a:gd name="connsiteY3" fmla="*/ 231838 h 1841182"/>
              <a:gd name="connsiteX4" fmla="*/ 1002067 w 3147859"/>
              <a:gd name="connsiteY4" fmla="*/ 585406 h 1841182"/>
              <a:gd name="connsiteX5" fmla="*/ 1178851 w 3147859"/>
              <a:gd name="connsiteY5" fmla="*/ 804862 h 1841182"/>
              <a:gd name="connsiteX6" fmla="*/ 1380781 w 3147859"/>
              <a:gd name="connsiteY6" fmla="*/ 914590 h 1841182"/>
              <a:gd name="connsiteX7" fmla="*/ 1585759 w 3147859"/>
              <a:gd name="connsiteY7" fmla="*/ 868108 h 1841182"/>
              <a:gd name="connsiteX8" fmla="*/ 2068867 w 3147859"/>
              <a:gd name="connsiteY8" fmla="*/ 774382 h 1841182"/>
              <a:gd name="connsiteX9" fmla="*/ 2227363 w 3147859"/>
              <a:gd name="connsiteY9" fmla="*/ 548830 h 1841182"/>
              <a:gd name="connsiteX10" fmla="*/ 2196883 w 3147859"/>
              <a:gd name="connsiteY10" fmla="*/ 190 h 1841182"/>
              <a:gd name="connsiteX11" fmla="*/ 2599219 w 3147859"/>
              <a:gd name="connsiteY11" fmla="*/ 85534 h 1841182"/>
              <a:gd name="connsiteX12" fmla="*/ 2983267 w 3147859"/>
              <a:gd name="connsiteY12" fmla="*/ 256222 h 1841182"/>
              <a:gd name="connsiteX13" fmla="*/ 3074707 w 3147859"/>
              <a:gd name="connsiteY13" fmla="*/ 335470 h 1841182"/>
              <a:gd name="connsiteX14" fmla="*/ 3147859 w 3147859"/>
              <a:gd name="connsiteY14" fmla="*/ 530542 h 1841182"/>
              <a:gd name="connsiteX15" fmla="*/ 3135667 w 3147859"/>
              <a:gd name="connsiteY15" fmla="*/ 719518 h 1841182"/>
              <a:gd name="connsiteX16" fmla="*/ 3013747 w 3147859"/>
              <a:gd name="connsiteY16" fmla="*/ 878014 h 1841182"/>
              <a:gd name="connsiteX17" fmla="*/ 2763811 w 3147859"/>
              <a:gd name="connsiteY17" fmla="*/ 890206 h 1841182"/>
              <a:gd name="connsiteX18" fmla="*/ 2593123 w 3147859"/>
              <a:gd name="connsiteY18" fmla="*/ 768286 h 1841182"/>
              <a:gd name="connsiteX19" fmla="*/ 2422435 w 3147859"/>
              <a:gd name="connsiteY19" fmla="*/ 664654 h 1841182"/>
              <a:gd name="connsiteX20" fmla="*/ 2270035 w 3147859"/>
              <a:gd name="connsiteY20" fmla="*/ 926782 h 1841182"/>
              <a:gd name="connsiteX21" fmla="*/ 2538259 w 3147859"/>
              <a:gd name="connsiteY21" fmla="*/ 1060894 h 1841182"/>
              <a:gd name="connsiteX22" fmla="*/ 2593123 w 3147859"/>
              <a:gd name="connsiteY22" fmla="*/ 1146238 h 1841182"/>
              <a:gd name="connsiteX23" fmla="*/ 2623603 w 3147859"/>
              <a:gd name="connsiteY23" fmla="*/ 1316926 h 1841182"/>
              <a:gd name="connsiteX24" fmla="*/ 2593123 w 3147859"/>
              <a:gd name="connsiteY24" fmla="*/ 1451038 h 1841182"/>
              <a:gd name="connsiteX25" fmla="*/ 2483395 w 3147859"/>
              <a:gd name="connsiteY25" fmla="*/ 1572958 h 1841182"/>
              <a:gd name="connsiteX26" fmla="*/ 2361475 w 3147859"/>
              <a:gd name="connsiteY26" fmla="*/ 1640014 h 1841182"/>
              <a:gd name="connsiteX27" fmla="*/ 2184691 w 3147859"/>
              <a:gd name="connsiteY27" fmla="*/ 1670494 h 1841182"/>
              <a:gd name="connsiteX28" fmla="*/ 1983523 w 3147859"/>
              <a:gd name="connsiteY28" fmla="*/ 1597342 h 1841182"/>
              <a:gd name="connsiteX29" fmla="*/ 1874303 w 3147859"/>
              <a:gd name="connsiteY29" fmla="*/ 1427670 h 1841182"/>
              <a:gd name="connsiteX30" fmla="*/ 1793531 w 3147859"/>
              <a:gd name="connsiteY30" fmla="*/ 1460182 h 1841182"/>
              <a:gd name="connsiteX31" fmla="*/ 1355635 w 3147859"/>
              <a:gd name="connsiteY31" fmla="*/ 1841182 h 1841182"/>
              <a:gd name="connsiteX32" fmla="*/ 965491 w 3147859"/>
              <a:gd name="connsiteY32" fmla="*/ 1493710 h 1841182"/>
              <a:gd name="connsiteX33" fmla="*/ 936662 w 3147859"/>
              <a:gd name="connsiteY33" fmla="*/ 1431988 h 1841182"/>
              <a:gd name="connsiteX34" fmla="*/ 760132 w 3147859"/>
              <a:gd name="connsiteY34" fmla="*/ 1296860 h 1841182"/>
              <a:gd name="connsiteX35" fmla="*/ 465619 w 3147859"/>
              <a:gd name="connsiteY35" fmla="*/ 1170622 h 1841182"/>
              <a:gd name="connsiteX0" fmla="*/ 465619 w 3147859"/>
              <a:gd name="connsiteY0" fmla="*/ 1171727 h 1842287"/>
              <a:gd name="connsiteX1" fmla="*/ 31279 w 3147859"/>
              <a:gd name="connsiteY1" fmla="*/ 682142 h 1842287"/>
              <a:gd name="connsiteX2" fmla="*/ 355891 w 3147859"/>
              <a:gd name="connsiteY2" fmla="*/ 165887 h 1842287"/>
              <a:gd name="connsiteX3" fmla="*/ 550963 w 3147859"/>
              <a:gd name="connsiteY3" fmla="*/ 232943 h 1842287"/>
              <a:gd name="connsiteX4" fmla="*/ 1002067 w 3147859"/>
              <a:gd name="connsiteY4" fmla="*/ 586511 h 1842287"/>
              <a:gd name="connsiteX5" fmla="*/ 1178851 w 3147859"/>
              <a:gd name="connsiteY5" fmla="*/ 805967 h 1842287"/>
              <a:gd name="connsiteX6" fmla="*/ 1380781 w 3147859"/>
              <a:gd name="connsiteY6" fmla="*/ 915695 h 1842287"/>
              <a:gd name="connsiteX7" fmla="*/ 1585759 w 3147859"/>
              <a:gd name="connsiteY7" fmla="*/ 869213 h 1842287"/>
              <a:gd name="connsiteX8" fmla="*/ 2068867 w 3147859"/>
              <a:gd name="connsiteY8" fmla="*/ 775487 h 1842287"/>
              <a:gd name="connsiteX9" fmla="*/ 2227363 w 3147859"/>
              <a:gd name="connsiteY9" fmla="*/ 549935 h 1842287"/>
              <a:gd name="connsiteX10" fmla="*/ 2196883 w 3147859"/>
              <a:gd name="connsiteY10" fmla="*/ 1295 h 1842287"/>
              <a:gd name="connsiteX11" fmla="*/ 2599219 w 3147859"/>
              <a:gd name="connsiteY11" fmla="*/ 86639 h 1842287"/>
              <a:gd name="connsiteX12" fmla="*/ 2983267 w 3147859"/>
              <a:gd name="connsiteY12" fmla="*/ 257327 h 1842287"/>
              <a:gd name="connsiteX13" fmla="*/ 3074707 w 3147859"/>
              <a:gd name="connsiteY13" fmla="*/ 336575 h 1842287"/>
              <a:gd name="connsiteX14" fmla="*/ 3147859 w 3147859"/>
              <a:gd name="connsiteY14" fmla="*/ 531647 h 1842287"/>
              <a:gd name="connsiteX15" fmla="*/ 3135667 w 3147859"/>
              <a:gd name="connsiteY15" fmla="*/ 720623 h 1842287"/>
              <a:gd name="connsiteX16" fmla="*/ 3013747 w 3147859"/>
              <a:gd name="connsiteY16" fmla="*/ 879119 h 1842287"/>
              <a:gd name="connsiteX17" fmla="*/ 2763811 w 3147859"/>
              <a:gd name="connsiteY17" fmla="*/ 891311 h 1842287"/>
              <a:gd name="connsiteX18" fmla="*/ 2593123 w 3147859"/>
              <a:gd name="connsiteY18" fmla="*/ 769391 h 1842287"/>
              <a:gd name="connsiteX19" fmla="*/ 2422435 w 3147859"/>
              <a:gd name="connsiteY19" fmla="*/ 665759 h 1842287"/>
              <a:gd name="connsiteX20" fmla="*/ 2270035 w 3147859"/>
              <a:gd name="connsiteY20" fmla="*/ 927887 h 1842287"/>
              <a:gd name="connsiteX21" fmla="*/ 2538259 w 3147859"/>
              <a:gd name="connsiteY21" fmla="*/ 1061999 h 1842287"/>
              <a:gd name="connsiteX22" fmla="*/ 2593123 w 3147859"/>
              <a:gd name="connsiteY22" fmla="*/ 1147343 h 1842287"/>
              <a:gd name="connsiteX23" fmla="*/ 2623603 w 3147859"/>
              <a:gd name="connsiteY23" fmla="*/ 1318031 h 1842287"/>
              <a:gd name="connsiteX24" fmla="*/ 2593123 w 3147859"/>
              <a:gd name="connsiteY24" fmla="*/ 1452143 h 1842287"/>
              <a:gd name="connsiteX25" fmla="*/ 2483395 w 3147859"/>
              <a:gd name="connsiteY25" fmla="*/ 1574063 h 1842287"/>
              <a:gd name="connsiteX26" fmla="*/ 2361475 w 3147859"/>
              <a:gd name="connsiteY26" fmla="*/ 1641119 h 1842287"/>
              <a:gd name="connsiteX27" fmla="*/ 2184691 w 3147859"/>
              <a:gd name="connsiteY27" fmla="*/ 1671599 h 1842287"/>
              <a:gd name="connsiteX28" fmla="*/ 1983523 w 3147859"/>
              <a:gd name="connsiteY28" fmla="*/ 1598447 h 1842287"/>
              <a:gd name="connsiteX29" fmla="*/ 1874303 w 3147859"/>
              <a:gd name="connsiteY29" fmla="*/ 1428775 h 1842287"/>
              <a:gd name="connsiteX30" fmla="*/ 1793531 w 3147859"/>
              <a:gd name="connsiteY30" fmla="*/ 1461287 h 1842287"/>
              <a:gd name="connsiteX31" fmla="*/ 1355635 w 3147859"/>
              <a:gd name="connsiteY31" fmla="*/ 1842287 h 1842287"/>
              <a:gd name="connsiteX32" fmla="*/ 965491 w 3147859"/>
              <a:gd name="connsiteY32" fmla="*/ 1494815 h 1842287"/>
              <a:gd name="connsiteX33" fmla="*/ 936662 w 3147859"/>
              <a:gd name="connsiteY33" fmla="*/ 1433093 h 1842287"/>
              <a:gd name="connsiteX34" fmla="*/ 760132 w 3147859"/>
              <a:gd name="connsiteY34" fmla="*/ 1297965 h 1842287"/>
              <a:gd name="connsiteX35" fmla="*/ 465619 w 3147859"/>
              <a:gd name="connsiteY35" fmla="*/ 1171727 h 1842287"/>
              <a:gd name="connsiteX0" fmla="*/ 465619 w 3147859"/>
              <a:gd name="connsiteY0" fmla="*/ 1249049 h 1919609"/>
              <a:gd name="connsiteX1" fmla="*/ 31279 w 3147859"/>
              <a:gd name="connsiteY1" fmla="*/ 759464 h 1919609"/>
              <a:gd name="connsiteX2" fmla="*/ 355891 w 3147859"/>
              <a:gd name="connsiteY2" fmla="*/ 243209 h 1919609"/>
              <a:gd name="connsiteX3" fmla="*/ 550963 w 3147859"/>
              <a:gd name="connsiteY3" fmla="*/ 310265 h 1919609"/>
              <a:gd name="connsiteX4" fmla="*/ 1002067 w 3147859"/>
              <a:gd name="connsiteY4" fmla="*/ 663833 h 1919609"/>
              <a:gd name="connsiteX5" fmla="*/ 1178851 w 3147859"/>
              <a:gd name="connsiteY5" fmla="*/ 883289 h 1919609"/>
              <a:gd name="connsiteX6" fmla="*/ 1380781 w 3147859"/>
              <a:gd name="connsiteY6" fmla="*/ 993017 h 1919609"/>
              <a:gd name="connsiteX7" fmla="*/ 1585759 w 3147859"/>
              <a:gd name="connsiteY7" fmla="*/ 946535 h 1919609"/>
              <a:gd name="connsiteX8" fmla="*/ 2068867 w 3147859"/>
              <a:gd name="connsiteY8" fmla="*/ 852809 h 1919609"/>
              <a:gd name="connsiteX9" fmla="*/ 2227363 w 3147859"/>
              <a:gd name="connsiteY9" fmla="*/ 627257 h 1919609"/>
              <a:gd name="connsiteX10" fmla="*/ 2196883 w 3147859"/>
              <a:gd name="connsiteY10" fmla="*/ 78617 h 1919609"/>
              <a:gd name="connsiteX11" fmla="*/ 2599219 w 3147859"/>
              <a:gd name="connsiteY11" fmla="*/ 163961 h 1919609"/>
              <a:gd name="connsiteX12" fmla="*/ 2983267 w 3147859"/>
              <a:gd name="connsiteY12" fmla="*/ 334649 h 1919609"/>
              <a:gd name="connsiteX13" fmla="*/ 3074707 w 3147859"/>
              <a:gd name="connsiteY13" fmla="*/ 413897 h 1919609"/>
              <a:gd name="connsiteX14" fmla="*/ 3147859 w 3147859"/>
              <a:gd name="connsiteY14" fmla="*/ 608969 h 1919609"/>
              <a:gd name="connsiteX15" fmla="*/ 3135667 w 3147859"/>
              <a:gd name="connsiteY15" fmla="*/ 797945 h 1919609"/>
              <a:gd name="connsiteX16" fmla="*/ 3013747 w 3147859"/>
              <a:gd name="connsiteY16" fmla="*/ 956441 h 1919609"/>
              <a:gd name="connsiteX17" fmla="*/ 2763811 w 3147859"/>
              <a:gd name="connsiteY17" fmla="*/ 968633 h 1919609"/>
              <a:gd name="connsiteX18" fmla="*/ 2593123 w 3147859"/>
              <a:gd name="connsiteY18" fmla="*/ 846713 h 1919609"/>
              <a:gd name="connsiteX19" fmla="*/ 2422435 w 3147859"/>
              <a:gd name="connsiteY19" fmla="*/ 743081 h 1919609"/>
              <a:gd name="connsiteX20" fmla="*/ 2270035 w 3147859"/>
              <a:gd name="connsiteY20" fmla="*/ 1005209 h 1919609"/>
              <a:gd name="connsiteX21" fmla="*/ 2538259 w 3147859"/>
              <a:gd name="connsiteY21" fmla="*/ 1139321 h 1919609"/>
              <a:gd name="connsiteX22" fmla="*/ 2593123 w 3147859"/>
              <a:gd name="connsiteY22" fmla="*/ 1224665 h 1919609"/>
              <a:gd name="connsiteX23" fmla="*/ 2623603 w 3147859"/>
              <a:gd name="connsiteY23" fmla="*/ 1395353 h 1919609"/>
              <a:gd name="connsiteX24" fmla="*/ 2593123 w 3147859"/>
              <a:gd name="connsiteY24" fmla="*/ 1529465 h 1919609"/>
              <a:gd name="connsiteX25" fmla="*/ 2483395 w 3147859"/>
              <a:gd name="connsiteY25" fmla="*/ 1651385 h 1919609"/>
              <a:gd name="connsiteX26" fmla="*/ 2361475 w 3147859"/>
              <a:gd name="connsiteY26" fmla="*/ 1718441 h 1919609"/>
              <a:gd name="connsiteX27" fmla="*/ 2184691 w 3147859"/>
              <a:gd name="connsiteY27" fmla="*/ 1748921 h 1919609"/>
              <a:gd name="connsiteX28" fmla="*/ 1983523 w 3147859"/>
              <a:gd name="connsiteY28" fmla="*/ 1675769 h 1919609"/>
              <a:gd name="connsiteX29" fmla="*/ 1874303 w 3147859"/>
              <a:gd name="connsiteY29" fmla="*/ 1506097 h 1919609"/>
              <a:gd name="connsiteX30" fmla="*/ 1793531 w 3147859"/>
              <a:gd name="connsiteY30" fmla="*/ 1538609 h 1919609"/>
              <a:gd name="connsiteX31" fmla="*/ 1355635 w 3147859"/>
              <a:gd name="connsiteY31" fmla="*/ 1919609 h 1919609"/>
              <a:gd name="connsiteX32" fmla="*/ 965491 w 3147859"/>
              <a:gd name="connsiteY32" fmla="*/ 1572137 h 1919609"/>
              <a:gd name="connsiteX33" fmla="*/ 936662 w 3147859"/>
              <a:gd name="connsiteY33" fmla="*/ 1510415 h 1919609"/>
              <a:gd name="connsiteX34" fmla="*/ 760132 w 3147859"/>
              <a:gd name="connsiteY34" fmla="*/ 1375287 h 1919609"/>
              <a:gd name="connsiteX35" fmla="*/ 465619 w 3147859"/>
              <a:gd name="connsiteY35" fmla="*/ 1249049 h 1919609"/>
              <a:gd name="connsiteX0" fmla="*/ 465619 w 3147859"/>
              <a:gd name="connsiteY0" fmla="*/ 1249049 h 1919609"/>
              <a:gd name="connsiteX1" fmla="*/ 31279 w 3147859"/>
              <a:gd name="connsiteY1" fmla="*/ 759464 h 1919609"/>
              <a:gd name="connsiteX2" fmla="*/ 355891 w 3147859"/>
              <a:gd name="connsiteY2" fmla="*/ 243209 h 1919609"/>
              <a:gd name="connsiteX3" fmla="*/ 550963 w 3147859"/>
              <a:gd name="connsiteY3" fmla="*/ 310265 h 1919609"/>
              <a:gd name="connsiteX4" fmla="*/ 1002067 w 3147859"/>
              <a:gd name="connsiteY4" fmla="*/ 663833 h 1919609"/>
              <a:gd name="connsiteX5" fmla="*/ 1178851 w 3147859"/>
              <a:gd name="connsiteY5" fmla="*/ 883289 h 1919609"/>
              <a:gd name="connsiteX6" fmla="*/ 1380781 w 3147859"/>
              <a:gd name="connsiteY6" fmla="*/ 993017 h 1919609"/>
              <a:gd name="connsiteX7" fmla="*/ 1585759 w 3147859"/>
              <a:gd name="connsiteY7" fmla="*/ 946535 h 1919609"/>
              <a:gd name="connsiteX8" fmla="*/ 2068867 w 3147859"/>
              <a:gd name="connsiteY8" fmla="*/ 852809 h 1919609"/>
              <a:gd name="connsiteX9" fmla="*/ 2227363 w 3147859"/>
              <a:gd name="connsiteY9" fmla="*/ 627257 h 1919609"/>
              <a:gd name="connsiteX10" fmla="*/ 2196883 w 3147859"/>
              <a:gd name="connsiteY10" fmla="*/ 78617 h 1919609"/>
              <a:gd name="connsiteX11" fmla="*/ 2599219 w 3147859"/>
              <a:gd name="connsiteY11" fmla="*/ 163961 h 1919609"/>
              <a:gd name="connsiteX12" fmla="*/ 2983267 w 3147859"/>
              <a:gd name="connsiteY12" fmla="*/ 334649 h 1919609"/>
              <a:gd name="connsiteX13" fmla="*/ 3074707 w 3147859"/>
              <a:gd name="connsiteY13" fmla="*/ 413897 h 1919609"/>
              <a:gd name="connsiteX14" fmla="*/ 3147859 w 3147859"/>
              <a:gd name="connsiteY14" fmla="*/ 608969 h 1919609"/>
              <a:gd name="connsiteX15" fmla="*/ 3135667 w 3147859"/>
              <a:gd name="connsiteY15" fmla="*/ 797945 h 1919609"/>
              <a:gd name="connsiteX16" fmla="*/ 3013747 w 3147859"/>
              <a:gd name="connsiteY16" fmla="*/ 956441 h 1919609"/>
              <a:gd name="connsiteX17" fmla="*/ 2763811 w 3147859"/>
              <a:gd name="connsiteY17" fmla="*/ 968633 h 1919609"/>
              <a:gd name="connsiteX18" fmla="*/ 2593123 w 3147859"/>
              <a:gd name="connsiteY18" fmla="*/ 846713 h 1919609"/>
              <a:gd name="connsiteX19" fmla="*/ 2422435 w 3147859"/>
              <a:gd name="connsiteY19" fmla="*/ 743081 h 1919609"/>
              <a:gd name="connsiteX20" fmla="*/ 2270035 w 3147859"/>
              <a:gd name="connsiteY20" fmla="*/ 1005209 h 1919609"/>
              <a:gd name="connsiteX21" fmla="*/ 2538259 w 3147859"/>
              <a:gd name="connsiteY21" fmla="*/ 1139321 h 1919609"/>
              <a:gd name="connsiteX22" fmla="*/ 2593123 w 3147859"/>
              <a:gd name="connsiteY22" fmla="*/ 1224665 h 1919609"/>
              <a:gd name="connsiteX23" fmla="*/ 2623603 w 3147859"/>
              <a:gd name="connsiteY23" fmla="*/ 1395353 h 1919609"/>
              <a:gd name="connsiteX24" fmla="*/ 2593123 w 3147859"/>
              <a:gd name="connsiteY24" fmla="*/ 1529465 h 1919609"/>
              <a:gd name="connsiteX25" fmla="*/ 2483395 w 3147859"/>
              <a:gd name="connsiteY25" fmla="*/ 1651385 h 1919609"/>
              <a:gd name="connsiteX26" fmla="*/ 2361475 w 3147859"/>
              <a:gd name="connsiteY26" fmla="*/ 1718441 h 1919609"/>
              <a:gd name="connsiteX27" fmla="*/ 2184691 w 3147859"/>
              <a:gd name="connsiteY27" fmla="*/ 1748921 h 1919609"/>
              <a:gd name="connsiteX28" fmla="*/ 1983523 w 3147859"/>
              <a:gd name="connsiteY28" fmla="*/ 1675769 h 1919609"/>
              <a:gd name="connsiteX29" fmla="*/ 1874303 w 3147859"/>
              <a:gd name="connsiteY29" fmla="*/ 1506097 h 1919609"/>
              <a:gd name="connsiteX30" fmla="*/ 1793531 w 3147859"/>
              <a:gd name="connsiteY30" fmla="*/ 1538609 h 1919609"/>
              <a:gd name="connsiteX31" fmla="*/ 1355635 w 3147859"/>
              <a:gd name="connsiteY31" fmla="*/ 1919609 h 1919609"/>
              <a:gd name="connsiteX32" fmla="*/ 965491 w 3147859"/>
              <a:gd name="connsiteY32" fmla="*/ 1572137 h 1919609"/>
              <a:gd name="connsiteX33" fmla="*/ 936662 w 3147859"/>
              <a:gd name="connsiteY33" fmla="*/ 1510415 h 1919609"/>
              <a:gd name="connsiteX34" fmla="*/ 760132 w 3147859"/>
              <a:gd name="connsiteY34" fmla="*/ 1375287 h 1919609"/>
              <a:gd name="connsiteX35" fmla="*/ 465619 w 3147859"/>
              <a:gd name="connsiteY35" fmla="*/ 1249049 h 1919609"/>
              <a:gd name="connsiteX0" fmla="*/ 465619 w 3147859"/>
              <a:gd name="connsiteY0" fmla="*/ 1216592 h 1887152"/>
              <a:gd name="connsiteX1" fmla="*/ 31279 w 3147859"/>
              <a:gd name="connsiteY1" fmla="*/ 727007 h 1887152"/>
              <a:gd name="connsiteX2" fmla="*/ 355891 w 3147859"/>
              <a:gd name="connsiteY2" fmla="*/ 210752 h 1887152"/>
              <a:gd name="connsiteX3" fmla="*/ 550963 w 3147859"/>
              <a:gd name="connsiteY3" fmla="*/ 277808 h 1887152"/>
              <a:gd name="connsiteX4" fmla="*/ 1002067 w 3147859"/>
              <a:gd name="connsiteY4" fmla="*/ 631376 h 1887152"/>
              <a:gd name="connsiteX5" fmla="*/ 1178851 w 3147859"/>
              <a:gd name="connsiteY5" fmla="*/ 850832 h 1887152"/>
              <a:gd name="connsiteX6" fmla="*/ 1380781 w 3147859"/>
              <a:gd name="connsiteY6" fmla="*/ 960560 h 1887152"/>
              <a:gd name="connsiteX7" fmla="*/ 1585759 w 3147859"/>
              <a:gd name="connsiteY7" fmla="*/ 914078 h 1887152"/>
              <a:gd name="connsiteX8" fmla="*/ 2068867 w 3147859"/>
              <a:gd name="connsiteY8" fmla="*/ 820352 h 1887152"/>
              <a:gd name="connsiteX9" fmla="*/ 2227363 w 3147859"/>
              <a:gd name="connsiteY9" fmla="*/ 594800 h 1887152"/>
              <a:gd name="connsiteX10" fmla="*/ 2170213 w 3147859"/>
              <a:gd name="connsiteY10" fmla="*/ 95690 h 1887152"/>
              <a:gd name="connsiteX11" fmla="*/ 2599219 w 3147859"/>
              <a:gd name="connsiteY11" fmla="*/ 131504 h 1887152"/>
              <a:gd name="connsiteX12" fmla="*/ 2983267 w 3147859"/>
              <a:gd name="connsiteY12" fmla="*/ 302192 h 1887152"/>
              <a:gd name="connsiteX13" fmla="*/ 3074707 w 3147859"/>
              <a:gd name="connsiteY13" fmla="*/ 381440 h 1887152"/>
              <a:gd name="connsiteX14" fmla="*/ 3147859 w 3147859"/>
              <a:gd name="connsiteY14" fmla="*/ 576512 h 1887152"/>
              <a:gd name="connsiteX15" fmla="*/ 3135667 w 3147859"/>
              <a:gd name="connsiteY15" fmla="*/ 765488 h 1887152"/>
              <a:gd name="connsiteX16" fmla="*/ 3013747 w 3147859"/>
              <a:gd name="connsiteY16" fmla="*/ 923984 h 1887152"/>
              <a:gd name="connsiteX17" fmla="*/ 2763811 w 3147859"/>
              <a:gd name="connsiteY17" fmla="*/ 936176 h 1887152"/>
              <a:gd name="connsiteX18" fmla="*/ 2593123 w 3147859"/>
              <a:gd name="connsiteY18" fmla="*/ 814256 h 1887152"/>
              <a:gd name="connsiteX19" fmla="*/ 2422435 w 3147859"/>
              <a:gd name="connsiteY19" fmla="*/ 710624 h 1887152"/>
              <a:gd name="connsiteX20" fmla="*/ 2270035 w 3147859"/>
              <a:gd name="connsiteY20" fmla="*/ 972752 h 1887152"/>
              <a:gd name="connsiteX21" fmla="*/ 2538259 w 3147859"/>
              <a:gd name="connsiteY21" fmla="*/ 1106864 h 1887152"/>
              <a:gd name="connsiteX22" fmla="*/ 2593123 w 3147859"/>
              <a:gd name="connsiteY22" fmla="*/ 1192208 h 1887152"/>
              <a:gd name="connsiteX23" fmla="*/ 2623603 w 3147859"/>
              <a:gd name="connsiteY23" fmla="*/ 1362896 h 1887152"/>
              <a:gd name="connsiteX24" fmla="*/ 2593123 w 3147859"/>
              <a:gd name="connsiteY24" fmla="*/ 1497008 h 1887152"/>
              <a:gd name="connsiteX25" fmla="*/ 2483395 w 3147859"/>
              <a:gd name="connsiteY25" fmla="*/ 1618928 h 1887152"/>
              <a:gd name="connsiteX26" fmla="*/ 2361475 w 3147859"/>
              <a:gd name="connsiteY26" fmla="*/ 1685984 h 1887152"/>
              <a:gd name="connsiteX27" fmla="*/ 2184691 w 3147859"/>
              <a:gd name="connsiteY27" fmla="*/ 1716464 h 1887152"/>
              <a:gd name="connsiteX28" fmla="*/ 1983523 w 3147859"/>
              <a:gd name="connsiteY28" fmla="*/ 1643312 h 1887152"/>
              <a:gd name="connsiteX29" fmla="*/ 1874303 w 3147859"/>
              <a:gd name="connsiteY29" fmla="*/ 1473640 h 1887152"/>
              <a:gd name="connsiteX30" fmla="*/ 1793531 w 3147859"/>
              <a:gd name="connsiteY30" fmla="*/ 1506152 h 1887152"/>
              <a:gd name="connsiteX31" fmla="*/ 1355635 w 3147859"/>
              <a:gd name="connsiteY31" fmla="*/ 1887152 h 1887152"/>
              <a:gd name="connsiteX32" fmla="*/ 965491 w 3147859"/>
              <a:gd name="connsiteY32" fmla="*/ 1539680 h 1887152"/>
              <a:gd name="connsiteX33" fmla="*/ 936662 w 3147859"/>
              <a:gd name="connsiteY33" fmla="*/ 1477958 h 1887152"/>
              <a:gd name="connsiteX34" fmla="*/ 760132 w 3147859"/>
              <a:gd name="connsiteY34" fmla="*/ 1342830 h 1887152"/>
              <a:gd name="connsiteX35" fmla="*/ 465619 w 3147859"/>
              <a:gd name="connsiteY35" fmla="*/ 1216592 h 1887152"/>
              <a:gd name="connsiteX0" fmla="*/ 465619 w 3147859"/>
              <a:gd name="connsiteY0" fmla="*/ 1205554 h 1876114"/>
              <a:gd name="connsiteX1" fmla="*/ 31279 w 3147859"/>
              <a:gd name="connsiteY1" fmla="*/ 715969 h 1876114"/>
              <a:gd name="connsiteX2" fmla="*/ 355891 w 3147859"/>
              <a:gd name="connsiteY2" fmla="*/ 199714 h 1876114"/>
              <a:gd name="connsiteX3" fmla="*/ 550963 w 3147859"/>
              <a:gd name="connsiteY3" fmla="*/ 266770 h 1876114"/>
              <a:gd name="connsiteX4" fmla="*/ 1002067 w 3147859"/>
              <a:gd name="connsiteY4" fmla="*/ 620338 h 1876114"/>
              <a:gd name="connsiteX5" fmla="*/ 1178851 w 3147859"/>
              <a:gd name="connsiteY5" fmla="*/ 839794 h 1876114"/>
              <a:gd name="connsiteX6" fmla="*/ 1380781 w 3147859"/>
              <a:gd name="connsiteY6" fmla="*/ 949522 h 1876114"/>
              <a:gd name="connsiteX7" fmla="*/ 1585759 w 3147859"/>
              <a:gd name="connsiteY7" fmla="*/ 903040 h 1876114"/>
              <a:gd name="connsiteX8" fmla="*/ 2068867 w 3147859"/>
              <a:gd name="connsiteY8" fmla="*/ 809314 h 1876114"/>
              <a:gd name="connsiteX9" fmla="*/ 2227363 w 3147859"/>
              <a:gd name="connsiteY9" fmla="*/ 583762 h 1876114"/>
              <a:gd name="connsiteX10" fmla="*/ 2154973 w 3147859"/>
              <a:gd name="connsiteY10" fmla="*/ 103702 h 1876114"/>
              <a:gd name="connsiteX11" fmla="*/ 2599219 w 3147859"/>
              <a:gd name="connsiteY11" fmla="*/ 120466 h 1876114"/>
              <a:gd name="connsiteX12" fmla="*/ 2983267 w 3147859"/>
              <a:gd name="connsiteY12" fmla="*/ 291154 h 1876114"/>
              <a:gd name="connsiteX13" fmla="*/ 3074707 w 3147859"/>
              <a:gd name="connsiteY13" fmla="*/ 370402 h 1876114"/>
              <a:gd name="connsiteX14" fmla="*/ 3147859 w 3147859"/>
              <a:gd name="connsiteY14" fmla="*/ 565474 h 1876114"/>
              <a:gd name="connsiteX15" fmla="*/ 3135667 w 3147859"/>
              <a:gd name="connsiteY15" fmla="*/ 754450 h 1876114"/>
              <a:gd name="connsiteX16" fmla="*/ 3013747 w 3147859"/>
              <a:gd name="connsiteY16" fmla="*/ 912946 h 1876114"/>
              <a:gd name="connsiteX17" fmla="*/ 2763811 w 3147859"/>
              <a:gd name="connsiteY17" fmla="*/ 925138 h 1876114"/>
              <a:gd name="connsiteX18" fmla="*/ 2593123 w 3147859"/>
              <a:gd name="connsiteY18" fmla="*/ 803218 h 1876114"/>
              <a:gd name="connsiteX19" fmla="*/ 2422435 w 3147859"/>
              <a:gd name="connsiteY19" fmla="*/ 699586 h 1876114"/>
              <a:gd name="connsiteX20" fmla="*/ 2270035 w 3147859"/>
              <a:gd name="connsiteY20" fmla="*/ 961714 h 1876114"/>
              <a:gd name="connsiteX21" fmla="*/ 2538259 w 3147859"/>
              <a:gd name="connsiteY21" fmla="*/ 1095826 h 1876114"/>
              <a:gd name="connsiteX22" fmla="*/ 2593123 w 3147859"/>
              <a:gd name="connsiteY22" fmla="*/ 1181170 h 1876114"/>
              <a:gd name="connsiteX23" fmla="*/ 2623603 w 3147859"/>
              <a:gd name="connsiteY23" fmla="*/ 1351858 h 1876114"/>
              <a:gd name="connsiteX24" fmla="*/ 2593123 w 3147859"/>
              <a:gd name="connsiteY24" fmla="*/ 1485970 h 1876114"/>
              <a:gd name="connsiteX25" fmla="*/ 2483395 w 3147859"/>
              <a:gd name="connsiteY25" fmla="*/ 1607890 h 1876114"/>
              <a:gd name="connsiteX26" fmla="*/ 2361475 w 3147859"/>
              <a:gd name="connsiteY26" fmla="*/ 1674946 h 1876114"/>
              <a:gd name="connsiteX27" fmla="*/ 2184691 w 3147859"/>
              <a:gd name="connsiteY27" fmla="*/ 1705426 h 1876114"/>
              <a:gd name="connsiteX28" fmla="*/ 1983523 w 3147859"/>
              <a:gd name="connsiteY28" fmla="*/ 1632274 h 1876114"/>
              <a:gd name="connsiteX29" fmla="*/ 1874303 w 3147859"/>
              <a:gd name="connsiteY29" fmla="*/ 1462602 h 1876114"/>
              <a:gd name="connsiteX30" fmla="*/ 1793531 w 3147859"/>
              <a:gd name="connsiteY30" fmla="*/ 1495114 h 1876114"/>
              <a:gd name="connsiteX31" fmla="*/ 1355635 w 3147859"/>
              <a:gd name="connsiteY31" fmla="*/ 1876114 h 1876114"/>
              <a:gd name="connsiteX32" fmla="*/ 965491 w 3147859"/>
              <a:gd name="connsiteY32" fmla="*/ 1528642 h 1876114"/>
              <a:gd name="connsiteX33" fmla="*/ 936662 w 3147859"/>
              <a:gd name="connsiteY33" fmla="*/ 1466920 h 1876114"/>
              <a:gd name="connsiteX34" fmla="*/ 760132 w 3147859"/>
              <a:gd name="connsiteY34" fmla="*/ 1331792 h 1876114"/>
              <a:gd name="connsiteX35" fmla="*/ 465619 w 3147859"/>
              <a:gd name="connsiteY35" fmla="*/ 1205554 h 1876114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074707 w 3147859"/>
              <a:gd name="connsiteY13" fmla="*/ 357897 h 1863609"/>
              <a:gd name="connsiteX14" fmla="*/ 3147859 w 3147859"/>
              <a:gd name="connsiteY14" fmla="*/ 552969 h 1863609"/>
              <a:gd name="connsiteX15" fmla="*/ 3135667 w 3147859"/>
              <a:gd name="connsiteY15" fmla="*/ 741945 h 1863609"/>
              <a:gd name="connsiteX16" fmla="*/ 3013747 w 3147859"/>
              <a:gd name="connsiteY16" fmla="*/ 900441 h 1863609"/>
              <a:gd name="connsiteX17" fmla="*/ 2763811 w 3147859"/>
              <a:gd name="connsiteY17" fmla="*/ 912633 h 1863609"/>
              <a:gd name="connsiteX18" fmla="*/ 2593123 w 3147859"/>
              <a:gd name="connsiteY18" fmla="*/ 790713 h 1863609"/>
              <a:gd name="connsiteX19" fmla="*/ 2422435 w 3147859"/>
              <a:gd name="connsiteY19" fmla="*/ 687081 h 1863609"/>
              <a:gd name="connsiteX20" fmla="*/ 2270035 w 3147859"/>
              <a:gd name="connsiteY20" fmla="*/ 949209 h 1863609"/>
              <a:gd name="connsiteX21" fmla="*/ 2538259 w 3147859"/>
              <a:gd name="connsiteY21" fmla="*/ 1083321 h 1863609"/>
              <a:gd name="connsiteX22" fmla="*/ 2593123 w 3147859"/>
              <a:gd name="connsiteY22" fmla="*/ 1168665 h 1863609"/>
              <a:gd name="connsiteX23" fmla="*/ 2623603 w 3147859"/>
              <a:gd name="connsiteY23" fmla="*/ 1339353 h 1863609"/>
              <a:gd name="connsiteX24" fmla="*/ 2593123 w 3147859"/>
              <a:gd name="connsiteY24" fmla="*/ 1473465 h 1863609"/>
              <a:gd name="connsiteX25" fmla="*/ 2483395 w 3147859"/>
              <a:gd name="connsiteY25" fmla="*/ 1595385 h 1863609"/>
              <a:gd name="connsiteX26" fmla="*/ 2361475 w 3147859"/>
              <a:gd name="connsiteY26" fmla="*/ 1662441 h 1863609"/>
              <a:gd name="connsiteX27" fmla="*/ 2184691 w 3147859"/>
              <a:gd name="connsiteY27" fmla="*/ 1692921 h 1863609"/>
              <a:gd name="connsiteX28" fmla="*/ 1983523 w 3147859"/>
              <a:gd name="connsiteY28" fmla="*/ 1619769 h 1863609"/>
              <a:gd name="connsiteX29" fmla="*/ 1874303 w 3147859"/>
              <a:gd name="connsiteY29" fmla="*/ 1450097 h 1863609"/>
              <a:gd name="connsiteX30" fmla="*/ 1793531 w 3147859"/>
              <a:gd name="connsiteY30" fmla="*/ 1482609 h 1863609"/>
              <a:gd name="connsiteX31" fmla="*/ 1355635 w 3147859"/>
              <a:gd name="connsiteY31" fmla="*/ 1863609 h 1863609"/>
              <a:gd name="connsiteX32" fmla="*/ 965491 w 3147859"/>
              <a:gd name="connsiteY32" fmla="*/ 1516137 h 1863609"/>
              <a:gd name="connsiteX33" fmla="*/ 936662 w 3147859"/>
              <a:gd name="connsiteY33" fmla="*/ 1454415 h 1863609"/>
              <a:gd name="connsiteX34" fmla="*/ 760132 w 3147859"/>
              <a:gd name="connsiteY34" fmla="*/ 1319287 h 1863609"/>
              <a:gd name="connsiteX35" fmla="*/ 465619 w 3147859"/>
              <a:gd name="connsiteY35" fmla="*/ 1193049 h 1863609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074707 w 3147859"/>
              <a:gd name="connsiteY13" fmla="*/ 357897 h 1863609"/>
              <a:gd name="connsiteX14" fmla="*/ 3079281 w 3147859"/>
              <a:gd name="connsiteY14" fmla="*/ 367041 h 1863609"/>
              <a:gd name="connsiteX15" fmla="*/ 3147859 w 3147859"/>
              <a:gd name="connsiteY15" fmla="*/ 552969 h 1863609"/>
              <a:gd name="connsiteX16" fmla="*/ 3135667 w 3147859"/>
              <a:gd name="connsiteY16" fmla="*/ 741945 h 1863609"/>
              <a:gd name="connsiteX17" fmla="*/ 3013747 w 3147859"/>
              <a:gd name="connsiteY17" fmla="*/ 900441 h 1863609"/>
              <a:gd name="connsiteX18" fmla="*/ 2763811 w 3147859"/>
              <a:gd name="connsiteY18" fmla="*/ 912633 h 1863609"/>
              <a:gd name="connsiteX19" fmla="*/ 2593123 w 3147859"/>
              <a:gd name="connsiteY19" fmla="*/ 790713 h 1863609"/>
              <a:gd name="connsiteX20" fmla="*/ 2422435 w 3147859"/>
              <a:gd name="connsiteY20" fmla="*/ 687081 h 1863609"/>
              <a:gd name="connsiteX21" fmla="*/ 2270035 w 3147859"/>
              <a:gd name="connsiteY21" fmla="*/ 949209 h 1863609"/>
              <a:gd name="connsiteX22" fmla="*/ 2538259 w 3147859"/>
              <a:gd name="connsiteY22" fmla="*/ 1083321 h 1863609"/>
              <a:gd name="connsiteX23" fmla="*/ 2593123 w 3147859"/>
              <a:gd name="connsiteY23" fmla="*/ 1168665 h 1863609"/>
              <a:gd name="connsiteX24" fmla="*/ 2623603 w 3147859"/>
              <a:gd name="connsiteY24" fmla="*/ 1339353 h 1863609"/>
              <a:gd name="connsiteX25" fmla="*/ 2593123 w 3147859"/>
              <a:gd name="connsiteY25" fmla="*/ 1473465 h 1863609"/>
              <a:gd name="connsiteX26" fmla="*/ 2483395 w 3147859"/>
              <a:gd name="connsiteY26" fmla="*/ 1595385 h 1863609"/>
              <a:gd name="connsiteX27" fmla="*/ 2361475 w 3147859"/>
              <a:gd name="connsiteY27" fmla="*/ 1662441 h 1863609"/>
              <a:gd name="connsiteX28" fmla="*/ 2184691 w 3147859"/>
              <a:gd name="connsiteY28" fmla="*/ 1692921 h 1863609"/>
              <a:gd name="connsiteX29" fmla="*/ 1983523 w 3147859"/>
              <a:gd name="connsiteY29" fmla="*/ 1619769 h 1863609"/>
              <a:gd name="connsiteX30" fmla="*/ 1874303 w 3147859"/>
              <a:gd name="connsiteY30" fmla="*/ 1450097 h 1863609"/>
              <a:gd name="connsiteX31" fmla="*/ 1793531 w 3147859"/>
              <a:gd name="connsiteY31" fmla="*/ 1482609 h 1863609"/>
              <a:gd name="connsiteX32" fmla="*/ 1355635 w 3147859"/>
              <a:gd name="connsiteY32" fmla="*/ 1863609 h 1863609"/>
              <a:gd name="connsiteX33" fmla="*/ 965491 w 3147859"/>
              <a:gd name="connsiteY33" fmla="*/ 1516137 h 1863609"/>
              <a:gd name="connsiteX34" fmla="*/ 936662 w 3147859"/>
              <a:gd name="connsiteY34" fmla="*/ 1454415 h 1863609"/>
              <a:gd name="connsiteX35" fmla="*/ 760132 w 3147859"/>
              <a:gd name="connsiteY35" fmla="*/ 1319287 h 1863609"/>
              <a:gd name="connsiteX36" fmla="*/ 465619 w 3147859"/>
              <a:gd name="connsiteY36" fmla="*/ 1193049 h 1863609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074707 w 3147859"/>
              <a:gd name="connsiteY13" fmla="*/ 357897 h 1863609"/>
              <a:gd name="connsiteX14" fmla="*/ 3147859 w 3147859"/>
              <a:gd name="connsiteY14" fmla="*/ 552969 h 1863609"/>
              <a:gd name="connsiteX15" fmla="*/ 3135667 w 3147859"/>
              <a:gd name="connsiteY15" fmla="*/ 741945 h 1863609"/>
              <a:gd name="connsiteX16" fmla="*/ 3013747 w 3147859"/>
              <a:gd name="connsiteY16" fmla="*/ 900441 h 1863609"/>
              <a:gd name="connsiteX17" fmla="*/ 2763811 w 3147859"/>
              <a:gd name="connsiteY17" fmla="*/ 912633 h 1863609"/>
              <a:gd name="connsiteX18" fmla="*/ 2593123 w 3147859"/>
              <a:gd name="connsiteY18" fmla="*/ 790713 h 1863609"/>
              <a:gd name="connsiteX19" fmla="*/ 2422435 w 3147859"/>
              <a:gd name="connsiteY19" fmla="*/ 687081 h 1863609"/>
              <a:gd name="connsiteX20" fmla="*/ 2270035 w 3147859"/>
              <a:gd name="connsiteY20" fmla="*/ 949209 h 1863609"/>
              <a:gd name="connsiteX21" fmla="*/ 2538259 w 3147859"/>
              <a:gd name="connsiteY21" fmla="*/ 1083321 h 1863609"/>
              <a:gd name="connsiteX22" fmla="*/ 2593123 w 3147859"/>
              <a:gd name="connsiteY22" fmla="*/ 1168665 h 1863609"/>
              <a:gd name="connsiteX23" fmla="*/ 2623603 w 3147859"/>
              <a:gd name="connsiteY23" fmla="*/ 1339353 h 1863609"/>
              <a:gd name="connsiteX24" fmla="*/ 2593123 w 3147859"/>
              <a:gd name="connsiteY24" fmla="*/ 1473465 h 1863609"/>
              <a:gd name="connsiteX25" fmla="*/ 2483395 w 3147859"/>
              <a:gd name="connsiteY25" fmla="*/ 1595385 h 1863609"/>
              <a:gd name="connsiteX26" fmla="*/ 2361475 w 3147859"/>
              <a:gd name="connsiteY26" fmla="*/ 1662441 h 1863609"/>
              <a:gd name="connsiteX27" fmla="*/ 2184691 w 3147859"/>
              <a:gd name="connsiteY27" fmla="*/ 1692921 h 1863609"/>
              <a:gd name="connsiteX28" fmla="*/ 1983523 w 3147859"/>
              <a:gd name="connsiteY28" fmla="*/ 1619769 h 1863609"/>
              <a:gd name="connsiteX29" fmla="*/ 1874303 w 3147859"/>
              <a:gd name="connsiteY29" fmla="*/ 1450097 h 1863609"/>
              <a:gd name="connsiteX30" fmla="*/ 1793531 w 3147859"/>
              <a:gd name="connsiteY30" fmla="*/ 1482609 h 1863609"/>
              <a:gd name="connsiteX31" fmla="*/ 1355635 w 3147859"/>
              <a:gd name="connsiteY31" fmla="*/ 1863609 h 1863609"/>
              <a:gd name="connsiteX32" fmla="*/ 965491 w 3147859"/>
              <a:gd name="connsiteY32" fmla="*/ 1516137 h 1863609"/>
              <a:gd name="connsiteX33" fmla="*/ 936662 w 3147859"/>
              <a:gd name="connsiteY33" fmla="*/ 1454415 h 1863609"/>
              <a:gd name="connsiteX34" fmla="*/ 760132 w 3147859"/>
              <a:gd name="connsiteY34" fmla="*/ 1319287 h 1863609"/>
              <a:gd name="connsiteX35" fmla="*/ 465619 w 3147859"/>
              <a:gd name="connsiteY35" fmla="*/ 1193049 h 1863609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147859 w 3147859"/>
              <a:gd name="connsiteY13" fmla="*/ 552969 h 1863609"/>
              <a:gd name="connsiteX14" fmla="*/ 3135667 w 3147859"/>
              <a:gd name="connsiteY14" fmla="*/ 741945 h 1863609"/>
              <a:gd name="connsiteX15" fmla="*/ 3013747 w 3147859"/>
              <a:gd name="connsiteY15" fmla="*/ 900441 h 1863609"/>
              <a:gd name="connsiteX16" fmla="*/ 2763811 w 3147859"/>
              <a:gd name="connsiteY16" fmla="*/ 912633 h 1863609"/>
              <a:gd name="connsiteX17" fmla="*/ 2593123 w 3147859"/>
              <a:gd name="connsiteY17" fmla="*/ 790713 h 1863609"/>
              <a:gd name="connsiteX18" fmla="*/ 2422435 w 3147859"/>
              <a:gd name="connsiteY18" fmla="*/ 687081 h 1863609"/>
              <a:gd name="connsiteX19" fmla="*/ 2270035 w 3147859"/>
              <a:gd name="connsiteY19" fmla="*/ 949209 h 1863609"/>
              <a:gd name="connsiteX20" fmla="*/ 2538259 w 3147859"/>
              <a:gd name="connsiteY20" fmla="*/ 1083321 h 1863609"/>
              <a:gd name="connsiteX21" fmla="*/ 2593123 w 3147859"/>
              <a:gd name="connsiteY21" fmla="*/ 1168665 h 1863609"/>
              <a:gd name="connsiteX22" fmla="*/ 2623603 w 3147859"/>
              <a:gd name="connsiteY22" fmla="*/ 1339353 h 1863609"/>
              <a:gd name="connsiteX23" fmla="*/ 2593123 w 3147859"/>
              <a:gd name="connsiteY23" fmla="*/ 1473465 h 1863609"/>
              <a:gd name="connsiteX24" fmla="*/ 2483395 w 3147859"/>
              <a:gd name="connsiteY24" fmla="*/ 1595385 h 1863609"/>
              <a:gd name="connsiteX25" fmla="*/ 2361475 w 3147859"/>
              <a:gd name="connsiteY25" fmla="*/ 1662441 h 1863609"/>
              <a:gd name="connsiteX26" fmla="*/ 2184691 w 3147859"/>
              <a:gd name="connsiteY26" fmla="*/ 1692921 h 1863609"/>
              <a:gd name="connsiteX27" fmla="*/ 1983523 w 3147859"/>
              <a:gd name="connsiteY27" fmla="*/ 1619769 h 1863609"/>
              <a:gd name="connsiteX28" fmla="*/ 1874303 w 3147859"/>
              <a:gd name="connsiteY28" fmla="*/ 1450097 h 1863609"/>
              <a:gd name="connsiteX29" fmla="*/ 1793531 w 3147859"/>
              <a:gd name="connsiteY29" fmla="*/ 1482609 h 1863609"/>
              <a:gd name="connsiteX30" fmla="*/ 1355635 w 3147859"/>
              <a:gd name="connsiteY30" fmla="*/ 1863609 h 1863609"/>
              <a:gd name="connsiteX31" fmla="*/ 965491 w 3147859"/>
              <a:gd name="connsiteY31" fmla="*/ 1516137 h 1863609"/>
              <a:gd name="connsiteX32" fmla="*/ 936662 w 3147859"/>
              <a:gd name="connsiteY32" fmla="*/ 1454415 h 1863609"/>
              <a:gd name="connsiteX33" fmla="*/ 760132 w 3147859"/>
              <a:gd name="connsiteY33" fmla="*/ 1319287 h 1863609"/>
              <a:gd name="connsiteX34" fmla="*/ 465619 w 3147859"/>
              <a:gd name="connsiteY34" fmla="*/ 1193049 h 1863609"/>
              <a:gd name="connsiteX0" fmla="*/ 465619 w 3135667"/>
              <a:gd name="connsiteY0" fmla="*/ 1193049 h 1863609"/>
              <a:gd name="connsiteX1" fmla="*/ 31279 w 3135667"/>
              <a:gd name="connsiteY1" fmla="*/ 703464 h 1863609"/>
              <a:gd name="connsiteX2" fmla="*/ 355891 w 3135667"/>
              <a:gd name="connsiteY2" fmla="*/ 187209 h 1863609"/>
              <a:gd name="connsiteX3" fmla="*/ 550963 w 3135667"/>
              <a:gd name="connsiteY3" fmla="*/ 254265 h 1863609"/>
              <a:gd name="connsiteX4" fmla="*/ 1002067 w 3135667"/>
              <a:gd name="connsiteY4" fmla="*/ 607833 h 1863609"/>
              <a:gd name="connsiteX5" fmla="*/ 1178851 w 3135667"/>
              <a:gd name="connsiteY5" fmla="*/ 827289 h 1863609"/>
              <a:gd name="connsiteX6" fmla="*/ 1380781 w 3135667"/>
              <a:gd name="connsiteY6" fmla="*/ 937017 h 1863609"/>
              <a:gd name="connsiteX7" fmla="*/ 1585759 w 3135667"/>
              <a:gd name="connsiteY7" fmla="*/ 890535 h 1863609"/>
              <a:gd name="connsiteX8" fmla="*/ 2068867 w 3135667"/>
              <a:gd name="connsiteY8" fmla="*/ 796809 h 1863609"/>
              <a:gd name="connsiteX9" fmla="*/ 2227363 w 3135667"/>
              <a:gd name="connsiteY9" fmla="*/ 571257 h 1863609"/>
              <a:gd name="connsiteX10" fmla="*/ 2154973 w 3135667"/>
              <a:gd name="connsiteY10" fmla="*/ 91197 h 1863609"/>
              <a:gd name="connsiteX11" fmla="*/ 2599219 w 3135667"/>
              <a:gd name="connsiteY11" fmla="*/ 107961 h 1863609"/>
              <a:gd name="connsiteX12" fmla="*/ 2983267 w 3135667"/>
              <a:gd name="connsiteY12" fmla="*/ 278649 h 1863609"/>
              <a:gd name="connsiteX13" fmla="*/ 3135667 w 3135667"/>
              <a:gd name="connsiteY13" fmla="*/ 741945 h 1863609"/>
              <a:gd name="connsiteX14" fmla="*/ 3013747 w 3135667"/>
              <a:gd name="connsiteY14" fmla="*/ 900441 h 1863609"/>
              <a:gd name="connsiteX15" fmla="*/ 2763811 w 3135667"/>
              <a:gd name="connsiteY15" fmla="*/ 912633 h 1863609"/>
              <a:gd name="connsiteX16" fmla="*/ 2593123 w 3135667"/>
              <a:gd name="connsiteY16" fmla="*/ 790713 h 1863609"/>
              <a:gd name="connsiteX17" fmla="*/ 2422435 w 3135667"/>
              <a:gd name="connsiteY17" fmla="*/ 687081 h 1863609"/>
              <a:gd name="connsiteX18" fmla="*/ 2270035 w 3135667"/>
              <a:gd name="connsiteY18" fmla="*/ 949209 h 1863609"/>
              <a:gd name="connsiteX19" fmla="*/ 2538259 w 3135667"/>
              <a:gd name="connsiteY19" fmla="*/ 1083321 h 1863609"/>
              <a:gd name="connsiteX20" fmla="*/ 2593123 w 3135667"/>
              <a:gd name="connsiteY20" fmla="*/ 1168665 h 1863609"/>
              <a:gd name="connsiteX21" fmla="*/ 2623603 w 3135667"/>
              <a:gd name="connsiteY21" fmla="*/ 1339353 h 1863609"/>
              <a:gd name="connsiteX22" fmla="*/ 2593123 w 3135667"/>
              <a:gd name="connsiteY22" fmla="*/ 1473465 h 1863609"/>
              <a:gd name="connsiteX23" fmla="*/ 2483395 w 3135667"/>
              <a:gd name="connsiteY23" fmla="*/ 1595385 h 1863609"/>
              <a:gd name="connsiteX24" fmla="*/ 2361475 w 3135667"/>
              <a:gd name="connsiteY24" fmla="*/ 1662441 h 1863609"/>
              <a:gd name="connsiteX25" fmla="*/ 2184691 w 3135667"/>
              <a:gd name="connsiteY25" fmla="*/ 1692921 h 1863609"/>
              <a:gd name="connsiteX26" fmla="*/ 1983523 w 3135667"/>
              <a:gd name="connsiteY26" fmla="*/ 1619769 h 1863609"/>
              <a:gd name="connsiteX27" fmla="*/ 1874303 w 3135667"/>
              <a:gd name="connsiteY27" fmla="*/ 1450097 h 1863609"/>
              <a:gd name="connsiteX28" fmla="*/ 1793531 w 3135667"/>
              <a:gd name="connsiteY28" fmla="*/ 1482609 h 1863609"/>
              <a:gd name="connsiteX29" fmla="*/ 1355635 w 3135667"/>
              <a:gd name="connsiteY29" fmla="*/ 1863609 h 1863609"/>
              <a:gd name="connsiteX30" fmla="*/ 965491 w 3135667"/>
              <a:gd name="connsiteY30" fmla="*/ 1516137 h 1863609"/>
              <a:gd name="connsiteX31" fmla="*/ 936662 w 3135667"/>
              <a:gd name="connsiteY31" fmla="*/ 1454415 h 1863609"/>
              <a:gd name="connsiteX32" fmla="*/ 760132 w 3135667"/>
              <a:gd name="connsiteY32" fmla="*/ 1319287 h 1863609"/>
              <a:gd name="connsiteX33" fmla="*/ 465619 w 3135667"/>
              <a:gd name="connsiteY33" fmla="*/ 1193049 h 1863609"/>
              <a:gd name="connsiteX0" fmla="*/ 465619 w 3013747"/>
              <a:gd name="connsiteY0" fmla="*/ 1193049 h 1863609"/>
              <a:gd name="connsiteX1" fmla="*/ 31279 w 3013747"/>
              <a:gd name="connsiteY1" fmla="*/ 703464 h 1863609"/>
              <a:gd name="connsiteX2" fmla="*/ 355891 w 3013747"/>
              <a:gd name="connsiteY2" fmla="*/ 187209 h 1863609"/>
              <a:gd name="connsiteX3" fmla="*/ 550963 w 3013747"/>
              <a:gd name="connsiteY3" fmla="*/ 254265 h 1863609"/>
              <a:gd name="connsiteX4" fmla="*/ 1002067 w 3013747"/>
              <a:gd name="connsiteY4" fmla="*/ 607833 h 1863609"/>
              <a:gd name="connsiteX5" fmla="*/ 1178851 w 3013747"/>
              <a:gd name="connsiteY5" fmla="*/ 827289 h 1863609"/>
              <a:gd name="connsiteX6" fmla="*/ 1380781 w 3013747"/>
              <a:gd name="connsiteY6" fmla="*/ 937017 h 1863609"/>
              <a:gd name="connsiteX7" fmla="*/ 1585759 w 3013747"/>
              <a:gd name="connsiteY7" fmla="*/ 890535 h 1863609"/>
              <a:gd name="connsiteX8" fmla="*/ 2068867 w 3013747"/>
              <a:gd name="connsiteY8" fmla="*/ 796809 h 1863609"/>
              <a:gd name="connsiteX9" fmla="*/ 2227363 w 3013747"/>
              <a:gd name="connsiteY9" fmla="*/ 571257 h 1863609"/>
              <a:gd name="connsiteX10" fmla="*/ 2154973 w 3013747"/>
              <a:gd name="connsiteY10" fmla="*/ 91197 h 1863609"/>
              <a:gd name="connsiteX11" fmla="*/ 2599219 w 3013747"/>
              <a:gd name="connsiteY11" fmla="*/ 107961 h 1863609"/>
              <a:gd name="connsiteX12" fmla="*/ 2983267 w 3013747"/>
              <a:gd name="connsiteY12" fmla="*/ 278649 h 1863609"/>
              <a:gd name="connsiteX13" fmla="*/ 3013747 w 3013747"/>
              <a:gd name="connsiteY13" fmla="*/ 900441 h 1863609"/>
              <a:gd name="connsiteX14" fmla="*/ 2763811 w 3013747"/>
              <a:gd name="connsiteY14" fmla="*/ 912633 h 1863609"/>
              <a:gd name="connsiteX15" fmla="*/ 2593123 w 3013747"/>
              <a:gd name="connsiteY15" fmla="*/ 790713 h 1863609"/>
              <a:gd name="connsiteX16" fmla="*/ 2422435 w 3013747"/>
              <a:gd name="connsiteY16" fmla="*/ 687081 h 1863609"/>
              <a:gd name="connsiteX17" fmla="*/ 2270035 w 3013747"/>
              <a:gd name="connsiteY17" fmla="*/ 949209 h 1863609"/>
              <a:gd name="connsiteX18" fmla="*/ 2538259 w 3013747"/>
              <a:gd name="connsiteY18" fmla="*/ 1083321 h 1863609"/>
              <a:gd name="connsiteX19" fmla="*/ 2593123 w 3013747"/>
              <a:gd name="connsiteY19" fmla="*/ 1168665 h 1863609"/>
              <a:gd name="connsiteX20" fmla="*/ 2623603 w 3013747"/>
              <a:gd name="connsiteY20" fmla="*/ 1339353 h 1863609"/>
              <a:gd name="connsiteX21" fmla="*/ 2593123 w 3013747"/>
              <a:gd name="connsiteY21" fmla="*/ 1473465 h 1863609"/>
              <a:gd name="connsiteX22" fmla="*/ 2483395 w 3013747"/>
              <a:gd name="connsiteY22" fmla="*/ 1595385 h 1863609"/>
              <a:gd name="connsiteX23" fmla="*/ 2361475 w 3013747"/>
              <a:gd name="connsiteY23" fmla="*/ 1662441 h 1863609"/>
              <a:gd name="connsiteX24" fmla="*/ 2184691 w 3013747"/>
              <a:gd name="connsiteY24" fmla="*/ 1692921 h 1863609"/>
              <a:gd name="connsiteX25" fmla="*/ 1983523 w 3013747"/>
              <a:gd name="connsiteY25" fmla="*/ 1619769 h 1863609"/>
              <a:gd name="connsiteX26" fmla="*/ 1874303 w 3013747"/>
              <a:gd name="connsiteY26" fmla="*/ 1450097 h 1863609"/>
              <a:gd name="connsiteX27" fmla="*/ 1793531 w 3013747"/>
              <a:gd name="connsiteY27" fmla="*/ 1482609 h 1863609"/>
              <a:gd name="connsiteX28" fmla="*/ 1355635 w 3013747"/>
              <a:gd name="connsiteY28" fmla="*/ 1863609 h 1863609"/>
              <a:gd name="connsiteX29" fmla="*/ 965491 w 3013747"/>
              <a:gd name="connsiteY29" fmla="*/ 1516137 h 1863609"/>
              <a:gd name="connsiteX30" fmla="*/ 936662 w 3013747"/>
              <a:gd name="connsiteY30" fmla="*/ 1454415 h 1863609"/>
              <a:gd name="connsiteX31" fmla="*/ 760132 w 3013747"/>
              <a:gd name="connsiteY31" fmla="*/ 1319287 h 1863609"/>
              <a:gd name="connsiteX32" fmla="*/ 465619 w 3013747"/>
              <a:gd name="connsiteY32" fmla="*/ 1193049 h 1863609"/>
              <a:gd name="connsiteX0" fmla="*/ 465619 w 3013747"/>
              <a:gd name="connsiteY0" fmla="*/ 1193049 h 1863609"/>
              <a:gd name="connsiteX1" fmla="*/ 31279 w 3013747"/>
              <a:gd name="connsiteY1" fmla="*/ 703464 h 1863609"/>
              <a:gd name="connsiteX2" fmla="*/ 355891 w 3013747"/>
              <a:gd name="connsiteY2" fmla="*/ 187209 h 1863609"/>
              <a:gd name="connsiteX3" fmla="*/ 550963 w 3013747"/>
              <a:gd name="connsiteY3" fmla="*/ 254265 h 1863609"/>
              <a:gd name="connsiteX4" fmla="*/ 1002067 w 3013747"/>
              <a:gd name="connsiteY4" fmla="*/ 607833 h 1863609"/>
              <a:gd name="connsiteX5" fmla="*/ 1178851 w 3013747"/>
              <a:gd name="connsiteY5" fmla="*/ 827289 h 1863609"/>
              <a:gd name="connsiteX6" fmla="*/ 1380781 w 3013747"/>
              <a:gd name="connsiteY6" fmla="*/ 937017 h 1863609"/>
              <a:gd name="connsiteX7" fmla="*/ 1585759 w 3013747"/>
              <a:gd name="connsiteY7" fmla="*/ 890535 h 1863609"/>
              <a:gd name="connsiteX8" fmla="*/ 2068867 w 3013747"/>
              <a:gd name="connsiteY8" fmla="*/ 796809 h 1863609"/>
              <a:gd name="connsiteX9" fmla="*/ 2227363 w 3013747"/>
              <a:gd name="connsiteY9" fmla="*/ 571257 h 1863609"/>
              <a:gd name="connsiteX10" fmla="*/ 2154973 w 3013747"/>
              <a:gd name="connsiteY10" fmla="*/ 91197 h 1863609"/>
              <a:gd name="connsiteX11" fmla="*/ 2599219 w 3013747"/>
              <a:gd name="connsiteY11" fmla="*/ 107961 h 1863609"/>
              <a:gd name="connsiteX12" fmla="*/ 2983267 w 3013747"/>
              <a:gd name="connsiteY12" fmla="*/ 278649 h 1863609"/>
              <a:gd name="connsiteX13" fmla="*/ 3013747 w 3013747"/>
              <a:gd name="connsiteY13" fmla="*/ 900441 h 1863609"/>
              <a:gd name="connsiteX14" fmla="*/ 2593123 w 3013747"/>
              <a:gd name="connsiteY14" fmla="*/ 790713 h 1863609"/>
              <a:gd name="connsiteX15" fmla="*/ 2422435 w 3013747"/>
              <a:gd name="connsiteY15" fmla="*/ 687081 h 1863609"/>
              <a:gd name="connsiteX16" fmla="*/ 2270035 w 3013747"/>
              <a:gd name="connsiteY16" fmla="*/ 949209 h 1863609"/>
              <a:gd name="connsiteX17" fmla="*/ 2538259 w 3013747"/>
              <a:gd name="connsiteY17" fmla="*/ 1083321 h 1863609"/>
              <a:gd name="connsiteX18" fmla="*/ 2593123 w 3013747"/>
              <a:gd name="connsiteY18" fmla="*/ 1168665 h 1863609"/>
              <a:gd name="connsiteX19" fmla="*/ 2623603 w 3013747"/>
              <a:gd name="connsiteY19" fmla="*/ 1339353 h 1863609"/>
              <a:gd name="connsiteX20" fmla="*/ 2593123 w 3013747"/>
              <a:gd name="connsiteY20" fmla="*/ 1473465 h 1863609"/>
              <a:gd name="connsiteX21" fmla="*/ 2483395 w 3013747"/>
              <a:gd name="connsiteY21" fmla="*/ 1595385 h 1863609"/>
              <a:gd name="connsiteX22" fmla="*/ 2361475 w 3013747"/>
              <a:gd name="connsiteY22" fmla="*/ 1662441 h 1863609"/>
              <a:gd name="connsiteX23" fmla="*/ 2184691 w 3013747"/>
              <a:gd name="connsiteY23" fmla="*/ 1692921 h 1863609"/>
              <a:gd name="connsiteX24" fmla="*/ 1983523 w 3013747"/>
              <a:gd name="connsiteY24" fmla="*/ 1619769 h 1863609"/>
              <a:gd name="connsiteX25" fmla="*/ 1874303 w 3013747"/>
              <a:gd name="connsiteY25" fmla="*/ 1450097 h 1863609"/>
              <a:gd name="connsiteX26" fmla="*/ 1793531 w 3013747"/>
              <a:gd name="connsiteY26" fmla="*/ 1482609 h 1863609"/>
              <a:gd name="connsiteX27" fmla="*/ 1355635 w 3013747"/>
              <a:gd name="connsiteY27" fmla="*/ 1863609 h 1863609"/>
              <a:gd name="connsiteX28" fmla="*/ 965491 w 3013747"/>
              <a:gd name="connsiteY28" fmla="*/ 1516137 h 1863609"/>
              <a:gd name="connsiteX29" fmla="*/ 936662 w 3013747"/>
              <a:gd name="connsiteY29" fmla="*/ 1454415 h 1863609"/>
              <a:gd name="connsiteX30" fmla="*/ 760132 w 3013747"/>
              <a:gd name="connsiteY30" fmla="*/ 1319287 h 1863609"/>
              <a:gd name="connsiteX31" fmla="*/ 465619 w 3013747"/>
              <a:gd name="connsiteY31" fmla="*/ 1193049 h 1863609"/>
              <a:gd name="connsiteX0" fmla="*/ 465619 w 3157892"/>
              <a:gd name="connsiteY0" fmla="*/ 1193049 h 1863609"/>
              <a:gd name="connsiteX1" fmla="*/ 31279 w 3157892"/>
              <a:gd name="connsiteY1" fmla="*/ 703464 h 1863609"/>
              <a:gd name="connsiteX2" fmla="*/ 355891 w 3157892"/>
              <a:gd name="connsiteY2" fmla="*/ 187209 h 1863609"/>
              <a:gd name="connsiteX3" fmla="*/ 550963 w 3157892"/>
              <a:gd name="connsiteY3" fmla="*/ 254265 h 1863609"/>
              <a:gd name="connsiteX4" fmla="*/ 1002067 w 3157892"/>
              <a:gd name="connsiteY4" fmla="*/ 607833 h 1863609"/>
              <a:gd name="connsiteX5" fmla="*/ 1178851 w 3157892"/>
              <a:gd name="connsiteY5" fmla="*/ 827289 h 1863609"/>
              <a:gd name="connsiteX6" fmla="*/ 1380781 w 3157892"/>
              <a:gd name="connsiteY6" fmla="*/ 937017 h 1863609"/>
              <a:gd name="connsiteX7" fmla="*/ 1585759 w 3157892"/>
              <a:gd name="connsiteY7" fmla="*/ 890535 h 1863609"/>
              <a:gd name="connsiteX8" fmla="*/ 2068867 w 3157892"/>
              <a:gd name="connsiteY8" fmla="*/ 796809 h 1863609"/>
              <a:gd name="connsiteX9" fmla="*/ 2227363 w 3157892"/>
              <a:gd name="connsiteY9" fmla="*/ 571257 h 1863609"/>
              <a:gd name="connsiteX10" fmla="*/ 2154973 w 3157892"/>
              <a:gd name="connsiteY10" fmla="*/ 91197 h 1863609"/>
              <a:gd name="connsiteX11" fmla="*/ 2599219 w 3157892"/>
              <a:gd name="connsiteY11" fmla="*/ 107961 h 1863609"/>
              <a:gd name="connsiteX12" fmla="*/ 2983267 w 3157892"/>
              <a:gd name="connsiteY12" fmla="*/ 278649 h 1863609"/>
              <a:gd name="connsiteX13" fmla="*/ 3013747 w 3157892"/>
              <a:gd name="connsiteY13" fmla="*/ 900441 h 1863609"/>
              <a:gd name="connsiteX14" fmla="*/ 2593123 w 3157892"/>
              <a:gd name="connsiteY14" fmla="*/ 790713 h 1863609"/>
              <a:gd name="connsiteX15" fmla="*/ 2422435 w 3157892"/>
              <a:gd name="connsiteY15" fmla="*/ 687081 h 1863609"/>
              <a:gd name="connsiteX16" fmla="*/ 2270035 w 3157892"/>
              <a:gd name="connsiteY16" fmla="*/ 949209 h 1863609"/>
              <a:gd name="connsiteX17" fmla="*/ 2538259 w 3157892"/>
              <a:gd name="connsiteY17" fmla="*/ 1083321 h 1863609"/>
              <a:gd name="connsiteX18" fmla="*/ 2593123 w 3157892"/>
              <a:gd name="connsiteY18" fmla="*/ 1168665 h 1863609"/>
              <a:gd name="connsiteX19" fmla="*/ 2623603 w 3157892"/>
              <a:gd name="connsiteY19" fmla="*/ 1339353 h 1863609"/>
              <a:gd name="connsiteX20" fmla="*/ 2593123 w 3157892"/>
              <a:gd name="connsiteY20" fmla="*/ 1473465 h 1863609"/>
              <a:gd name="connsiteX21" fmla="*/ 2483395 w 3157892"/>
              <a:gd name="connsiteY21" fmla="*/ 1595385 h 1863609"/>
              <a:gd name="connsiteX22" fmla="*/ 2361475 w 3157892"/>
              <a:gd name="connsiteY22" fmla="*/ 1662441 h 1863609"/>
              <a:gd name="connsiteX23" fmla="*/ 2184691 w 3157892"/>
              <a:gd name="connsiteY23" fmla="*/ 1692921 h 1863609"/>
              <a:gd name="connsiteX24" fmla="*/ 1983523 w 3157892"/>
              <a:gd name="connsiteY24" fmla="*/ 1619769 h 1863609"/>
              <a:gd name="connsiteX25" fmla="*/ 1874303 w 3157892"/>
              <a:gd name="connsiteY25" fmla="*/ 1450097 h 1863609"/>
              <a:gd name="connsiteX26" fmla="*/ 1793531 w 3157892"/>
              <a:gd name="connsiteY26" fmla="*/ 1482609 h 1863609"/>
              <a:gd name="connsiteX27" fmla="*/ 1355635 w 3157892"/>
              <a:gd name="connsiteY27" fmla="*/ 1863609 h 1863609"/>
              <a:gd name="connsiteX28" fmla="*/ 965491 w 3157892"/>
              <a:gd name="connsiteY28" fmla="*/ 1516137 h 1863609"/>
              <a:gd name="connsiteX29" fmla="*/ 936662 w 3157892"/>
              <a:gd name="connsiteY29" fmla="*/ 1454415 h 1863609"/>
              <a:gd name="connsiteX30" fmla="*/ 760132 w 3157892"/>
              <a:gd name="connsiteY30" fmla="*/ 1319287 h 1863609"/>
              <a:gd name="connsiteX31" fmla="*/ 465619 w 3157892"/>
              <a:gd name="connsiteY31" fmla="*/ 1193049 h 1863609"/>
              <a:gd name="connsiteX0" fmla="*/ 465619 w 3189159"/>
              <a:gd name="connsiteY0" fmla="*/ 1193049 h 1863609"/>
              <a:gd name="connsiteX1" fmla="*/ 31279 w 3189159"/>
              <a:gd name="connsiteY1" fmla="*/ 703464 h 1863609"/>
              <a:gd name="connsiteX2" fmla="*/ 355891 w 3189159"/>
              <a:gd name="connsiteY2" fmla="*/ 187209 h 1863609"/>
              <a:gd name="connsiteX3" fmla="*/ 550963 w 3189159"/>
              <a:gd name="connsiteY3" fmla="*/ 254265 h 1863609"/>
              <a:gd name="connsiteX4" fmla="*/ 1002067 w 3189159"/>
              <a:gd name="connsiteY4" fmla="*/ 607833 h 1863609"/>
              <a:gd name="connsiteX5" fmla="*/ 1178851 w 3189159"/>
              <a:gd name="connsiteY5" fmla="*/ 827289 h 1863609"/>
              <a:gd name="connsiteX6" fmla="*/ 1380781 w 3189159"/>
              <a:gd name="connsiteY6" fmla="*/ 937017 h 1863609"/>
              <a:gd name="connsiteX7" fmla="*/ 1585759 w 3189159"/>
              <a:gd name="connsiteY7" fmla="*/ 890535 h 1863609"/>
              <a:gd name="connsiteX8" fmla="*/ 2068867 w 3189159"/>
              <a:gd name="connsiteY8" fmla="*/ 796809 h 1863609"/>
              <a:gd name="connsiteX9" fmla="*/ 2227363 w 3189159"/>
              <a:gd name="connsiteY9" fmla="*/ 571257 h 1863609"/>
              <a:gd name="connsiteX10" fmla="*/ 2154973 w 3189159"/>
              <a:gd name="connsiteY10" fmla="*/ 91197 h 1863609"/>
              <a:gd name="connsiteX11" fmla="*/ 2599219 w 3189159"/>
              <a:gd name="connsiteY11" fmla="*/ 107961 h 1863609"/>
              <a:gd name="connsiteX12" fmla="*/ 2983267 w 3189159"/>
              <a:gd name="connsiteY12" fmla="*/ 278649 h 1863609"/>
              <a:gd name="connsiteX13" fmla="*/ 3013747 w 3189159"/>
              <a:gd name="connsiteY13" fmla="*/ 900441 h 1863609"/>
              <a:gd name="connsiteX14" fmla="*/ 2593123 w 3189159"/>
              <a:gd name="connsiteY14" fmla="*/ 790713 h 1863609"/>
              <a:gd name="connsiteX15" fmla="*/ 2422435 w 3189159"/>
              <a:gd name="connsiteY15" fmla="*/ 687081 h 1863609"/>
              <a:gd name="connsiteX16" fmla="*/ 2270035 w 3189159"/>
              <a:gd name="connsiteY16" fmla="*/ 949209 h 1863609"/>
              <a:gd name="connsiteX17" fmla="*/ 2538259 w 3189159"/>
              <a:gd name="connsiteY17" fmla="*/ 1083321 h 1863609"/>
              <a:gd name="connsiteX18" fmla="*/ 2593123 w 3189159"/>
              <a:gd name="connsiteY18" fmla="*/ 1168665 h 1863609"/>
              <a:gd name="connsiteX19" fmla="*/ 2623603 w 3189159"/>
              <a:gd name="connsiteY19" fmla="*/ 1339353 h 1863609"/>
              <a:gd name="connsiteX20" fmla="*/ 2593123 w 3189159"/>
              <a:gd name="connsiteY20" fmla="*/ 1473465 h 1863609"/>
              <a:gd name="connsiteX21" fmla="*/ 2483395 w 3189159"/>
              <a:gd name="connsiteY21" fmla="*/ 1595385 h 1863609"/>
              <a:gd name="connsiteX22" fmla="*/ 2361475 w 3189159"/>
              <a:gd name="connsiteY22" fmla="*/ 1662441 h 1863609"/>
              <a:gd name="connsiteX23" fmla="*/ 2184691 w 3189159"/>
              <a:gd name="connsiteY23" fmla="*/ 1692921 h 1863609"/>
              <a:gd name="connsiteX24" fmla="*/ 1983523 w 3189159"/>
              <a:gd name="connsiteY24" fmla="*/ 1619769 h 1863609"/>
              <a:gd name="connsiteX25" fmla="*/ 1874303 w 3189159"/>
              <a:gd name="connsiteY25" fmla="*/ 1450097 h 1863609"/>
              <a:gd name="connsiteX26" fmla="*/ 1793531 w 3189159"/>
              <a:gd name="connsiteY26" fmla="*/ 1482609 h 1863609"/>
              <a:gd name="connsiteX27" fmla="*/ 1355635 w 3189159"/>
              <a:gd name="connsiteY27" fmla="*/ 1863609 h 1863609"/>
              <a:gd name="connsiteX28" fmla="*/ 965491 w 3189159"/>
              <a:gd name="connsiteY28" fmla="*/ 1516137 h 1863609"/>
              <a:gd name="connsiteX29" fmla="*/ 936662 w 3189159"/>
              <a:gd name="connsiteY29" fmla="*/ 1454415 h 1863609"/>
              <a:gd name="connsiteX30" fmla="*/ 760132 w 3189159"/>
              <a:gd name="connsiteY30" fmla="*/ 1319287 h 1863609"/>
              <a:gd name="connsiteX31" fmla="*/ 465619 w 3189159"/>
              <a:gd name="connsiteY31" fmla="*/ 1193049 h 1863609"/>
              <a:gd name="connsiteX0" fmla="*/ 465619 w 3189159"/>
              <a:gd name="connsiteY0" fmla="*/ 1193049 h 1863609"/>
              <a:gd name="connsiteX1" fmla="*/ 31279 w 3189159"/>
              <a:gd name="connsiteY1" fmla="*/ 703464 h 1863609"/>
              <a:gd name="connsiteX2" fmla="*/ 355891 w 3189159"/>
              <a:gd name="connsiteY2" fmla="*/ 187209 h 1863609"/>
              <a:gd name="connsiteX3" fmla="*/ 550963 w 3189159"/>
              <a:gd name="connsiteY3" fmla="*/ 254265 h 1863609"/>
              <a:gd name="connsiteX4" fmla="*/ 1002067 w 3189159"/>
              <a:gd name="connsiteY4" fmla="*/ 607833 h 1863609"/>
              <a:gd name="connsiteX5" fmla="*/ 1178851 w 3189159"/>
              <a:gd name="connsiteY5" fmla="*/ 827289 h 1863609"/>
              <a:gd name="connsiteX6" fmla="*/ 1380781 w 3189159"/>
              <a:gd name="connsiteY6" fmla="*/ 937017 h 1863609"/>
              <a:gd name="connsiteX7" fmla="*/ 1585759 w 3189159"/>
              <a:gd name="connsiteY7" fmla="*/ 890535 h 1863609"/>
              <a:gd name="connsiteX8" fmla="*/ 2068867 w 3189159"/>
              <a:gd name="connsiteY8" fmla="*/ 796809 h 1863609"/>
              <a:gd name="connsiteX9" fmla="*/ 2227363 w 3189159"/>
              <a:gd name="connsiteY9" fmla="*/ 571257 h 1863609"/>
              <a:gd name="connsiteX10" fmla="*/ 2154973 w 3189159"/>
              <a:gd name="connsiteY10" fmla="*/ 91197 h 1863609"/>
              <a:gd name="connsiteX11" fmla="*/ 2599219 w 3189159"/>
              <a:gd name="connsiteY11" fmla="*/ 107961 h 1863609"/>
              <a:gd name="connsiteX12" fmla="*/ 2983267 w 3189159"/>
              <a:gd name="connsiteY12" fmla="*/ 278649 h 1863609"/>
              <a:gd name="connsiteX13" fmla="*/ 3013747 w 3189159"/>
              <a:gd name="connsiteY13" fmla="*/ 900441 h 1863609"/>
              <a:gd name="connsiteX14" fmla="*/ 2593123 w 3189159"/>
              <a:gd name="connsiteY14" fmla="*/ 790713 h 1863609"/>
              <a:gd name="connsiteX15" fmla="*/ 2422435 w 3189159"/>
              <a:gd name="connsiteY15" fmla="*/ 687081 h 1863609"/>
              <a:gd name="connsiteX16" fmla="*/ 2270035 w 3189159"/>
              <a:gd name="connsiteY16" fmla="*/ 949209 h 1863609"/>
              <a:gd name="connsiteX17" fmla="*/ 2538259 w 3189159"/>
              <a:gd name="connsiteY17" fmla="*/ 1083321 h 1863609"/>
              <a:gd name="connsiteX18" fmla="*/ 2593123 w 3189159"/>
              <a:gd name="connsiteY18" fmla="*/ 1168665 h 1863609"/>
              <a:gd name="connsiteX19" fmla="*/ 2623603 w 3189159"/>
              <a:gd name="connsiteY19" fmla="*/ 1339353 h 1863609"/>
              <a:gd name="connsiteX20" fmla="*/ 2593123 w 3189159"/>
              <a:gd name="connsiteY20" fmla="*/ 1473465 h 1863609"/>
              <a:gd name="connsiteX21" fmla="*/ 2483395 w 3189159"/>
              <a:gd name="connsiteY21" fmla="*/ 1595385 h 1863609"/>
              <a:gd name="connsiteX22" fmla="*/ 2361475 w 3189159"/>
              <a:gd name="connsiteY22" fmla="*/ 1662441 h 1863609"/>
              <a:gd name="connsiteX23" fmla="*/ 2184691 w 3189159"/>
              <a:gd name="connsiteY23" fmla="*/ 1692921 h 1863609"/>
              <a:gd name="connsiteX24" fmla="*/ 1983523 w 3189159"/>
              <a:gd name="connsiteY24" fmla="*/ 1619769 h 1863609"/>
              <a:gd name="connsiteX25" fmla="*/ 1874303 w 3189159"/>
              <a:gd name="connsiteY25" fmla="*/ 1450097 h 1863609"/>
              <a:gd name="connsiteX26" fmla="*/ 1793531 w 3189159"/>
              <a:gd name="connsiteY26" fmla="*/ 1482609 h 1863609"/>
              <a:gd name="connsiteX27" fmla="*/ 1355635 w 3189159"/>
              <a:gd name="connsiteY27" fmla="*/ 1863609 h 1863609"/>
              <a:gd name="connsiteX28" fmla="*/ 965491 w 3189159"/>
              <a:gd name="connsiteY28" fmla="*/ 1516137 h 1863609"/>
              <a:gd name="connsiteX29" fmla="*/ 936662 w 3189159"/>
              <a:gd name="connsiteY29" fmla="*/ 1454415 h 1863609"/>
              <a:gd name="connsiteX30" fmla="*/ 760132 w 3189159"/>
              <a:gd name="connsiteY30" fmla="*/ 1319287 h 1863609"/>
              <a:gd name="connsiteX31" fmla="*/ 465619 w 3189159"/>
              <a:gd name="connsiteY31" fmla="*/ 1193049 h 1863609"/>
              <a:gd name="connsiteX0" fmla="*/ 465619 w 3151884"/>
              <a:gd name="connsiteY0" fmla="*/ 1193049 h 1863609"/>
              <a:gd name="connsiteX1" fmla="*/ 31279 w 3151884"/>
              <a:gd name="connsiteY1" fmla="*/ 703464 h 1863609"/>
              <a:gd name="connsiteX2" fmla="*/ 355891 w 3151884"/>
              <a:gd name="connsiteY2" fmla="*/ 187209 h 1863609"/>
              <a:gd name="connsiteX3" fmla="*/ 550963 w 3151884"/>
              <a:gd name="connsiteY3" fmla="*/ 254265 h 1863609"/>
              <a:gd name="connsiteX4" fmla="*/ 1002067 w 3151884"/>
              <a:gd name="connsiteY4" fmla="*/ 607833 h 1863609"/>
              <a:gd name="connsiteX5" fmla="*/ 1178851 w 3151884"/>
              <a:gd name="connsiteY5" fmla="*/ 827289 h 1863609"/>
              <a:gd name="connsiteX6" fmla="*/ 1380781 w 3151884"/>
              <a:gd name="connsiteY6" fmla="*/ 937017 h 1863609"/>
              <a:gd name="connsiteX7" fmla="*/ 1585759 w 3151884"/>
              <a:gd name="connsiteY7" fmla="*/ 890535 h 1863609"/>
              <a:gd name="connsiteX8" fmla="*/ 2068867 w 3151884"/>
              <a:gd name="connsiteY8" fmla="*/ 796809 h 1863609"/>
              <a:gd name="connsiteX9" fmla="*/ 2227363 w 3151884"/>
              <a:gd name="connsiteY9" fmla="*/ 571257 h 1863609"/>
              <a:gd name="connsiteX10" fmla="*/ 2154973 w 3151884"/>
              <a:gd name="connsiteY10" fmla="*/ 91197 h 1863609"/>
              <a:gd name="connsiteX11" fmla="*/ 2599219 w 3151884"/>
              <a:gd name="connsiteY11" fmla="*/ 107961 h 1863609"/>
              <a:gd name="connsiteX12" fmla="*/ 2983267 w 3151884"/>
              <a:gd name="connsiteY12" fmla="*/ 278649 h 1863609"/>
              <a:gd name="connsiteX13" fmla="*/ 3013747 w 3151884"/>
              <a:gd name="connsiteY13" fmla="*/ 900441 h 1863609"/>
              <a:gd name="connsiteX14" fmla="*/ 2593123 w 3151884"/>
              <a:gd name="connsiteY14" fmla="*/ 790713 h 1863609"/>
              <a:gd name="connsiteX15" fmla="*/ 2422435 w 3151884"/>
              <a:gd name="connsiteY15" fmla="*/ 687081 h 1863609"/>
              <a:gd name="connsiteX16" fmla="*/ 2270035 w 3151884"/>
              <a:gd name="connsiteY16" fmla="*/ 949209 h 1863609"/>
              <a:gd name="connsiteX17" fmla="*/ 2538259 w 3151884"/>
              <a:gd name="connsiteY17" fmla="*/ 1083321 h 1863609"/>
              <a:gd name="connsiteX18" fmla="*/ 2593123 w 3151884"/>
              <a:gd name="connsiteY18" fmla="*/ 1168665 h 1863609"/>
              <a:gd name="connsiteX19" fmla="*/ 2623603 w 3151884"/>
              <a:gd name="connsiteY19" fmla="*/ 1339353 h 1863609"/>
              <a:gd name="connsiteX20" fmla="*/ 2593123 w 3151884"/>
              <a:gd name="connsiteY20" fmla="*/ 1473465 h 1863609"/>
              <a:gd name="connsiteX21" fmla="*/ 2483395 w 3151884"/>
              <a:gd name="connsiteY21" fmla="*/ 1595385 h 1863609"/>
              <a:gd name="connsiteX22" fmla="*/ 2361475 w 3151884"/>
              <a:gd name="connsiteY22" fmla="*/ 1662441 h 1863609"/>
              <a:gd name="connsiteX23" fmla="*/ 2184691 w 3151884"/>
              <a:gd name="connsiteY23" fmla="*/ 1692921 h 1863609"/>
              <a:gd name="connsiteX24" fmla="*/ 1983523 w 3151884"/>
              <a:gd name="connsiteY24" fmla="*/ 1619769 h 1863609"/>
              <a:gd name="connsiteX25" fmla="*/ 1874303 w 3151884"/>
              <a:gd name="connsiteY25" fmla="*/ 1450097 h 1863609"/>
              <a:gd name="connsiteX26" fmla="*/ 1793531 w 3151884"/>
              <a:gd name="connsiteY26" fmla="*/ 1482609 h 1863609"/>
              <a:gd name="connsiteX27" fmla="*/ 1355635 w 3151884"/>
              <a:gd name="connsiteY27" fmla="*/ 1863609 h 1863609"/>
              <a:gd name="connsiteX28" fmla="*/ 965491 w 3151884"/>
              <a:gd name="connsiteY28" fmla="*/ 1516137 h 1863609"/>
              <a:gd name="connsiteX29" fmla="*/ 936662 w 3151884"/>
              <a:gd name="connsiteY29" fmla="*/ 1454415 h 1863609"/>
              <a:gd name="connsiteX30" fmla="*/ 760132 w 3151884"/>
              <a:gd name="connsiteY30" fmla="*/ 1319287 h 1863609"/>
              <a:gd name="connsiteX31" fmla="*/ 465619 w 3151884"/>
              <a:gd name="connsiteY31" fmla="*/ 1193049 h 1863609"/>
              <a:gd name="connsiteX0" fmla="*/ 465619 w 3150392"/>
              <a:gd name="connsiteY0" fmla="*/ 1193049 h 1863609"/>
              <a:gd name="connsiteX1" fmla="*/ 31279 w 3150392"/>
              <a:gd name="connsiteY1" fmla="*/ 703464 h 1863609"/>
              <a:gd name="connsiteX2" fmla="*/ 355891 w 3150392"/>
              <a:gd name="connsiteY2" fmla="*/ 187209 h 1863609"/>
              <a:gd name="connsiteX3" fmla="*/ 550963 w 3150392"/>
              <a:gd name="connsiteY3" fmla="*/ 254265 h 1863609"/>
              <a:gd name="connsiteX4" fmla="*/ 1002067 w 3150392"/>
              <a:gd name="connsiteY4" fmla="*/ 607833 h 1863609"/>
              <a:gd name="connsiteX5" fmla="*/ 1178851 w 3150392"/>
              <a:gd name="connsiteY5" fmla="*/ 827289 h 1863609"/>
              <a:gd name="connsiteX6" fmla="*/ 1380781 w 3150392"/>
              <a:gd name="connsiteY6" fmla="*/ 937017 h 1863609"/>
              <a:gd name="connsiteX7" fmla="*/ 1585759 w 3150392"/>
              <a:gd name="connsiteY7" fmla="*/ 890535 h 1863609"/>
              <a:gd name="connsiteX8" fmla="*/ 2068867 w 3150392"/>
              <a:gd name="connsiteY8" fmla="*/ 796809 h 1863609"/>
              <a:gd name="connsiteX9" fmla="*/ 2227363 w 3150392"/>
              <a:gd name="connsiteY9" fmla="*/ 571257 h 1863609"/>
              <a:gd name="connsiteX10" fmla="*/ 2154973 w 3150392"/>
              <a:gd name="connsiteY10" fmla="*/ 91197 h 1863609"/>
              <a:gd name="connsiteX11" fmla="*/ 2599219 w 3150392"/>
              <a:gd name="connsiteY11" fmla="*/ 107961 h 1863609"/>
              <a:gd name="connsiteX12" fmla="*/ 2983267 w 3150392"/>
              <a:gd name="connsiteY12" fmla="*/ 278649 h 1863609"/>
              <a:gd name="connsiteX13" fmla="*/ 3009937 w 3150392"/>
              <a:gd name="connsiteY13" fmla="*/ 877581 h 1863609"/>
              <a:gd name="connsiteX14" fmla="*/ 2593123 w 3150392"/>
              <a:gd name="connsiteY14" fmla="*/ 790713 h 1863609"/>
              <a:gd name="connsiteX15" fmla="*/ 2422435 w 3150392"/>
              <a:gd name="connsiteY15" fmla="*/ 687081 h 1863609"/>
              <a:gd name="connsiteX16" fmla="*/ 2270035 w 3150392"/>
              <a:gd name="connsiteY16" fmla="*/ 949209 h 1863609"/>
              <a:gd name="connsiteX17" fmla="*/ 2538259 w 3150392"/>
              <a:gd name="connsiteY17" fmla="*/ 1083321 h 1863609"/>
              <a:gd name="connsiteX18" fmla="*/ 2593123 w 3150392"/>
              <a:gd name="connsiteY18" fmla="*/ 1168665 h 1863609"/>
              <a:gd name="connsiteX19" fmla="*/ 2623603 w 3150392"/>
              <a:gd name="connsiteY19" fmla="*/ 1339353 h 1863609"/>
              <a:gd name="connsiteX20" fmla="*/ 2593123 w 3150392"/>
              <a:gd name="connsiteY20" fmla="*/ 1473465 h 1863609"/>
              <a:gd name="connsiteX21" fmla="*/ 2483395 w 3150392"/>
              <a:gd name="connsiteY21" fmla="*/ 1595385 h 1863609"/>
              <a:gd name="connsiteX22" fmla="*/ 2361475 w 3150392"/>
              <a:gd name="connsiteY22" fmla="*/ 1662441 h 1863609"/>
              <a:gd name="connsiteX23" fmla="*/ 2184691 w 3150392"/>
              <a:gd name="connsiteY23" fmla="*/ 1692921 h 1863609"/>
              <a:gd name="connsiteX24" fmla="*/ 1983523 w 3150392"/>
              <a:gd name="connsiteY24" fmla="*/ 1619769 h 1863609"/>
              <a:gd name="connsiteX25" fmla="*/ 1874303 w 3150392"/>
              <a:gd name="connsiteY25" fmla="*/ 1450097 h 1863609"/>
              <a:gd name="connsiteX26" fmla="*/ 1793531 w 3150392"/>
              <a:gd name="connsiteY26" fmla="*/ 1482609 h 1863609"/>
              <a:gd name="connsiteX27" fmla="*/ 1355635 w 3150392"/>
              <a:gd name="connsiteY27" fmla="*/ 1863609 h 1863609"/>
              <a:gd name="connsiteX28" fmla="*/ 965491 w 3150392"/>
              <a:gd name="connsiteY28" fmla="*/ 1516137 h 1863609"/>
              <a:gd name="connsiteX29" fmla="*/ 936662 w 3150392"/>
              <a:gd name="connsiteY29" fmla="*/ 1454415 h 1863609"/>
              <a:gd name="connsiteX30" fmla="*/ 760132 w 3150392"/>
              <a:gd name="connsiteY30" fmla="*/ 1319287 h 1863609"/>
              <a:gd name="connsiteX31" fmla="*/ 465619 w 3150392"/>
              <a:gd name="connsiteY31" fmla="*/ 1193049 h 1863609"/>
              <a:gd name="connsiteX0" fmla="*/ 465619 w 3150392"/>
              <a:gd name="connsiteY0" fmla="*/ 1193049 h 1863609"/>
              <a:gd name="connsiteX1" fmla="*/ 31279 w 3150392"/>
              <a:gd name="connsiteY1" fmla="*/ 703464 h 1863609"/>
              <a:gd name="connsiteX2" fmla="*/ 355891 w 3150392"/>
              <a:gd name="connsiteY2" fmla="*/ 187209 h 1863609"/>
              <a:gd name="connsiteX3" fmla="*/ 550963 w 3150392"/>
              <a:gd name="connsiteY3" fmla="*/ 254265 h 1863609"/>
              <a:gd name="connsiteX4" fmla="*/ 1002067 w 3150392"/>
              <a:gd name="connsiteY4" fmla="*/ 607833 h 1863609"/>
              <a:gd name="connsiteX5" fmla="*/ 1178851 w 3150392"/>
              <a:gd name="connsiteY5" fmla="*/ 827289 h 1863609"/>
              <a:gd name="connsiteX6" fmla="*/ 1380781 w 3150392"/>
              <a:gd name="connsiteY6" fmla="*/ 937017 h 1863609"/>
              <a:gd name="connsiteX7" fmla="*/ 1585759 w 3150392"/>
              <a:gd name="connsiteY7" fmla="*/ 890535 h 1863609"/>
              <a:gd name="connsiteX8" fmla="*/ 2068867 w 3150392"/>
              <a:gd name="connsiteY8" fmla="*/ 796809 h 1863609"/>
              <a:gd name="connsiteX9" fmla="*/ 2227363 w 3150392"/>
              <a:gd name="connsiteY9" fmla="*/ 571257 h 1863609"/>
              <a:gd name="connsiteX10" fmla="*/ 2154973 w 3150392"/>
              <a:gd name="connsiteY10" fmla="*/ 91197 h 1863609"/>
              <a:gd name="connsiteX11" fmla="*/ 2599219 w 3150392"/>
              <a:gd name="connsiteY11" fmla="*/ 107961 h 1863609"/>
              <a:gd name="connsiteX12" fmla="*/ 2983267 w 3150392"/>
              <a:gd name="connsiteY12" fmla="*/ 278649 h 1863609"/>
              <a:gd name="connsiteX13" fmla="*/ 3009937 w 3150392"/>
              <a:gd name="connsiteY13" fmla="*/ 877581 h 1863609"/>
              <a:gd name="connsiteX14" fmla="*/ 2593123 w 3150392"/>
              <a:gd name="connsiteY14" fmla="*/ 790713 h 1863609"/>
              <a:gd name="connsiteX15" fmla="*/ 2422435 w 3150392"/>
              <a:gd name="connsiteY15" fmla="*/ 687081 h 1863609"/>
              <a:gd name="connsiteX16" fmla="*/ 2270035 w 3150392"/>
              <a:gd name="connsiteY16" fmla="*/ 949209 h 1863609"/>
              <a:gd name="connsiteX17" fmla="*/ 2538259 w 3150392"/>
              <a:gd name="connsiteY17" fmla="*/ 1083321 h 1863609"/>
              <a:gd name="connsiteX18" fmla="*/ 2593123 w 3150392"/>
              <a:gd name="connsiteY18" fmla="*/ 1168665 h 1863609"/>
              <a:gd name="connsiteX19" fmla="*/ 2623603 w 3150392"/>
              <a:gd name="connsiteY19" fmla="*/ 1339353 h 1863609"/>
              <a:gd name="connsiteX20" fmla="*/ 2593123 w 3150392"/>
              <a:gd name="connsiteY20" fmla="*/ 1473465 h 1863609"/>
              <a:gd name="connsiteX21" fmla="*/ 2483395 w 3150392"/>
              <a:gd name="connsiteY21" fmla="*/ 1595385 h 1863609"/>
              <a:gd name="connsiteX22" fmla="*/ 2361475 w 3150392"/>
              <a:gd name="connsiteY22" fmla="*/ 1662441 h 1863609"/>
              <a:gd name="connsiteX23" fmla="*/ 2184691 w 3150392"/>
              <a:gd name="connsiteY23" fmla="*/ 1692921 h 1863609"/>
              <a:gd name="connsiteX24" fmla="*/ 1983523 w 3150392"/>
              <a:gd name="connsiteY24" fmla="*/ 1619769 h 1863609"/>
              <a:gd name="connsiteX25" fmla="*/ 1874303 w 3150392"/>
              <a:gd name="connsiteY25" fmla="*/ 1450097 h 1863609"/>
              <a:gd name="connsiteX26" fmla="*/ 1793531 w 3150392"/>
              <a:gd name="connsiteY26" fmla="*/ 1482609 h 1863609"/>
              <a:gd name="connsiteX27" fmla="*/ 1355635 w 3150392"/>
              <a:gd name="connsiteY27" fmla="*/ 1863609 h 1863609"/>
              <a:gd name="connsiteX28" fmla="*/ 965491 w 3150392"/>
              <a:gd name="connsiteY28" fmla="*/ 1516137 h 1863609"/>
              <a:gd name="connsiteX29" fmla="*/ 936662 w 3150392"/>
              <a:gd name="connsiteY29" fmla="*/ 1454415 h 1863609"/>
              <a:gd name="connsiteX30" fmla="*/ 760132 w 3150392"/>
              <a:gd name="connsiteY30" fmla="*/ 1319287 h 1863609"/>
              <a:gd name="connsiteX31" fmla="*/ 465619 w 3150392"/>
              <a:gd name="connsiteY31" fmla="*/ 1193049 h 1863609"/>
              <a:gd name="connsiteX0" fmla="*/ 465619 w 3166541"/>
              <a:gd name="connsiteY0" fmla="*/ 1193049 h 1863609"/>
              <a:gd name="connsiteX1" fmla="*/ 31279 w 3166541"/>
              <a:gd name="connsiteY1" fmla="*/ 703464 h 1863609"/>
              <a:gd name="connsiteX2" fmla="*/ 355891 w 3166541"/>
              <a:gd name="connsiteY2" fmla="*/ 187209 h 1863609"/>
              <a:gd name="connsiteX3" fmla="*/ 550963 w 3166541"/>
              <a:gd name="connsiteY3" fmla="*/ 254265 h 1863609"/>
              <a:gd name="connsiteX4" fmla="*/ 1002067 w 3166541"/>
              <a:gd name="connsiteY4" fmla="*/ 607833 h 1863609"/>
              <a:gd name="connsiteX5" fmla="*/ 1178851 w 3166541"/>
              <a:gd name="connsiteY5" fmla="*/ 827289 h 1863609"/>
              <a:gd name="connsiteX6" fmla="*/ 1380781 w 3166541"/>
              <a:gd name="connsiteY6" fmla="*/ 937017 h 1863609"/>
              <a:gd name="connsiteX7" fmla="*/ 1585759 w 3166541"/>
              <a:gd name="connsiteY7" fmla="*/ 890535 h 1863609"/>
              <a:gd name="connsiteX8" fmla="*/ 2068867 w 3166541"/>
              <a:gd name="connsiteY8" fmla="*/ 796809 h 1863609"/>
              <a:gd name="connsiteX9" fmla="*/ 2227363 w 3166541"/>
              <a:gd name="connsiteY9" fmla="*/ 571257 h 1863609"/>
              <a:gd name="connsiteX10" fmla="*/ 2154973 w 3166541"/>
              <a:gd name="connsiteY10" fmla="*/ 91197 h 1863609"/>
              <a:gd name="connsiteX11" fmla="*/ 2599219 w 3166541"/>
              <a:gd name="connsiteY11" fmla="*/ 107961 h 1863609"/>
              <a:gd name="connsiteX12" fmla="*/ 2983267 w 3166541"/>
              <a:gd name="connsiteY12" fmla="*/ 278649 h 1863609"/>
              <a:gd name="connsiteX13" fmla="*/ 3009937 w 3166541"/>
              <a:gd name="connsiteY13" fmla="*/ 877581 h 1863609"/>
              <a:gd name="connsiteX14" fmla="*/ 2593123 w 3166541"/>
              <a:gd name="connsiteY14" fmla="*/ 790713 h 1863609"/>
              <a:gd name="connsiteX15" fmla="*/ 2422435 w 3166541"/>
              <a:gd name="connsiteY15" fmla="*/ 687081 h 1863609"/>
              <a:gd name="connsiteX16" fmla="*/ 2270035 w 3166541"/>
              <a:gd name="connsiteY16" fmla="*/ 949209 h 1863609"/>
              <a:gd name="connsiteX17" fmla="*/ 2538259 w 3166541"/>
              <a:gd name="connsiteY17" fmla="*/ 1083321 h 1863609"/>
              <a:gd name="connsiteX18" fmla="*/ 2593123 w 3166541"/>
              <a:gd name="connsiteY18" fmla="*/ 1168665 h 1863609"/>
              <a:gd name="connsiteX19" fmla="*/ 2623603 w 3166541"/>
              <a:gd name="connsiteY19" fmla="*/ 1339353 h 1863609"/>
              <a:gd name="connsiteX20" fmla="*/ 2593123 w 3166541"/>
              <a:gd name="connsiteY20" fmla="*/ 1473465 h 1863609"/>
              <a:gd name="connsiteX21" fmla="*/ 2483395 w 3166541"/>
              <a:gd name="connsiteY21" fmla="*/ 1595385 h 1863609"/>
              <a:gd name="connsiteX22" fmla="*/ 2361475 w 3166541"/>
              <a:gd name="connsiteY22" fmla="*/ 1662441 h 1863609"/>
              <a:gd name="connsiteX23" fmla="*/ 2184691 w 3166541"/>
              <a:gd name="connsiteY23" fmla="*/ 1692921 h 1863609"/>
              <a:gd name="connsiteX24" fmla="*/ 1983523 w 3166541"/>
              <a:gd name="connsiteY24" fmla="*/ 1619769 h 1863609"/>
              <a:gd name="connsiteX25" fmla="*/ 1874303 w 3166541"/>
              <a:gd name="connsiteY25" fmla="*/ 1450097 h 1863609"/>
              <a:gd name="connsiteX26" fmla="*/ 1793531 w 3166541"/>
              <a:gd name="connsiteY26" fmla="*/ 1482609 h 1863609"/>
              <a:gd name="connsiteX27" fmla="*/ 1355635 w 3166541"/>
              <a:gd name="connsiteY27" fmla="*/ 1863609 h 1863609"/>
              <a:gd name="connsiteX28" fmla="*/ 965491 w 3166541"/>
              <a:gd name="connsiteY28" fmla="*/ 1516137 h 1863609"/>
              <a:gd name="connsiteX29" fmla="*/ 936662 w 3166541"/>
              <a:gd name="connsiteY29" fmla="*/ 1454415 h 1863609"/>
              <a:gd name="connsiteX30" fmla="*/ 760132 w 3166541"/>
              <a:gd name="connsiteY30" fmla="*/ 1319287 h 1863609"/>
              <a:gd name="connsiteX31" fmla="*/ 465619 w 3166541"/>
              <a:gd name="connsiteY31" fmla="*/ 1193049 h 1863609"/>
              <a:gd name="connsiteX0" fmla="*/ 465619 w 3157674"/>
              <a:gd name="connsiteY0" fmla="*/ 1193049 h 1863609"/>
              <a:gd name="connsiteX1" fmla="*/ 31279 w 3157674"/>
              <a:gd name="connsiteY1" fmla="*/ 703464 h 1863609"/>
              <a:gd name="connsiteX2" fmla="*/ 355891 w 3157674"/>
              <a:gd name="connsiteY2" fmla="*/ 187209 h 1863609"/>
              <a:gd name="connsiteX3" fmla="*/ 550963 w 3157674"/>
              <a:gd name="connsiteY3" fmla="*/ 254265 h 1863609"/>
              <a:gd name="connsiteX4" fmla="*/ 1002067 w 3157674"/>
              <a:gd name="connsiteY4" fmla="*/ 607833 h 1863609"/>
              <a:gd name="connsiteX5" fmla="*/ 1178851 w 3157674"/>
              <a:gd name="connsiteY5" fmla="*/ 827289 h 1863609"/>
              <a:gd name="connsiteX6" fmla="*/ 1380781 w 3157674"/>
              <a:gd name="connsiteY6" fmla="*/ 937017 h 1863609"/>
              <a:gd name="connsiteX7" fmla="*/ 1585759 w 3157674"/>
              <a:gd name="connsiteY7" fmla="*/ 890535 h 1863609"/>
              <a:gd name="connsiteX8" fmla="*/ 2068867 w 3157674"/>
              <a:gd name="connsiteY8" fmla="*/ 796809 h 1863609"/>
              <a:gd name="connsiteX9" fmla="*/ 2227363 w 3157674"/>
              <a:gd name="connsiteY9" fmla="*/ 571257 h 1863609"/>
              <a:gd name="connsiteX10" fmla="*/ 2154973 w 3157674"/>
              <a:gd name="connsiteY10" fmla="*/ 91197 h 1863609"/>
              <a:gd name="connsiteX11" fmla="*/ 2599219 w 3157674"/>
              <a:gd name="connsiteY11" fmla="*/ 107961 h 1863609"/>
              <a:gd name="connsiteX12" fmla="*/ 2983267 w 3157674"/>
              <a:gd name="connsiteY12" fmla="*/ 278649 h 1863609"/>
              <a:gd name="connsiteX13" fmla="*/ 3009937 w 3157674"/>
              <a:gd name="connsiteY13" fmla="*/ 877581 h 1863609"/>
              <a:gd name="connsiteX14" fmla="*/ 2593123 w 3157674"/>
              <a:gd name="connsiteY14" fmla="*/ 790713 h 1863609"/>
              <a:gd name="connsiteX15" fmla="*/ 2422435 w 3157674"/>
              <a:gd name="connsiteY15" fmla="*/ 687081 h 1863609"/>
              <a:gd name="connsiteX16" fmla="*/ 2270035 w 3157674"/>
              <a:gd name="connsiteY16" fmla="*/ 949209 h 1863609"/>
              <a:gd name="connsiteX17" fmla="*/ 2538259 w 3157674"/>
              <a:gd name="connsiteY17" fmla="*/ 1083321 h 1863609"/>
              <a:gd name="connsiteX18" fmla="*/ 2593123 w 3157674"/>
              <a:gd name="connsiteY18" fmla="*/ 1168665 h 1863609"/>
              <a:gd name="connsiteX19" fmla="*/ 2623603 w 3157674"/>
              <a:gd name="connsiteY19" fmla="*/ 1339353 h 1863609"/>
              <a:gd name="connsiteX20" fmla="*/ 2593123 w 3157674"/>
              <a:gd name="connsiteY20" fmla="*/ 1473465 h 1863609"/>
              <a:gd name="connsiteX21" fmla="*/ 2483395 w 3157674"/>
              <a:gd name="connsiteY21" fmla="*/ 1595385 h 1863609"/>
              <a:gd name="connsiteX22" fmla="*/ 2361475 w 3157674"/>
              <a:gd name="connsiteY22" fmla="*/ 1662441 h 1863609"/>
              <a:gd name="connsiteX23" fmla="*/ 2184691 w 3157674"/>
              <a:gd name="connsiteY23" fmla="*/ 1692921 h 1863609"/>
              <a:gd name="connsiteX24" fmla="*/ 1983523 w 3157674"/>
              <a:gd name="connsiteY24" fmla="*/ 1619769 h 1863609"/>
              <a:gd name="connsiteX25" fmla="*/ 1874303 w 3157674"/>
              <a:gd name="connsiteY25" fmla="*/ 1450097 h 1863609"/>
              <a:gd name="connsiteX26" fmla="*/ 1793531 w 3157674"/>
              <a:gd name="connsiteY26" fmla="*/ 1482609 h 1863609"/>
              <a:gd name="connsiteX27" fmla="*/ 1355635 w 3157674"/>
              <a:gd name="connsiteY27" fmla="*/ 1863609 h 1863609"/>
              <a:gd name="connsiteX28" fmla="*/ 965491 w 3157674"/>
              <a:gd name="connsiteY28" fmla="*/ 1516137 h 1863609"/>
              <a:gd name="connsiteX29" fmla="*/ 936662 w 3157674"/>
              <a:gd name="connsiteY29" fmla="*/ 1454415 h 1863609"/>
              <a:gd name="connsiteX30" fmla="*/ 760132 w 3157674"/>
              <a:gd name="connsiteY30" fmla="*/ 1319287 h 1863609"/>
              <a:gd name="connsiteX31" fmla="*/ 465619 w 3157674"/>
              <a:gd name="connsiteY31" fmla="*/ 1193049 h 1863609"/>
              <a:gd name="connsiteX0" fmla="*/ 465619 w 3157674"/>
              <a:gd name="connsiteY0" fmla="*/ 1193049 h 1863609"/>
              <a:gd name="connsiteX1" fmla="*/ 31279 w 3157674"/>
              <a:gd name="connsiteY1" fmla="*/ 703464 h 1863609"/>
              <a:gd name="connsiteX2" fmla="*/ 355891 w 3157674"/>
              <a:gd name="connsiteY2" fmla="*/ 187209 h 1863609"/>
              <a:gd name="connsiteX3" fmla="*/ 550963 w 3157674"/>
              <a:gd name="connsiteY3" fmla="*/ 254265 h 1863609"/>
              <a:gd name="connsiteX4" fmla="*/ 1002067 w 3157674"/>
              <a:gd name="connsiteY4" fmla="*/ 607833 h 1863609"/>
              <a:gd name="connsiteX5" fmla="*/ 1178851 w 3157674"/>
              <a:gd name="connsiteY5" fmla="*/ 827289 h 1863609"/>
              <a:gd name="connsiteX6" fmla="*/ 1380781 w 3157674"/>
              <a:gd name="connsiteY6" fmla="*/ 937017 h 1863609"/>
              <a:gd name="connsiteX7" fmla="*/ 1585759 w 3157674"/>
              <a:gd name="connsiteY7" fmla="*/ 890535 h 1863609"/>
              <a:gd name="connsiteX8" fmla="*/ 2068867 w 3157674"/>
              <a:gd name="connsiteY8" fmla="*/ 796809 h 1863609"/>
              <a:gd name="connsiteX9" fmla="*/ 2227363 w 3157674"/>
              <a:gd name="connsiteY9" fmla="*/ 571257 h 1863609"/>
              <a:gd name="connsiteX10" fmla="*/ 2154973 w 3157674"/>
              <a:gd name="connsiteY10" fmla="*/ 91197 h 1863609"/>
              <a:gd name="connsiteX11" fmla="*/ 2599219 w 3157674"/>
              <a:gd name="connsiteY11" fmla="*/ 107961 h 1863609"/>
              <a:gd name="connsiteX12" fmla="*/ 2983267 w 3157674"/>
              <a:gd name="connsiteY12" fmla="*/ 278649 h 1863609"/>
              <a:gd name="connsiteX13" fmla="*/ 3009937 w 3157674"/>
              <a:gd name="connsiteY13" fmla="*/ 877581 h 1863609"/>
              <a:gd name="connsiteX14" fmla="*/ 2593123 w 3157674"/>
              <a:gd name="connsiteY14" fmla="*/ 790713 h 1863609"/>
              <a:gd name="connsiteX15" fmla="*/ 2422435 w 3157674"/>
              <a:gd name="connsiteY15" fmla="*/ 687081 h 1863609"/>
              <a:gd name="connsiteX16" fmla="*/ 2270035 w 3157674"/>
              <a:gd name="connsiteY16" fmla="*/ 949209 h 1863609"/>
              <a:gd name="connsiteX17" fmla="*/ 2538259 w 3157674"/>
              <a:gd name="connsiteY17" fmla="*/ 1083321 h 1863609"/>
              <a:gd name="connsiteX18" fmla="*/ 2593123 w 3157674"/>
              <a:gd name="connsiteY18" fmla="*/ 1168665 h 1863609"/>
              <a:gd name="connsiteX19" fmla="*/ 2623603 w 3157674"/>
              <a:gd name="connsiteY19" fmla="*/ 1339353 h 1863609"/>
              <a:gd name="connsiteX20" fmla="*/ 2593123 w 3157674"/>
              <a:gd name="connsiteY20" fmla="*/ 1473465 h 1863609"/>
              <a:gd name="connsiteX21" fmla="*/ 2483395 w 3157674"/>
              <a:gd name="connsiteY21" fmla="*/ 1595385 h 1863609"/>
              <a:gd name="connsiteX22" fmla="*/ 2361475 w 3157674"/>
              <a:gd name="connsiteY22" fmla="*/ 1662441 h 1863609"/>
              <a:gd name="connsiteX23" fmla="*/ 2184691 w 3157674"/>
              <a:gd name="connsiteY23" fmla="*/ 1692921 h 1863609"/>
              <a:gd name="connsiteX24" fmla="*/ 1983523 w 3157674"/>
              <a:gd name="connsiteY24" fmla="*/ 1619769 h 1863609"/>
              <a:gd name="connsiteX25" fmla="*/ 1874303 w 3157674"/>
              <a:gd name="connsiteY25" fmla="*/ 1450097 h 1863609"/>
              <a:gd name="connsiteX26" fmla="*/ 1793531 w 3157674"/>
              <a:gd name="connsiteY26" fmla="*/ 1482609 h 1863609"/>
              <a:gd name="connsiteX27" fmla="*/ 1355635 w 3157674"/>
              <a:gd name="connsiteY27" fmla="*/ 1863609 h 1863609"/>
              <a:gd name="connsiteX28" fmla="*/ 965491 w 3157674"/>
              <a:gd name="connsiteY28" fmla="*/ 1516137 h 1863609"/>
              <a:gd name="connsiteX29" fmla="*/ 936662 w 3157674"/>
              <a:gd name="connsiteY29" fmla="*/ 1454415 h 1863609"/>
              <a:gd name="connsiteX30" fmla="*/ 760132 w 3157674"/>
              <a:gd name="connsiteY30" fmla="*/ 1319287 h 1863609"/>
              <a:gd name="connsiteX31" fmla="*/ 465619 w 3157674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983523 w 3149209"/>
              <a:gd name="connsiteY24" fmla="*/ 1619769 h 1863609"/>
              <a:gd name="connsiteX25" fmla="*/ 1874303 w 3149209"/>
              <a:gd name="connsiteY25" fmla="*/ 1450097 h 1863609"/>
              <a:gd name="connsiteX26" fmla="*/ 1793531 w 3149209"/>
              <a:gd name="connsiteY26" fmla="*/ 1482609 h 1863609"/>
              <a:gd name="connsiteX27" fmla="*/ 1355635 w 3149209"/>
              <a:gd name="connsiteY27" fmla="*/ 1863609 h 1863609"/>
              <a:gd name="connsiteX28" fmla="*/ 965491 w 3149209"/>
              <a:gd name="connsiteY28" fmla="*/ 1516137 h 1863609"/>
              <a:gd name="connsiteX29" fmla="*/ 936662 w 3149209"/>
              <a:gd name="connsiteY29" fmla="*/ 1454415 h 1863609"/>
              <a:gd name="connsiteX30" fmla="*/ 760132 w 3149209"/>
              <a:gd name="connsiteY30" fmla="*/ 1319287 h 1863609"/>
              <a:gd name="connsiteX31" fmla="*/ 465619 w 3149209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983523 w 3149209"/>
              <a:gd name="connsiteY24" fmla="*/ 1619769 h 1863609"/>
              <a:gd name="connsiteX25" fmla="*/ 1874303 w 3149209"/>
              <a:gd name="connsiteY25" fmla="*/ 1450097 h 1863609"/>
              <a:gd name="connsiteX26" fmla="*/ 1793531 w 3149209"/>
              <a:gd name="connsiteY26" fmla="*/ 1482609 h 1863609"/>
              <a:gd name="connsiteX27" fmla="*/ 1355635 w 3149209"/>
              <a:gd name="connsiteY27" fmla="*/ 1863609 h 1863609"/>
              <a:gd name="connsiteX28" fmla="*/ 965491 w 3149209"/>
              <a:gd name="connsiteY28" fmla="*/ 1516137 h 1863609"/>
              <a:gd name="connsiteX29" fmla="*/ 936662 w 3149209"/>
              <a:gd name="connsiteY29" fmla="*/ 1454415 h 1863609"/>
              <a:gd name="connsiteX30" fmla="*/ 760132 w 3149209"/>
              <a:gd name="connsiteY30" fmla="*/ 1319287 h 1863609"/>
              <a:gd name="connsiteX31" fmla="*/ 465619 w 3149209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983523 w 3149209"/>
              <a:gd name="connsiteY24" fmla="*/ 1619769 h 1863609"/>
              <a:gd name="connsiteX25" fmla="*/ 1874303 w 3149209"/>
              <a:gd name="connsiteY25" fmla="*/ 1450097 h 1863609"/>
              <a:gd name="connsiteX26" fmla="*/ 1793531 w 3149209"/>
              <a:gd name="connsiteY26" fmla="*/ 1482609 h 1863609"/>
              <a:gd name="connsiteX27" fmla="*/ 1355635 w 3149209"/>
              <a:gd name="connsiteY27" fmla="*/ 1863609 h 1863609"/>
              <a:gd name="connsiteX28" fmla="*/ 965491 w 3149209"/>
              <a:gd name="connsiteY28" fmla="*/ 1516137 h 1863609"/>
              <a:gd name="connsiteX29" fmla="*/ 936662 w 3149209"/>
              <a:gd name="connsiteY29" fmla="*/ 1454415 h 1863609"/>
              <a:gd name="connsiteX30" fmla="*/ 760132 w 3149209"/>
              <a:gd name="connsiteY30" fmla="*/ 1319287 h 1863609"/>
              <a:gd name="connsiteX31" fmla="*/ 465619 w 3149209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874303 w 3149209"/>
              <a:gd name="connsiteY24" fmla="*/ 1450097 h 1863609"/>
              <a:gd name="connsiteX25" fmla="*/ 1793531 w 3149209"/>
              <a:gd name="connsiteY25" fmla="*/ 1482609 h 1863609"/>
              <a:gd name="connsiteX26" fmla="*/ 1355635 w 3149209"/>
              <a:gd name="connsiteY26" fmla="*/ 1863609 h 1863609"/>
              <a:gd name="connsiteX27" fmla="*/ 965491 w 3149209"/>
              <a:gd name="connsiteY27" fmla="*/ 1516137 h 1863609"/>
              <a:gd name="connsiteX28" fmla="*/ 936662 w 3149209"/>
              <a:gd name="connsiteY28" fmla="*/ 1454415 h 1863609"/>
              <a:gd name="connsiteX29" fmla="*/ 760132 w 3149209"/>
              <a:gd name="connsiteY29" fmla="*/ 1319287 h 1863609"/>
              <a:gd name="connsiteX30" fmla="*/ 465619 w 3149209"/>
              <a:gd name="connsiteY30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1874303 w 3149209"/>
              <a:gd name="connsiteY23" fmla="*/ 1450097 h 1863609"/>
              <a:gd name="connsiteX24" fmla="*/ 1793531 w 3149209"/>
              <a:gd name="connsiteY24" fmla="*/ 1482609 h 1863609"/>
              <a:gd name="connsiteX25" fmla="*/ 1355635 w 3149209"/>
              <a:gd name="connsiteY25" fmla="*/ 1863609 h 1863609"/>
              <a:gd name="connsiteX26" fmla="*/ 965491 w 3149209"/>
              <a:gd name="connsiteY26" fmla="*/ 1516137 h 1863609"/>
              <a:gd name="connsiteX27" fmla="*/ 936662 w 3149209"/>
              <a:gd name="connsiteY27" fmla="*/ 1454415 h 1863609"/>
              <a:gd name="connsiteX28" fmla="*/ 760132 w 3149209"/>
              <a:gd name="connsiteY28" fmla="*/ 1319287 h 1863609"/>
              <a:gd name="connsiteX29" fmla="*/ 465619 w 3149209"/>
              <a:gd name="connsiteY29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1874303 w 3149209"/>
              <a:gd name="connsiteY22" fmla="*/ 1450097 h 1863609"/>
              <a:gd name="connsiteX23" fmla="*/ 1793531 w 3149209"/>
              <a:gd name="connsiteY23" fmla="*/ 1482609 h 1863609"/>
              <a:gd name="connsiteX24" fmla="*/ 1355635 w 3149209"/>
              <a:gd name="connsiteY24" fmla="*/ 1863609 h 1863609"/>
              <a:gd name="connsiteX25" fmla="*/ 965491 w 3149209"/>
              <a:gd name="connsiteY25" fmla="*/ 1516137 h 1863609"/>
              <a:gd name="connsiteX26" fmla="*/ 936662 w 3149209"/>
              <a:gd name="connsiteY26" fmla="*/ 1454415 h 1863609"/>
              <a:gd name="connsiteX27" fmla="*/ 760132 w 3149209"/>
              <a:gd name="connsiteY27" fmla="*/ 1319287 h 1863609"/>
              <a:gd name="connsiteX28" fmla="*/ 465619 w 3149209"/>
              <a:gd name="connsiteY28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483395 w 3149209"/>
              <a:gd name="connsiteY20" fmla="*/ 1595385 h 1863609"/>
              <a:gd name="connsiteX21" fmla="*/ 1874303 w 3149209"/>
              <a:gd name="connsiteY21" fmla="*/ 1450097 h 1863609"/>
              <a:gd name="connsiteX22" fmla="*/ 1793531 w 3149209"/>
              <a:gd name="connsiteY22" fmla="*/ 1482609 h 1863609"/>
              <a:gd name="connsiteX23" fmla="*/ 1355635 w 3149209"/>
              <a:gd name="connsiteY23" fmla="*/ 1863609 h 1863609"/>
              <a:gd name="connsiteX24" fmla="*/ 965491 w 3149209"/>
              <a:gd name="connsiteY24" fmla="*/ 1516137 h 1863609"/>
              <a:gd name="connsiteX25" fmla="*/ 936662 w 3149209"/>
              <a:gd name="connsiteY25" fmla="*/ 1454415 h 1863609"/>
              <a:gd name="connsiteX26" fmla="*/ 760132 w 3149209"/>
              <a:gd name="connsiteY26" fmla="*/ 1319287 h 1863609"/>
              <a:gd name="connsiteX27" fmla="*/ 465619 w 3149209"/>
              <a:gd name="connsiteY27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483395 w 3149209"/>
              <a:gd name="connsiteY19" fmla="*/ 1595385 h 1863609"/>
              <a:gd name="connsiteX20" fmla="*/ 1874303 w 3149209"/>
              <a:gd name="connsiteY20" fmla="*/ 1450097 h 1863609"/>
              <a:gd name="connsiteX21" fmla="*/ 1793531 w 3149209"/>
              <a:gd name="connsiteY21" fmla="*/ 1482609 h 1863609"/>
              <a:gd name="connsiteX22" fmla="*/ 1355635 w 3149209"/>
              <a:gd name="connsiteY22" fmla="*/ 1863609 h 1863609"/>
              <a:gd name="connsiteX23" fmla="*/ 965491 w 3149209"/>
              <a:gd name="connsiteY23" fmla="*/ 1516137 h 1863609"/>
              <a:gd name="connsiteX24" fmla="*/ 936662 w 3149209"/>
              <a:gd name="connsiteY24" fmla="*/ 1454415 h 1863609"/>
              <a:gd name="connsiteX25" fmla="*/ 760132 w 3149209"/>
              <a:gd name="connsiteY25" fmla="*/ 1319287 h 1863609"/>
              <a:gd name="connsiteX26" fmla="*/ 465619 w 3149209"/>
              <a:gd name="connsiteY26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473489 w 3149209"/>
              <a:gd name="connsiteY17" fmla="*/ 104903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473489 w 3149209"/>
              <a:gd name="connsiteY17" fmla="*/ 104903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473489 w 3149209"/>
              <a:gd name="connsiteY17" fmla="*/ 104903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89982"/>
              <a:gd name="connsiteY0" fmla="*/ 1193049 h 1863609"/>
              <a:gd name="connsiteX1" fmla="*/ 31279 w 3189982"/>
              <a:gd name="connsiteY1" fmla="*/ 703464 h 1863609"/>
              <a:gd name="connsiteX2" fmla="*/ 355891 w 3189982"/>
              <a:gd name="connsiteY2" fmla="*/ 187209 h 1863609"/>
              <a:gd name="connsiteX3" fmla="*/ 550963 w 3189982"/>
              <a:gd name="connsiteY3" fmla="*/ 254265 h 1863609"/>
              <a:gd name="connsiteX4" fmla="*/ 1002067 w 3189982"/>
              <a:gd name="connsiteY4" fmla="*/ 607833 h 1863609"/>
              <a:gd name="connsiteX5" fmla="*/ 1178851 w 3189982"/>
              <a:gd name="connsiteY5" fmla="*/ 827289 h 1863609"/>
              <a:gd name="connsiteX6" fmla="*/ 1380781 w 3189982"/>
              <a:gd name="connsiteY6" fmla="*/ 937017 h 1863609"/>
              <a:gd name="connsiteX7" fmla="*/ 1585759 w 3189982"/>
              <a:gd name="connsiteY7" fmla="*/ 890535 h 1863609"/>
              <a:gd name="connsiteX8" fmla="*/ 2068867 w 3189982"/>
              <a:gd name="connsiteY8" fmla="*/ 796809 h 1863609"/>
              <a:gd name="connsiteX9" fmla="*/ 2227363 w 3189982"/>
              <a:gd name="connsiteY9" fmla="*/ 571257 h 1863609"/>
              <a:gd name="connsiteX10" fmla="*/ 2154973 w 3189982"/>
              <a:gd name="connsiteY10" fmla="*/ 91197 h 1863609"/>
              <a:gd name="connsiteX11" fmla="*/ 2599219 w 3189982"/>
              <a:gd name="connsiteY11" fmla="*/ 107961 h 1863609"/>
              <a:gd name="connsiteX12" fmla="*/ 2983267 w 3189982"/>
              <a:gd name="connsiteY12" fmla="*/ 278649 h 1863609"/>
              <a:gd name="connsiteX13" fmla="*/ 3009937 w 3189982"/>
              <a:gd name="connsiteY13" fmla="*/ 877581 h 1863609"/>
              <a:gd name="connsiteX14" fmla="*/ 2593123 w 3189982"/>
              <a:gd name="connsiteY14" fmla="*/ 790713 h 1863609"/>
              <a:gd name="connsiteX15" fmla="*/ 2422435 w 3189982"/>
              <a:gd name="connsiteY15" fmla="*/ 687081 h 1863609"/>
              <a:gd name="connsiteX16" fmla="*/ 2270035 w 3189982"/>
              <a:gd name="connsiteY16" fmla="*/ 949209 h 1863609"/>
              <a:gd name="connsiteX17" fmla="*/ 2473489 w 3189982"/>
              <a:gd name="connsiteY17" fmla="*/ 1049031 h 1863609"/>
              <a:gd name="connsiteX18" fmla="*/ 2487205 w 3189982"/>
              <a:gd name="connsiteY18" fmla="*/ 1606815 h 1863609"/>
              <a:gd name="connsiteX19" fmla="*/ 1874303 w 3189982"/>
              <a:gd name="connsiteY19" fmla="*/ 1450097 h 1863609"/>
              <a:gd name="connsiteX20" fmla="*/ 1793531 w 3189982"/>
              <a:gd name="connsiteY20" fmla="*/ 1482609 h 1863609"/>
              <a:gd name="connsiteX21" fmla="*/ 1355635 w 3189982"/>
              <a:gd name="connsiteY21" fmla="*/ 1863609 h 1863609"/>
              <a:gd name="connsiteX22" fmla="*/ 965491 w 3189982"/>
              <a:gd name="connsiteY22" fmla="*/ 1516137 h 1863609"/>
              <a:gd name="connsiteX23" fmla="*/ 936662 w 3189982"/>
              <a:gd name="connsiteY23" fmla="*/ 1454415 h 1863609"/>
              <a:gd name="connsiteX24" fmla="*/ 760132 w 3189982"/>
              <a:gd name="connsiteY24" fmla="*/ 1319287 h 1863609"/>
              <a:gd name="connsiteX25" fmla="*/ 465619 w 3189982"/>
              <a:gd name="connsiteY25" fmla="*/ 1193049 h 1863609"/>
              <a:gd name="connsiteX0" fmla="*/ 465619 w 3180120"/>
              <a:gd name="connsiteY0" fmla="*/ 1193049 h 1863609"/>
              <a:gd name="connsiteX1" fmla="*/ 31279 w 3180120"/>
              <a:gd name="connsiteY1" fmla="*/ 703464 h 1863609"/>
              <a:gd name="connsiteX2" fmla="*/ 355891 w 3180120"/>
              <a:gd name="connsiteY2" fmla="*/ 187209 h 1863609"/>
              <a:gd name="connsiteX3" fmla="*/ 550963 w 3180120"/>
              <a:gd name="connsiteY3" fmla="*/ 254265 h 1863609"/>
              <a:gd name="connsiteX4" fmla="*/ 1002067 w 3180120"/>
              <a:gd name="connsiteY4" fmla="*/ 607833 h 1863609"/>
              <a:gd name="connsiteX5" fmla="*/ 1178851 w 3180120"/>
              <a:gd name="connsiteY5" fmla="*/ 827289 h 1863609"/>
              <a:gd name="connsiteX6" fmla="*/ 1380781 w 3180120"/>
              <a:gd name="connsiteY6" fmla="*/ 937017 h 1863609"/>
              <a:gd name="connsiteX7" fmla="*/ 1585759 w 3180120"/>
              <a:gd name="connsiteY7" fmla="*/ 890535 h 1863609"/>
              <a:gd name="connsiteX8" fmla="*/ 2068867 w 3180120"/>
              <a:gd name="connsiteY8" fmla="*/ 796809 h 1863609"/>
              <a:gd name="connsiteX9" fmla="*/ 2227363 w 3180120"/>
              <a:gd name="connsiteY9" fmla="*/ 571257 h 1863609"/>
              <a:gd name="connsiteX10" fmla="*/ 2154973 w 3180120"/>
              <a:gd name="connsiteY10" fmla="*/ 91197 h 1863609"/>
              <a:gd name="connsiteX11" fmla="*/ 2599219 w 3180120"/>
              <a:gd name="connsiteY11" fmla="*/ 107961 h 1863609"/>
              <a:gd name="connsiteX12" fmla="*/ 2983267 w 3180120"/>
              <a:gd name="connsiteY12" fmla="*/ 278649 h 1863609"/>
              <a:gd name="connsiteX13" fmla="*/ 3009937 w 3180120"/>
              <a:gd name="connsiteY13" fmla="*/ 877581 h 1863609"/>
              <a:gd name="connsiteX14" fmla="*/ 2593123 w 3180120"/>
              <a:gd name="connsiteY14" fmla="*/ 790713 h 1863609"/>
              <a:gd name="connsiteX15" fmla="*/ 2422435 w 3180120"/>
              <a:gd name="connsiteY15" fmla="*/ 687081 h 1863609"/>
              <a:gd name="connsiteX16" fmla="*/ 2270035 w 3180120"/>
              <a:gd name="connsiteY16" fmla="*/ 949209 h 1863609"/>
              <a:gd name="connsiteX17" fmla="*/ 2473489 w 3180120"/>
              <a:gd name="connsiteY17" fmla="*/ 1049031 h 1863609"/>
              <a:gd name="connsiteX18" fmla="*/ 2487205 w 3180120"/>
              <a:gd name="connsiteY18" fmla="*/ 1606815 h 1863609"/>
              <a:gd name="connsiteX19" fmla="*/ 1874303 w 3180120"/>
              <a:gd name="connsiteY19" fmla="*/ 1450097 h 1863609"/>
              <a:gd name="connsiteX20" fmla="*/ 1793531 w 3180120"/>
              <a:gd name="connsiteY20" fmla="*/ 1482609 h 1863609"/>
              <a:gd name="connsiteX21" fmla="*/ 1355635 w 3180120"/>
              <a:gd name="connsiteY21" fmla="*/ 1863609 h 1863609"/>
              <a:gd name="connsiteX22" fmla="*/ 965491 w 3180120"/>
              <a:gd name="connsiteY22" fmla="*/ 1516137 h 1863609"/>
              <a:gd name="connsiteX23" fmla="*/ 936662 w 3180120"/>
              <a:gd name="connsiteY23" fmla="*/ 1454415 h 1863609"/>
              <a:gd name="connsiteX24" fmla="*/ 760132 w 3180120"/>
              <a:gd name="connsiteY24" fmla="*/ 1319287 h 1863609"/>
              <a:gd name="connsiteX25" fmla="*/ 465619 w 3180120"/>
              <a:gd name="connsiteY25" fmla="*/ 1193049 h 1863609"/>
              <a:gd name="connsiteX0" fmla="*/ 465619 w 3180120"/>
              <a:gd name="connsiteY0" fmla="*/ 1178390 h 1848950"/>
              <a:gd name="connsiteX1" fmla="*/ 31279 w 3180120"/>
              <a:gd name="connsiteY1" fmla="*/ 688805 h 1848950"/>
              <a:gd name="connsiteX2" fmla="*/ 355891 w 3180120"/>
              <a:gd name="connsiteY2" fmla="*/ 172550 h 1848950"/>
              <a:gd name="connsiteX3" fmla="*/ 550963 w 3180120"/>
              <a:gd name="connsiteY3" fmla="*/ 239606 h 1848950"/>
              <a:gd name="connsiteX4" fmla="*/ 1002067 w 3180120"/>
              <a:gd name="connsiteY4" fmla="*/ 593174 h 1848950"/>
              <a:gd name="connsiteX5" fmla="*/ 1178851 w 3180120"/>
              <a:gd name="connsiteY5" fmla="*/ 812630 h 1848950"/>
              <a:gd name="connsiteX6" fmla="*/ 1380781 w 3180120"/>
              <a:gd name="connsiteY6" fmla="*/ 922358 h 1848950"/>
              <a:gd name="connsiteX7" fmla="*/ 1585759 w 3180120"/>
              <a:gd name="connsiteY7" fmla="*/ 875876 h 1848950"/>
              <a:gd name="connsiteX8" fmla="*/ 2068867 w 3180120"/>
              <a:gd name="connsiteY8" fmla="*/ 782150 h 1848950"/>
              <a:gd name="connsiteX9" fmla="*/ 2227363 w 3180120"/>
              <a:gd name="connsiteY9" fmla="*/ 556598 h 1848950"/>
              <a:gd name="connsiteX10" fmla="*/ 2154973 w 3180120"/>
              <a:gd name="connsiteY10" fmla="*/ 76538 h 1848950"/>
              <a:gd name="connsiteX11" fmla="*/ 2616999 w 3180120"/>
              <a:gd name="connsiteY11" fmla="*/ 65362 h 1848950"/>
              <a:gd name="connsiteX12" fmla="*/ 2983267 w 3180120"/>
              <a:gd name="connsiteY12" fmla="*/ 263990 h 1848950"/>
              <a:gd name="connsiteX13" fmla="*/ 3009937 w 3180120"/>
              <a:gd name="connsiteY13" fmla="*/ 862922 h 1848950"/>
              <a:gd name="connsiteX14" fmla="*/ 2593123 w 3180120"/>
              <a:gd name="connsiteY14" fmla="*/ 776054 h 1848950"/>
              <a:gd name="connsiteX15" fmla="*/ 2422435 w 3180120"/>
              <a:gd name="connsiteY15" fmla="*/ 672422 h 1848950"/>
              <a:gd name="connsiteX16" fmla="*/ 2270035 w 3180120"/>
              <a:gd name="connsiteY16" fmla="*/ 934550 h 1848950"/>
              <a:gd name="connsiteX17" fmla="*/ 2473489 w 3180120"/>
              <a:gd name="connsiteY17" fmla="*/ 1034372 h 1848950"/>
              <a:gd name="connsiteX18" fmla="*/ 2487205 w 3180120"/>
              <a:gd name="connsiteY18" fmla="*/ 1592156 h 1848950"/>
              <a:gd name="connsiteX19" fmla="*/ 1874303 w 3180120"/>
              <a:gd name="connsiteY19" fmla="*/ 1435438 h 1848950"/>
              <a:gd name="connsiteX20" fmla="*/ 1793531 w 3180120"/>
              <a:gd name="connsiteY20" fmla="*/ 1467950 h 1848950"/>
              <a:gd name="connsiteX21" fmla="*/ 1355635 w 3180120"/>
              <a:gd name="connsiteY21" fmla="*/ 1848950 h 1848950"/>
              <a:gd name="connsiteX22" fmla="*/ 965491 w 3180120"/>
              <a:gd name="connsiteY22" fmla="*/ 1501478 h 1848950"/>
              <a:gd name="connsiteX23" fmla="*/ 936662 w 3180120"/>
              <a:gd name="connsiteY23" fmla="*/ 1439756 h 1848950"/>
              <a:gd name="connsiteX24" fmla="*/ 760132 w 3180120"/>
              <a:gd name="connsiteY24" fmla="*/ 1304628 h 1848950"/>
              <a:gd name="connsiteX25" fmla="*/ 465619 w 3180120"/>
              <a:gd name="connsiteY25" fmla="*/ 1178390 h 1848950"/>
              <a:gd name="connsiteX0" fmla="*/ 465619 w 3180120"/>
              <a:gd name="connsiteY0" fmla="*/ 1192633 h 1863193"/>
              <a:gd name="connsiteX1" fmla="*/ 31279 w 3180120"/>
              <a:gd name="connsiteY1" fmla="*/ 703048 h 1863193"/>
              <a:gd name="connsiteX2" fmla="*/ 355891 w 3180120"/>
              <a:gd name="connsiteY2" fmla="*/ 186793 h 1863193"/>
              <a:gd name="connsiteX3" fmla="*/ 550963 w 3180120"/>
              <a:gd name="connsiteY3" fmla="*/ 253849 h 1863193"/>
              <a:gd name="connsiteX4" fmla="*/ 1002067 w 3180120"/>
              <a:gd name="connsiteY4" fmla="*/ 607417 h 1863193"/>
              <a:gd name="connsiteX5" fmla="*/ 1178851 w 3180120"/>
              <a:gd name="connsiteY5" fmla="*/ 826873 h 1863193"/>
              <a:gd name="connsiteX6" fmla="*/ 1380781 w 3180120"/>
              <a:gd name="connsiteY6" fmla="*/ 936601 h 1863193"/>
              <a:gd name="connsiteX7" fmla="*/ 1585759 w 3180120"/>
              <a:gd name="connsiteY7" fmla="*/ 890119 h 1863193"/>
              <a:gd name="connsiteX8" fmla="*/ 2068867 w 3180120"/>
              <a:gd name="connsiteY8" fmla="*/ 796393 h 1863193"/>
              <a:gd name="connsiteX9" fmla="*/ 2227363 w 3180120"/>
              <a:gd name="connsiteY9" fmla="*/ 570841 h 1863193"/>
              <a:gd name="connsiteX10" fmla="*/ 2154973 w 3180120"/>
              <a:gd name="connsiteY10" fmla="*/ 90781 h 1863193"/>
              <a:gd name="connsiteX11" fmla="*/ 2616999 w 3180120"/>
              <a:gd name="connsiteY11" fmla="*/ 79605 h 1863193"/>
              <a:gd name="connsiteX12" fmla="*/ 2983267 w 3180120"/>
              <a:gd name="connsiteY12" fmla="*/ 278233 h 1863193"/>
              <a:gd name="connsiteX13" fmla="*/ 3009937 w 3180120"/>
              <a:gd name="connsiteY13" fmla="*/ 877165 h 1863193"/>
              <a:gd name="connsiteX14" fmla="*/ 2593123 w 3180120"/>
              <a:gd name="connsiteY14" fmla="*/ 790297 h 1863193"/>
              <a:gd name="connsiteX15" fmla="*/ 2422435 w 3180120"/>
              <a:gd name="connsiteY15" fmla="*/ 686665 h 1863193"/>
              <a:gd name="connsiteX16" fmla="*/ 2270035 w 3180120"/>
              <a:gd name="connsiteY16" fmla="*/ 948793 h 1863193"/>
              <a:gd name="connsiteX17" fmla="*/ 2473489 w 3180120"/>
              <a:gd name="connsiteY17" fmla="*/ 1048615 h 1863193"/>
              <a:gd name="connsiteX18" fmla="*/ 2487205 w 3180120"/>
              <a:gd name="connsiteY18" fmla="*/ 1606399 h 1863193"/>
              <a:gd name="connsiteX19" fmla="*/ 1874303 w 3180120"/>
              <a:gd name="connsiteY19" fmla="*/ 1449681 h 1863193"/>
              <a:gd name="connsiteX20" fmla="*/ 1793531 w 3180120"/>
              <a:gd name="connsiteY20" fmla="*/ 1482193 h 1863193"/>
              <a:gd name="connsiteX21" fmla="*/ 1355635 w 3180120"/>
              <a:gd name="connsiteY21" fmla="*/ 1863193 h 1863193"/>
              <a:gd name="connsiteX22" fmla="*/ 965491 w 3180120"/>
              <a:gd name="connsiteY22" fmla="*/ 1515721 h 1863193"/>
              <a:gd name="connsiteX23" fmla="*/ 936662 w 3180120"/>
              <a:gd name="connsiteY23" fmla="*/ 1453999 h 1863193"/>
              <a:gd name="connsiteX24" fmla="*/ 760132 w 3180120"/>
              <a:gd name="connsiteY24" fmla="*/ 1318871 h 1863193"/>
              <a:gd name="connsiteX25" fmla="*/ 465619 w 3180120"/>
              <a:gd name="connsiteY25" fmla="*/ 1192633 h 1863193"/>
              <a:gd name="connsiteX0" fmla="*/ 465619 w 3180120"/>
              <a:gd name="connsiteY0" fmla="*/ 1203303 h 1873863"/>
              <a:gd name="connsiteX1" fmla="*/ 31279 w 3180120"/>
              <a:gd name="connsiteY1" fmla="*/ 713718 h 1873863"/>
              <a:gd name="connsiteX2" fmla="*/ 355891 w 3180120"/>
              <a:gd name="connsiteY2" fmla="*/ 197463 h 1873863"/>
              <a:gd name="connsiteX3" fmla="*/ 550963 w 3180120"/>
              <a:gd name="connsiteY3" fmla="*/ 264519 h 1873863"/>
              <a:gd name="connsiteX4" fmla="*/ 1002067 w 3180120"/>
              <a:gd name="connsiteY4" fmla="*/ 618087 h 1873863"/>
              <a:gd name="connsiteX5" fmla="*/ 1178851 w 3180120"/>
              <a:gd name="connsiteY5" fmla="*/ 837543 h 1873863"/>
              <a:gd name="connsiteX6" fmla="*/ 1380781 w 3180120"/>
              <a:gd name="connsiteY6" fmla="*/ 947271 h 1873863"/>
              <a:gd name="connsiteX7" fmla="*/ 1585759 w 3180120"/>
              <a:gd name="connsiteY7" fmla="*/ 900789 h 1873863"/>
              <a:gd name="connsiteX8" fmla="*/ 2068867 w 3180120"/>
              <a:gd name="connsiteY8" fmla="*/ 807063 h 1873863"/>
              <a:gd name="connsiteX9" fmla="*/ 2227363 w 3180120"/>
              <a:gd name="connsiteY9" fmla="*/ 581511 h 1873863"/>
              <a:gd name="connsiteX10" fmla="*/ 2154973 w 3180120"/>
              <a:gd name="connsiteY10" fmla="*/ 101451 h 1873863"/>
              <a:gd name="connsiteX11" fmla="*/ 2616999 w 3180120"/>
              <a:gd name="connsiteY11" fmla="*/ 90275 h 1873863"/>
              <a:gd name="connsiteX12" fmla="*/ 2983267 w 3180120"/>
              <a:gd name="connsiteY12" fmla="*/ 288903 h 1873863"/>
              <a:gd name="connsiteX13" fmla="*/ 3009937 w 3180120"/>
              <a:gd name="connsiteY13" fmla="*/ 887835 h 1873863"/>
              <a:gd name="connsiteX14" fmla="*/ 2593123 w 3180120"/>
              <a:gd name="connsiteY14" fmla="*/ 800967 h 1873863"/>
              <a:gd name="connsiteX15" fmla="*/ 2422435 w 3180120"/>
              <a:gd name="connsiteY15" fmla="*/ 697335 h 1873863"/>
              <a:gd name="connsiteX16" fmla="*/ 2270035 w 3180120"/>
              <a:gd name="connsiteY16" fmla="*/ 959463 h 1873863"/>
              <a:gd name="connsiteX17" fmla="*/ 2473489 w 3180120"/>
              <a:gd name="connsiteY17" fmla="*/ 1059285 h 1873863"/>
              <a:gd name="connsiteX18" fmla="*/ 2487205 w 3180120"/>
              <a:gd name="connsiteY18" fmla="*/ 1617069 h 1873863"/>
              <a:gd name="connsiteX19" fmla="*/ 1874303 w 3180120"/>
              <a:gd name="connsiteY19" fmla="*/ 1460351 h 1873863"/>
              <a:gd name="connsiteX20" fmla="*/ 1793531 w 3180120"/>
              <a:gd name="connsiteY20" fmla="*/ 1492863 h 1873863"/>
              <a:gd name="connsiteX21" fmla="*/ 1355635 w 3180120"/>
              <a:gd name="connsiteY21" fmla="*/ 1873863 h 1873863"/>
              <a:gd name="connsiteX22" fmla="*/ 965491 w 3180120"/>
              <a:gd name="connsiteY22" fmla="*/ 1526391 h 1873863"/>
              <a:gd name="connsiteX23" fmla="*/ 936662 w 3180120"/>
              <a:gd name="connsiteY23" fmla="*/ 1464669 h 1873863"/>
              <a:gd name="connsiteX24" fmla="*/ 760132 w 3180120"/>
              <a:gd name="connsiteY24" fmla="*/ 1329541 h 1873863"/>
              <a:gd name="connsiteX25" fmla="*/ 465619 w 3180120"/>
              <a:gd name="connsiteY25" fmla="*/ 1203303 h 1873863"/>
              <a:gd name="connsiteX0" fmla="*/ 465619 w 3180120"/>
              <a:gd name="connsiteY0" fmla="*/ 1210224 h 1880784"/>
              <a:gd name="connsiteX1" fmla="*/ 31279 w 3180120"/>
              <a:gd name="connsiteY1" fmla="*/ 720639 h 1880784"/>
              <a:gd name="connsiteX2" fmla="*/ 355891 w 3180120"/>
              <a:gd name="connsiteY2" fmla="*/ 204384 h 1880784"/>
              <a:gd name="connsiteX3" fmla="*/ 550963 w 3180120"/>
              <a:gd name="connsiteY3" fmla="*/ 271440 h 1880784"/>
              <a:gd name="connsiteX4" fmla="*/ 1002067 w 3180120"/>
              <a:gd name="connsiteY4" fmla="*/ 625008 h 1880784"/>
              <a:gd name="connsiteX5" fmla="*/ 1178851 w 3180120"/>
              <a:gd name="connsiteY5" fmla="*/ 844464 h 1880784"/>
              <a:gd name="connsiteX6" fmla="*/ 1380781 w 3180120"/>
              <a:gd name="connsiteY6" fmla="*/ 954192 h 1880784"/>
              <a:gd name="connsiteX7" fmla="*/ 1585759 w 3180120"/>
              <a:gd name="connsiteY7" fmla="*/ 907710 h 1880784"/>
              <a:gd name="connsiteX8" fmla="*/ 2068867 w 3180120"/>
              <a:gd name="connsiteY8" fmla="*/ 813984 h 1880784"/>
              <a:gd name="connsiteX9" fmla="*/ 2227363 w 3180120"/>
              <a:gd name="connsiteY9" fmla="*/ 588432 h 1880784"/>
              <a:gd name="connsiteX10" fmla="*/ 2154973 w 3180120"/>
              <a:gd name="connsiteY10" fmla="*/ 108372 h 1880784"/>
              <a:gd name="connsiteX11" fmla="*/ 2616999 w 3180120"/>
              <a:gd name="connsiteY11" fmla="*/ 97196 h 1880784"/>
              <a:gd name="connsiteX12" fmla="*/ 2983267 w 3180120"/>
              <a:gd name="connsiteY12" fmla="*/ 295824 h 1880784"/>
              <a:gd name="connsiteX13" fmla="*/ 3009937 w 3180120"/>
              <a:gd name="connsiteY13" fmla="*/ 894756 h 1880784"/>
              <a:gd name="connsiteX14" fmla="*/ 2593123 w 3180120"/>
              <a:gd name="connsiteY14" fmla="*/ 807888 h 1880784"/>
              <a:gd name="connsiteX15" fmla="*/ 2422435 w 3180120"/>
              <a:gd name="connsiteY15" fmla="*/ 704256 h 1880784"/>
              <a:gd name="connsiteX16" fmla="*/ 2270035 w 3180120"/>
              <a:gd name="connsiteY16" fmla="*/ 966384 h 1880784"/>
              <a:gd name="connsiteX17" fmla="*/ 2473489 w 3180120"/>
              <a:gd name="connsiteY17" fmla="*/ 1066206 h 1880784"/>
              <a:gd name="connsiteX18" fmla="*/ 2487205 w 3180120"/>
              <a:gd name="connsiteY18" fmla="*/ 1623990 h 1880784"/>
              <a:gd name="connsiteX19" fmla="*/ 1874303 w 3180120"/>
              <a:gd name="connsiteY19" fmla="*/ 1467272 h 1880784"/>
              <a:gd name="connsiteX20" fmla="*/ 1793531 w 3180120"/>
              <a:gd name="connsiteY20" fmla="*/ 1499784 h 1880784"/>
              <a:gd name="connsiteX21" fmla="*/ 1355635 w 3180120"/>
              <a:gd name="connsiteY21" fmla="*/ 1880784 h 1880784"/>
              <a:gd name="connsiteX22" fmla="*/ 965491 w 3180120"/>
              <a:gd name="connsiteY22" fmla="*/ 1533312 h 1880784"/>
              <a:gd name="connsiteX23" fmla="*/ 936662 w 3180120"/>
              <a:gd name="connsiteY23" fmla="*/ 1471590 h 1880784"/>
              <a:gd name="connsiteX24" fmla="*/ 760132 w 3180120"/>
              <a:gd name="connsiteY24" fmla="*/ 1336462 h 1880784"/>
              <a:gd name="connsiteX25" fmla="*/ 465619 w 3180120"/>
              <a:gd name="connsiteY25" fmla="*/ 1210224 h 1880784"/>
              <a:gd name="connsiteX0" fmla="*/ 465619 w 3180120"/>
              <a:gd name="connsiteY0" fmla="*/ 1210224 h 1880784"/>
              <a:gd name="connsiteX1" fmla="*/ 31279 w 3180120"/>
              <a:gd name="connsiteY1" fmla="*/ 720639 h 1880784"/>
              <a:gd name="connsiteX2" fmla="*/ 355891 w 3180120"/>
              <a:gd name="connsiteY2" fmla="*/ 204384 h 1880784"/>
              <a:gd name="connsiteX3" fmla="*/ 550963 w 3180120"/>
              <a:gd name="connsiteY3" fmla="*/ 271440 h 1880784"/>
              <a:gd name="connsiteX4" fmla="*/ 1002067 w 3180120"/>
              <a:gd name="connsiteY4" fmla="*/ 625008 h 1880784"/>
              <a:gd name="connsiteX5" fmla="*/ 1178851 w 3180120"/>
              <a:gd name="connsiteY5" fmla="*/ 844464 h 1880784"/>
              <a:gd name="connsiteX6" fmla="*/ 1380781 w 3180120"/>
              <a:gd name="connsiteY6" fmla="*/ 954192 h 1880784"/>
              <a:gd name="connsiteX7" fmla="*/ 1585759 w 3180120"/>
              <a:gd name="connsiteY7" fmla="*/ 907710 h 1880784"/>
              <a:gd name="connsiteX8" fmla="*/ 2068867 w 3180120"/>
              <a:gd name="connsiteY8" fmla="*/ 813984 h 1880784"/>
              <a:gd name="connsiteX9" fmla="*/ 2227363 w 3180120"/>
              <a:gd name="connsiteY9" fmla="*/ 588432 h 1880784"/>
              <a:gd name="connsiteX10" fmla="*/ 2154973 w 3180120"/>
              <a:gd name="connsiteY10" fmla="*/ 108372 h 1880784"/>
              <a:gd name="connsiteX11" fmla="*/ 2616999 w 3180120"/>
              <a:gd name="connsiteY11" fmla="*/ 97196 h 1880784"/>
              <a:gd name="connsiteX12" fmla="*/ 2983267 w 3180120"/>
              <a:gd name="connsiteY12" fmla="*/ 295824 h 1880784"/>
              <a:gd name="connsiteX13" fmla="*/ 3009937 w 3180120"/>
              <a:gd name="connsiteY13" fmla="*/ 894756 h 1880784"/>
              <a:gd name="connsiteX14" fmla="*/ 2593123 w 3180120"/>
              <a:gd name="connsiteY14" fmla="*/ 807888 h 1880784"/>
              <a:gd name="connsiteX15" fmla="*/ 2422435 w 3180120"/>
              <a:gd name="connsiteY15" fmla="*/ 704256 h 1880784"/>
              <a:gd name="connsiteX16" fmla="*/ 2270035 w 3180120"/>
              <a:gd name="connsiteY16" fmla="*/ 966384 h 1880784"/>
              <a:gd name="connsiteX17" fmla="*/ 2473489 w 3180120"/>
              <a:gd name="connsiteY17" fmla="*/ 1066206 h 1880784"/>
              <a:gd name="connsiteX18" fmla="*/ 2487205 w 3180120"/>
              <a:gd name="connsiteY18" fmla="*/ 1623990 h 1880784"/>
              <a:gd name="connsiteX19" fmla="*/ 1874303 w 3180120"/>
              <a:gd name="connsiteY19" fmla="*/ 1467272 h 1880784"/>
              <a:gd name="connsiteX20" fmla="*/ 1793531 w 3180120"/>
              <a:gd name="connsiteY20" fmla="*/ 1499784 h 1880784"/>
              <a:gd name="connsiteX21" fmla="*/ 1355635 w 3180120"/>
              <a:gd name="connsiteY21" fmla="*/ 1880784 h 1880784"/>
              <a:gd name="connsiteX22" fmla="*/ 965491 w 3180120"/>
              <a:gd name="connsiteY22" fmla="*/ 1533312 h 1880784"/>
              <a:gd name="connsiteX23" fmla="*/ 936662 w 3180120"/>
              <a:gd name="connsiteY23" fmla="*/ 1471590 h 1880784"/>
              <a:gd name="connsiteX24" fmla="*/ 760132 w 3180120"/>
              <a:gd name="connsiteY24" fmla="*/ 1336462 h 1880784"/>
              <a:gd name="connsiteX25" fmla="*/ 465619 w 3180120"/>
              <a:gd name="connsiteY25" fmla="*/ 1210224 h 188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80120" h="1880784">
                <a:moveTo>
                  <a:pt x="465619" y="1210224"/>
                </a:moveTo>
                <a:lnTo>
                  <a:pt x="31279" y="720639"/>
                </a:lnTo>
                <a:cubicBezTo>
                  <a:pt x="-34634" y="562524"/>
                  <a:pt x="-25998" y="260201"/>
                  <a:pt x="355891" y="204384"/>
                </a:cubicBezTo>
                <a:cubicBezTo>
                  <a:pt x="449490" y="203876"/>
                  <a:pt x="485939" y="235753"/>
                  <a:pt x="550963" y="271440"/>
                </a:cubicBezTo>
                <a:lnTo>
                  <a:pt x="1002067" y="625008"/>
                </a:lnTo>
                <a:lnTo>
                  <a:pt x="1178851" y="844464"/>
                </a:lnTo>
                <a:lnTo>
                  <a:pt x="1380781" y="954192"/>
                </a:lnTo>
                <a:lnTo>
                  <a:pt x="1585759" y="907710"/>
                </a:lnTo>
                <a:cubicBezTo>
                  <a:pt x="1615022" y="711122"/>
                  <a:pt x="1968791" y="609006"/>
                  <a:pt x="2068867" y="813984"/>
                </a:cubicBezTo>
                <a:lnTo>
                  <a:pt x="2227363" y="588432"/>
                </a:lnTo>
                <a:cubicBezTo>
                  <a:pt x="2092489" y="470830"/>
                  <a:pt x="2026534" y="258825"/>
                  <a:pt x="2154973" y="108372"/>
                </a:cubicBezTo>
                <a:cubicBezTo>
                  <a:pt x="2283412" y="-42081"/>
                  <a:pt x="2427287" y="-26424"/>
                  <a:pt x="2616999" y="97196"/>
                </a:cubicBezTo>
                <a:lnTo>
                  <a:pt x="2983267" y="295824"/>
                </a:lnTo>
                <a:cubicBezTo>
                  <a:pt x="3347757" y="552618"/>
                  <a:pt x="3114077" y="813222"/>
                  <a:pt x="3009937" y="894756"/>
                </a:cubicBezTo>
                <a:cubicBezTo>
                  <a:pt x="2911639" y="961050"/>
                  <a:pt x="2699041" y="916854"/>
                  <a:pt x="2593123" y="807888"/>
                </a:cubicBezTo>
                <a:lnTo>
                  <a:pt x="2422435" y="704256"/>
                </a:lnTo>
                <a:lnTo>
                  <a:pt x="2270035" y="966384"/>
                </a:lnTo>
                <a:lnTo>
                  <a:pt x="2473489" y="1066206"/>
                </a:lnTo>
                <a:cubicBezTo>
                  <a:pt x="2748571" y="1335954"/>
                  <a:pt x="2589313" y="1533312"/>
                  <a:pt x="2487205" y="1623990"/>
                </a:cubicBezTo>
                <a:cubicBezTo>
                  <a:pt x="2436574" y="1682241"/>
                  <a:pt x="2081144" y="1858601"/>
                  <a:pt x="1874303" y="1467272"/>
                </a:cubicBezTo>
                <a:lnTo>
                  <a:pt x="1793531" y="1499784"/>
                </a:lnTo>
                <a:cubicBezTo>
                  <a:pt x="1704123" y="1562776"/>
                  <a:pt x="1826043" y="1863004"/>
                  <a:pt x="1355635" y="1880784"/>
                </a:cubicBezTo>
                <a:cubicBezTo>
                  <a:pt x="992415" y="1817792"/>
                  <a:pt x="1039659" y="1608496"/>
                  <a:pt x="965491" y="1533312"/>
                </a:cubicBezTo>
                <a:lnTo>
                  <a:pt x="936662" y="1471590"/>
                </a:lnTo>
                <a:cubicBezTo>
                  <a:pt x="870834" y="1480522"/>
                  <a:pt x="772620" y="1375155"/>
                  <a:pt x="760132" y="1336462"/>
                </a:cubicBezTo>
                <a:cubicBezTo>
                  <a:pt x="591476" y="1336293"/>
                  <a:pt x="548550" y="1290403"/>
                  <a:pt x="465619" y="1210224"/>
                </a:cubicBezTo>
                <a:close/>
              </a:path>
            </a:pathLst>
          </a:custGeom>
          <a:noFill/>
          <a:ln w="63500" cap="flat" cmpd="sng">
            <a:solidFill>
              <a:srgbClr val="EE273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1"/>
          <p:cNvSpPr/>
          <p:nvPr/>
        </p:nvSpPr>
        <p:spPr>
          <a:xfrm>
            <a:off x="1468042" y="4408486"/>
            <a:ext cx="1960959" cy="1082192"/>
          </a:xfrm>
          <a:custGeom>
            <a:avLst/>
            <a:gdLst>
              <a:gd name="connsiteX0" fmla="*/ 0 w 1720195"/>
              <a:gd name="connsiteY0" fmla="*/ 0 h 835270"/>
              <a:gd name="connsiteX1" fmla="*/ 1720195 w 1720195"/>
              <a:gd name="connsiteY1" fmla="*/ 0 h 835270"/>
              <a:gd name="connsiteX2" fmla="*/ 1720195 w 1720195"/>
              <a:gd name="connsiteY2" fmla="*/ 835270 h 835270"/>
              <a:gd name="connsiteX3" fmla="*/ 0 w 1720195"/>
              <a:gd name="connsiteY3" fmla="*/ 835270 h 835270"/>
              <a:gd name="connsiteX4" fmla="*/ 0 w 1720195"/>
              <a:gd name="connsiteY4" fmla="*/ 0 h 835270"/>
              <a:gd name="connsiteX0" fmla="*/ 0 w 1720195"/>
              <a:gd name="connsiteY0" fmla="*/ 150 h 835420"/>
              <a:gd name="connsiteX1" fmla="*/ 216515 w 1720195"/>
              <a:gd name="connsiteY1" fmla="*/ 0 h 835420"/>
              <a:gd name="connsiteX2" fmla="*/ 1720195 w 1720195"/>
              <a:gd name="connsiteY2" fmla="*/ 150 h 835420"/>
              <a:gd name="connsiteX3" fmla="*/ 1720195 w 1720195"/>
              <a:gd name="connsiteY3" fmla="*/ 835420 h 835420"/>
              <a:gd name="connsiteX4" fmla="*/ 0 w 1720195"/>
              <a:gd name="connsiteY4" fmla="*/ 835420 h 835420"/>
              <a:gd name="connsiteX5" fmla="*/ 0 w 1720195"/>
              <a:gd name="connsiteY5" fmla="*/ 150 h 835420"/>
              <a:gd name="connsiteX0" fmla="*/ 0 w 1720195"/>
              <a:gd name="connsiteY0" fmla="*/ 0 h 835270"/>
              <a:gd name="connsiteX1" fmla="*/ 264775 w 1720195"/>
              <a:gd name="connsiteY1" fmla="*/ 3529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0 w 1720195"/>
              <a:gd name="connsiteY5" fmla="*/ 0 h 835270"/>
              <a:gd name="connsiteX0" fmla="*/ 0 w 1720195"/>
              <a:gd name="connsiteY0" fmla="*/ 0 h 835270"/>
              <a:gd name="connsiteX1" fmla="*/ 213975 w 1720195"/>
              <a:gd name="connsiteY1" fmla="*/ 40625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0 w 1720195"/>
              <a:gd name="connsiteY5" fmla="*/ 0 h 835270"/>
              <a:gd name="connsiteX0" fmla="*/ 0 w 1720195"/>
              <a:gd name="connsiteY0" fmla="*/ 0 h 835270"/>
              <a:gd name="connsiteX1" fmla="*/ 137775 w 1720195"/>
              <a:gd name="connsiteY1" fmla="*/ 2640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0 w 1720195"/>
              <a:gd name="connsiteY5" fmla="*/ 0 h 835270"/>
              <a:gd name="connsiteX0" fmla="*/ 25400 w 1720195"/>
              <a:gd name="connsiteY0" fmla="*/ 68580 h 835270"/>
              <a:gd name="connsiteX1" fmla="*/ 137775 w 1720195"/>
              <a:gd name="connsiteY1" fmla="*/ 2640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25400 w 1720195"/>
              <a:gd name="connsiteY5" fmla="*/ 6858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5080 w 1720195"/>
              <a:gd name="connsiteY5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622915 w 1720195"/>
              <a:gd name="connsiteY2" fmla="*/ 35545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720195 w 1720195"/>
              <a:gd name="connsiteY5" fmla="*/ 0 h 835270"/>
              <a:gd name="connsiteX6" fmla="*/ 1720195 w 1720195"/>
              <a:gd name="connsiteY6" fmla="*/ 835270 h 835270"/>
              <a:gd name="connsiteX7" fmla="*/ 0 w 1720195"/>
              <a:gd name="connsiteY7" fmla="*/ 835270 h 835270"/>
              <a:gd name="connsiteX8" fmla="*/ 5080 w 1720195"/>
              <a:gd name="connsiteY8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00435 w 1720195"/>
              <a:gd name="connsiteY5" fmla="*/ 2386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48680 w 1720195"/>
              <a:gd name="connsiteY3" fmla="*/ 285983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62187 w 1720195"/>
              <a:gd name="connsiteY3" fmla="*/ 299690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283215 w 1720195"/>
              <a:gd name="connsiteY1" fmla="*/ 214894 h 835270"/>
              <a:gd name="connsiteX2" fmla="*/ 554335 w 1720195"/>
              <a:gd name="connsiteY2" fmla="*/ 393324 h 835270"/>
              <a:gd name="connsiteX3" fmla="*/ 862187 w 1720195"/>
              <a:gd name="connsiteY3" fmla="*/ 299690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139 w 1731213"/>
              <a:gd name="connsiteY0" fmla="*/ 0 h 935638"/>
              <a:gd name="connsiteX1" fmla="*/ 294233 w 1731213"/>
              <a:gd name="connsiteY1" fmla="*/ 315262 h 935638"/>
              <a:gd name="connsiteX2" fmla="*/ 565353 w 1731213"/>
              <a:gd name="connsiteY2" fmla="*/ 493692 h 935638"/>
              <a:gd name="connsiteX3" fmla="*/ 873205 w 1731213"/>
              <a:gd name="connsiteY3" fmla="*/ 400058 h 935638"/>
              <a:gd name="connsiteX4" fmla="*/ 1039586 w 1731213"/>
              <a:gd name="connsiteY4" fmla="*/ 112677 h 935638"/>
              <a:gd name="connsiteX5" fmla="*/ 1214364 w 1731213"/>
              <a:gd name="connsiteY5" fmla="*/ 314855 h 935638"/>
              <a:gd name="connsiteX6" fmla="*/ 1731213 w 1731213"/>
              <a:gd name="connsiteY6" fmla="*/ 100368 h 935638"/>
              <a:gd name="connsiteX7" fmla="*/ 1731213 w 1731213"/>
              <a:gd name="connsiteY7" fmla="*/ 935638 h 935638"/>
              <a:gd name="connsiteX8" fmla="*/ 11018 w 1731213"/>
              <a:gd name="connsiteY8" fmla="*/ 935638 h 935638"/>
              <a:gd name="connsiteX9" fmla="*/ 139 w 1731213"/>
              <a:gd name="connsiteY9" fmla="*/ 0 h 935638"/>
              <a:gd name="connsiteX0" fmla="*/ 139 w 1731213"/>
              <a:gd name="connsiteY0" fmla="*/ 0 h 935638"/>
              <a:gd name="connsiteX1" fmla="*/ 294233 w 1731213"/>
              <a:gd name="connsiteY1" fmla="*/ 315262 h 935638"/>
              <a:gd name="connsiteX2" fmla="*/ 565353 w 1731213"/>
              <a:gd name="connsiteY2" fmla="*/ 493692 h 935638"/>
              <a:gd name="connsiteX3" fmla="*/ 873205 w 1731213"/>
              <a:gd name="connsiteY3" fmla="*/ 400058 h 935638"/>
              <a:gd name="connsiteX4" fmla="*/ 1039586 w 1731213"/>
              <a:gd name="connsiteY4" fmla="*/ 112677 h 935638"/>
              <a:gd name="connsiteX5" fmla="*/ 1214364 w 1731213"/>
              <a:gd name="connsiteY5" fmla="*/ 314855 h 935638"/>
              <a:gd name="connsiteX6" fmla="*/ 1731213 w 1731213"/>
              <a:gd name="connsiteY6" fmla="*/ 100368 h 935638"/>
              <a:gd name="connsiteX7" fmla="*/ 1731213 w 1731213"/>
              <a:gd name="connsiteY7" fmla="*/ 935638 h 935638"/>
              <a:gd name="connsiteX8" fmla="*/ 11018 w 1731213"/>
              <a:gd name="connsiteY8" fmla="*/ 935638 h 935638"/>
              <a:gd name="connsiteX9" fmla="*/ 139 w 1731213"/>
              <a:gd name="connsiteY9" fmla="*/ 0 h 935638"/>
              <a:gd name="connsiteX0" fmla="*/ 139 w 1731213"/>
              <a:gd name="connsiteY0" fmla="*/ 0 h 935638"/>
              <a:gd name="connsiteX1" fmla="*/ 294233 w 1731213"/>
              <a:gd name="connsiteY1" fmla="*/ 315262 h 935638"/>
              <a:gd name="connsiteX2" fmla="*/ 565353 w 1731213"/>
              <a:gd name="connsiteY2" fmla="*/ 493692 h 935638"/>
              <a:gd name="connsiteX3" fmla="*/ 873205 w 1731213"/>
              <a:gd name="connsiteY3" fmla="*/ 400058 h 935638"/>
              <a:gd name="connsiteX4" fmla="*/ 1039586 w 1731213"/>
              <a:gd name="connsiteY4" fmla="*/ 112677 h 935638"/>
              <a:gd name="connsiteX5" fmla="*/ 1214364 w 1731213"/>
              <a:gd name="connsiteY5" fmla="*/ 314855 h 935638"/>
              <a:gd name="connsiteX6" fmla="*/ 1731213 w 1731213"/>
              <a:gd name="connsiteY6" fmla="*/ 100368 h 935638"/>
              <a:gd name="connsiteX7" fmla="*/ 1731213 w 1731213"/>
              <a:gd name="connsiteY7" fmla="*/ 935638 h 935638"/>
              <a:gd name="connsiteX8" fmla="*/ 11018 w 1731213"/>
              <a:gd name="connsiteY8" fmla="*/ 935638 h 935638"/>
              <a:gd name="connsiteX9" fmla="*/ 139 w 1731213"/>
              <a:gd name="connsiteY9" fmla="*/ 0 h 935638"/>
              <a:gd name="connsiteX0" fmla="*/ 97 w 1737924"/>
              <a:gd name="connsiteY0" fmla="*/ 0 h 973332"/>
              <a:gd name="connsiteX1" fmla="*/ 300944 w 1737924"/>
              <a:gd name="connsiteY1" fmla="*/ 352956 h 973332"/>
              <a:gd name="connsiteX2" fmla="*/ 572064 w 1737924"/>
              <a:gd name="connsiteY2" fmla="*/ 531386 h 973332"/>
              <a:gd name="connsiteX3" fmla="*/ 879916 w 1737924"/>
              <a:gd name="connsiteY3" fmla="*/ 437752 h 973332"/>
              <a:gd name="connsiteX4" fmla="*/ 1046297 w 1737924"/>
              <a:gd name="connsiteY4" fmla="*/ 150371 h 973332"/>
              <a:gd name="connsiteX5" fmla="*/ 1221075 w 1737924"/>
              <a:gd name="connsiteY5" fmla="*/ 352549 h 973332"/>
              <a:gd name="connsiteX6" fmla="*/ 1737924 w 1737924"/>
              <a:gd name="connsiteY6" fmla="*/ 138062 h 973332"/>
              <a:gd name="connsiteX7" fmla="*/ 1737924 w 1737924"/>
              <a:gd name="connsiteY7" fmla="*/ 973332 h 973332"/>
              <a:gd name="connsiteX8" fmla="*/ 17729 w 1737924"/>
              <a:gd name="connsiteY8" fmla="*/ 973332 h 973332"/>
              <a:gd name="connsiteX9" fmla="*/ 97 w 1737924"/>
              <a:gd name="connsiteY9" fmla="*/ 0 h 9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924" h="973332">
                <a:moveTo>
                  <a:pt x="97" y="0"/>
                </a:moveTo>
                <a:cubicBezTo>
                  <a:pt x="88362" y="49118"/>
                  <a:pt x="295209" y="219313"/>
                  <a:pt x="300944" y="352956"/>
                </a:cubicBezTo>
                <a:cubicBezTo>
                  <a:pt x="433024" y="501123"/>
                  <a:pt x="427284" y="555939"/>
                  <a:pt x="572064" y="531386"/>
                </a:cubicBezTo>
                <a:cubicBezTo>
                  <a:pt x="679591" y="529269"/>
                  <a:pt x="818109" y="505062"/>
                  <a:pt x="879916" y="437752"/>
                </a:cubicBezTo>
                <a:cubicBezTo>
                  <a:pt x="941723" y="370442"/>
                  <a:pt x="968187" y="187121"/>
                  <a:pt x="1046297" y="150371"/>
                </a:cubicBezTo>
                <a:cubicBezTo>
                  <a:pt x="1103024" y="148678"/>
                  <a:pt x="1164348" y="354242"/>
                  <a:pt x="1221075" y="352549"/>
                </a:cubicBezTo>
                <a:cubicBezTo>
                  <a:pt x="1498782" y="444886"/>
                  <a:pt x="1638017" y="398785"/>
                  <a:pt x="1737924" y="138062"/>
                </a:cubicBezTo>
                <a:lnTo>
                  <a:pt x="1737924" y="973332"/>
                </a:lnTo>
                <a:lnTo>
                  <a:pt x="17729" y="973332"/>
                </a:lnTo>
                <a:cubicBezTo>
                  <a:pt x="19422" y="706762"/>
                  <a:pt x="-1596" y="266570"/>
                  <a:pt x="97" y="0"/>
                </a:cubicBezTo>
                <a:close/>
              </a:path>
            </a:pathLst>
          </a:cu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432056" y="497136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RE-RASSOR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422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3EF1774-5067-417B-957A-E6C26D5E02D3}"/>
              </a:ext>
            </a:extLst>
          </p:cNvPr>
          <p:cNvGrpSpPr/>
          <p:nvPr/>
        </p:nvGrpSpPr>
        <p:grpSpPr>
          <a:xfrm>
            <a:off x="1187494" y="2241444"/>
            <a:ext cx="6255884" cy="2685807"/>
            <a:chOff x="1187494" y="2241444"/>
            <a:chExt cx="6255884" cy="2685807"/>
          </a:xfrm>
        </p:grpSpPr>
        <p:sp>
          <p:nvSpPr>
            <p:cNvPr id="172" name="Rectangle 91"/>
            <p:cNvSpPr/>
            <p:nvPr/>
          </p:nvSpPr>
          <p:spPr>
            <a:xfrm>
              <a:off x="6424861" y="3179650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4966739" y="3730635"/>
              <a:ext cx="2476639" cy="1196616"/>
              <a:chOff x="1929174" y="3556354"/>
              <a:chExt cx="2476639" cy="1196616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88" name="Oval 187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Flowchart: Terminator 175"/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lowchart: Terminator 178"/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1" name="Straight Connector 180"/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3" name="Group 182"/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2" name="Can 191"/>
            <p:cNvSpPr/>
            <p:nvPr/>
          </p:nvSpPr>
          <p:spPr>
            <a:xfrm>
              <a:off x="5871832" y="3593535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755668" y="3255850"/>
              <a:ext cx="804608" cy="44547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91"/>
            <p:cNvSpPr/>
            <p:nvPr/>
          </p:nvSpPr>
          <p:spPr>
            <a:xfrm>
              <a:off x="5614000" y="3180240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3"/>
            <p:cNvSpPr/>
            <p:nvPr/>
          </p:nvSpPr>
          <p:spPr>
            <a:xfrm>
              <a:off x="5615251" y="3180717"/>
              <a:ext cx="949388" cy="85224"/>
            </a:xfrm>
            <a:custGeom>
              <a:avLst/>
              <a:gdLst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0 w 804608"/>
                <a:gd name="connsiteY3" fmla="*/ 424314 h 424314"/>
                <a:gd name="connsiteX4" fmla="*/ 0 w 804608"/>
                <a:gd name="connsiteY4" fmla="*/ 0 h 424314"/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179070 w 804608"/>
                <a:gd name="connsiteY3" fmla="*/ 115704 h 424314"/>
                <a:gd name="connsiteX4" fmla="*/ 0 w 804608"/>
                <a:gd name="connsiteY4" fmla="*/ 0 h 424314"/>
                <a:gd name="connsiteX0" fmla="*/ 0 w 957008"/>
                <a:gd name="connsiteY0" fmla="*/ 0 h 115704"/>
                <a:gd name="connsiteX1" fmla="*/ 804608 w 957008"/>
                <a:gd name="connsiteY1" fmla="*/ 0 h 115704"/>
                <a:gd name="connsiteX2" fmla="*/ 957008 w 957008"/>
                <a:gd name="connsiteY2" fmla="*/ 81414 h 115704"/>
                <a:gd name="connsiteX3" fmla="*/ 179070 w 957008"/>
                <a:gd name="connsiteY3" fmla="*/ 115704 h 115704"/>
                <a:gd name="connsiteX4" fmla="*/ 0 w 957008"/>
                <a:gd name="connsiteY4" fmla="*/ 0 h 11570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716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4859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1414"/>
                <a:gd name="connsiteX1" fmla="*/ 804608 w 957008"/>
                <a:gd name="connsiteY1" fmla="*/ 0 h 81414"/>
                <a:gd name="connsiteX2" fmla="*/ 957008 w 957008"/>
                <a:gd name="connsiteY2" fmla="*/ 81414 h 81414"/>
                <a:gd name="connsiteX3" fmla="*/ 148590 w 957008"/>
                <a:gd name="connsiteY3" fmla="*/ 81414 h 81414"/>
                <a:gd name="connsiteX4" fmla="*/ 0 w 957008"/>
                <a:gd name="connsiteY4" fmla="*/ 0 h 8141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7760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49388"/>
                <a:gd name="connsiteY0" fmla="*/ 0 h 85224"/>
                <a:gd name="connsiteX1" fmla="*/ 804608 w 949388"/>
                <a:gd name="connsiteY1" fmla="*/ 0 h 85224"/>
                <a:gd name="connsiteX2" fmla="*/ 949388 w 949388"/>
                <a:gd name="connsiteY2" fmla="*/ 81414 h 85224"/>
                <a:gd name="connsiteX3" fmla="*/ 133350 w 949388"/>
                <a:gd name="connsiteY3" fmla="*/ 85224 h 85224"/>
                <a:gd name="connsiteX4" fmla="*/ 0 w 949388"/>
                <a:gd name="connsiteY4" fmla="*/ 0 h 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88" h="85224">
                  <a:moveTo>
                    <a:pt x="0" y="0"/>
                  </a:moveTo>
                  <a:lnTo>
                    <a:pt x="804608" y="0"/>
                  </a:lnTo>
                  <a:lnTo>
                    <a:pt x="949388" y="81414"/>
                  </a:lnTo>
                  <a:lnTo>
                    <a:pt x="133350" y="85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hord 195"/>
            <p:cNvSpPr/>
            <p:nvPr/>
          </p:nvSpPr>
          <p:spPr>
            <a:xfrm rot="5400000">
              <a:off x="5769709" y="2915568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 rot="2522225" flipH="1">
              <a:off x="4109205" y="2241444"/>
              <a:ext cx="2400300" cy="238192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hord 197"/>
            <p:cNvSpPr/>
            <p:nvPr/>
          </p:nvSpPr>
          <p:spPr>
            <a:xfrm rot="5400000">
              <a:off x="5860045" y="2959731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63111" y="3356766"/>
              <a:ext cx="3654410" cy="23676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063111" y="3305168"/>
              <a:ext cx="3654410" cy="53468"/>
            </a:xfrm>
            <a:custGeom>
              <a:avLst/>
              <a:gdLst>
                <a:gd name="connsiteX0" fmla="*/ 0 w 3654410"/>
                <a:gd name="connsiteY0" fmla="*/ 0 h 53468"/>
                <a:gd name="connsiteX1" fmla="*/ 3654410 w 3654410"/>
                <a:gd name="connsiteY1" fmla="*/ 0 h 53468"/>
                <a:gd name="connsiteX2" fmla="*/ 3654410 w 3654410"/>
                <a:gd name="connsiteY2" fmla="*/ 53468 h 53468"/>
                <a:gd name="connsiteX3" fmla="*/ 0 w 3654410"/>
                <a:gd name="connsiteY3" fmla="*/ 53468 h 53468"/>
                <a:gd name="connsiteX4" fmla="*/ 0 w 3654410"/>
                <a:gd name="connsiteY4" fmla="*/ 0 h 53468"/>
                <a:gd name="connsiteX0" fmla="*/ 0 w 3654410"/>
                <a:gd name="connsiteY0" fmla="*/ 0 h 53468"/>
                <a:gd name="connsiteX1" fmla="*/ 3595355 w 3654410"/>
                <a:gd name="connsiteY1" fmla="*/ 11430 h 53468"/>
                <a:gd name="connsiteX2" fmla="*/ 3654410 w 3654410"/>
                <a:gd name="connsiteY2" fmla="*/ 53468 h 53468"/>
                <a:gd name="connsiteX3" fmla="*/ 0 w 3654410"/>
                <a:gd name="connsiteY3" fmla="*/ 53468 h 53468"/>
                <a:gd name="connsiteX4" fmla="*/ 0 w 3654410"/>
                <a:gd name="connsiteY4" fmla="*/ 0 h 53468"/>
                <a:gd name="connsiteX0" fmla="*/ 0 w 3654410"/>
                <a:gd name="connsiteY0" fmla="*/ 0 h 53468"/>
                <a:gd name="connsiteX1" fmla="*/ 3589640 w 3654410"/>
                <a:gd name="connsiteY1" fmla="*/ 7620 h 53468"/>
                <a:gd name="connsiteX2" fmla="*/ 3654410 w 3654410"/>
                <a:gd name="connsiteY2" fmla="*/ 53468 h 53468"/>
                <a:gd name="connsiteX3" fmla="*/ 0 w 3654410"/>
                <a:gd name="connsiteY3" fmla="*/ 53468 h 53468"/>
                <a:gd name="connsiteX4" fmla="*/ 0 w 3654410"/>
                <a:gd name="connsiteY4" fmla="*/ 0 h 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4410" h="53468">
                  <a:moveTo>
                    <a:pt x="0" y="0"/>
                  </a:moveTo>
                  <a:lnTo>
                    <a:pt x="3589640" y="7620"/>
                  </a:lnTo>
                  <a:lnTo>
                    <a:pt x="3654410" y="53468"/>
                  </a:lnTo>
                  <a:lnTo>
                    <a:pt x="0" y="53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1"/>
            <p:cNvSpPr/>
            <p:nvPr/>
          </p:nvSpPr>
          <p:spPr>
            <a:xfrm>
              <a:off x="2645616" y="317808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187494" y="3729074"/>
              <a:ext cx="2476639" cy="1196616"/>
              <a:chOff x="1929174" y="3556354"/>
              <a:chExt cx="2476639" cy="119661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6" name="Oval 5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6" name="Oval 35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Flowchart: Terminator 37"/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/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9" name="Oval 8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0" name="Oval 39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Can 2"/>
            <p:cNvSpPr/>
            <p:nvPr/>
          </p:nvSpPr>
          <p:spPr>
            <a:xfrm>
              <a:off x="2092587" y="3591974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76423" y="3254289"/>
              <a:ext cx="804608" cy="445477"/>
            </a:xfrm>
            <a:prstGeom prst="rect">
              <a:avLst/>
            </a:pr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34755" y="317867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36006" y="3179156"/>
              <a:ext cx="949388" cy="85224"/>
            </a:xfrm>
            <a:custGeom>
              <a:avLst/>
              <a:gdLst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0 w 804608"/>
                <a:gd name="connsiteY3" fmla="*/ 424314 h 424314"/>
                <a:gd name="connsiteX4" fmla="*/ 0 w 804608"/>
                <a:gd name="connsiteY4" fmla="*/ 0 h 424314"/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179070 w 804608"/>
                <a:gd name="connsiteY3" fmla="*/ 115704 h 424314"/>
                <a:gd name="connsiteX4" fmla="*/ 0 w 804608"/>
                <a:gd name="connsiteY4" fmla="*/ 0 h 424314"/>
                <a:gd name="connsiteX0" fmla="*/ 0 w 957008"/>
                <a:gd name="connsiteY0" fmla="*/ 0 h 115704"/>
                <a:gd name="connsiteX1" fmla="*/ 804608 w 957008"/>
                <a:gd name="connsiteY1" fmla="*/ 0 h 115704"/>
                <a:gd name="connsiteX2" fmla="*/ 957008 w 957008"/>
                <a:gd name="connsiteY2" fmla="*/ 81414 h 115704"/>
                <a:gd name="connsiteX3" fmla="*/ 179070 w 957008"/>
                <a:gd name="connsiteY3" fmla="*/ 115704 h 115704"/>
                <a:gd name="connsiteX4" fmla="*/ 0 w 957008"/>
                <a:gd name="connsiteY4" fmla="*/ 0 h 11570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716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4859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1414"/>
                <a:gd name="connsiteX1" fmla="*/ 804608 w 957008"/>
                <a:gd name="connsiteY1" fmla="*/ 0 h 81414"/>
                <a:gd name="connsiteX2" fmla="*/ 957008 w 957008"/>
                <a:gd name="connsiteY2" fmla="*/ 81414 h 81414"/>
                <a:gd name="connsiteX3" fmla="*/ 148590 w 957008"/>
                <a:gd name="connsiteY3" fmla="*/ 81414 h 81414"/>
                <a:gd name="connsiteX4" fmla="*/ 0 w 957008"/>
                <a:gd name="connsiteY4" fmla="*/ 0 h 8141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7760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49388"/>
                <a:gd name="connsiteY0" fmla="*/ 0 h 85224"/>
                <a:gd name="connsiteX1" fmla="*/ 804608 w 949388"/>
                <a:gd name="connsiteY1" fmla="*/ 0 h 85224"/>
                <a:gd name="connsiteX2" fmla="*/ 949388 w 949388"/>
                <a:gd name="connsiteY2" fmla="*/ 81414 h 85224"/>
                <a:gd name="connsiteX3" fmla="*/ 133350 w 949388"/>
                <a:gd name="connsiteY3" fmla="*/ 85224 h 85224"/>
                <a:gd name="connsiteX4" fmla="*/ 0 w 949388"/>
                <a:gd name="connsiteY4" fmla="*/ 0 h 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88" h="85224">
                  <a:moveTo>
                    <a:pt x="0" y="0"/>
                  </a:moveTo>
                  <a:lnTo>
                    <a:pt x="804608" y="0"/>
                  </a:lnTo>
                  <a:lnTo>
                    <a:pt x="949388" y="81414"/>
                  </a:lnTo>
                  <a:lnTo>
                    <a:pt x="133350" y="8522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hord 118"/>
            <p:cNvSpPr/>
            <p:nvPr/>
          </p:nvSpPr>
          <p:spPr>
            <a:xfrm rot="5400000">
              <a:off x="1990464" y="2914007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 rot="19077775">
              <a:off x="2017147" y="2248095"/>
              <a:ext cx="2400300" cy="238192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/>
            <p:cNvSpPr/>
            <p:nvPr/>
          </p:nvSpPr>
          <p:spPr>
            <a:xfrm rot="5400000">
              <a:off x="2080800" y="2958170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664428" y="3363527"/>
              <a:ext cx="258266" cy="22844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1618708" y="3310522"/>
              <a:ext cx="303986" cy="50648"/>
            </a:xfrm>
            <a:custGeom>
              <a:avLst/>
              <a:gdLst>
                <a:gd name="connsiteX0" fmla="*/ 0 w 258266"/>
                <a:gd name="connsiteY0" fmla="*/ 0 h 228448"/>
                <a:gd name="connsiteX1" fmla="*/ 258266 w 258266"/>
                <a:gd name="connsiteY1" fmla="*/ 0 h 228448"/>
                <a:gd name="connsiteX2" fmla="*/ 258266 w 258266"/>
                <a:gd name="connsiteY2" fmla="*/ 228448 h 228448"/>
                <a:gd name="connsiteX3" fmla="*/ 0 w 258266"/>
                <a:gd name="connsiteY3" fmla="*/ 228448 h 228448"/>
                <a:gd name="connsiteX4" fmla="*/ 0 w 258266"/>
                <a:gd name="connsiteY4" fmla="*/ 0 h 228448"/>
                <a:gd name="connsiteX0" fmla="*/ 0 w 258266"/>
                <a:gd name="connsiteY0" fmla="*/ 0 h 228448"/>
                <a:gd name="connsiteX1" fmla="*/ 182066 w 258266"/>
                <a:gd name="connsiteY1" fmla="*/ 167640 h 228448"/>
                <a:gd name="connsiteX2" fmla="*/ 258266 w 258266"/>
                <a:gd name="connsiteY2" fmla="*/ 228448 h 228448"/>
                <a:gd name="connsiteX3" fmla="*/ 0 w 258266"/>
                <a:gd name="connsiteY3" fmla="*/ 228448 h 228448"/>
                <a:gd name="connsiteX4" fmla="*/ 0 w 258266"/>
                <a:gd name="connsiteY4" fmla="*/ 0 h 228448"/>
                <a:gd name="connsiteX0" fmla="*/ 0 w 270966"/>
                <a:gd name="connsiteY0" fmla="*/ 0 h 63348"/>
                <a:gd name="connsiteX1" fmla="*/ 194766 w 270966"/>
                <a:gd name="connsiteY1" fmla="*/ 2540 h 63348"/>
                <a:gd name="connsiteX2" fmla="*/ 270966 w 270966"/>
                <a:gd name="connsiteY2" fmla="*/ 63348 h 63348"/>
                <a:gd name="connsiteX3" fmla="*/ 12700 w 270966"/>
                <a:gd name="connsiteY3" fmla="*/ 63348 h 63348"/>
                <a:gd name="connsiteX4" fmla="*/ 0 w 270966"/>
                <a:gd name="connsiteY4" fmla="*/ 0 h 63348"/>
                <a:gd name="connsiteX0" fmla="*/ 0 w 288746"/>
                <a:gd name="connsiteY0" fmla="*/ 0 h 70968"/>
                <a:gd name="connsiteX1" fmla="*/ 212546 w 288746"/>
                <a:gd name="connsiteY1" fmla="*/ 10160 h 70968"/>
                <a:gd name="connsiteX2" fmla="*/ 288746 w 288746"/>
                <a:gd name="connsiteY2" fmla="*/ 70968 h 70968"/>
                <a:gd name="connsiteX3" fmla="*/ 30480 w 288746"/>
                <a:gd name="connsiteY3" fmla="*/ 70968 h 70968"/>
                <a:gd name="connsiteX4" fmla="*/ 0 w 288746"/>
                <a:gd name="connsiteY4" fmla="*/ 0 h 70968"/>
                <a:gd name="connsiteX0" fmla="*/ 0 w 303986"/>
                <a:gd name="connsiteY0" fmla="*/ 17780 h 60808"/>
                <a:gd name="connsiteX1" fmla="*/ 227786 w 303986"/>
                <a:gd name="connsiteY1" fmla="*/ 0 h 60808"/>
                <a:gd name="connsiteX2" fmla="*/ 303986 w 303986"/>
                <a:gd name="connsiteY2" fmla="*/ 60808 h 60808"/>
                <a:gd name="connsiteX3" fmla="*/ 45720 w 303986"/>
                <a:gd name="connsiteY3" fmla="*/ 60808 h 60808"/>
                <a:gd name="connsiteX4" fmla="*/ 0 w 303986"/>
                <a:gd name="connsiteY4" fmla="*/ 17780 h 60808"/>
                <a:gd name="connsiteX0" fmla="*/ 0 w 303986"/>
                <a:gd name="connsiteY0" fmla="*/ 7620 h 50648"/>
                <a:gd name="connsiteX1" fmla="*/ 227786 w 303986"/>
                <a:gd name="connsiteY1" fmla="*/ 0 h 50648"/>
                <a:gd name="connsiteX2" fmla="*/ 303986 w 303986"/>
                <a:gd name="connsiteY2" fmla="*/ 50648 h 50648"/>
                <a:gd name="connsiteX3" fmla="*/ 45720 w 303986"/>
                <a:gd name="connsiteY3" fmla="*/ 50648 h 50648"/>
                <a:gd name="connsiteX4" fmla="*/ 0 w 303986"/>
                <a:gd name="connsiteY4" fmla="*/ 7620 h 5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86" h="50648">
                  <a:moveTo>
                    <a:pt x="0" y="7620"/>
                  </a:moveTo>
                  <a:lnTo>
                    <a:pt x="227786" y="0"/>
                  </a:lnTo>
                  <a:lnTo>
                    <a:pt x="303986" y="50648"/>
                  </a:lnTo>
                  <a:lnTo>
                    <a:pt x="45720" y="50648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612455" y="3323070"/>
              <a:ext cx="57046" cy="266548"/>
            </a:xfrm>
            <a:custGeom>
              <a:avLst/>
              <a:gdLst>
                <a:gd name="connsiteX0" fmla="*/ 0 w 57046"/>
                <a:gd name="connsiteY0" fmla="*/ 0 h 228448"/>
                <a:gd name="connsiteX1" fmla="*/ 57046 w 57046"/>
                <a:gd name="connsiteY1" fmla="*/ 0 h 228448"/>
                <a:gd name="connsiteX2" fmla="*/ 57046 w 57046"/>
                <a:gd name="connsiteY2" fmla="*/ 228448 h 228448"/>
                <a:gd name="connsiteX3" fmla="*/ 0 w 57046"/>
                <a:gd name="connsiteY3" fmla="*/ 228448 h 228448"/>
                <a:gd name="connsiteX4" fmla="*/ 0 w 57046"/>
                <a:gd name="connsiteY4" fmla="*/ 0 h 228448"/>
                <a:gd name="connsiteX0" fmla="*/ 0 w 57046"/>
                <a:gd name="connsiteY0" fmla="*/ 0 h 266548"/>
                <a:gd name="connsiteX1" fmla="*/ 57046 w 57046"/>
                <a:gd name="connsiteY1" fmla="*/ 38100 h 266548"/>
                <a:gd name="connsiteX2" fmla="*/ 57046 w 57046"/>
                <a:gd name="connsiteY2" fmla="*/ 266548 h 266548"/>
                <a:gd name="connsiteX3" fmla="*/ 0 w 57046"/>
                <a:gd name="connsiteY3" fmla="*/ 266548 h 266548"/>
                <a:gd name="connsiteX4" fmla="*/ 0 w 57046"/>
                <a:gd name="connsiteY4" fmla="*/ 0 h 266548"/>
                <a:gd name="connsiteX0" fmla="*/ 9525 w 66571"/>
                <a:gd name="connsiteY0" fmla="*/ 0 h 266548"/>
                <a:gd name="connsiteX1" fmla="*/ 66571 w 66571"/>
                <a:gd name="connsiteY1" fmla="*/ 38100 h 266548"/>
                <a:gd name="connsiteX2" fmla="*/ 66571 w 66571"/>
                <a:gd name="connsiteY2" fmla="*/ 266548 h 266548"/>
                <a:gd name="connsiteX3" fmla="*/ 0 w 66571"/>
                <a:gd name="connsiteY3" fmla="*/ 224638 h 266548"/>
                <a:gd name="connsiteX4" fmla="*/ 9525 w 66571"/>
                <a:gd name="connsiteY4" fmla="*/ 0 h 266548"/>
                <a:gd name="connsiteX0" fmla="*/ 0 w 57046"/>
                <a:gd name="connsiteY0" fmla="*/ 0 h 266548"/>
                <a:gd name="connsiteX1" fmla="*/ 57046 w 57046"/>
                <a:gd name="connsiteY1" fmla="*/ 38100 h 266548"/>
                <a:gd name="connsiteX2" fmla="*/ 57046 w 57046"/>
                <a:gd name="connsiteY2" fmla="*/ 266548 h 266548"/>
                <a:gd name="connsiteX3" fmla="*/ 7620 w 57046"/>
                <a:gd name="connsiteY3" fmla="*/ 220828 h 266548"/>
                <a:gd name="connsiteX4" fmla="*/ 0 w 57046"/>
                <a:gd name="connsiteY4" fmla="*/ 0 h 266548"/>
                <a:gd name="connsiteX0" fmla="*/ 0 w 57046"/>
                <a:gd name="connsiteY0" fmla="*/ 0 h 266548"/>
                <a:gd name="connsiteX1" fmla="*/ 57046 w 57046"/>
                <a:gd name="connsiteY1" fmla="*/ 38100 h 266548"/>
                <a:gd name="connsiteX2" fmla="*/ 57046 w 57046"/>
                <a:gd name="connsiteY2" fmla="*/ 266548 h 266548"/>
                <a:gd name="connsiteX3" fmla="*/ 0 w 57046"/>
                <a:gd name="connsiteY3" fmla="*/ 218923 h 266548"/>
                <a:gd name="connsiteX4" fmla="*/ 0 w 57046"/>
                <a:gd name="connsiteY4" fmla="*/ 0 h 26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46" h="266548">
                  <a:moveTo>
                    <a:pt x="0" y="0"/>
                  </a:moveTo>
                  <a:lnTo>
                    <a:pt x="57046" y="38100"/>
                  </a:lnTo>
                  <a:lnTo>
                    <a:pt x="57046" y="266548"/>
                  </a:lnTo>
                  <a:lnTo>
                    <a:pt x="0" y="218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5695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FE04B663-907E-47C4-8320-E9BD8A3DA468}"/>
              </a:ext>
            </a:extLst>
          </p:cNvPr>
          <p:cNvGrpSpPr/>
          <p:nvPr/>
        </p:nvGrpSpPr>
        <p:grpSpPr>
          <a:xfrm>
            <a:off x="1118300" y="3434079"/>
            <a:ext cx="349929" cy="158974"/>
            <a:chOff x="2988644" y="2713368"/>
            <a:chExt cx="895351" cy="406762"/>
          </a:xfrm>
        </p:grpSpPr>
        <p:sp>
          <p:nvSpPr>
            <p:cNvPr id="85" name="Cylinder 84">
              <a:extLst>
                <a:ext uri="{FF2B5EF4-FFF2-40B4-BE49-F238E27FC236}">
                  <a16:creationId xmlns:a16="http://schemas.microsoft.com/office/drawing/2014/main" id="{84993AC3-8CB5-4D06-A76E-72F6C5BFEEB1}"/>
                </a:ext>
              </a:extLst>
            </p:cNvPr>
            <p:cNvSpPr/>
            <p:nvPr/>
          </p:nvSpPr>
          <p:spPr>
            <a:xfrm rot="5400000">
              <a:off x="2934210" y="2767802"/>
              <a:ext cx="406762" cy="297893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Cylinder 83">
              <a:extLst>
                <a:ext uri="{FF2B5EF4-FFF2-40B4-BE49-F238E27FC236}">
                  <a16:creationId xmlns:a16="http://schemas.microsoft.com/office/drawing/2014/main" id="{3BB9B50F-552E-4968-8AB5-FABEE1181D4B}"/>
                </a:ext>
              </a:extLst>
            </p:cNvPr>
            <p:cNvSpPr/>
            <p:nvPr/>
          </p:nvSpPr>
          <p:spPr>
            <a:xfrm rot="5400000">
              <a:off x="3434860" y="2581615"/>
              <a:ext cx="229858" cy="668413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E4F2C8-56F7-4E1B-BFC6-C81D8D2D6F20}"/>
              </a:ext>
            </a:extLst>
          </p:cNvPr>
          <p:cNvGrpSpPr/>
          <p:nvPr/>
        </p:nvGrpSpPr>
        <p:grpSpPr>
          <a:xfrm>
            <a:off x="1268716" y="1428048"/>
            <a:ext cx="2615279" cy="2536412"/>
            <a:chOff x="2543271" y="2814320"/>
            <a:chExt cx="2615279" cy="253641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809D564-C34C-4688-B8F1-81377F6DDD0D}"/>
                </a:ext>
              </a:extLst>
            </p:cNvPr>
            <p:cNvGrpSpPr/>
            <p:nvPr/>
          </p:nvGrpSpPr>
          <p:grpSpPr>
            <a:xfrm>
              <a:off x="2543271" y="3576127"/>
              <a:ext cx="1774605" cy="1774605"/>
              <a:chOff x="1006127" y="579928"/>
              <a:chExt cx="2265767" cy="226576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42FF4F6-57E0-4897-B64F-40262E77E1E9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65968CF-9976-4832-AD11-FBD2210F1A44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Cross 70">
                  <a:extLst>
                    <a:ext uri="{FF2B5EF4-FFF2-40B4-BE49-F238E27FC236}">
                      <a16:creationId xmlns:a16="http://schemas.microsoft.com/office/drawing/2014/main" id="{FDA5BEA8-9629-47B3-A727-F8341F584F59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Freeform 159">
                <a:extLst>
                  <a:ext uri="{FF2B5EF4-FFF2-40B4-BE49-F238E27FC236}">
                    <a16:creationId xmlns:a16="http://schemas.microsoft.com/office/drawing/2014/main" id="{E02FE9B0-FFCE-4E7D-A958-EC5D8715F8E4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F3FAB19-1672-404D-B050-8F18E2498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41" y="3453209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F741B13-3FD2-4DF6-BAED-67BE2965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2836586" y="2814320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99F1A9-D278-4E66-9911-594D03C99810}"/>
              </a:ext>
            </a:extLst>
          </p:cNvPr>
          <p:cNvGrpSpPr/>
          <p:nvPr/>
        </p:nvGrpSpPr>
        <p:grpSpPr>
          <a:xfrm>
            <a:off x="3071488" y="3434079"/>
            <a:ext cx="319447" cy="158974"/>
            <a:chOff x="3215581" y="2696697"/>
            <a:chExt cx="817359" cy="406762"/>
          </a:xfrm>
        </p:grpSpPr>
        <p:sp>
          <p:nvSpPr>
            <p:cNvPr id="72" name="Cylinder 71">
              <a:extLst>
                <a:ext uri="{FF2B5EF4-FFF2-40B4-BE49-F238E27FC236}">
                  <a16:creationId xmlns:a16="http://schemas.microsoft.com/office/drawing/2014/main" id="{C55C0D01-618C-4360-9AAC-9F0C15C6D0D0}"/>
                </a:ext>
              </a:extLst>
            </p:cNvPr>
            <p:cNvSpPr/>
            <p:nvPr/>
          </p:nvSpPr>
          <p:spPr>
            <a:xfrm rot="5400000">
              <a:off x="3434859" y="2581614"/>
              <a:ext cx="229857" cy="66841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Cylinder 72">
              <a:extLst>
                <a:ext uri="{FF2B5EF4-FFF2-40B4-BE49-F238E27FC236}">
                  <a16:creationId xmlns:a16="http://schemas.microsoft.com/office/drawing/2014/main" id="{43E4292B-F150-49C2-A09B-12A46D5A1A16}"/>
                </a:ext>
              </a:extLst>
            </p:cNvPr>
            <p:cNvSpPr/>
            <p:nvPr/>
          </p:nvSpPr>
          <p:spPr>
            <a:xfrm rot="5400000">
              <a:off x="3680613" y="2751131"/>
              <a:ext cx="406762" cy="297893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5" name="Cylinder 74">
            <a:extLst>
              <a:ext uri="{FF2B5EF4-FFF2-40B4-BE49-F238E27FC236}">
                <a16:creationId xmlns:a16="http://schemas.microsoft.com/office/drawing/2014/main" id="{82998C38-40B4-4E79-A8F6-B7283D04D181}"/>
              </a:ext>
            </a:extLst>
          </p:cNvPr>
          <p:cNvSpPr/>
          <p:nvPr/>
        </p:nvSpPr>
        <p:spPr>
          <a:xfrm rot="5400000">
            <a:off x="9373786" y="3888158"/>
            <a:ext cx="229857" cy="668414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B953AC9D-578F-4CA2-A4E4-CF56B9A2B982}"/>
              </a:ext>
            </a:extLst>
          </p:cNvPr>
          <p:cNvSpPr/>
          <p:nvPr/>
        </p:nvSpPr>
        <p:spPr>
          <a:xfrm rot="5400000">
            <a:off x="9619540" y="4057675"/>
            <a:ext cx="406762" cy="297893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A7FDD62-6D79-4849-A6CF-88335463A26D}"/>
              </a:ext>
            </a:extLst>
          </p:cNvPr>
          <p:cNvGrpSpPr/>
          <p:nvPr/>
        </p:nvGrpSpPr>
        <p:grpSpPr>
          <a:xfrm>
            <a:off x="3410854" y="3218786"/>
            <a:ext cx="319447" cy="158974"/>
            <a:chOff x="3215581" y="2696697"/>
            <a:chExt cx="817359" cy="406762"/>
          </a:xfrm>
        </p:grpSpPr>
        <p:sp>
          <p:nvSpPr>
            <p:cNvPr id="81" name="Cylinder 80">
              <a:extLst>
                <a:ext uri="{FF2B5EF4-FFF2-40B4-BE49-F238E27FC236}">
                  <a16:creationId xmlns:a16="http://schemas.microsoft.com/office/drawing/2014/main" id="{D481DA10-470F-432E-8940-05DAD3F14E44}"/>
                </a:ext>
              </a:extLst>
            </p:cNvPr>
            <p:cNvSpPr/>
            <p:nvPr/>
          </p:nvSpPr>
          <p:spPr>
            <a:xfrm rot="5400000">
              <a:off x="3434859" y="2581614"/>
              <a:ext cx="229857" cy="66841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Cylinder 81">
              <a:extLst>
                <a:ext uri="{FF2B5EF4-FFF2-40B4-BE49-F238E27FC236}">
                  <a16:creationId xmlns:a16="http://schemas.microsoft.com/office/drawing/2014/main" id="{CA912EE3-9827-4E9C-826E-D1F5753F1C6C}"/>
                </a:ext>
              </a:extLst>
            </p:cNvPr>
            <p:cNvSpPr/>
            <p:nvPr/>
          </p:nvSpPr>
          <p:spPr>
            <a:xfrm rot="5400000">
              <a:off x="3680613" y="2751131"/>
              <a:ext cx="406762" cy="297893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667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9DF3BAE-0385-4C98-A251-EC899CC8DA6F}"/>
              </a:ext>
            </a:extLst>
          </p:cNvPr>
          <p:cNvGrpSpPr/>
          <p:nvPr/>
        </p:nvGrpSpPr>
        <p:grpSpPr>
          <a:xfrm>
            <a:off x="2000428" y="1452382"/>
            <a:ext cx="3335829" cy="2960842"/>
            <a:chOff x="2000428" y="1452382"/>
            <a:chExt cx="3335829" cy="296084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9F108BC-0823-4AC9-92AF-09948FD7CCD6}"/>
                </a:ext>
              </a:extLst>
            </p:cNvPr>
            <p:cNvCxnSpPr/>
            <p:nvPr/>
          </p:nvCxnSpPr>
          <p:spPr>
            <a:xfrm>
              <a:off x="2629583" y="2306514"/>
              <a:ext cx="0" cy="158995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1C43A12-97F3-4569-8F79-3B7BF2A3A91A}"/>
                </a:ext>
              </a:extLst>
            </p:cNvPr>
            <p:cNvGrpSpPr/>
            <p:nvPr/>
          </p:nvGrpSpPr>
          <p:grpSpPr>
            <a:xfrm>
              <a:off x="2593924" y="3497555"/>
              <a:ext cx="349929" cy="158974"/>
              <a:chOff x="2988644" y="2713368"/>
              <a:chExt cx="895351" cy="406762"/>
            </a:xfrm>
          </p:grpSpPr>
          <p:sp>
            <p:nvSpPr>
              <p:cNvPr id="202" name="Cylinder 201">
                <a:extLst>
                  <a:ext uri="{FF2B5EF4-FFF2-40B4-BE49-F238E27FC236}">
                    <a16:creationId xmlns:a16="http://schemas.microsoft.com/office/drawing/2014/main" id="{1F025393-5AA7-4C91-8196-4B0260011810}"/>
                  </a:ext>
                </a:extLst>
              </p:cNvPr>
              <p:cNvSpPr/>
              <p:nvPr/>
            </p:nvSpPr>
            <p:spPr>
              <a:xfrm rot="5400000">
                <a:off x="2934210" y="2767802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Cylinder 202">
                <a:extLst>
                  <a:ext uri="{FF2B5EF4-FFF2-40B4-BE49-F238E27FC236}">
                    <a16:creationId xmlns:a16="http://schemas.microsoft.com/office/drawing/2014/main" id="{B040E597-4DF5-4F1E-8B2B-4137CCF5386B}"/>
                  </a:ext>
                </a:extLst>
              </p:cNvPr>
              <p:cNvSpPr/>
              <p:nvPr/>
            </p:nvSpPr>
            <p:spPr>
              <a:xfrm rot="5400000">
                <a:off x="3434860" y="2581615"/>
                <a:ext cx="229858" cy="66841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5A55C9-E68F-4C6C-8A58-A37E6E646BB8}"/>
                </a:ext>
              </a:extLst>
            </p:cNvPr>
            <p:cNvGrpSpPr/>
            <p:nvPr/>
          </p:nvGrpSpPr>
          <p:grpSpPr>
            <a:xfrm>
              <a:off x="2720978" y="2214189"/>
              <a:ext cx="1774605" cy="1774605"/>
              <a:chOff x="1006127" y="579928"/>
              <a:chExt cx="2265767" cy="226576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A0C089F-C88D-4ABE-AD33-C6115BFB7362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6C35037-6B06-46C4-990C-A893EEC797E4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ross 26">
                  <a:extLst>
                    <a:ext uri="{FF2B5EF4-FFF2-40B4-BE49-F238E27FC236}">
                      <a16:creationId xmlns:a16="http://schemas.microsoft.com/office/drawing/2014/main" id="{2D21EA28-57B6-4868-BC5D-AD3BDF047B79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Freeform 159">
                <a:extLst>
                  <a:ext uri="{FF2B5EF4-FFF2-40B4-BE49-F238E27FC236}">
                    <a16:creationId xmlns:a16="http://schemas.microsoft.com/office/drawing/2014/main" id="{C448A6A2-31DF-428F-8A74-9BDE19E7BB83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70DCF5-E143-4D5F-93BE-E60A37E0CACA}"/>
                </a:ext>
              </a:extLst>
            </p:cNvPr>
            <p:cNvCxnSpPr>
              <a:stCxn id="25" idx="7"/>
            </p:cNvCxnSpPr>
            <p:nvPr/>
          </p:nvCxnSpPr>
          <p:spPr>
            <a:xfrm flipH="1">
              <a:off x="2803739" y="3896469"/>
              <a:ext cx="1" cy="3499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E7AFF6-D5F3-492C-B70E-54E71CCFAE91}"/>
                </a:ext>
              </a:extLst>
            </p:cNvPr>
            <p:cNvCxnSpPr>
              <a:stCxn id="25" idx="6"/>
            </p:cNvCxnSpPr>
            <p:nvPr/>
          </p:nvCxnSpPr>
          <p:spPr>
            <a:xfrm flipH="1">
              <a:off x="4412504" y="3896469"/>
              <a:ext cx="318" cy="3254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F4F3C3-E383-4ABB-9BDC-58E940E29EAE}"/>
                </a:ext>
              </a:extLst>
            </p:cNvPr>
            <p:cNvCxnSpPr/>
            <p:nvPr/>
          </p:nvCxnSpPr>
          <p:spPr>
            <a:xfrm>
              <a:off x="2803739" y="4059178"/>
              <a:ext cx="160876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608FB0-D85E-49CF-A6E3-2629E39D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448" y="2091271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1A871E4-1D45-4DBB-839B-35452E2E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3014293" y="1452382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38D0A1-E624-4578-9AB7-C79DA7C12CF3}"/>
                </a:ext>
              </a:extLst>
            </p:cNvPr>
            <p:cNvCxnSpPr/>
            <p:nvPr/>
          </p:nvCxnSpPr>
          <p:spPr>
            <a:xfrm flipH="1">
              <a:off x="4978297" y="3537223"/>
              <a:ext cx="318" cy="3492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6A8F8D5-9193-4CB3-8419-4857B0B5D215}"/>
                </a:ext>
              </a:extLst>
            </p:cNvPr>
            <p:cNvCxnSpPr/>
            <p:nvPr/>
          </p:nvCxnSpPr>
          <p:spPr>
            <a:xfrm flipV="1">
              <a:off x="4412504" y="3675367"/>
              <a:ext cx="565793" cy="38381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AA8D7B-087E-471A-BBA0-D937301D3FE0}"/>
                </a:ext>
              </a:extLst>
            </p:cNvPr>
            <p:cNvCxnSpPr>
              <a:stCxn id="25" idx="7"/>
            </p:cNvCxnSpPr>
            <p:nvPr/>
          </p:nvCxnSpPr>
          <p:spPr>
            <a:xfrm flipH="1" flipV="1">
              <a:off x="2455427" y="3896469"/>
              <a:ext cx="34831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067EB9-BFA1-43D9-8488-5694A0DEC240}"/>
                </a:ext>
              </a:extLst>
            </p:cNvPr>
            <p:cNvCxnSpPr/>
            <p:nvPr/>
          </p:nvCxnSpPr>
          <p:spPr>
            <a:xfrm flipH="1" flipV="1">
              <a:off x="2455427" y="2306514"/>
              <a:ext cx="34831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281946-BC63-4FC6-8400-ECF5C275F046}"/>
                </a:ext>
              </a:extLst>
            </p:cNvPr>
            <p:cNvSpPr txBox="1"/>
            <p:nvPr/>
          </p:nvSpPr>
          <p:spPr>
            <a:xfrm>
              <a:off x="2000428" y="2896831"/>
              <a:ext cx="606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11A48E-48AB-4D7A-8870-E3EBC330B0F5}"/>
                </a:ext>
              </a:extLst>
            </p:cNvPr>
            <p:cNvSpPr txBox="1"/>
            <p:nvPr/>
          </p:nvSpPr>
          <p:spPr>
            <a:xfrm>
              <a:off x="3239404" y="3982337"/>
              <a:ext cx="5554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D9847F-BAB7-4DCD-9626-0622D81B1C8C}"/>
                </a:ext>
              </a:extLst>
            </p:cNvPr>
            <p:cNvSpPr txBox="1"/>
            <p:nvPr/>
          </p:nvSpPr>
          <p:spPr>
            <a:xfrm>
              <a:off x="4508748" y="3850316"/>
              <a:ext cx="555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D2A2A7A-34CF-4C93-860E-CBC2931D64B2}"/>
                </a:ext>
              </a:extLst>
            </p:cNvPr>
            <p:cNvGrpSpPr/>
            <p:nvPr/>
          </p:nvGrpSpPr>
          <p:grpSpPr>
            <a:xfrm flipH="1">
              <a:off x="2673699" y="3714712"/>
              <a:ext cx="544563" cy="263112"/>
              <a:chOff x="2055417" y="4356451"/>
              <a:chExt cx="2476639" cy="119661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9188A1C-F7F8-4582-B45F-5CCEE78E0D5A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266804B-5919-45D6-B349-A6BB91AB37EA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5E86692-14E7-43C4-8B7A-937C50603E14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AABF1F4-C235-4821-857D-7C7E30AA3637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7CABA4B5-0039-43F0-8F98-FDB3E64C6C9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25EFF529-AD9A-4D3F-8E1C-C8A425D7F99D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DF5735EB-9B13-48FA-BF29-F078A51F7AD0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46">
                <a:extLst>
                  <a:ext uri="{FF2B5EF4-FFF2-40B4-BE49-F238E27FC236}">
                    <a16:creationId xmlns:a16="http://schemas.microsoft.com/office/drawing/2014/main" id="{F998685C-16DE-4758-AAE5-736773766AFE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43">
                <a:extLst>
                  <a:ext uri="{FF2B5EF4-FFF2-40B4-BE49-F238E27FC236}">
                    <a16:creationId xmlns:a16="http://schemas.microsoft.com/office/drawing/2014/main" id="{F80EE673-8D06-4B94-9D89-F8EE465C2348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Terminator 92">
                <a:extLst>
                  <a:ext uri="{FF2B5EF4-FFF2-40B4-BE49-F238E27FC236}">
                    <a16:creationId xmlns:a16="http://schemas.microsoft.com/office/drawing/2014/main" id="{5414B7A8-19C8-4635-8C48-FEFDF15D8B2B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F251BD0-5E5C-4E68-8E9E-1BB91B52F76D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33A5E9D-9086-48ED-8521-E358405AEDA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AA7456C-318B-483F-B089-011E50B7103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0993D3F-B2EC-4D71-95D5-B4075C3BBED1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5519897-9AE5-406D-8DC1-6DF150259EE0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509DCDB-81B8-4077-9761-361C129A55D6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261FD8B-3C6E-4B0C-9AD2-F497DFDBB976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3023C74E-4FEF-4ACD-A5A6-99631E9F8CE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B98E2590-2245-4E7D-99F3-3BC80D4EFF57}"/>
                </a:ext>
              </a:extLst>
            </p:cNvPr>
            <p:cNvGrpSpPr/>
            <p:nvPr/>
          </p:nvGrpSpPr>
          <p:grpSpPr>
            <a:xfrm>
              <a:off x="4504099" y="3463689"/>
              <a:ext cx="319447" cy="158974"/>
              <a:chOff x="3215581" y="2696697"/>
              <a:chExt cx="817359" cy="406762"/>
            </a:xfrm>
          </p:grpSpPr>
          <p:sp>
            <p:nvSpPr>
              <p:cNvPr id="196" name="Cylinder 195">
                <a:extLst>
                  <a:ext uri="{FF2B5EF4-FFF2-40B4-BE49-F238E27FC236}">
                    <a16:creationId xmlns:a16="http://schemas.microsoft.com/office/drawing/2014/main" id="{E0FD7509-D70A-4C47-AA79-7686B5D4DA5A}"/>
                  </a:ext>
                </a:extLst>
              </p:cNvPr>
              <p:cNvSpPr/>
              <p:nvPr/>
            </p:nvSpPr>
            <p:spPr>
              <a:xfrm rot="5400000">
                <a:off x="3434859" y="2581614"/>
                <a:ext cx="229857" cy="668414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Cylinder 196">
                <a:extLst>
                  <a:ext uri="{FF2B5EF4-FFF2-40B4-BE49-F238E27FC236}">
                    <a16:creationId xmlns:a16="http://schemas.microsoft.com/office/drawing/2014/main" id="{A804A990-BDAA-43EC-8FCE-DD9F60AA286E}"/>
                  </a:ext>
                </a:extLst>
              </p:cNvPr>
              <p:cNvSpPr/>
              <p:nvPr/>
            </p:nvSpPr>
            <p:spPr>
              <a:xfrm rot="5400000">
                <a:off x="3680613" y="2751131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55FB1DB0-DBE9-4814-A026-A93037C3CC64}"/>
                </a:ext>
              </a:extLst>
            </p:cNvPr>
            <p:cNvGrpSpPr/>
            <p:nvPr/>
          </p:nvGrpSpPr>
          <p:grpSpPr>
            <a:xfrm>
              <a:off x="4843465" y="3248396"/>
              <a:ext cx="319447" cy="158974"/>
              <a:chOff x="3215581" y="2696697"/>
              <a:chExt cx="817359" cy="406762"/>
            </a:xfrm>
          </p:grpSpPr>
          <p:sp>
            <p:nvSpPr>
              <p:cNvPr id="199" name="Cylinder 198">
                <a:extLst>
                  <a:ext uri="{FF2B5EF4-FFF2-40B4-BE49-F238E27FC236}">
                    <a16:creationId xmlns:a16="http://schemas.microsoft.com/office/drawing/2014/main" id="{88027E36-7D0B-4D3E-86C3-D302E162AEF4}"/>
                  </a:ext>
                </a:extLst>
              </p:cNvPr>
              <p:cNvSpPr/>
              <p:nvPr/>
            </p:nvSpPr>
            <p:spPr>
              <a:xfrm rot="5400000">
                <a:off x="3434859" y="2581614"/>
                <a:ext cx="229857" cy="668414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Cylinder 199">
                <a:extLst>
                  <a:ext uri="{FF2B5EF4-FFF2-40B4-BE49-F238E27FC236}">
                    <a16:creationId xmlns:a16="http://schemas.microsoft.com/office/drawing/2014/main" id="{39F113E1-4B8A-4BEE-8AB0-BED44202A145}"/>
                  </a:ext>
                </a:extLst>
              </p:cNvPr>
              <p:cNvSpPr/>
              <p:nvPr/>
            </p:nvSpPr>
            <p:spPr>
              <a:xfrm rot="5400000">
                <a:off x="3680613" y="2751131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2EEA960-489A-4A00-A624-1EE179AA1A0C}"/>
              </a:ext>
            </a:extLst>
          </p:cNvPr>
          <p:cNvSpPr/>
          <p:nvPr/>
        </p:nvSpPr>
        <p:spPr>
          <a:xfrm rot="8086831" flipH="1">
            <a:off x="5031387" y="7006426"/>
            <a:ext cx="1317971" cy="640195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9435CAB-383B-4B84-8F67-3D207249D8D4}"/>
              </a:ext>
            </a:extLst>
          </p:cNvPr>
          <p:cNvSpPr/>
          <p:nvPr/>
        </p:nvSpPr>
        <p:spPr>
          <a:xfrm rot="2250115">
            <a:off x="6785611" y="6995830"/>
            <a:ext cx="1514015" cy="640195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5DE63B60-3BE5-40D4-AF30-0E61CE518532}"/>
              </a:ext>
            </a:extLst>
          </p:cNvPr>
          <p:cNvSpPr/>
          <p:nvPr/>
        </p:nvSpPr>
        <p:spPr>
          <a:xfrm>
            <a:off x="4542361" y="5576535"/>
            <a:ext cx="1459026" cy="1459026"/>
          </a:xfrm>
          <a:prstGeom prst="star10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517AA6A-48BE-4B2F-A81C-2F8B35D0A02D}"/>
              </a:ext>
            </a:extLst>
          </p:cNvPr>
          <p:cNvGrpSpPr/>
          <p:nvPr/>
        </p:nvGrpSpPr>
        <p:grpSpPr>
          <a:xfrm>
            <a:off x="6700348" y="-97472"/>
            <a:ext cx="5491652" cy="4378676"/>
            <a:chOff x="710188" y="2971586"/>
            <a:chExt cx="4724488" cy="3766991"/>
          </a:xfrm>
        </p:grpSpPr>
        <p:sp>
          <p:nvSpPr>
            <p:cNvPr id="134" name="Block Arc 133">
              <a:extLst>
                <a:ext uri="{FF2B5EF4-FFF2-40B4-BE49-F238E27FC236}">
                  <a16:creationId xmlns:a16="http://schemas.microsoft.com/office/drawing/2014/main" id="{B4E9AEF7-3E0D-4E19-8BF2-88393A3CAE14}"/>
                </a:ext>
              </a:extLst>
            </p:cNvPr>
            <p:cNvSpPr/>
            <p:nvPr/>
          </p:nvSpPr>
          <p:spPr>
            <a:xfrm rot="10800000">
              <a:off x="1996063" y="2971586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1CBB674-6AB4-4213-BAB7-12B5ADA36163}"/>
                </a:ext>
              </a:extLst>
            </p:cNvPr>
            <p:cNvSpPr/>
            <p:nvPr/>
          </p:nvSpPr>
          <p:spPr>
            <a:xfrm>
              <a:off x="3889851" y="5205775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9571C24-DD1F-4036-9F22-1FF6590A3963}"/>
                </a:ext>
              </a:extLst>
            </p:cNvPr>
            <p:cNvGrpSpPr/>
            <p:nvPr/>
          </p:nvGrpSpPr>
          <p:grpSpPr>
            <a:xfrm>
              <a:off x="1696620" y="5157739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12C285-F8CC-4989-80B8-058CEAD35218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FAF36868-BC3A-46F1-B9C2-70B9D464CA9A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2625EC0-E23A-4A04-8D19-D05D83951947}"/>
                </a:ext>
              </a:extLst>
            </p:cNvPr>
            <p:cNvGrpSpPr/>
            <p:nvPr/>
          </p:nvGrpSpPr>
          <p:grpSpPr>
            <a:xfrm>
              <a:off x="2697520" y="5123660"/>
              <a:ext cx="832338" cy="773722"/>
              <a:chOff x="3598985" y="4196862"/>
              <a:chExt cx="832338" cy="773722"/>
            </a:xfrm>
            <a:solidFill>
              <a:srgbClr val="D0CECE"/>
            </a:solidFill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9A204DD3-724B-4AD9-BC41-3D8BAA3B62FC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933ECEF-5A8A-4470-B125-5B23EA10854F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84DBC02-6C1C-4280-B821-0A40882F16F2}"/>
                </a:ext>
              </a:extLst>
            </p:cNvPr>
            <p:cNvGrpSpPr/>
            <p:nvPr/>
          </p:nvGrpSpPr>
          <p:grpSpPr>
            <a:xfrm rot="12551276" flipH="1">
              <a:off x="3229134" y="5116373"/>
              <a:ext cx="932287" cy="793872"/>
              <a:chOff x="3001979" y="3798448"/>
              <a:chExt cx="932287" cy="793872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E2998C2-97E8-4A6C-AB40-CF80464BA881}"/>
                  </a:ext>
                </a:extLst>
              </p:cNvPr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582DADA-850E-4649-94B2-A4AA1595E742}"/>
                  </a:ext>
                </a:extLst>
              </p:cNvPr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A66C04C0-0168-41B8-AA8C-9C90A087192E}"/>
                  </a:ext>
                </a:extLst>
              </p:cNvPr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ounded Rectangle 64">
                <a:extLst>
                  <a:ext uri="{FF2B5EF4-FFF2-40B4-BE49-F238E27FC236}">
                    <a16:creationId xmlns:a16="http://schemas.microsoft.com/office/drawing/2014/main" id="{40389161-A687-4A5E-B5C6-CCB56A04FEA2}"/>
                  </a:ext>
                </a:extLst>
              </p:cNvPr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Flowchart: Terminator 138">
              <a:extLst>
                <a:ext uri="{FF2B5EF4-FFF2-40B4-BE49-F238E27FC236}">
                  <a16:creationId xmlns:a16="http://schemas.microsoft.com/office/drawing/2014/main" id="{F7F7C326-0963-4C4F-8BFB-CD9B0365D9BC}"/>
                </a:ext>
              </a:extLst>
            </p:cNvPr>
            <p:cNvSpPr/>
            <p:nvPr/>
          </p:nvSpPr>
          <p:spPr>
            <a:xfrm rot="1778879">
              <a:off x="2895275" y="5489943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19F27AA-AA24-4A32-BC87-D59AB97DE61B}"/>
                </a:ext>
              </a:extLst>
            </p:cNvPr>
            <p:cNvSpPr/>
            <p:nvPr/>
          </p:nvSpPr>
          <p:spPr>
            <a:xfrm>
              <a:off x="1012323" y="5322065"/>
              <a:ext cx="426687" cy="4218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9C8EBAF-7625-42AC-8CB5-8BEDD151B18E}"/>
                </a:ext>
              </a:extLst>
            </p:cNvPr>
            <p:cNvGrpSpPr/>
            <p:nvPr/>
          </p:nvGrpSpPr>
          <p:grpSpPr>
            <a:xfrm rot="327644">
              <a:off x="1208220" y="4313722"/>
              <a:ext cx="1283715" cy="1489210"/>
              <a:chOff x="3310035" y="2094216"/>
              <a:chExt cx="1283715" cy="1489210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C2C3269-6AD0-4FE4-8256-72E82C629422}"/>
                  </a:ext>
                </a:extLst>
              </p:cNvPr>
              <p:cNvSpPr/>
              <p:nvPr/>
            </p:nvSpPr>
            <p:spPr>
              <a:xfrm rot="8047878" flipH="1">
                <a:off x="4307798" y="2094864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125391D-7166-47DF-8BF9-FE984DC5911C}"/>
                  </a:ext>
                </a:extLst>
              </p:cNvPr>
              <p:cNvSpPr/>
              <p:nvPr/>
            </p:nvSpPr>
            <p:spPr>
              <a:xfrm rot="7759187" flipH="1">
                <a:off x="3207999" y="2666996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A44E330-0992-4FF5-ABB3-22FA19885E34}"/>
                  </a:ext>
                </a:extLst>
              </p:cNvPr>
              <p:cNvSpPr/>
              <p:nvPr/>
            </p:nvSpPr>
            <p:spPr>
              <a:xfrm rot="8047878" flipH="1">
                <a:off x="3371086" y="3237547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31">
                <a:extLst>
                  <a:ext uri="{FF2B5EF4-FFF2-40B4-BE49-F238E27FC236}">
                    <a16:creationId xmlns:a16="http://schemas.microsoft.com/office/drawing/2014/main" id="{A4A5A3BE-6E25-4087-9F8B-DE1C57F534B3}"/>
                  </a:ext>
                </a:extLst>
              </p:cNvPr>
              <p:cNvSpPr/>
              <p:nvPr/>
            </p:nvSpPr>
            <p:spPr>
              <a:xfrm rot="7774539" flipH="1">
                <a:off x="4355476" y="2125708"/>
                <a:ext cx="96069" cy="321611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Freeform 46">
              <a:extLst>
                <a:ext uri="{FF2B5EF4-FFF2-40B4-BE49-F238E27FC236}">
                  <a16:creationId xmlns:a16="http://schemas.microsoft.com/office/drawing/2014/main" id="{08A666FA-391F-4415-8439-4AA3DCC0EACC}"/>
                </a:ext>
              </a:extLst>
            </p:cNvPr>
            <p:cNvSpPr/>
            <p:nvPr/>
          </p:nvSpPr>
          <p:spPr>
            <a:xfrm rot="2060467">
              <a:off x="2282331" y="5137293"/>
              <a:ext cx="1053564" cy="746091"/>
            </a:xfrm>
            <a:custGeom>
              <a:avLst/>
              <a:gdLst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46125 w 1053564"/>
                <a:gd name="connsiteY5" fmla="*/ 5599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396617 h 723429"/>
                <a:gd name="connsiteX1" fmla="*/ 591885 w 1053564"/>
                <a:gd name="connsiteY1" fmla="*/ 10962 h 723429"/>
                <a:gd name="connsiteX2" fmla="*/ 638974 w 1053564"/>
                <a:gd name="connsiteY2" fmla="*/ 1090 h 723429"/>
                <a:gd name="connsiteX3" fmla="*/ 639688 w 1053564"/>
                <a:gd name="connsiteY3" fmla="*/ 1556 h 723429"/>
                <a:gd name="connsiteX4" fmla="*/ 836364 w 1053564"/>
                <a:gd name="connsiteY4" fmla="*/ 1556 h 723429"/>
                <a:gd name="connsiteX5" fmla="*/ 881510 w 1053564"/>
                <a:gd name="connsiteY5" fmla="*/ 50638 h 723429"/>
                <a:gd name="connsiteX6" fmla="*/ 860478 w 1053564"/>
                <a:gd name="connsiteY6" fmla="*/ 5511 h 723429"/>
                <a:gd name="connsiteX7" fmla="*/ 900756 w 1053564"/>
                <a:gd name="connsiteY7" fmla="*/ 31827 h 723429"/>
                <a:gd name="connsiteX8" fmla="*/ 1042601 w 1053564"/>
                <a:gd name="connsiteY8" fmla="*/ 239443 h 723429"/>
                <a:gd name="connsiteX9" fmla="*/ 1026157 w 1053564"/>
                <a:gd name="connsiteY9" fmla="*/ 326811 h 723429"/>
                <a:gd name="connsiteX10" fmla="*/ 461679 w 1053564"/>
                <a:gd name="connsiteY10" fmla="*/ 712466 h 723429"/>
                <a:gd name="connsiteX11" fmla="*/ 374312 w 1053564"/>
                <a:gd name="connsiteY11" fmla="*/ 696022 h 723429"/>
                <a:gd name="connsiteX12" fmla="*/ 337225 w 1053564"/>
                <a:gd name="connsiteY12" fmla="*/ 641740 h 723429"/>
                <a:gd name="connsiteX13" fmla="*/ 240176 w 1053564"/>
                <a:gd name="connsiteY13" fmla="*/ 708045 h 723429"/>
                <a:gd name="connsiteX14" fmla="*/ 152808 w 1053564"/>
                <a:gd name="connsiteY14" fmla="*/ 691601 h 723429"/>
                <a:gd name="connsiteX15" fmla="*/ 10963 w 1053564"/>
                <a:gd name="connsiteY15" fmla="*/ 483985 h 723429"/>
                <a:gd name="connsiteX16" fmla="*/ 27407 w 1053564"/>
                <a:gd name="connsiteY16" fmla="*/ 396617 h 723429"/>
                <a:gd name="connsiteX0" fmla="*/ 27407 w 1053564"/>
                <a:gd name="connsiteY0" fmla="*/ 414903 h 741715"/>
                <a:gd name="connsiteX1" fmla="*/ 591885 w 1053564"/>
                <a:gd name="connsiteY1" fmla="*/ 29248 h 741715"/>
                <a:gd name="connsiteX2" fmla="*/ 638974 w 1053564"/>
                <a:gd name="connsiteY2" fmla="*/ 19376 h 741715"/>
                <a:gd name="connsiteX3" fmla="*/ 639688 w 1053564"/>
                <a:gd name="connsiteY3" fmla="*/ 19842 h 741715"/>
                <a:gd name="connsiteX4" fmla="*/ 862030 w 1053564"/>
                <a:gd name="connsiteY4" fmla="*/ 0 h 741715"/>
                <a:gd name="connsiteX5" fmla="*/ 881510 w 1053564"/>
                <a:gd name="connsiteY5" fmla="*/ 68924 h 741715"/>
                <a:gd name="connsiteX6" fmla="*/ 860478 w 1053564"/>
                <a:gd name="connsiteY6" fmla="*/ 23797 h 741715"/>
                <a:gd name="connsiteX7" fmla="*/ 900756 w 1053564"/>
                <a:gd name="connsiteY7" fmla="*/ 50113 h 741715"/>
                <a:gd name="connsiteX8" fmla="*/ 1042601 w 1053564"/>
                <a:gd name="connsiteY8" fmla="*/ 257729 h 741715"/>
                <a:gd name="connsiteX9" fmla="*/ 1026157 w 1053564"/>
                <a:gd name="connsiteY9" fmla="*/ 345097 h 741715"/>
                <a:gd name="connsiteX10" fmla="*/ 461679 w 1053564"/>
                <a:gd name="connsiteY10" fmla="*/ 730752 h 741715"/>
                <a:gd name="connsiteX11" fmla="*/ 374312 w 1053564"/>
                <a:gd name="connsiteY11" fmla="*/ 714308 h 741715"/>
                <a:gd name="connsiteX12" fmla="*/ 337225 w 1053564"/>
                <a:gd name="connsiteY12" fmla="*/ 660026 h 741715"/>
                <a:gd name="connsiteX13" fmla="*/ 240176 w 1053564"/>
                <a:gd name="connsiteY13" fmla="*/ 726331 h 741715"/>
                <a:gd name="connsiteX14" fmla="*/ 152808 w 1053564"/>
                <a:gd name="connsiteY14" fmla="*/ 709887 h 741715"/>
                <a:gd name="connsiteX15" fmla="*/ 10963 w 1053564"/>
                <a:gd name="connsiteY15" fmla="*/ 502271 h 741715"/>
                <a:gd name="connsiteX16" fmla="*/ 27407 w 1053564"/>
                <a:gd name="connsiteY16" fmla="*/ 414903 h 741715"/>
                <a:gd name="connsiteX0" fmla="*/ 27407 w 1053564"/>
                <a:gd name="connsiteY0" fmla="*/ 419279 h 746091"/>
                <a:gd name="connsiteX1" fmla="*/ 591885 w 1053564"/>
                <a:gd name="connsiteY1" fmla="*/ 33624 h 746091"/>
                <a:gd name="connsiteX2" fmla="*/ 638974 w 1053564"/>
                <a:gd name="connsiteY2" fmla="*/ 23752 h 746091"/>
                <a:gd name="connsiteX3" fmla="*/ 639688 w 1053564"/>
                <a:gd name="connsiteY3" fmla="*/ 24218 h 746091"/>
                <a:gd name="connsiteX4" fmla="*/ 875190 w 1053564"/>
                <a:gd name="connsiteY4" fmla="*/ 0 h 746091"/>
                <a:gd name="connsiteX5" fmla="*/ 881510 w 1053564"/>
                <a:gd name="connsiteY5" fmla="*/ 73300 h 746091"/>
                <a:gd name="connsiteX6" fmla="*/ 860478 w 1053564"/>
                <a:gd name="connsiteY6" fmla="*/ 28173 h 746091"/>
                <a:gd name="connsiteX7" fmla="*/ 900756 w 1053564"/>
                <a:gd name="connsiteY7" fmla="*/ 54489 h 746091"/>
                <a:gd name="connsiteX8" fmla="*/ 1042601 w 1053564"/>
                <a:gd name="connsiteY8" fmla="*/ 262105 h 746091"/>
                <a:gd name="connsiteX9" fmla="*/ 1026157 w 1053564"/>
                <a:gd name="connsiteY9" fmla="*/ 349473 h 746091"/>
                <a:gd name="connsiteX10" fmla="*/ 461679 w 1053564"/>
                <a:gd name="connsiteY10" fmla="*/ 735128 h 746091"/>
                <a:gd name="connsiteX11" fmla="*/ 374312 w 1053564"/>
                <a:gd name="connsiteY11" fmla="*/ 718684 h 746091"/>
                <a:gd name="connsiteX12" fmla="*/ 337225 w 1053564"/>
                <a:gd name="connsiteY12" fmla="*/ 664402 h 746091"/>
                <a:gd name="connsiteX13" fmla="*/ 240176 w 1053564"/>
                <a:gd name="connsiteY13" fmla="*/ 730707 h 746091"/>
                <a:gd name="connsiteX14" fmla="*/ 152808 w 1053564"/>
                <a:gd name="connsiteY14" fmla="*/ 714263 h 746091"/>
                <a:gd name="connsiteX15" fmla="*/ 10963 w 1053564"/>
                <a:gd name="connsiteY15" fmla="*/ 506647 h 746091"/>
                <a:gd name="connsiteX16" fmla="*/ 27407 w 1053564"/>
                <a:gd name="connsiteY16" fmla="*/ 419279 h 74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564" h="746091">
                  <a:moveTo>
                    <a:pt x="27407" y="419279"/>
                  </a:moveTo>
                  <a:lnTo>
                    <a:pt x="591885" y="33624"/>
                  </a:lnTo>
                  <a:cubicBezTo>
                    <a:pt x="606218" y="23832"/>
                    <a:pt x="623164" y="20776"/>
                    <a:pt x="638974" y="23752"/>
                  </a:cubicBezTo>
                  <a:lnTo>
                    <a:pt x="639688" y="24218"/>
                  </a:lnTo>
                  <a:lnTo>
                    <a:pt x="875190" y="0"/>
                  </a:lnTo>
                  <a:lnTo>
                    <a:pt x="881510" y="73300"/>
                  </a:lnTo>
                  <a:cubicBezTo>
                    <a:pt x="886294" y="73271"/>
                    <a:pt x="855694" y="28202"/>
                    <a:pt x="860478" y="28173"/>
                  </a:cubicBezTo>
                  <a:cubicBezTo>
                    <a:pt x="876288" y="31149"/>
                    <a:pt x="890963" y="40156"/>
                    <a:pt x="900756" y="54489"/>
                  </a:cubicBezTo>
                  <a:lnTo>
                    <a:pt x="1042601" y="262105"/>
                  </a:lnTo>
                  <a:cubicBezTo>
                    <a:pt x="1062186" y="290772"/>
                    <a:pt x="1054824" y="329888"/>
                    <a:pt x="1026157" y="349473"/>
                  </a:cubicBezTo>
                  <a:lnTo>
                    <a:pt x="461679" y="735128"/>
                  </a:lnTo>
                  <a:cubicBezTo>
                    <a:pt x="433013" y="754713"/>
                    <a:pt x="393897" y="747351"/>
                    <a:pt x="374312" y="718684"/>
                  </a:cubicBezTo>
                  <a:lnTo>
                    <a:pt x="337225" y="664402"/>
                  </a:lnTo>
                  <a:lnTo>
                    <a:pt x="240176" y="730707"/>
                  </a:lnTo>
                  <a:cubicBezTo>
                    <a:pt x="211509" y="750292"/>
                    <a:pt x="172393" y="742930"/>
                    <a:pt x="152808" y="714263"/>
                  </a:cubicBezTo>
                  <a:lnTo>
                    <a:pt x="10963" y="506647"/>
                  </a:lnTo>
                  <a:cubicBezTo>
                    <a:pt x="-8622" y="477980"/>
                    <a:pt x="-1260" y="438864"/>
                    <a:pt x="27407" y="4192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43">
              <a:extLst>
                <a:ext uri="{FF2B5EF4-FFF2-40B4-BE49-F238E27FC236}">
                  <a16:creationId xmlns:a16="http://schemas.microsoft.com/office/drawing/2014/main" id="{37738A98-3F5A-4CEE-B91B-EFA5362B5285}"/>
                </a:ext>
              </a:extLst>
            </p:cNvPr>
            <p:cNvSpPr/>
            <p:nvPr/>
          </p:nvSpPr>
          <p:spPr>
            <a:xfrm>
              <a:off x="2523350" y="5383835"/>
              <a:ext cx="809367" cy="377171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Terminator 143">
              <a:extLst>
                <a:ext uri="{FF2B5EF4-FFF2-40B4-BE49-F238E27FC236}">
                  <a16:creationId xmlns:a16="http://schemas.microsoft.com/office/drawing/2014/main" id="{B5B4EE7C-9743-4AB5-A5D5-70E63DCD1990}"/>
                </a:ext>
              </a:extLst>
            </p:cNvPr>
            <p:cNvSpPr/>
            <p:nvPr/>
          </p:nvSpPr>
          <p:spPr>
            <a:xfrm rot="1778879">
              <a:off x="1894375" y="5524022"/>
              <a:ext cx="1184761" cy="474075"/>
            </a:xfrm>
            <a:prstGeom prst="flowChartTerminator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AFE12A1-D8AF-417E-9E13-872D315777C3}"/>
                </a:ext>
              </a:extLst>
            </p:cNvPr>
            <p:cNvGrpSpPr/>
            <p:nvPr/>
          </p:nvGrpSpPr>
          <p:grpSpPr>
            <a:xfrm rot="19758248">
              <a:off x="1216210" y="5203843"/>
              <a:ext cx="932287" cy="793872"/>
              <a:chOff x="3001979" y="3798448"/>
              <a:chExt cx="932287" cy="79387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166C5F5-0C3A-4230-9033-2543DAF1E101}"/>
                  </a:ext>
                </a:extLst>
              </p:cNvPr>
              <p:cNvSpPr/>
              <p:nvPr/>
            </p:nvSpPr>
            <p:spPr>
              <a:xfrm rot="1655909">
                <a:off x="3709364" y="4245317"/>
                <a:ext cx="224902" cy="347003"/>
              </a:xfrm>
              <a:prstGeom prst="ellips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07C51B6-ABDD-4A34-9B37-A27010595076}"/>
                  </a:ext>
                </a:extLst>
              </p:cNvPr>
              <p:cNvSpPr/>
              <p:nvPr/>
            </p:nvSpPr>
            <p:spPr>
              <a:xfrm rot="1944600">
                <a:off x="3045202" y="4022466"/>
                <a:ext cx="839971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4E7F4D8-B186-4915-AB8E-38D57172505A}"/>
                  </a:ext>
                </a:extLst>
              </p:cNvPr>
              <p:cNvSpPr/>
              <p:nvPr/>
            </p:nvSpPr>
            <p:spPr>
              <a:xfrm rot="1655909">
                <a:off x="3001979" y="3798448"/>
                <a:ext cx="224902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ed Rectangle 16">
                <a:extLst>
                  <a:ext uri="{FF2B5EF4-FFF2-40B4-BE49-F238E27FC236}">
                    <a16:creationId xmlns:a16="http://schemas.microsoft.com/office/drawing/2014/main" id="{E9D2804E-7907-44A9-A8AC-495DD8E59C42}"/>
                  </a:ext>
                </a:extLst>
              </p:cNvPr>
              <p:cNvSpPr/>
              <p:nvPr/>
            </p:nvSpPr>
            <p:spPr>
              <a:xfrm rot="1929248">
                <a:off x="3744671" y="4234146"/>
                <a:ext cx="96069" cy="333770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9CC21B7-A7C0-4531-B43C-48C271C2B27D}"/>
                </a:ext>
              </a:extLst>
            </p:cNvPr>
            <p:cNvSpPr/>
            <p:nvPr/>
          </p:nvSpPr>
          <p:spPr>
            <a:xfrm>
              <a:off x="1066982" y="5367201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76C1281-A637-4BAA-9821-E8219A66E341}"/>
                </a:ext>
              </a:extLst>
            </p:cNvPr>
            <p:cNvGrpSpPr/>
            <p:nvPr/>
          </p:nvGrpSpPr>
          <p:grpSpPr>
            <a:xfrm>
              <a:off x="2173553" y="5391809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4B3239E-13F9-48CB-9DA8-2203D301C7EB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rgbClr val="AFABAB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F2B4C8B-7DEB-4C97-9474-5C90C6B9D7CA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6E74D43-94C4-4F0F-B5A9-C0F27D461F99}"/>
                </a:ext>
              </a:extLst>
            </p:cNvPr>
            <p:cNvCxnSpPr/>
            <p:nvPr/>
          </p:nvCxnSpPr>
          <p:spPr>
            <a:xfrm>
              <a:off x="2306224" y="5317637"/>
              <a:ext cx="180531" cy="87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6A4BFBD-5F96-4EEA-820F-8023F7695BBF}"/>
                </a:ext>
              </a:extLst>
            </p:cNvPr>
            <p:cNvCxnSpPr/>
            <p:nvPr/>
          </p:nvCxnSpPr>
          <p:spPr>
            <a:xfrm>
              <a:off x="2361839" y="5267285"/>
              <a:ext cx="247421" cy="1159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5EEE4F4-4329-4491-9C2D-06ECB4610C0F}"/>
                </a:ext>
              </a:extLst>
            </p:cNvPr>
            <p:cNvGrpSpPr/>
            <p:nvPr/>
          </p:nvGrpSpPr>
          <p:grpSpPr>
            <a:xfrm rot="10009302" flipH="1">
              <a:off x="2880156" y="4209325"/>
              <a:ext cx="1302043" cy="1489210"/>
              <a:chOff x="5746402" y="2578481"/>
              <a:chExt cx="1302043" cy="1489210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4FC7C13-9372-47F7-8382-DA40F3C3C420}"/>
                  </a:ext>
                </a:extLst>
              </p:cNvPr>
              <p:cNvSpPr/>
              <p:nvPr/>
            </p:nvSpPr>
            <p:spPr>
              <a:xfrm rot="7759187" flipH="1">
                <a:off x="5657063" y="3151261"/>
                <a:ext cx="1489210" cy="343650"/>
              </a:xfrm>
              <a:prstGeom prst="rect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8F315AAA-1CD2-4AD9-BF12-007A9E2D684D}"/>
                  </a:ext>
                </a:extLst>
              </p:cNvPr>
              <p:cNvSpPr/>
              <p:nvPr/>
            </p:nvSpPr>
            <p:spPr>
              <a:xfrm rot="8047878" flipH="1">
                <a:off x="5825688" y="373489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70122AFD-4031-4961-81CF-755E52313DB9}"/>
                  </a:ext>
                </a:extLst>
              </p:cNvPr>
              <p:cNvSpPr/>
              <p:nvPr/>
            </p:nvSpPr>
            <p:spPr>
              <a:xfrm rot="8047878" flipH="1">
                <a:off x="6780728" y="2576659"/>
                <a:ext cx="188431" cy="34700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57">
                <a:extLst>
                  <a:ext uri="{FF2B5EF4-FFF2-40B4-BE49-F238E27FC236}">
                    <a16:creationId xmlns:a16="http://schemas.microsoft.com/office/drawing/2014/main" id="{626E865B-8B16-4198-A4B4-8812359EACFE}"/>
                  </a:ext>
                </a:extLst>
              </p:cNvPr>
              <p:cNvSpPr/>
              <p:nvPr/>
            </p:nvSpPr>
            <p:spPr>
              <a:xfrm rot="7774539" flipH="1">
                <a:off x="6786556" y="2629767"/>
                <a:ext cx="127564" cy="317225"/>
              </a:xfrm>
              <a:prstGeom prst="roundRect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FB4C5C62-8D03-4AF6-BA91-A6321BE7E20E}"/>
                </a:ext>
              </a:extLst>
            </p:cNvPr>
            <p:cNvSpPr/>
            <p:nvPr/>
          </p:nvSpPr>
          <p:spPr>
            <a:xfrm>
              <a:off x="3963839" y="5252787"/>
              <a:ext cx="451419" cy="451419"/>
            </a:xfrm>
            <a:prstGeom prst="ellipse">
              <a:avLst/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Block Arc 151">
              <a:extLst>
                <a:ext uri="{FF2B5EF4-FFF2-40B4-BE49-F238E27FC236}">
                  <a16:creationId xmlns:a16="http://schemas.microsoft.com/office/drawing/2014/main" id="{BC1A3104-18CB-417A-B237-E0EDCCE50FB5}"/>
                </a:ext>
              </a:extLst>
            </p:cNvPr>
            <p:cNvSpPr/>
            <p:nvPr/>
          </p:nvSpPr>
          <p:spPr>
            <a:xfrm rot="10800000">
              <a:off x="2095011" y="3008100"/>
              <a:ext cx="1205018" cy="1685730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Rectangle 70">
              <a:extLst>
                <a:ext uri="{FF2B5EF4-FFF2-40B4-BE49-F238E27FC236}">
                  <a16:creationId xmlns:a16="http://schemas.microsoft.com/office/drawing/2014/main" id="{E0206087-4E86-4D66-96BA-0A43784C013A}"/>
                </a:ext>
              </a:extLst>
            </p:cNvPr>
            <p:cNvSpPr/>
            <p:nvPr/>
          </p:nvSpPr>
          <p:spPr>
            <a:xfrm>
              <a:off x="1991932" y="3810828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70">
              <a:extLst>
                <a:ext uri="{FF2B5EF4-FFF2-40B4-BE49-F238E27FC236}">
                  <a16:creationId xmlns:a16="http://schemas.microsoft.com/office/drawing/2014/main" id="{FB57BEAE-EECD-4D9F-886F-ED2D357713B9}"/>
                </a:ext>
              </a:extLst>
            </p:cNvPr>
            <p:cNvSpPr/>
            <p:nvPr/>
          </p:nvSpPr>
          <p:spPr>
            <a:xfrm>
              <a:off x="2892206" y="3815079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B2392B1-7E84-42C7-B3C7-67A8ECCA86AF}"/>
                </a:ext>
              </a:extLst>
            </p:cNvPr>
            <p:cNvGrpSpPr/>
            <p:nvPr/>
          </p:nvGrpSpPr>
          <p:grpSpPr>
            <a:xfrm>
              <a:off x="3174453" y="5357729"/>
              <a:ext cx="998806" cy="928467"/>
              <a:chOff x="3598985" y="4196862"/>
              <a:chExt cx="832338" cy="773722"/>
            </a:xfrm>
            <a:solidFill>
              <a:schemeClr val="bg2">
                <a:lumMod val="90000"/>
              </a:schemeClr>
            </a:solidFill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BBFA150-5413-4B75-864C-5F1A268C5CEE}"/>
                  </a:ext>
                </a:extLst>
              </p:cNvPr>
              <p:cNvSpPr/>
              <p:nvPr/>
            </p:nvSpPr>
            <p:spPr>
              <a:xfrm>
                <a:off x="3598985" y="4196862"/>
                <a:ext cx="715107" cy="71510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5A0E82C-BC1E-4F12-B0AB-B4BA953ADE86}"/>
                  </a:ext>
                </a:extLst>
              </p:cNvPr>
              <p:cNvSpPr/>
              <p:nvPr/>
            </p:nvSpPr>
            <p:spPr>
              <a:xfrm>
                <a:off x="3716216" y="4255477"/>
                <a:ext cx="715107" cy="715107"/>
              </a:xfrm>
              <a:prstGeom prst="ellipse">
                <a:avLst/>
              </a:prstGeom>
              <a:solidFill>
                <a:srgbClr val="D0CECE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16FDEB-C1EA-46FD-8E73-D389AC2B05DB}"/>
                </a:ext>
              </a:extLst>
            </p:cNvPr>
            <p:cNvGrpSpPr/>
            <p:nvPr/>
          </p:nvGrpSpPr>
          <p:grpSpPr>
            <a:xfrm>
              <a:off x="1170128" y="5745504"/>
              <a:ext cx="1060084" cy="605512"/>
              <a:chOff x="7599069" y="2846126"/>
              <a:chExt cx="1706069" cy="605512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57BC8780-5280-44B9-AC59-EC8830045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7954" y="3067442"/>
                <a:ext cx="1475332" cy="1972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1BB3E115-8049-472F-80CA-ACFC5C64EA7C}"/>
                  </a:ext>
                </a:extLst>
              </p:cNvPr>
              <p:cNvSpPr txBox="1"/>
              <p:nvPr/>
            </p:nvSpPr>
            <p:spPr>
              <a:xfrm>
                <a:off x="7599069" y="3020751"/>
                <a:ext cx="17060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>
                    <a:solidFill>
                      <a:srgbClr val="FF000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0.175m</a:t>
                </a:r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958F55C7-9C3B-40A5-B533-1C5F4F2DF092}"/>
                  </a:ext>
                </a:extLst>
              </p:cNvPr>
              <p:cNvCxnSpPr/>
              <p:nvPr/>
            </p:nvCxnSpPr>
            <p:spPr>
              <a:xfrm flipV="1">
                <a:off x="7747954" y="2846126"/>
                <a:ext cx="0" cy="2890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D502F0E-8524-4A4C-8724-6CFA8FC3C910}"/>
                  </a:ext>
                </a:extLst>
              </p:cNvPr>
              <p:cNvCxnSpPr/>
              <p:nvPr/>
            </p:nvCxnSpPr>
            <p:spPr>
              <a:xfrm flipV="1">
                <a:off x="9222435" y="2868206"/>
                <a:ext cx="0" cy="2890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76711127-ED6F-4902-90B9-05899297758F}"/>
                </a:ext>
              </a:extLst>
            </p:cNvPr>
            <p:cNvCxnSpPr>
              <a:cxnSpLocks/>
            </p:cNvCxnSpPr>
            <p:nvPr/>
          </p:nvCxnSpPr>
          <p:spPr>
            <a:xfrm rot="8108136">
              <a:off x="794337" y="4792427"/>
              <a:ext cx="1599630" cy="1972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00F4FAE-60FC-4AA8-9331-D3E9CA0995C3}"/>
                </a:ext>
              </a:extLst>
            </p:cNvPr>
            <p:cNvSpPr txBox="1"/>
            <p:nvPr/>
          </p:nvSpPr>
          <p:spPr>
            <a:xfrm rot="18900000">
              <a:off x="710188" y="4412191"/>
              <a:ext cx="15008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0.375m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2F78F8D-0313-462D-B77C-56ECB540CEFD}"/>
                </a:ext>
              </a:extLst>
            </p:cNvPr>
            <p:cNvCxnSpPr/>
            <p:nvPr/>
          </p:nvCxnSpPr>
          <p:spPr>
            <a:xfrm rot="8108136" flipV="1">
              <a:off x="2222161" y="4154939"/>
              <a:ext cx="0" cy="289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5516685-A4FB-4B12-BF6A-EA657075E224}"/>
                </a:ext>
              </a:extLst>
            </p:cNvPr>
            <p:cNvCxnSpPr/>
            <p:nvPr/>
          </p:nvCxnSpPr>
          <p:spPr>
            <a:xfrm rot="8108136" flipV="1">
              <a:off x="1073456" y="5267068"/>
              <a:ext cx="0" cy="289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EC2CE4-3353-41D0-85CD-3BF72CAE693E}"/>
                </a:ext>
              </a:extLst>
            </p:cNvPr>
            <p:cNvGrpSpPr/>
            <p:nvPr/>
          </p:nvGrpSpPr>
          <p:grpSpPr>
            <a:xfrm>
              <a:off x="2310514" y="5357730"/>
              <a:ext cx="3124162" cy="1380847"/>
              <a:chOff x="7651817" y="1901575"/>
              <a:chExt cx="2558012" cy="1130615"/>
            </a:xfrm>
          </p:grpSpPr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E1989472-9A8E-45B5-ABBD-9B5E70F3E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1817" y="2721357"/>
                <a:ext cx="1475332" cy="1972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61C030F-3808-4C60-BDF3-C096EA0CE989}"/>
                  </a:ext>
                </a:extLst>
              </p:cNvPr>
              <p:cNvSpPr txBox="1"/>
              <p:nvPr/>
            </p:nvSpPr>
            <p:spPr>
              <a:xfrm>
                <a:off x="7868302" y="2679387"/>
                <a:ext cx="998366" cy="352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>
                    <a:solidFill>
                      <a:srgbClr val="FF000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0.4m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EA376B4-9ECD-4012-B436-89E77650F541}"/>
                  </a:ext>
                </a:extLst>
              </p:cNvPr>
              <p:cNvCxnSpPr/>
              <p:nvPr/>
            </p:nvCxnSpPr>
            <p:spPr>
              <a:xfrm flipV="1">
                <a:off x="7651817" y="2500041"/>
                <a:ext cx="0" cy="2890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D5137D6-E100-4600-88E4-288D10009761}"/>
                  </a:ext>
                </a:extLst>
              </p:cNvPr>
              <p:cNvGrpSpPr/>
              <p:nvPr/>
            </p:nvGrpSpPr>
            <p:grpSpPr>
              <a:xfrm>
                <a:off x="8984058" y="1901575"/>
                <a:ext cx="1225771" cy="909628"/>
                <a:chOff x="8984058" y="1901575"/>
                <a:chExt cx="1225771" cy="909628"/>
              </a:xfrm>
            </p:grpSpPr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CE089F14-1378-4384-A5EF-50958B23F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0305" y="1901575"/>
                  <a:ext cx="0" cy="71076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D6DF33B-C71D-4BB1-AAE3-A4A3EA77BAD1}"/>
                    </a:ext>
                  </a:extLst>
                </p:cNvPr>
                <p:cNvSpPr txBox="1"/>
                <p:nvPr/>
              </p:nvSpPr>
              <p:spPr>
                <a:xfrm>
                  <a:off x="9002514" y="2105043"/>
                  <a:ext cx="1207315" cy="352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>
                      <a:solidFill>
                        <a:srgbClr val="FF0000"/>
                      </a:solidFill>
                      <a:latin typeface="MS PGothic" panose="020B0600070205080204" pitchFamily="34" charset="-128"/>
                      <a:ea typeface="MS PGothic" panose="020B0600070205080204" pitchFamily="34" charset="-128"/>
                    </a:rPr>
                    <a:t>0.18m</a:t>
                  </a: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9EB3394-E43B-4E70-8425-76A0809EF26A}"/>
                    </a:ext>
                  </a:extLst>
                </p:cNvPr>
                <p:cNvCxnSpPr/>
                <p:nvPr/>
              </p:nvCxnSpPr>
              <p:spPr>
                <a:xfrm flipV="1">
                  <a:off x="9126298" y="2522121"/>
                  <a:ext cx="0" cy="28908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EE50DD48-E51B-441C-9FE7-53E3844B9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15199" y="2626669"/>
                  <a:ext cx="35183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8A033333-9F58-4D11-A719-773F9BAEE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84058" y="1901575"/>
                  <a:ext cx="35183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665F1CE-04DB-419F-8515-A465A886D457}"/>
              </a:ext>
            </a:extLst>
          </p:cNvPr>
          <p:cNvGrpSpPr/>
          <p:nvPr/>
        </p:nvGrpSpPr>
        <p:grpSpPr>
          <a:xfrm>
            <a:off x="518723" y="410919"/>
            <a:ext cx="6137075" cy="1326773"/>
            <a:chOff x="518723" y="410919"/>
            <a:chExt cx="6137075" cy="1326773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59A66AA-3287-450E-B5B6-9BFBAF13C30F}"/>
                </a:ext>
              </a:extLst>
            </p:cNvPr>
            <p:cNvGrpSpPr/>
            <p:nvPr/>
          </p:nvGrpSpPr>
          <p:grpSpPr>
            <a:xfrm>
              <a:off x="1519526" y="1235353"/>
              <a:ext cx="349929" cy="158974"/>
              <a:chOff x="2988644" y="2713368"/>
              <a:chExt cx="895351" cy="406762"/>
            </a:xfrm>
          </p:grpSpPr>
          <p:sp>
            <p:nvSpPr>
              <p:cNvPr id="236" name="Cylinder 235">
                <a:extLst>
                  <a:ext uri="{FF2B5EF4-FFF2-40B4-BE49-F238E27FC236}">
                    <a16:creationId xmlns:a16="http://schemas.microsoft.com/office/drawing/2014/main" id="{324E14D5-91BD-4EA3-9583-49CAA94D0430}"/>
                  </a:ext>
                </a:extLst>
              </p:cNvPr>
              <p:cNvSpPr/>
              <p:nvPr/>
            </p:nvSpPr>
            <p:spPr>
              <a:xfrm rot="5400000">
                <a:off x="2934210" y="2767802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7" name="Cylinder 236">
                <a:extLst>
                  <a:ext uri="{FF2B5EF4-FFF2-40B4-BE49-F238E27FC236}">
                    <a16:creationId xmlns:a16="http://schemas.microsoft.com/office/drawing/2014/main" id="{29679D60-59C8-4689-BD14-F47061FAB064}"/>
                  </a:ext>
                </a:extLst>
              </p:cNvPr>
              <p:cNvSpPr/>
              <p:nvPr/>
            </p:nvSpPr>
            <p:spPr>
              <a:xfrm rot="5400000">
                <a:off x="3434860" y="2581615"/>
                <a:ext cx="229858" cy="66841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Can 9">
              <a:extLst>
                <a:ext uri="{FF2B5EF4-FFF2-40B4-BE49-F238E27FC236}">
                  <a16:creationId xmlns:a16="http://schemas.microsoft.com/office/drawing/2014/main" id="{56C45487-7631-4595-AD9A-1C34E0E50670}"/>
                </a:ext>
              </a:extLst>
            </p:cNvPr>
            <p:cNvSpPr/>
            <p:nvPr/>
          </p:nvSpPr>
          <p:spPr>
            <a:xfrm rot="5400000">
              <a:off x="3764852" y="-1033359"/>
              <a:ext cx="641199" cy="4682974"/>
            </a:xfrm>
            <a:prstGeom prst="can">
              <a:avLst/>
            </a:pr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5E6EFB-9355-4714-AE25-A539CD70C3DE}"/>
                </a:ext>
              </a:extLst>
            </p:cNvPr>
            <p:cNvCxnSpPr/>
            <p:nvPr/>
          </p:nvCxnSpPr>
          <p:spPr>
            <a:xfrm>
              <a:off x="1830928" y="659409"/>
              <a:ext cx="0" cy="361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DEFA7D-7F27-41C6-B9A6-6838EC7D8627}"/>
                </a:ext>
              </a:extLst>
            </p:cNvPr>
            <p:cNvCxnSpPr/>
            <p:nvPr/>
          </p:nvCxnSpPr>
          <p:spPr>
            <a:xfrm>
              <a:off x="6359964" y="646509"/>
              <a:ext cx="0" cy="361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12D5877-E21B-461F-96F2-7739866B6280}"/>
                </a:ext>
              </a:extLst>
            </p:cNvPr>
            <p:cNvGrpSpPr/>
            <p:nvPr/>
          </p:nvGrpSpPr>
          <p:grpSpPr>
            <a:xfrm>
              <a:off x="1090022" y="987527"/>
              <a:ext cx="764780" cy="641750"/>
              <a:chOff x="5562612" y="904172"/>
              <a:chExt cx="764780" cy="6417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F981895-90DA-407F-B109-37F251A505EB}"/>
                  </a:ext>
                </a:extLst>
              </p:cNvPr>
              <p:cNvGrpSpPr/>
              <p:nvPr/>
            </p:nvGrpSpPr>
            <p:grpSpPr>
              <a:xfrm>
                <a:off x="5562612" y="904172"/>
                <a:ext cx="764780" cy="641201"/>
                <a:chOff x="5365079" y="904172"/>
                <a:chExt cx="962314" cy="64120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C14AC62-FCBB-4CF2-BE55-88E954B7C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65079" y="904172"/>
                  <a:ext cx="92991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C17DF55-A1A4-48DE-8553-81C9200BF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75536" y="1545373"/>
                  <a:ext cx="95185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E7415AE-87B7-4D7E-A538-A142A3DD8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385" y="917621"/>
                <a:ext cx="0" cy="6283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F7C37A2-63EC-41B4-949B-8DDEC8E39208}"/>
                </a:ext>
              </a:extLst>
            </p:cNvPr>
            <p:cNvCxnSpPr>
              <a:cxnSpLocks/>
            </p:cNvCxnSpPr>
            <p:nvPr/>
          </p:nvCxnSpPr>
          <p:spPr>
            <a:xfrm>
              <a:off x="1814690" y="840013"/>
              <a:ext cx="4545274" cy="641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22091D-21A6-4646-8CBF-677EDB543CC7}"/>
                </a:ext>
              </a:extLst>
            </p:cNvPr>
            <p:cNvSpPr txBox="1"/>
            <p:nvPr/>
          </p:nvSpPr>
          <p:spPr>
            <a:xfrm>
              <a:off x="518723" y="1067323"/>
              <a:ext cx="9379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0.5m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8516EC-D32F-4EF3-B55C-6759391E1C61}"/>
                </a:ext>
              </a:extLst>
            </p:cNvPr>
            <p:cNvSpPr txBox="1"/>
            <p:nvPr/>
          </p:nvSpPr>
          <p:spPr>
            <a:xfrm>
              <a:off x="3434839" y="410919"/>
              <a:ext cx="930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5m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580FE97F-320E-4864-8188-4917C5B351AB}"/>
                </a:ext>
              </a:extLst>
            </p:cNvPr>
            <p:cNvGrpSpPr/>
            <p:nvPr/>
          </p:nvGrpSpPr>
          <p:grpSpPr>
            <a:xfrm>
              <a:off x="6336351" y="1240743"/>
              <a:ext cx="319447" cy="158974"/>
              <a:chOff x="3215581" y="2696697"/>
              <a:chExt cx="817359" cy="406762"/>
            </a:xfrm>
          </p:grpSpPr>
          <p:sp>
            <p:nvSpPr>
              <p:cNvPr id="205" name="Cylinder 204">
                <a:extLst>
                  <a:ext uri="{FF2B5EF4-FFF2-40B4-BE49-F238E27FC236}">
                    <a16:creationId xmlns:a16="http://schemas.microsoft.com/office/drawing/2014/main" id="{8F710423-EFAD-4C1D-94B7-9449501F2BDD}"/>
                  </a:ext>
                </a:extLst>
              </p:cNvPr>
              <p:cNvSpPr/>
              <p:nvPr/>
            </p:nvSpPr>
            <p:spPr>
              <a:xfrm rot="5400000">
                <a:off x="3434859" y="2581614"/>
                <a:ext cx="229857" cy="668414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" name="Cylinder 205">
                <a:extLst>
                  <a:ext uri="{FF2B5EF4-FFF2-40B4-BE49-F238E27FC236}">
                    <a16:creationId xmlns:a16="http://schemas.microsoft.com/office/drawing/2014/main" id="{71945954-D178-493E-8A16-1E9E1C41F2BC}"/>
                  </a:ext>
                </a:extLst>
              </p:cNvPr>
              <p:cNvSpPr/>
              <p:nvPr/>
            </p:nvSpPr>
            <p:spPr>
              <a:xfrm rot="5400000">
                <a:off x="3680613" y="2751131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8F0F0BF-A9EA-4CDC-A6B2-FDFDB78BFEC8}"/>
                </a:ext>
              </a:extLst>
            </p:cNvPr>
            <p:cNvGrpSpPr/>
            <p:nvPr/>
          </p:nvGrpSpPr>
          <p:grpSpPr>
            <a:xfrm flipH="1">
              <a:off x="5631508" y="1474580"/>
              <a:ext cx="544563" cy="263112"/>
              <a:chOff x="2055417" y="4356451"/>
              <a:chExt cx="2476639" cy="1196616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5342A9C-CF60-46A4-B0FB-722B3E900DEF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6B9DFA34-43D2-4091-B86C-BFDF31B6462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872D22DE-01D2-489A-B808-1D92FB9749A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7F47BFCB-404A-44ED-A8CE-EC694FAAE5EB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84287443-6518-44F2-BC25-DB54FA11B7B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C4234197-2CC7-4AED-A04A-20FFDE12459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9" name="Flowchart: Terminator 218">
                <a:extLst>
                  <a:ext uri="{FF2B5EF4-FFF2-40B4-BE49-F238E27FC236}">
                    <a16:creationId xmlns:a16="http://schemas.microsoft.com/office/drawing/2014/main" id="{861296AB-20E4-496C-9DAE-C5868F5A557B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46">
                <a:extLst>
                  <a:ext uri="{FF2B5EF4-FFF2-40B4-BE49-F238E27FC236}">
                    <a16:creationId xmlns:a16="http://schemas.microsoft.com/office/drawing/2014/main" id="{299B2E52-61D6-4077-BECB-A17C8D532508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ounded Rectangle 43">
                <a:extLst>
                  <a:ext uri="{FF2B5EF4-FFF2-40B4-BE49-F238E27FC236}">
                    <a16:creationId xmlns:a16="http://schemas.microsoft.com/office/drawing/2014/main" id="{2A1F6C2F-C337-464F-84C6-6A1A889F2DED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lowchart: Terminator 221">
                <a:extLst>
                  <a:ext uri="{FF2B5EF4-FFF2-40B4-BE49-F238E27FC236}">
                    <a16:creationId xmlns:a16="http://schemas.microsoft.com/office/drawing/2014/main" id="{66046321-2B0B-4C4D-875E-E49FD125E2F7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B41D43A1-97ED-4253-91D1-D61A3D092685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4245DB17-2A50-44CE-880D-8F7E7143951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B363A142-C7C2-41B8-B042-9C8633AB8A3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A812C81-8499-4011-8DAD-BC8CB80A2B21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BAC703F1-2920-42F4-89E3-A56AA06187D1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F0BB819A-8BC0-4069-9408-81325A9D2EF9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6E3A5636-F67A-4334-A711-FC76E14072A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F5965F3D-0397-48A9-87EA-27674C5222C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75551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9DF3BAE-0385-4C98-A251-EC899CC8DA6F}"/>
              </a:ext>
            </a:extLst>
          </p:cNvPr>
          <p:cNvGrpSpPr/>
          <p:nvPr/>
        </p:nvGrpSpPr>
        <p:grpSpPr>
          <a:xfrm>
            <a:off x="2000428" y="1452382"/>
            <a:ext cx="3335829" cy="2960842"/>
            <a:chOff x="2000428" y="1452382"/>
            <a:chExt cx="3335829" cy="296084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9F108BC-0823-4AC9-92AF-09948FD7CCD6}"/>
                </a:ext>
              </a:extLst>
            </p:cNvPr>
            <p:cNvCxnSpPr/>
            <p:nvPr/>
          </p:nvCxnSpPr>
          <p:spPr>
            <a:xfrm>
              <a:off x="2629583" y="2306514"/>
              <a:ext cx="0" cy="158995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1C43A12-97F3-4569-8F79-3B7BF2A3A91A}"/>
                </a:ext>
              </a:extLst>
            </p:cNvPr>
            <p:cNvGrpSpPr/>
            <p:nvPr/>
          </p:nvGrpSpPr>
          <p:grpSpPr>
            <a:xfrm>
              <a:off x="2593924" y="3497555"/>
              <a:ext cx="349929" cy="158974"/>
              <a:chOff x="2988644" y="2713368"/>
              <a:chExt cx="895351" cy="406762"/>
            </a:xfrm>
          </p:grpSpPr>
          <p:sp>
            <p:nvSpPr>
              <p:cNvPr id="202" name="Cylinder 201">
                <a:extLst>
                  <a:ext uri="{FF2B5EF4-FFF2-40B4-BE49-F238E27FC236}">
                    <a16:creationId xmlns:a16="http://schemas.microsoft.com/office/drawing/2014/main" id="{1F025393-5AA7-4C91-8196-4B0260011810}"/>
                  </a:ext>
                </a:extLst>
              </p:cNvPr>
              <p:cNvSpPr/>
              <p:nvPr/>
            </p:nvSpPr>
            <p:spPr>
              <a:xfrm rot="5400000">
                <a:off x="2934210" y="2767802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Cylinder 202">
                <a:extLst>
                  <a:ext uri="{FF2B5EF4-FFF2-40B4-BE49-F238E27FC236}">
                    <a16:creationId xmlns:a16="http://schemas.microsoft.com/office/drawing/2014/main" id="{B040E597-4DF5-4F1E-8B2B-4137CCF5386B}"/>
                  </a:ext>
                </a:extLst>
              </p:cNvPr>
              <p:cNvSpPr/>
              <p:nvPr/>
            </p:nvSpPr>
            <p:spPr>
              <a:xfrm rot="5400000">
                <a:off x="3434860" y="2581615"/>
                <a:ext cx="229858" cy="66841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5A55C9-E68F-4C6C-8A58-A37E6E646BB8}"/>
                </a:ext>
              </a:extLst>
            </p:cNvPr>
            <p:cNvGrpSpPr/>
            <p:nvPr/>
          </p:nvGrpSpPr>
          <p:grpSpPr>
            <a:xfrm>
              <a:off x="2720978" y="2214189"/>
              <a:ext cx="1774605" cy="1774605"/>
              <a:chOff x="1006127" y="579928"/>
              <a:chExt cx="2265767" cy="226576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A0C089F-C88D-4ABE-AD33-C6115BFB7362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6C35037-6B06-46C4-990C-A893EEC797E4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Cross 26">
                  <a:extLst>
                    <a:ext uri="{FF2B5EF4-FFF2-40B4-BE49-F238E27FC236}">
                      <a16:creationId xmlns:a16="http://schemas.microsoft.com/office/drawing/2014/main" id="{2D21EA28-57B6-4868-BC5D-AD3BDF047B79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Freeform 159">
                <a:extLst>
                  <a:ext uri="{FF2B5EF4-FFF2-40B4-BE49-F238E27FC236}">
                    <a16:creationId xmlns:a16="http://schemas.microsoft.com/office/drawing/2014/main" id="{C448A6A2-31DF-428F-8A74-9BDE19E7BB83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70DCF5-E143-4D5F-93BE-E60A37E0CACA}"/>
                </a:ext>
              </a:extLst>
            </p:cNvPr>
            <p:cNvCxnSpPr>
              <a:stCxn id="25" idx="7"/>
            </p:cNvCxnSpPr>
            <p:nvPr/>
          </p:nvCxnSpPr>
          <p:spPr>
            <a:xfrm flipH="1">
              <a:off x="2803739" y="3896469"/>
              <a:ext cx="1" cy="3499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E7AFF6-D5F3-492C-B70E-54E71CCFAE91}"/>
                </a:ext>
              </a:extLst>
            </p:cNvPr>
            <p:cNvCxnSpPr>
              <a:stCxn id="25" idx="6"/>
            </p:cNvCxnSpPr>
            <p:nvPr/>
          </p:nvCxnSpPr>
          <p:spPr>
            <a:xfrm flipH="1">
              <a:off x="4412504" y="3896469"/>
              <a:ext cx="318" cy="3254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F4F3C3-E383-4ABB-9BDC-58E940E29EAE}"/>
                </a:ext>
              </a:extLst>
            </p:cNvPr>
            <p:cNvCxnSpPr/>
            <p:nvPr/>
          </p:nvCxnSpPr>
          <p:spPr>
            <a:xfrm>
              <a:off x="2803739" y="4059178"/>
              <a:ext cx="160876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608FB0-D85E-49CF-A6E3-2629E39D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448" y="2091271"/>
              <a:ext cx="1277809" cy="1666280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1A871E4-1D45-4DBB-839B-35452E2E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3014293" y="1452382"/>
              <a:ext cx="1758796" cy="136714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A38D0A1-E624-4578-9AB7-C79DA7C12CF3}"/>
                </a:ext>
              </a:extLst>
            </p:cNvPr>
            <p:cNvCxnSpPr/>
            <p:nvPr/>
          </p:nvCxnSpPr>
          <p:spPr>
            <a:xfrm flipH="1">
              <a:off x="4978297" y="3537223"/>
              <a:ext cx="318" cy="3492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6A8F8D5-9193-4CB3-8419-4857B0B5D215}"/>
                </a:ext>
              </a:extLst>
            </p:cNvPr>
            <p:cNvCxnSpPr/>
            <p:nvPr/>
          </p:nvCxnSpPr>
          <p:spPr>
            <a:xfrm flipV="1">
              <a:off x="4412504" y="3675367"/>
              <a:ext cx="565793" cy="38381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AA8D7B-087E-471A-BBA0-D937301D3FE0}"/>
                </a:ext>
              </a:extLst>
            </p:cNvPr>
            <p:cNvCxnSpPr>
              <a:stCxn id="25" idx="7"/>
            </p:cNvCxnSpPr>
            <p:nvPr/>
          </p:nvCxnSpPr>
          <p:spPr>
            <a:xfrm flipH="1" flipV="1">
              <a:off x="2455427" y="3896469"/>
              <a:ext cx="34831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067EB9-BFA1-43D9-8488-5694A0DEC240}"/>
                </a:ext>
              </a:extLst>
            </p:cNvPr>
            <p:cNvCxnSpPr/>
            <p:nvPr/>
          </p:nvCxnSpPr>
          <p:spPr>
            <a:xfrm flipH="1" flipV="1">
              <a:off x="2455427" y="2306514"/>
              <a:ext cx="34831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281946-BC63-4FC6-8400-ECF5C275F046}"/>
                </a:ext>
              </a:extLst>
            </p:cNvPr>
            <p:cNvSpPr txBox="1"/>
            <p:nvPr/>
          </p:nvSpPr>
          <p:spPr>
            <a:xfrm>
              <a:off x="2000428" y="2896831"/>
              <a:ext cx="606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11A48E-48AB-4D7A-8870-E3EBC330B0F5}"/>
                </a:ext>
              </a:extLst>
            </p:cNvPr>
            <p:cNvSpPr txBox="1"/>
            <p:nvPr/>
          </p:nvSpPr>
          <p:spPr>
            <a:xfrm>
              <a:off x="3239404" y="3982337"/>
              <a:ext cx="5554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D9847F-BAB7-4DCD-9626-0622D81B1C8C}"/>
                </a:ext>
              </a:extLst>
            </p:cNvPr>
            <p:cNvSpPr txBox="1"/>
            <p:nvPr/>
          </p:nvSpPr>
          <p:spPr>
            <a:xfrm>
              <a:off x="4508748" y="3850316"/>
              <a:ext cx="555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D2A2A7A-34CF-4C93-860E-CBC2931D64B2}"/>
                </a:ext>
              </a:extLst>
            </p:cNvPr>
            <p:cNvGrpSpPr/>
            <p:nvPr/>
          </p:nvGrpSpPr>
          <p:grpSpPr>
            <a:xfrm flipH="1">
              <a:off x="2673699" y="3714712"/>
              <a:ext cx="544563" cy="263112"/>
              <a:chOff x="2055417" y="4356451"/>
              <a:chExt cx="2476639" cy="119661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9188A1C-F7F8-4582-B45F-5CCEE78E0D5A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266804B-5919-45D6-B349-A6BB91AB37EA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5E86692-14E7-43C4-8B7A-937C50603E14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AABF1F4-C235-4821-857D-7C7E30AA3637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7CABA4B5-0039-43F0-8F98-FDB3E64C6C9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25EFF529-AD9A-4D3F-8E1C-C8A425D7F99D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DF5735EB-9B13-48FA-BF29-F078A51F7AD0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46">
                <a:extLst>
                  <a:ext uri="{FF2B5EF4-FFF2-40B4-BE49-F238E27FC236}">
                    <a16:creationId xmlns:a16="http://schemas.microsoft.com/office/drawing/2014/main" id="{F998685C-16DE-4758-AAE5-736773766AFE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43">
                <a:extLst>
                  <a:ext uri="{FF2B5EF4-FFF2-40B4-BE49-F238E27FC236}">
                    <a16:creationId xmlns:a16="http://schemas.microsoft.com/office/drawing/2014/main" id="{F80EE673-8D06-4B94-9D89-F8EE465C2348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lowchart: Terminator 92">
                <a:extLst>
                  <a:ext uri="{FF2B5EF4-FFF2-40B4-BE49-F238E27FC236}">
                    <a16:creationId xmlns:a16="http://schemas.microsoft.com/office/drawing/2014/main" id="{5414B7A8-19C8-4635-8C48-FEFDF15D8B2B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F251BD0-5E5C-4E68-8E9E-1BB91B52F76D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33A5E9D-9086-48ED-8521-E358405AEDA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AA7456C-318B-483F-B089-011E50B7103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0993D3F-B2EC-4D71-95D5-B4075C3BBED1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5519897-9AE5-406D-8DC1-6DF150259EE0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509DCDB-81B8-4077-9761-361C129A55D6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261FD8B-3C6E-4B0C-9AD2-F497DFDBB976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3023C74E-4FEF-4ACD-A5A6-99631E9F8CE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B98E2590-2245-4E7D-99F3-3BC80D4EFF57}"/>
                </a:ext>
              </a:extLst>
            </p:cNvPr>
            <p:cNvGrpSpPr/>
            <p:nvPr/>
          </p:nvGrpSpPr>
          <p:grpSpPr>
            <a:xfrm>
              <a:off x="4504099" y="3463689"/>
              <a:ext cx="319447" cy="158974"/>
              <a:chOff x="3215581" y="2696697"/>
              <a:chExt cx="817359" cy="406762"/>
            </a:xfrm>
          </p:grpSpPr>
          <p:sp>
            <p:nvSpPr>
              <p:cNvPr id="196" name="Cylinder 195">
                <a:extLst>
                  <a:ext uri="{FF2B5EF4-FFF2-40B4-BE49-F238E27FC236}">
                    <a16:creationId xmlns:a16="http://schemas.microsoft.com/office/drawing/2014/main" id="{E0FD7509-D70A-4C47-AA79-7686B5D4DA5A}"/>
                  </a:ext>
                </a:extLst>
              </p:cNvPr>
              <p:cNvSpPr/>
              <p:nvPr/>
            </p:nvSpPr>
            <p:spPr>
              <a:xfrm rot="5400000">
                <a:off x="3434859" y="2581614"/>
                <a:ext cx="229857" cy="668414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Cylinder 196">
                <a:extLst>
                  <a:ext uri="{FF2B5EF4-FFF2-40B4-BE49-F238E27FC236}">
                    <a16:creationId xmlns:a16="http://schemas.microsoft.com/office/drawing/2014/main" id="{A804A990-BDAA-43EC-8FCE-DD9F60AA286E}"/>
                  </a:ext>
                </a:extLst>
              </p:cNvPr>
              <p:cNvSpPr/>
              <p:nvPr/>
            </p:nvSpPr>
            <p:spPr>
              <a:xfrm rot="5400000">
                <a:off x="3680613" y="2751131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55FB1DB0-DBE9-4814-A026-A93037C3CC64}"/>
                </a:ext>
              </a:extLst>
            </p:cNvPr>
            <p:cNvGrpSpPr/>
            <p:nvPr/>
          </p:nvGrpSpPr>
          <p:grpSpPr>
            <a:xfrm>
              <a:off x="4843465" y="3248396"/>
              <a:ext cx="319447" cy="158974"/>
              <a:chOff x="3215581" y="2696697"/>
              <a:chExt cx="817359" cy="406762"/>
            </a:xfrm>
          </p:grpSpPr>
          <p:sp>
            <p:nvSpPr>
              <p:cNvPr id="199" name="Cylinder 198">
                <a:extLst>
                  <a:ext uri="{FF2B5EF4-FFF2-40B4-BE49-F238E27FC236}">
                    <a16:creationId xmlns:a16="http://schemas.microsoft.com/office/drawing/2014/main" id="{88027E36-7D0B-4D3E-86C3-D302E162AEF4}"/>
                  </a:ext>
                </a:extLst>
              </p:cNvPr>
              <p:cNvSpPr/>
              <p:nvPr/>
            </p:nvSpPr>
            <p:spPr>
              <a:xfrm rot="5400000">
                <a:off x="3434859" y="2581614"/>
                <a:ext cx="229857" cy="668414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0" name="Cylinder 199">
                <a:extLst>
                  <a:ext uri="{FF2B5EF4-FFF2-40B4-BE49-F238E27FC236}">
                    <a16:creationId xmlns:a16="http://schemas.microsoft.com/office/drawing/2014/main" id="{39F113E1-4B8A-4BEE-8AB0-BED44202A145}"/>
                  </a:ext>
                </a:extLst>
              </p:cNvPr>
              <p:cNvSpPr/>
              <p:nvPr/>
            </p:nvSpPr>
            <p:spPr>
              <a:xfrm rot="5400000">
                <a:off x="3680613" y="2751131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2EEA960-489A-4A00-A624-1EE179AA1A0C}"/>
              </a:ext>
            </a:extLst>
          </p:cNvPr>
          <p:cNvSpPr/>
          <p:nvPr/>
        </p:nvSpPr>
        <p:spPr>
          <a:xfrm rot="8086831" flipH="1">
            <a:off x="5031387" y="7006426"/>
            <a:ext cx="1317971" cy="640195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9435CAB-383B-4B84-8F67-3D207249D8D4}"/>
              </a:ext>
            </a:extLst>
          </p:cNvPr>
          <p:cNvSpPr/>
          <p:nvPr/>
        </p:nvSpPr>
        <p:spPr>
          <a:xfrm rot="2250115">
            <a:off x="6785611" y="6995830"/>
            <a:ext cx="1514015" cy="640195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10 Points 16">
            <a:extLst>
              <a:ext uri="{FF2B5EF4-FFF2-40B4-BE49-F238E27FC236}">
                <a16:creationId xmlns:a16="http://schemas.microsoft.com/office/drawing/2014/main" id="{5DE63B60-3BE5-40D4-AF30-0E61CE518532}"/>
              </a:ext>
            </a:extLst>
          </p:cNvPr>
          <p:cNvSpPr/>
          <p:nvPr/>
        </p:nvSpPr>
        <p:spPr>
          <a:xfrm>
            <a:off x="4542361" y="5576535"/>
            <a:ext cx="1459026" cy="1459026"/>
          </a:xfrm>
          <a:prstGeom prst="star10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Block Arc 133">
            <a:extLst>
              <a:ext uri="{FF2B5EF4-FFF2-40B4-BE49-F238E27FC236}">
                <a16:creationId xmlns:a16="http://schemas.microsoft.com/office/drawing/2014/main" id="{B4E9AEF7-3E0D-4E19-8BF2-88393A3CAE14}"/>
              </a:ext>
            </a:extLst>
          </p:cNvPr>
          <p:cNvSpPr/>
          <p:nvPr/>
        </p:nvSpPr>
        <p:spPr>
          <a:xfrm rot="10800000">
            <a:off x="8195024" y="-97472"/>
            <a:ext cx="1400689" cy="1959460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1CBB674-6AB4-4213-BAB7-12B5ADA36163}"/>
              </a:ext>
            </a:extLst>
          </p:cNvPr>
          <p:cNvSpPr/>
          <p:nvPr/>
        </p:nvSpPr>
        <p:spPr>
          <a:xfrm>
            <a:off x="10396326" y="2499505"/>
            <a:ext cx="495973" cy="490314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9571C24-DD1F-4036-9F22-1FF6590A3963}"/>
              </a:ext>
            </a:extLst>
          </p:cNvPr>
          <p:cNvGrpSpPr/>
          <p:nvPr/>
        </p:nvGrpSpPr>
        <p:grpSpPr>
          <a:xfrm>
            <a:off x="7846957" y="2443669"/>
            <a:ext cx="967493" cy="899359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BD12C285-F8CC-4989-80B8-058CEAD35218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AF36868-BC3A-46F1-B9C2-70B9D464CA9A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2625EC0-E23A-4A04-8D19-D05D83951947}"/>
              </a:ext>
            </a:extLst>
          </p:cNvPr>
          <p:cNvGrpSpPr/>
          <p:nvPr/>
        </p:nvGrpSpPr>
        <p:grpSpPr>
          <a:xfrm>
            <a:off x="9010384" y="2404056"/>
            <a:ext cx="967493" cy="899359"/>
            <a:chOff x="3598985" y="4196862"/>
            <a:chExt cx="832338" cy="773722"/>
          </a:xfrm>
          <a:solidFill>
            <a:srgbClr val="D0CECE"/>
          </a:solidFill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A204DD3-724B-4AD9-BC41-3D8BAA3B62FC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933ECEF-5A8A-4470-B125-5B23EA10854F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84DBC02-6C1C-4280-B821-0A40882F16F2}"/>
              </a:ext>
            </a:extLst>
          </p:cNvPr>
          <p:cNvGrpSpPr/>
          <p:nvPr/>
        </p:nvGrpSpPr>
        <p:grpSpPr>
          <a:xfrm rot="12551276" flipH="1">
            <a:off x="9628321" y="2395586"/>
            <a:ext cx="1083672" cy="922781"/>
            <a:chOff x="3001979" y="3798448"/>
            <a:chExt cx="932287" cy="793872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E2998C2-97E8-4A6C-AB40-CF80464BA881}"/>
                </a:ext>
              </a:extLst>
            </p:cNvPr>
            <p:cNvSpPr/>
            <p:nvPr/>
          </p:nvSpPr>
          <p:spPr>
            <a:xfrm rot="1655909">
              <a:off x="3709364" y="4245317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582DADA-850E-4649-94B2-A4AA1595E742}"/>
                </a:ext>
              </a:extLst>
            </p:cNvPr>
            <p:cNvSpPr/>
            <p:nvPr/>
          </p:nvSpPr>
          <p:spPr>
            <a:xfrm rot="1944600">
              <a:off x="3045202" y="4022466"/>
              <a:ext cx="839971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66C04C0-0168-41B8-AA8C-9C90A087192E}"/>
                </a:ext>
              </a:extLst>
            </p:cNvPr>
            <p:cNvSpPr/>
            <p:nvPr/>
          </p:nvSpPr>
          <p:spPr>
            <a:xfrm rot="1655909">
              <a:off x="3001979" y="3798448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ounded Rectangle 64">
              <a:extLst>
                <a:ext uri="{FF2B5EF4-FFF2-40B4-BE49-F238E27FC236}">
                  <a16:creationId xmlns:a16="http://schemas.microsoft.com/office/drawing/2014/main" id="{40389161-A687-4A5E-B5C6-CCB56A04FEA2}"/>
                </a:ext>
              </a:extLst>
            </p:cNvPr>
            <p:cNvSpPr/>
            <p:nvPr/>
          </p:nvSpPr>
          <p:spPr>
            <a:xfrm rot="1929248">
              <a:off x="3744671" y="4234146"/>
              <a:ext cx="96069" cy="333770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Flowchart: Terminator 138">
            <a:extLst>
              <a:ext uri="{FF2B5EF4-FFF2-40B4-BE49-F238E27FC236}">
                <a16:creationId xmlns:a16="http://schemas.microsoft.com/office/drawing/2014/main" id="{F7F7C326-0963-4C4F-8BFB-CD9B0365D9BC}"/>
              </a:ext>
            </a:extLst>
          </p:cNvPr>
          <p:cNvSpPr/>
          <p:nvPr/>
        </p:nvSpPr>
        <p:spPr>
          <a:xfrm rot="1778879">
            <a:off x="9240250" y="2829816"/>
            <a:ext cx="1377143" cy="551055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19F27AA-AA24-4A32-BC87-D59AB97DE61B}"/>
              </a:ext>
            </a:extLst>
          </p:cNvPr>
          <p:cNvSpPr/>
          <p:nvPr/>
        </p:nvSpPr>
        <p:spPr>
          <a:xfrm>
            <a:off x="7051544" y="2634678"/>
            <a:ext cx="495973" cy="490314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9C8EBAF-7625-42AC-8CB5-8BEDD151B18E}"/>
              </a:ext>
            </a:extLst>
          </p:cNvPr>
          <p:cNvGrpSpPr/>
          <p:nvPr/>
        </p:nvGrpSpPr>
        <p:grpSpPr>
          <a:xfrm rot="327644">
            <a:off x="7279251" y="1462600"/>
            <a:ext cx="1492165" cy="1731028"/>
            <a:chOff x="3310035" y="2094216"/>
            <a:chExt cx="1283715" cy="148921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C2C3269-6AD0-4FE4-8256-72E82C629422}"/>
                </a:ext>
              </a:extLst>
            </p:cNvPr>
            <p:cNvSpPr/>
            <p:nvPr/>
          </p:nvSpPr>
          <p:spPr>
            <a:xfrm rot="8047878" flipH="1">
              <a:off x="4307798" y="2094864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125391D-7166-47DF-8BF9-FE984DC5911C}"/>
                </a:ext>
              </a:extLst>
            </p:cNvPr>
            <p:cNvSpPr/>
            <p:nvPr/>
          </p:nvSpPr>
          <p:spPr>
            <a:xfrm rot="7759187" flipH="1">
              <a:off x="3207999" y="2666996"/>
              <a:ext cx="1489210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A44E330-0992-4FF5-ABB3-22FA19885E34}"/>
                </a:ext>
              </a:extLst>
            </p:cNvPr>
            <p:cNvSpPr/>
            <p:nvPr/>
          </p:nvSpPr>
          <p:spPr>
            <a:xfrm rot="8047878" flipH="1">
              <a:off x="3371086" y="3237547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31">
              <a:extLst>
                <a:ext uri="{FF2B5EF4-FFF2-40B4-BE49-F238E27FC236}">
                  <a16:creationId xmlns:a16="http://schemas.microsoft.com/office/drawing/2014/main" id="{A4A5A3BE-6E25-4087-9F8B-DE1C57F534B3}"/>
                </a:ext>
              </a:extLst>
            </p:cNvPr>
            <p:cNvSpPr/>
            <p:nvPr/>
          </p:nvSpPr>
          <p:spPr>
            <a:xfrm rot="7774539" flipH="1">
              <a:off x="4355476" y="2125708"/>
              <a:ext cx="96069" cy="321611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Freeform 46">
            <a:extLst>
              <a:ext uri="{FF2B5EF4-FFF2-40B4-BE49-F238E27FC236}">
                <a16:creationId xmlns:a16="http://schemas.microsoft.com/office/drawing/2014/main" id="{08A666FA-391F-4415-8439-4AA3DCC0EACC}"/>
              </a:ext>
            </a:extLst>
          </p:cNvPr>
          <p:cNvSpPr/>
          <p:nvPr/>
        </p:nvSpPr>
        <p:spPr>
          <a:xfrm rot="2060467">
            <a:off x="8527776" y="2419903"/>
            <a:ext cx="1224642" cy="867241"/>
          </a:xfrm>
          <a:custGeom>
            <a:avLst/>
            <a:gdLst>
              <a:gd name="connsiteX0" fmla="*/ 27407 w 1053564"/>
              <a:gd name="connsiteY0" fmla="*/ 396617 h 723429"/>
              <a:gd name="connsiteX1" fmla="*/ 591885 w 1053564"/>
              <a:gd name="connsiteY1" fmla="*/ 10962 h 723429"/>
              <a:gd name="connsiteX2" fmla="*/ 638974 w 1053564"/>
              <a:gd name="connsiteY2" fmla="*/ 1090 h 723429"/>
              <a:gd name="connsiteX3" fmla="*/ 639688 w 1053564"/>
              <a:gd name="connsiteY3" fmla="*/ 1556 h 723429"/>
              <a:gd name="connsiteX4" fmla="*/ 836364 w 1053564"/>
              <a:gd name="connsiteY4" fmla="*/ 1556 h 723429"/>
              <a:gd name="connsiteX5" fmla="*/ 846125 w 1053564"/>
              <a:gd name="connsiteY5" fmla="*/ 5599 h 723429"/>
              <a:gd name="connsiteX6" fmla="*/ 860478 w 1053564"/>
              <a:gd name="connsiteY6" fmla="*/ 5511 h 723429"/>
              <a:gd name="connsiteX7" fmla="*/ 900756 w 1053564"/>
              <a:gd name="connsiteY7" fmla="*/ 31827 h 723429"/>
              <a:gd name="connsiteX8" fmla="*/ 1042601 w 1053564"/>
              <a:gd name="connsiteY8" fmla="*/ 239443 h 723429"/>
              <a:gd name="connsiteX9" fmla="*/ 1026157 w 1053564"/>
              <a:gd name="connsiteY9" fmla="*/ 326811 h 723429"/>
              <a:gd name="connsiteX10" fmla="*/ 461679 w 1053564"/>
              <a:gd name="connsiteY10" fmla="*/ 712466 h 723429"/>
              <a:gd name="connsiteX11" fmla="*/ 374312 w 1053564"/>
              <a:gd name="connsiteY11" fmla="*/ 696022 h 723429"/>
              <a:gd name="connsiteX12" fmla="*/ 337225 w 1053564"/>
              <a:gd name="connsiteY12" fmla="*/ 641740 h 723429"/>
              <a:gd name="connsiteX13" fmla="*/ 240176 w 1053564"/>
              <a:gd name="connsiteY13" fmla="*/ 708045 h 723429"/>
              <a:gd name="connsiteX14" fmla="*/ 152808 w 1053564"/>
              <a:gd name="connsiteY14" fmla="*/ 691601 h 723429"/>
              <a:gd name="connsiteX15" fmla="*/ 10963 w 1053564"/>
              <a:gd name="connsiteY15" fmla="*/ 483985 h 723429"/>
              <a:gd name="connsiteX16" fmla="*/ 27407 w 1053564"/>
              <a:gd name="connsiteY16" fmla="*/ 396617 h 723429"/>
              <a:gd name="connsiteX0" fmla="*/ 27407 w 1053564"/>
              <a:gd name="connsiteY0" fmla="*/ 396617 h 723429"/>
              <a:gd name="connsiteX1" fmla="*/ 591885 w 1053564"/>
              <a:gd name="connsiteY1" fmla="*/ 10962 h 723429"/>
              <a:gd name="connsiteX2" fmla="*/ 638974 w 1053564"/>
              <a:gd name="connsiteY2" fmla="*/ 1090 h 723429"/>
              <a:gd name="connsiteX3" fmla="*/ 639688 w 1053564"/>
              <a:gd name="connsiteY3" fmla="*/ 1556 h 723429"/>
              <a:gd name="connsiteX4" fmla="*/ 836364 w 1053564"/>
              <a:gd name="connsiteY4" fmla="*/ 1556 h 723429"/>
              <a:gd name="connsiteX5" fmla="*/ 881510 w 1053564"/>
              <a:gd name="connsiteY5" fmla="*/ 50638 h 723429"/>
              <a:gd name="connsiteX6" fmla="*/ 860478 w 1053564"/>
              <a:gd name="connsiteY6" fmla="*/ 5511 h 723429"/>
              <a:gd name="connsiteX7" fmla="*/ 900756 w 1053564"/>
              <a:gd name="connsiteY7" fmla="*/ 31827 h 723429"/>
              <a:gd name="connsiteX8" fmla="*/ 1042601 w 1053564"/>
              <a:gd name="connsiteY8" fmla="*/ 239443 h 723429"/>
              <a:gd name="connsiteX9" fmla="*/ 1026157 w 1053564"/>
              <a:gd name="connsiteY9" fmla="*/ 326811 h 723429"/>
              <a:gd name="connsiteX10" fmla="*/ 461679 w 1053564"/>
              <a:gd name="connsiteY10" fmla="*/ 712466 h 723429"/>
              <a:gd name="connsiteX11" fmla="*/ 374312 w 1053564"/>
              <a:gd name="connsiteY11" fmla="*/ 696022 h 723429"/>
              <a:gd name="connsiteX12" fmla="*/ 337225 w 1053564"/>
              <a:gd name="connsiteY12" fmla="*/ 641740 h 723429"/>
              <a:gd name="connsiteX13" fmla="*/ 240176 w 1053564"/>
              <a:gd name="connsiteY13" fmla="*/ 708045 h 723429"/>
              <a:gd name="connsiteX14" fmla="*/ 152808 w 1053564"/>
              <a:gd name="connsiteY14" fmla="*/ 691601 h 723429"/>
              <a:gd name="connsiteX15" fmla="*/ 10963 w 1053564"/>
              <a:gd name="connsiteY15" fmla="*/ 483985 h 723429"/>
              <a:gd name="connsiteX16" fmla="*/ 27407 w 1053564"/>
              <a:gd name="connsiteY16" fmla="*/ 396617 h 723429"/>
              <a:gd name="connsiteX0" fmla="*/ 27407 w 1053564"/>
              <a:gd name="connsiteY0" fmla="*/ 414903 h 741715"/>
              <a:gd name="connsiteX1" fmla="*/ 591885 w 1053564"/>
              <a:gd name="connsiteY1" fmla="*/ 29248 h 741715"/>
              <a:gd name="connsiteX2" fmla="*/ 638974 w 1053564"/>
              <a:gd name="connsiteY2" fmla="*/ 19376 h 741715"/>
              <a:gd name="connsiteX3" fmla="*/ 639688 w 1053564"/>
              <a:gd name="connsiteY3" fmla="*/ 19842 h 741715"/>
              <a:gd name="connsiteX4" fmla="*/ 862030 w 1053564"/>
              <a:gd name="connsiteY4" fmla="*/ 0 h 741715"/>
              <a:gd name="connsiteX5" fmla="*/ 881510 w 1053564"/>
              <a:gd name="connsiteY5" fmla="*/ 68924 h 741715"/>
              <a:gd name="connsiteX6" fmla="*/ 860478 w 1053564"/>
              <a:gd name="connsiteY6" fmla="*/ 23797 h 741715"/>
              <a:gd name="connsiteX7" fmla="*/ 900756 w 1053564"/>
              <a:gd name="connsiteY7" fmla="*/ 50113 h 741715"/>
              <a:gd name="connsiteX8" fmla="*/ 1042601 w 1053564"/>
              <a:gd name="connsiteY8" fmla="*/ 257729 h 741715"/>
              <a:gd name="connsiteX9" fmla="*/ 1026157 w 1053564"/>
              <a:gd name="connsiteY9" fmla="*/ 345097 h 741715"/>
              <a:gd name="connsiteX10" fmla="*/ 461679 w 1053564"/>
              <a:gd name="connsiteY10" fmla="*/ 730752 h 741715"/>
              <a:gd name="connsiteX11" fmla="*/ 374312 w 1053564"/>
              <a:gd name="connsiteY11" fmla="*/ 714308 h 741715"/>
              <a:gd name="connsiteX12" fmla="*/ 337225 w 1053564"/>
              <a:gd name="connsiteY12" fmla="*/ 660026 h 741715"/>
              <a:gd name="connsiteX13" fmla="*/ 240176 w 1053564"/>
              <a:gd name="connsiteY13" fmla="*/ 726331 h 741715"/>
              <a:gd name="connsiteX14" fmla="*/ 152808 w 1053564"/>
              <a:gd name="connsiteY14" fmla="*/ 709887 h 741715"/>
              <a:gd name="connsiteX15" fmla="*/ 10963 w 1053564"/>
              <a:gd name="connsiteY15" fmla="*/ 502271 h 741715"/>
              <a:gd name="connsiteX16" fmla="*/ 27407 w 1053564"/>
              <a:gd name="connsiteY16" fmla="*/ 414903 h 741715"/>
              <a:gd name="connsiteX0" fmla="*/ 27407 w 1053564"/>
              <a:gd name="connsiteY0" fmla="*/ 419279 h 746091"/>
              <a:gd name="connsiteX1" fmla="*/ 591885 w 1053564"/>
              <a:gd name="connsiteY1" fmla="*/ 33624 h 746091"/>
              <a:gd name="connsiteX2" fmla="*/ 638974 w 1053564"/>
              <a:gd name="connsiteY2" fmla="*/ 23752 h 746091"/>
              <a:gd name="connsiteX3" fmla="*/ 639688 w 1053564"/>
              <a:gd name="connsiteY3" fmla="*/ 24218 h 746091"/>
              <a:gd name="connsiteX4" fmla="*/ 875190 w 1053564"/>
              <a:gd name="connsiteY4" fmla="*/ 0 h 746091"/>
              <a:gd name="connsiteX5" fmla="*/ 881510 w 1053564"/>
              <a:gd name="connsiteY5" fmla="*/ 73300 h 746091"/>
              <a:gd name="connsiteX6" fmla="*/ 860478 w 1053564"/>
              <a:gd name="connsiteY6" fmla="*/ 28173 h 746091"/>
              <a:gd name="connsiteX7" fmla="*/ 900756 w 1053564"/>
              <a:gd name="connsiteY7" fmla="*/ 54489 h 746091"/>
              <a:gd name="connsiteX8" fmla="*/ 1042601 w 1053564"/>
              <a:gd name="connsiteY8" fmla="*/ 262105 h 746091"/>
              <a:gd name="connsiteX9" fmla="*/ 1026157 w 1053564"/>
              <a:gd name="connsiteY9" fmla="*/ 349473 h 746091"/>
              <a:gd name="connsiteX10" fmla="*/ 461679 w 1053564"/>
              <a:gd name="connsiteY10" fmla="*/ 735128 h 746091"/>
              <a:gd name="connsiteX11" fmla="*/ 374312 w 1053564"/>
              <a:gd name="connsiteY11" fmla="*/ 718684 h 746091"/>
              <a:gd name="connsiteX12" fmla="*/ 337225 w 1053564"/>
              <a:gd name="connsiteY12" fmla="*/ 664402 h 746091"/>
              <a:gd name="connsiteX13" fmla="*/ 240176 w 1053564"/>
              <a:gd name="connsiteY13" fmla="*/ 730707 h 746091"/>
              <a:gd name="connsiteX14" fmla="*/ 152808 w 1053564"/>
              <a:gd name="connsiteY14" fmla="*/ 714263 h 746091"/>
              <a:gd name="connsiteX15" fmla="*/ 10963 w 1053564"/>
              <a:gd name="connsiteY15" fmla="*/ 506647 h 746091"/>
              <a:gd name="connsiteX16" fmla="*/ 27407 w 1053564"/>
              <a:gd name="connsiteY16" fmla="*/ 419279 h 74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3564" h="746091">
                <a:moveTo>
                  <a:pt x="27407" y="419279"/>
                </a:moveTo>
                <a:lnTo>
                  <a:pt x="591885" y="33624"/>
                </a:lnTo>
                <a:cubicBezTo>
                  <a:pt x="606218" y="23832"/>
                  <a:pt x="623164" y="20776"/>
                  <a:pt x="638974" y="23752"/>
                </a:cubicBezTo>
                <a:lnTo>
                  <a:pt x="639688" y="24218"/>
                </a:lnTo>
                <a:lnTo>
                  <a:pt x="875190" y="0"/>
                </a:lnTo>
                <a:lnTo>
                  <a:pt x="881510" y="73300"/>
                </a:lnTo>
                <a:cubicBezTo>
                  <a:pt x="886294" y="73271"/>
                  <a:pt x="855694" y="28202"/>
                  <a:pt x="860478" y="28173"/>
                </a:cubicBezTo>
                <a:cubicBezTo>
                  <a:pt x="876288" y="31149"/>
                  <a:pt x="890963" y="40156"/>
                  <a:pt x="900756" y="54489"/>
                </a:cubicBezTo>
                <a:lnTo>
                  <a:pt x="1042601" y="262105"/>
                </a:lnTo>
                <a:cubicBezTo>
                  <a:pt x="1062186" y="290772"/>
                  <a:pt x="1054824" y="329888"/>
                  <a:pt x="1026157" y="349473"/>
                </a:cubicBezTo>
                <a:lnTo>
                  <a:pt x="461679" y="735128"/>
                </a:lnTo>
                <a:cubicBezTo>
                  <a:pt x="433013" y="754713"/>
                  <a:pt x="393897" y="747351"/>
                  <a:pt x="374312" y="718684"/>
                </a:cubicBezTo>
                <a:lnTo>
                  <a:pt x="337225" y="664402"/>
                </a:lnTo>
                <a:lnTo>
                  <a:pt x="240176" y="730707"/>
                </a:lnTo>
                <a:cubicBezTo>
                  <a:pt x="211509" y="750292"/>
                  <a:pt x="172393" y="742930"/>
                  <a:pt x="152808" y="714263"/>
                </a:cubicBezTo>
                <a:lnTo>
                  <a:pt x="10963" y="506647"/>
                </a:lnTo>
                <a:cubicBezTo>
                  <a:pt x="-8622" y="477980"/>
                  <a:pt x="-1260" y="438864"/>
                  <a:pt x="27407" y="4192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43">
            <a:extLst>
              <a:ext uri="{FF2B5EF4-FFF2-40B4-BE49-F238E27FC236}">
                <a16:creationId xmlns:a16="http://schemas.microsoft.com/office/drawing/2014/main" id="{37738A98-3F5A-4CEE-B91B-EFA5362B5285}"/>
              </a:ext>
            </a:extLst>
          </p:cNvPr>
          <p:cNvSpPr/>
          <p:nvPr/>
        </p:nvSpPr>
        <p:spPr>
          <a:xfrm>
            <a:off x="8807932" y="2706479"/>
            <a:ext cx="940792" cy="43841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Terminator 143">
            <a:extLst>
              <a:ext uri="{FF2B5EF4-FFF2-40B4-BE49-F238E27FC236}">
                <a16:creationId xmlns:a16="http://schemas.microsoft.com/office/drawing/2014/main" id="{B5B4EE7C-9743-4AB5-A5D5-70E63DCD1990}"/>
              </a:ext>
            </a:extLst>
          </p:cNvPr>
          <p:cNvSpPr/>
          <p:nvPr/>
        </p:nvSpPr>
        <p:spPr>
          <a:xfrm rot="1778879">
            <a:off x="8076824" y="2869429"/>
            <a:ext cx="1377143" cy="551055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AFE12A1-D8AF-417E-9E13-872D315777C3}"/>
              </a:ext>
            </a:extLst>
          </p:cNvPr>
          <p:cNvGrpSpPr/>
          <p:nvPr/>
        </p:nvGrpSpPr>
        <p:grpSpPr>
          <a:xfrm rot="19758248">
            <a:off x="7288538" y="2497259"/>
            <a:ext cx="1083672" cy="922781"/>
            <a:chOff x="3001979" y="3798448"/>
            <a:chExt cx="932287" cy="793872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166C5F5-0C3A-4230-9033-2543DAF1E101}"/>
                </a:ext>
              </a:extLst>
            </p:cNvPr>
            <p:cNvSpPr/>
            <p:nvPr/>
          </p:nvSpPr>
          <p:spPr>
            <a:xfrm rot="1655909">
              <a:off x="3709364" y="4245317"/>
              <a:ext cx="224902" cy="347003"/>
            </a:xfrm>
            <a:prstGeom prst="ellips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07C51B6-ABDD-4A34-9B37-A27010595076}"/>
                </a:ext>
              </a:extLst>
            </p:cNvPr>
            <p:cNvSpPr/>
            <p:nvPr/>
          </p:nvSpPr>
          <p:spPr>
            <a:xfrm rot="1944600">
              <a:off x="3045202" y="4022466"/>
              <a:ext cx="839971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4E7F4D8-B186-4915-AB8E-38D57172505A}"/>
                </a:ext>
              </a:extLst>
            </p:cNvPr>
            <p:cNvSpPr/>
            <p:nvPr/>
          </p:nvSpPr>
          <p:spPr>
            <a:xfrm rot="1655909">
              <a:off x="3001979" y="3798448"/>
              <a:ext cx="224902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ed Rectangle 16">
              <a:extLst>
                <a:ext uri="{FF2B5EF4-FFF2-40B4-BE49-F238E27FC236}">
                  <a16:creationId xmlns:a16="http://schemas.microsoft.com/office/drawing/2014/main" id="{E9D2804E-7907-44A9-A8AC-495DD8E59C42}"/>
                </a:ext>
              </a:extLst>
            </p:cNvPr>
            <p:cNvSpPr/>
            <p:nvPr/>
          </p:nvSpPr>
          <p:spPr>
            <a:xfrm rot="1929248">
              <a:off x="3744671" y="4234146"/>
              <a:ext cx="96069" cy="333770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Oval 145">
            <a:extLst>
              <a:ext uri="{FF2B5EF4-FFF2-40B4-BE49-F238E27FC236}">
                <a16:creationId xmlns:a16="http://schemas.microsoft.com/office/drawing/2014/main" id="{29CC21B7-A7C0-4531-B43C-48C271C2B27D}"/>
              </a:ext>
            </a:extLst>
          </p:cNvPr>
          <p:cNvSpPr/>
          <p:nvPr/>
        </p:nvSpPr>
        <p:spPr>
          <a:xfrm>
            <a:off x="7115078" y="2687144"/>
            <a:ext cx="524721" cy="524721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76C1281-A637-4BAA-9821-E8219A66E341}"/>
              </a:ext>
            </a:extLst>
          </p:cNvPr>
          <p:cNvGrpSpPr/>
          <p:nvPr/>
        </p:nvGrpSpPr>
        <p:grpSpPr>
          <a:xfrm>
            <a:off x="8401335" y="2715747"/>
            <a:ext cx="1160992" cy="1079232"/>
            <a:chOff x="3598985" y="4196862"/>
            <a:chExt cx="832338" cy="773722"/>
          </a:xfrm>
          <a:solidFill>
            <a:schemeClr val="bg2">
              <a:lumMod val="90000"/>
            </a:schemeClr>
          </a:solidFill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4B3239E-13F9-48CB-9DA8-2203D301C7EB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rgbClr val="AFABAB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F2B4C8B-7DEB-4C97-9474-5C90C6B9D7CA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solidFill>
              <a:srgbClr val="D0CECE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6E74D43-94C4-4F0F-B5A9-C0F27D461F99}"/>
              </a:ext>
            </a:extLst>
          </p:cNvPr>
          <p:cNvCxnSpPr/>
          <p:nvPr/>
        </p:nvCxnSpPr>
        <p:spPr>
          <a:xfrm>
            <a:off x="8555549" y="2629531"/>
            <a:ext cx="209846" cy="10134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6A4BFBD-5F96-4EEA-820F-8023F7695BBF}"/>
              </a:ext>
            </a:extLst>
          </p:cNvPr>
          <p:cNvCxnSpPr/>
          <p:nvPr/>
        </p:nvCxnSpPr>
        <p:spPr>
          <a:xfrm>
            <a:off x="8620195" y="2571003"/>
            <a:ext cx="287597" cy="1347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5EEE4F4-4329-4491-9C2D-06ECB4610C0F}"/>
              </a:ext>
            </a:extLst>
          </p:cNvPr>
          <p:cNvGrpSpPr/>
          <p:nvPr/>
        </p:nvGrpSpPr>
        <p:grpSpPr>
          <a:xfrm rot="10009302" flipH="1">
            <a:off x="9222676" y="1341251"/>
            <a:ext cx="1513469" cy="1731028"/>
            <a:chOff x="5746402" y="2578481"/>
            <a:chExt cx="1302043" cy="148921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4FC7C13-9372-47F7-8382-DA40F3C3C420}"/>
                </a:ext>
              </a:extLst>
            </p:cNvPr>
            <p:cNvSpPr/>
            <p:nvPr/>
          </p:nvSpPr>
          <p:spPr>
            <a:xfrm rot="7759187" flipH="1">
              <a:off x="5657063" y="3151261"/>
              <a:ext cx="1489210" cy="34365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F315AAA-1CD2-4AD9-BF12-007A9E2D684D}"/>
                </a:ext>
              </a:extLst>
            </p:cNvPr>
            <p:cNvSpPr/>
            <p:nvPr/>
          </p:nvSpPr>
          <p:spPr>
            <a:xfrm rot="8047878" flipH="1">
              <a:off x="5825688" y="3734899"/>
              <a:ext cx="188431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0122AFD-4031-4961-81CF-755E52313DB9}"/>
                </a:ext>
              </a:extLst>
            </p:cNvPr>
            <p:cNvSpPr/>
            <p:nvPr/>
          </p:nvSpPr>
          <p:spPr>
            <a:xfrm rot="8047878" flipH="1">
              <a:off x="6780728" y="2576659"/>
              <a:ext cx="188431" cy="347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ounded Rectangle 57">
              <a:extLst>
                <a:ext uri="{FF2B5EF4-FFF2-40B4-BE49-F238E27FC236}">
                  <a16:creationId xmlns:a16="http://schemas.microsoft.com/office/drawing/2014/main" id="{626E865B-8B16-4198-A4B4-8812359EACFE}"/>
                </a:ext>
              </a:extLst>
            </p:cNvPr>
            <p:cNvSpPr/>
            <p:nvPr/>
          </p:nvSpPr>
          <p:spPr>
            <a:xfrm rot="7774539" flipH="1">
              <a:off x="6786556" y="2629767"/>
              <a:ext cx="127564" cy="317225"/>
            </a:xfrm>
            <a:prstGeom prst="round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id="{FB4C5C62-8D03-4AF6-BA91-A6321BE7E20E}"/>
              </a:ext>
            </a:extLst>
          </p:cNvPr>
          <p:cNvSpPr/>
          <p:nvPr/>
        </p:nvSpPr>
        <p:spPr>
          <a:xfrm>
            <a:off x="10482328" y="2554151"/>
            <a:ext cx="524721" cy="524721"/>
          </a:xfrm>
          <a:prstGeom prst="ellipse">
            <a:avLst/>
          </a:pr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Block Arc 151">
            <a:extLst>
              <a:ext uri="{FF2B5EF4-FFF2-40B4-BE49-F238E27FC236}">
                <a16:creationId xmlns:a16="http://schemas.microsoft.com/office/drawing/2014/main" id="{BC1A3104-18CB-417A-B237-E0EDCCE50FB5}"/>
              </a:ext>
            </a:extLst>
          </p:cNvPr>
          <p:cNvSpPr/>
          <p:nvPr/>
        </p:nvSpPr>
        <p:spPr>
          <a:xfrm rot="10800000">
            <a:off x="8310039" y="-55029"/>
            <a:ext cx="1400689" cy="1959459"/>
          </a:xfrm>
          <a:prstGeom prst="blockArc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Rectangle 70">
            <a:extLst>
              <a:ext uri="{FF2B5EF4-FFF2-40B4-BE49-F238E27FC236}">
                <a16:creationId xmlns:a16="http://schemas.microsoft.com/office/drawing/2014/main" id="{E0206087-4E86-4D66-96BA-0A43784C013A}"/>
              </a:ext>
            </a:extLst>
          </p:cNvPr>
          <p:cNvSpPr/>
          <p:nvPr/>
        </p:nvSpPr>
        <p:spPr>
          <a:xfrm>
            <a:off x="8190222" y="878046"/>
            <a:ext cx="474045" cy="50601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70">
            <a:extLst>
              <a:ext uri="{FF2B5EF4-FFF2-40B4-BE49-F238E27FC236}">
                <a16:creationId xmlns:a16="http://schemas.microsoft.com/office/drawing/2014/main" id="{FB57BEAE-EECD-4D9F-886F-ED2D357713B9}"/>
              </a:ext>
            </a:extLst>
          </p:cNvPr>
          <p:cNvSpPr/>
          <p:nvPr/>
        </p:nvSpPr>
        <p:spPr>
          <a:xfrm>
            <a:off x="9236683" y="882988"/>
            <a:ext cx="474045" cy="50601"/>
          </a:xfrm>
          <a:custGeom>
            <a:avLst/>
            <a:gdLst>
              <a:gd name="connsiteX0" fmla="*/ 0 w 357553"/>
              <a:gd name="connsiteY0" fmla="*/ 0 h 205740"/>
              <a:gd name="connsiteX1" fmla="*/ 357553 w 357553"/>
              <a:gd name="connsiteY1" fmla="*/ 0 h 205740"/>
              <a:gd name="connsiteX2" fmla="*/ 357553 w 357553"/>
              <a:gd name="connsiteY2" fmla="*/ 205740 h 205740"/>
              <a:gd name="connsiteX3" fmla="*/ 0 w 357553"/>
              <a:gd name="connsiteY3" fmla="*/ 205740 h 205740"/>
              <a:gd name="connsiteX4" fmla="*/ 0 w 357553"/>
              <a:gd name="connsiteY4" fmla="*/ 0 h 205740"/>
              <a:gd name="connsiteX0" fmla="*/ 0 w 458518"/>
              <a:gd name="connsiteY0" fmla="*/ 177165 h 205740"/>
              <a:gd name="connsiteX1" fmla="*/ 458518 w 458518"/>
              <a:gd name="connsiteY1" fmla="*/ 0 h 205740"/>
              <a:gd name="connsiteX2" fmla="*/ 458518 w 458518"/>
              <a:gd name="connsiteY2" fmla="*/ 205740 h 205740"/>
              <a:gd name="connsiteX3" fmla="*/ 100965 w 458518"/>
              <a:gd name="connsiteY3" fmla="*/ 205740 h 205740"/>
              <a:gd name="connsiteX4" fmla="*/ 0 w 458518"/>
              <a:gd name="connsiteY4" fmla="*/ 177165 h 205740"/>
              <a:gd name="connsiteX0" fmla="*/ 0 w 458518"/>
              <a:gd name="connsiteY0" fmla="*/ 17145 h 45720"/>
              <a:gd name="connsiteX1" fmla="*/ 290878 w 458518"/>
              <a:gd name="connsiteY1" fmla="*/ 0 h 45720"/>
              <a:gd name="connsiteX2" fmla="*/ 458518 w 458518"/>
              <a:gd name="connsiteY2" fmla="*/ 45720 h 45720"/>
              <a:gd name="connsiteX3" fmla="*/ 100965 w 458518"/>
              <a:gd name="connsiteY3" fmla="*/ 45720 h 45720"/>
              <a:gd name="connsiteX4" fmla="*/ 0 w 458518"/>
              <a:gd name="connsiteY4" fmla="*/ 17145 h 45720"/>
              <a:gd name="connsiteX0" fmla="*/ 0 w 458518"/>
              <a:gd name="connsiteY0" fmla="*/ 1905 h 30480"/>
              <a:gd name="connsiteX1" fmla="*/ 288973 w 458518"/>
              <a:gd name="connsiteY1" fmla="*/ 0 h 30480"/>
              <a:gd name="connsiteX2" fmla="*/ 458518 w 458518"/>
              <a:gd name="connsiteY2" fmla="*/ 30480 h 30480"/>
              <a:gd name="connsiteX3" fmla="*/ 100965 w 458518"/>
              <a:gd name="connsiteY3" fmla="*/ 30480 h 30480"/>
              <a:gd name="connsiteX4" fmla="*/ 0 w 458518"/>
              <a:gd name="connsiteY4" fmla="*/ 1905 h 30480"/>
              <a:gd name="connsiteX0" fmla="*/ 0 w 399463"/>
              <a:gd name="connsiteY0" fmla="*/ 1905 h 30480"/>
              <a:gd name="connsiteX1" fmla="*/ 288973 w 399463"/>
              <a:gd name="connsiteY1" fmla="*/ 0 h 30480"/>
              <a:gd name="connsiteX2" fmla="*/ 399463 w 399463"/>
              <a:gd name="connsiteY2" fmla="*/ 24765 h 30480"/>
              <a:gd name="connsiteX3" fmla="*/ 100965 w 399463"/>
              <a:gd name="connsiteY3" fmla="*/ 30480 h 30480"/>
              <a:gd name="connsiteX4" fmla="*/ 0 w 399463"/>
              <a:gd name="connsiteY4" fmla="*/ 1905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63" h="30480">
                <a:moveTo>
                  <a:pt x="0" y="1905"/>
                </a:moveTo>
                <a:lnTo>
                  <a:pt x="288973" y="0"/>
                </a:lnTo>
                <a:lnTo>
                  <a:pt x="399463" y="24765"/>
                </a:lnTo>
                <a:lnTo>
                  <a:pt x="100965" y="30480"/>
                </a:lnTo>
                <a:lnTo>
                  <a:pt x="0" y="1905"/>
                </a:lnTo>
                <a:close/>
              </a:path>
            </a:pathLst>
          </a:custGeom>
          <a:solidFill>
            <a:srgbClr val="FFC000"/>
          </a:solidFill>
          <a:ln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B2392B1-7E84-42C7-B3C7-67A8ECCA86AF}"/>
              </a:ext>
            </a:extLst>
          </p:cNvPr>
          <p:cNvGrpSpPr/>
          <p:nvPr/>
        </p:nvGrpSpPr>
        <p:grpSpPr>
          <a:xfrm>
            <a:off x="9564761" y="2676134"/>
            <a:ext cx="1160992" cy="1079232"/>
            <a:chOff x="3598985" y="4196862"/>
            <a:chExt cx="832338" cy="773722"/>
          </a:xfrm>
          <a:solidFill>
            <a:schemeClr val="bg2">
              <a:lumMod val="90000"/>
            </a:schemeClr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BBFA150-5413-4B75-864C-5F1A268C5CEE}"/>
                </a:ext>
              </a:extLst>
            </p:cNvPr>
            <p:cNvSpPr/>
            <p:nvPr/>
          </p:nvSpPr>
          <p:spPr>
            <a:xfrm>
              <a:off x="3598985" y="4196862"/>
              <a:ext cx="715107" cy="71510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5A0E82C-BC1E-4F12-B0AB-B4BA953ADE86}"/>
                </a:ext>
              </a:extLst>
            </p:cNvPr>
            <p:cNvSpPr/>
            <p:nvPr/>
          </p:nvSpPr>
          <p:spPr>
            <a:xfrm>
              <a:off x="3716216" y="4255477"/>
              <a:ext cx="715107" cy="715107"/>
            </a:xfrm>
            <a:prstGeom prst="ellipse">
              <a:avLst/>
            </a:prstGeom>
            <a:solidFill>
              <a:srgbClr val="D0CECE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665F1CE-04DB-419F-8515-A465A886D457}"/>
              </a:ext>
            </a:extLst>
          </p:cNvPr>
          <p:cNvGrpSpPr/>
          <p:nvPr/>
        </p:nvGrpSpPr>
        <p:grpSpPr>
          <a:xfrm>
            <a:off x="518723" y="410919"/>
            <a:ext cx="6137075" cy="1326773"/>
            <a:chOff x="518723" y="410919"/>
            <a:chExt cx="6137075" cy="1326773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59A66AA-3287-450E-B5B6-9BFBAF13C30F}"/>
                </a:ext>
              </a:extLst>
            </p:cNvPr>
            <p:cNvGrpSpPr/>
            <p:nvPr/>
          </p:nvGrpSpPr>
          <p:grpSpPr>
            <a:xfrm>
              <a:off x="1519526" y="1235353"/>
              <a:ext cx="349929" cy="158974"/>
              <a:chOff x="2988644" y="2713368"/>
              <a:chExt cx="895351" cy="406762"/>
            </a:xfrm>
          </p:grpSpPr>
          <p:sp>
            <p:nvSpPr>
              <p:cNvPr id="236" name="Cylinder 235">
                <a:extLst>
                  <a:ext uri="{FF2B5EF4-FFF2-40B4-BE49-F238E27FC236}">
                    <a16:creationId xmlns:a16="http://schemas.microsoft.com/office/drawing/2014/main" id="{324E14D5-91BD-4EA3-9583-49CAA94D0430}"/>
                  </a:ext>
                </a:extLst>
              </p:cNvPr>
              <p:cNvSpPr/>
              <p:nvPr/>
            </p:nvSpPr>
            <p:spPr>
              <a:xfrm rot="5400000">
                <a:off x="2934210" y="2767802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7" name="Cylinder 236">
                <a:extLst>
                  <a:ext uri="{FF2B5EF4-FFF2-40B4-BE49-F238E27FC236}">
                    <a16:creationId xmlns:a16="http://schemas.microsoft.com/office/drawing/2014/main" id="{29679D60-59C8-4689-BD14-F47061FAB064}"/>
                  </a:ext>
                </a:extLst>
              </p:cNvPr>
              <p:cNvSpPr/>
              <p:nvPr/>
            </p:nvSpPr>
            <p:spPr>
              <a:xfrm rot="5400000">
                <a:off x="3434860" y="2581615"/>
                <a:ext cx="229858" cy="66841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Can 9">
              <a:extLst>
                <a:ext uri="{FF2B5EF4-FFF2-40B4-BE49-F238E27FC236}">
                  <a16:creationId xmlns:a16="http://schemas.microsoft.com/office/drawing/2014/main" id="{56C45487-7631-4595-AD9A-1C34E0E50670}"/>
                </a:ext>
              </a:extLst>
            </p:cNvPr>
            <p:cNvSpPr/>
            <p:nvPr/>
          </p:nvSpPr>
          <p:spPr>
            <a:xfrm rot="5400000">
              <a:off x="3764852" y="-1033359"/>
              <a:ext cx="641199" cy="4682974"/>
            </a:xfrm>
            <a:prstGeom prst="can">
              <a:avLst/>
            </a:pr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5E6EFB-9355-4714-AE25-A539CD70C3DE}"/>
                </a:ext>
              </a:extLst>
            </p:cNvPr>
            <p:cNvCxnSpPr/>
            <p:nvPr/>
          </p:nvCxnSpPr>
          <p:spPr>
            <a:xfrm>
              <a:off x="1830928" y="659409"/>
              <a:ext cx="0" cy="361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DEFA7D-7F27-41C6-B9A6-6838EC7D8627}"/>
                </a:ext>
              </a:extLst>
            </p:cNvPr>
            <p:cNvCxnSpPr/>
            <p:nvPr/>
          </p:nvCxnSpPr>
          <p:spPr>
            <a:xfrm>
              <a:off x="6359964" y="646509"/>
              <a:ext cx="0" cy="361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12D5877-E21B-461F-96F2-7739866B6280}"/>
                </a:ext>
              </a:extLst>
            </p:cNvPr>
            <p:cNvGrpSpPr/>
            <p:nvPr/>
          </p:nvGrpSpPr>
          <p:grpSpPr>
            <a:xfrm>
              <a:off x="1090022" y="987527"/>
              <a:ext cx="764780" cy="641750"/>
              <a:chOff x="5562612" y="904172"/>
              <a:chExt cx="764780" cy="6417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F981895-90DA-407F-B109-37F251A505EB}"/>
                  </a:ext>
                </a:extLst>
              </p:cNvPr>
              <p:cNvGrpSpPr/>
              <p:nvPr/>
            </p:nvGrpSpPr>
            <p:grpSpPr>
              <a:xfrm>
                <a:off x="5562612" y="904172"/>
                <a:ext cx="764780" cy="641201"/>
                <a:chOff x="5365079" y="904172"/>
                <a:chExt cx="962314" cy="64120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C14AC62-FCBB-4CF2-BE55-88E954B7C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65079" y="904172"/>
                  <a:ext cx="92991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C17DF55-A1A4-48DE-8553-81C9200BF1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75536" y="1545373"/>
                  <a:ext cx="95185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E7415AE-87B7-4D7E-A538-A142A3DD8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1385" y="917621"/>
                <a:ext cx="0" cy="6283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F7C37A2-63EC-41B4-949B-8DDEC8E39208}"/>
                </a:ext>
              </a:extLst>
            </p:cNvPr>
            <p:cNvCxnSpPr>
              <a:cxnSpLocks/>
            </p:cNvCxnSpPr>
            <p:nvPr/>
          </p:nvCxnSpPr>
          <p:spPr>
            <a:xfrm>
              <a:off x="1814690" y="840013"/>
              <a:ext cx="4545274" cy="641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22091D-21A6-4646-8CBF-677EDB543CC7}"/>
                </a:ext>
              </a:extLst>
            </p:cNvPr>
            <p:cNvSpPr txBox="1"/>
            <p:nvPr/>
          </p:nvSpPr>
          <p:spPr>
            <a:xfrm>
              <a:off x="518723" y="1067323"/>
              <a:ext cx="9379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0.5m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8516EC-D32F-4EF3-B55C-6759391E1C61}"/>
                </a:ext>
              </a:extLst>
            </p:cNvPr>
            <p:cNvSpPr txBox="1"/>
            <p:nvPr/>
          </p:nvSpPr>
          <p:spPr>
            <a:xfrm>
              <a:off x="3434839" y="410919"/>
              <a:ext cx="9307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5m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580FE97F-320E-4864-8188-4917C5B351AB}"/>
                </a:ext>
              </a:extLst>
            </p:cNvPr>
            <p:cNvGrpSpPr/>
            <p:nvPr/>
          </p:nvGrpSpPr>
          <p:grpSpPr>
            <a:xfrm>
              <a:off x="6336351" y="1240743"/>
              <a:ext cx="319447" cy="158974"/>
              <a:chOff x="3215581" y="2696697"/>
              <a:chExt cx="817359" cy="406762"/>
            </a:xfrm>
          </p:grpSpPr>
          <p:sp>
            <p:nvSpPr>
              <p:cNvPr id="205" name="Cylinder 204">
                <a:extLst>
                  <a:ext uri="{FF2B5EF4-FFF2-40B4-BE49-F238E27FC236}">
                    <a16:creationId xmlns:a16="http://schemas.microsoft.com/office/drawing/2014/main" id="{8F710423-EFAD-4C1D-94B7-9449501F2BDD}"/>
                  </a:ext>
                </a:extLst>
              </p:cNvPr>
              <p:cNvSpPr/>
              <p:nvPr/>
            </p:nvSpPr>
            <p:spPr>
              <a:xfrm rot="5400000">
                <a:off x="3434859" y="2581614"/>
                <a:ext cx="229857" cy="668414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6" name="Cylinder 205">
                <a:extLst>
                  <a:ext uri="{FF2B5EF4-FFF2-40B4-BE49-F238E27FC236}">
                    <a16:creationId xmlns:a16="http://schemas.microsoft.com/office/drawing/2014/main" id="{71945954-D178-493E-8A16-1E9E1C41F2BC}"/>
                  </a:ext>
                </a:extLst>
              </p:cNvPr>
              <p:cNvSpPr/>
              <p:nvPr/>
            </p:nvSpPr>
            <p:spPr>
              <a:xfrm rot="5400000">
                <a:off x="3680613" y="2751131"/>
                <a:ext cx="406762" cy="297893"/>
              </a:xfrm>
              <a:prstGeom prst="ca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8F0F0BF-A9EA-4CDC-A6B2-FDFDB78BFEC8}"/>
                </a:ext>
              </a:extLst>
            </p:cNvPr>
            <p:cNvGrpSpPr/>
            <p:nvPr/>
          </p:nvGrpSpPr>
          <p:grpSpPr>
            <a:xfrm flipH="1">
              <a:off x="5631508" y="1474580"/>
              <a:ext cx="544563" cy="263112"/>
              <a:chOff x="2055417" y="4356451"/>
              <a:chExt cx="2476639" cy="1196616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5342A9C-CF60-46A4-B0FB-722B3E900DEF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6B9DFA34-43D2-4091-B86C-BFDF31B6462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872D22DE-01D2-489A-B808-1D92FB9749A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7F47BFCB-404A-44ED-A8CE-EC694FAAE5EB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84287443-6518-44F2-BC25-DB54FA11B7B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C4234197-2CC7-4AED-A04A-20FFDE12459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9" name="Flowchart: Terminator 218">
                <a:extLst>
                  <a:ext uri="{FF2B5EF4-FFF2-40B4-BE49-F238E27FC236}">
                    <a16:creationId xmlns:a16="http://schemas.microsoft.com/office/drawing/2014/main" id="{861296AB-20E4-496C-9DAE-C5868F5A557B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46">
                <a:extLst>
                  <a:ext uri="{FF2B5EF4-FFF2-40B4-BE49-F238E27FC236}">
                    <a16:creationId xmlns:a16="http://schemas.microsoft.com/office/drawing/2014/main" id="{299B2E52-61D6-4077-BECB-A17C8D532508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ounded Rectangle 43">
                <a:extLst>
                  <a:ext uri="{FF2B5EF4-FFF2-40B4-BE49-F238E27FC236}">
                    <a16:creationId xmlns:a16="http://schemas.microsoft.com/office/drawing/2014/main" id="{2A1F6C2F-C337-464F-84C6-6A1A889F2DED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lowchart: Terminator 221">
                <a:extLst>
                  <a:ext uri="{FF2B5EF4-FFF2-40B4-BE49-F238E27FC236}">
                    <a16:creationId xmlns:a16="http://schemas.microsoft.com/office/drawing/2014/main" id="{66046321-2B0B-4C4D-875E-E49FD125E2F7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B41D43A1-97ED-4253-91D1-D61A3D092685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4245DB17-2A50-44CE-880D-8F7E7143951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B363A142-C7C2-41B8-B042-9C8633AB8A3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A812C81-8499-4011-8DAD-BC8CB80A2B21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BAC703F1-2920-42F4-89E3-A56AA06187D1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F0BB819A-8BC0-4069-9408-81325A9D2EF9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6E3A5636-F67A-4334-A711-FC76E14072AD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F5965F3D-0397-48A9-87EA-27674C5222C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63761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281A35E-609A-46C0-AED2-8C27BC274FA9}"/>
              </a:ext>
            </a:extLst>
          </p:cNvPr>
          <p:cNvGrpSpPr/>
          <p:nvPr/>
        </p:nvGrpSpPr>
        <p:grpSpPr>
          <a:xfrm>
            <a:off x="1929174" y="2449032"/>
            <a:ext cx="2476639" cy="2303938"/>
            <a:chOff x="1929174" y="2449032"/>
            <a:chExt cx="2476639" cy="2303938"/>
          </a:xfrm>
        </p:grpSpPr>
        <p:sp>
          <p:nvSpPr>
            <p:cNvPr id="64" name="Rectangle 63"/>
            <p:cNvSpPr/>
            <p:nvPr/>
          </p:nvSpPr>
          <p:spPr>
            <a:xfrm>
              <a:off x="2120370" y="2449032"/>
              <a:ext cx="1558516" cy="3302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1"/>
            <p:cNvSpPr/>
            <p:nvPr/>
          </p:nvSpPr>
          <p:spPr>
            <a:xfrm>
              <a:off x="3387296" y="300536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29174" y="3556354"/>
              <a:ext cx="2476639" cy="1196616"/>
              <a:chOff x="1929174" y="3556354"/>
              <a:chExt cx="2476639" cy="119661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6" name="Oval 5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6" name="Oval 35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Flowchart: Terminator 37"/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/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9" name="Oval 8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40" name="Oval 39"/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Can 2"/>
            <p:cNvSpPr/>
            <p:nvPr/>
          </p:nvSpPr>
          <p:spPr>
            <a:xfrm>
              <a:off x="2834267" y="3419254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18103" y="3081569"/>
              <a:ext cx="804608" cy="445477"/>
            </a:xfrm>
            <a:prstGeom prst="rect">
              <a:avLst/>
            </a:pr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76435" y="300595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77686" y="3006436"/>
              <a:ext cx="949388" cy="85224"/>
            </a:xfrm>
            <a:custGeom>
              <a:avLst/>
              <a:gdLst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0 w 804608"/>
                <a:gd name="connsiteY3" fmla="*/ 424314 h 424314"/>
                <a:gd name="connsiteX4" fmla="*/ 0 w 804608"/>
                <a:gd name="connsiteY4" fmla="*/ 0 h 424314"/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179070 w 804608"/>
                <a:gd name="connsiteY3" fmla="*/ 115704 h 424314"/>
                <a:gd name="connsiteX4" fmla="*/ 0 w 804608"/>
                <a:gd name="connsiteY4" fmla="*/ 0 h 424314"/>
                <a:gd name="connsiteX0" fmla="*/ 0 w 957008"/>
                <a:gd name="connsiteY0" fmla="*/ 0 h 115704"/>
                <a:gd name="connsiteX1" fmla="*/ 804608 w 957008"/>
                <a:gd name="connsiteY1" fmla="*/ 0 h 115704"/>
                <a:gd name="connsiteX2" fmla="*/ 957008 w 957008"/>
                <a:gd name="connsiteY2" fmla="*/ 81414 h 115704"/>
                <a:gd name="connsiteX3" fmla="*/ 179070 w 957008"/>
                <a:gd name="connsiteY3" fmla="*/ 115704 h 115704"/>
                <a:gd name="connsiteX4" fmla="*/ 0 w 957008"/>
                <a:gd name="connsiteY4" fmla="*/ 0 h 11570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716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4859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1414"/>
                <a:gd name="connsiteX1" fmla="*/ 804608 w 957008"/>
                <a:gd name="connsiteY1" fmla="*/ 0 h 81414"/>
                <a:gd name="connsiteX2" fmla="*/ 957008 w 957008"/>
                <a:gd name="connsiteY2" fmla="*/ 81414 h 81414"/>
                <a:gd name="connsiteX3" fmla="*/ 148590 w 957008"/>
                <a:gd name="connsiteY3" fmla="*/ 81414 h 81414"/>
                <a:gd name="connsiteX4" fmla="*/ 0 w 957008"/>
                <a:gd name="connsiteY4" fmla="*/ 0 h 8141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7760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49388"/>
                <a:gd name="connsiteY0" fmla="*/ 0 h 85224"/>
                <a:gd name="connsiteX1" fmla="*/ 804608 w 949388"/>
                <a:gd name="connsiteY1" fmla="*/ 0 h 85224"/>
                <a:gd name="connsiteX2" fmla="*/ 949388 w 949388"/>
                <a:gd name="connsiteY2" fmla="*/ 81414 h 85224"/>
                <a:gd name="connsiteX3" fmla="*/ 133350 w 949388"/>
                <a:gd name="connsiteY3" fmla="*/ 85224 h 85224"/>
                <a:gd name="connsiteX4" fmla="*/ 0 w 949388"/>
                <a:gd name="connsiteY4" fmla="*/ 0 h 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88" h="85224">
                  <a:moveTo>
                    <a:pt x="0" y="0"/>
                  </a:moveTo>
                  <a:lnTo>
                    <a:pt x="804608" y="0"/>
                  </a:lnTo>
                  <a:lnTo>
                    <a:pt x="949388" y="81414"/>
                  </a:lnTo>
                  <a:lnTo>
                    <a:pt x="133350" y="8522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75710" y="2698950"/>
              <a:ext cx="211971" cy="3302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48616" y="2730788"/>
              <a:ext cx="211971" cy="3302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341149" y="2502294"/>
              <a:ext cx="1558516" cy="33029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E509C5-F5C0-18A1-320F-252BBAC58136}"/>
              </a:ext>
            </a:extLst>
          </p:cNvPr>
          <p:cNvGrpSpPr/>
          <p:nvPr/>
        </p:nvGrpSpPr>
        <p:grpSpPr>
          <a:xfrm>
            <a:off x="2341149" y="-3115"/>
            <a:ext cx="3616512" cy="1976343"/>
            <a:chOff x="5787948" y="1739656"/>
            <a:chExt cx="5048843" cy="2831174"/>
          </a:xfrm>
        </p:grpSpPr>
        <p:sp>
          <p:nvSpPr>
            <p:cNvPr id="125" name="Can 124">
              <a:extLst>
                <a:ext uri="{FF2B5EF4-FFF2-40B4-BE49-F238E27FC236}">
                  <a16:creationId xmlns:a16="http://schemas.microsoft.com/office/drawing/2014/main" id="{65D61F6B-8192-3A21-58B2-49B897823B01}"/>
                </a:ext>
              </a:extLst>
            </p:cNvPr>
            <p:cNvSpPr/>
            <p:nvPr/>
          </p:nvSpPr>
          <p:spPr>
            <a:xfrm rot="4486899">
              <a:off x="8621358" y="224048"/>
              <a:ext cx="417250" cy="4013616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9A4C49-9CA9-4A74-A2FF-02F64AC8A1E8}"/>
                </a:ext>
              </a:extLst>
            </p:cNvPr>
            <p:cNvGrpSpPr/>
            <p:nvPr/>
          </p:nvGrpSpPr>
          <p:grpSpPr>
            <a:xfrm>
              <a:off x="5787948" y="3374214"/>
              <a:ext cx="2476639" cy="1196616"/>
              <a:chOff x="2055417" y="4356451"/>
              <a:chExt cx="2476639" cy="119661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E107683-7E3F-482A-A72B-36F1FCFBDD7E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B243E85-21DB-4899-9585-E712C8801944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84EF7D0-0FBF-4F21-822B-A7991E201C9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E2BECB5-6E46-4FFD-8A0E-5380F183B0C0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1D34A58-087B-47F4-AE70-837661DE3142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15044FF-F6C6-4A1B-8A63-DCAE8AFD50B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186098D3-DD54-4D6F-A285-7B3137F70A15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012CCF6D-6252-4070-B1B8-A97FFF590F5D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3">
                <a:extLst>
                  <a:ext uri="{FF2B5EF4-FFF2-40B4-BE49-F238E27FC236}">
                    <a16:creationId xmlns:a16="http://schemas.microsoft.com/office/drawing/2014/main" id="{7BE09C05-9B3C-4CAA-8FE5-2E87AF548421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Terminator 44">
                <a:extLst>
                  <a:ext uri="{FF2B5EF4-FFF2-40B4-BE49-F238E27FC236}">
                    <a16:creationId xmlns:a16="http://schemas.microsoft.com/office/drawing/2014/main" id="{72559911-9CBC-4D43-B82F-9DE727458F69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AF4BE3B-D4A0-403D-BCE3-42787F0689E7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AD7D0D7C-1B9B-4109-AA09-990438B2A4D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6269899-7499-489A-B5B8-56B1D953335A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F1037F-E6FA-468A-9916-B5389A9481A3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72F36E8-3E30-4C06-8CD9-065E1200B780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2CE4586-D344-4551-8E36-BF209538BC81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616026C-15C0-4042-9A06-8F8318A22A7F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16028A4-5A6A-4336-8F11-21F194E4F4E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0" name="Can 99">
              <a:extLst>
                <a:ext uri="{FF2B5EF4-FFF2-40B4-BE49-F238E27FC236}">
                  <a16:creationId xmlns:a16="http://schemas.microsoft.com/office/drawing/2014/main" id="{792DBF70-C322-3BCA-2F47-4B6EFA7D13DD}"/>
                </a:ext>
              </a:extLst>
            </p:cNvPr>
            <p:cNvSpPr/>
            <p:nvPr/>
          </p:nvSpPr>
          <p:spPr>
            <a:xfrm>
              <a:off x="6630635" y="2917461"/>
              <a:ext cx="443846" cy="671173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F6183BA-105B-6A4A-309B-2785F2BF43D4}"/>
                </a:ext>
              </a:extLst>
            </p:cNvPr>
            <p:cNvSpPr/>
            <p:nvPr/>
          </p:nvSpPr>
          <p:spPr>
            <a:xfrm>
              <a:off x="6410055" y="2354238"/>
              <a:ext cx="810520" cy="7844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C117B7F-540F-8326-DB3B-552D2B833279}"/>
                </a:ext>
              </a:extLst>
            </p:cNvPr>
            <p:cNvGrpSpPr/>
            <p:nvPr/>
          </p:nvGrpSpPr>
          <p:grpSpPr>
            <a:xfrm>
              <a:off x="8307269" y="3374214"/>
              <a:ext cx="2476639" cy="1196616"/>
              <a:chOff x="2055417" y="4356451"/>
              <a:chExt cx="2476639" cy="1196616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81950BF-323C-B242-FE09-293E8A9DB0E0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D7760CC-0CE0-E4D3-F2B2-67A9CEDEB2F8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4E95E072-D939-DECD-F407-989E68B95F8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866664D8-2A41-51BB-0501-0D8E69903F6C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928CE18C-844C-265B-6CE2-DD3C23D2820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44AFA881-14A7-6D4D-7DDE-5A327E9A2FFE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Flowchart: Terminator 33">
                <a:extLst>
                  <a:ext uri="{FF2B5EF4-FFF2-40B4-BE49-F238E27FC236}">
                    <a16:creationId xmlns:a16="http://schemas.microsoft.com/office/drawing/2014/main" id="{B3404012-AC2E-FACC-4B7B-DFFCA3A94827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751FA0F7-07C5-4C1E-5F50-F52860337587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43">
                <a:extLst>
                  <a:ext uri="{FF2B5EF4-FFF2-40B4-BE49-F238E27FC236}">
                    <a16:creationId xmlns:a16="http://schemas.microsoft.com/office/drawing/2014/main" id="{FCDEED53-9F36-8542-9515-B56DE4FF04DB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Terminator 44">
                <a:extLst>
                  <a:ext uri="{FF2B5EF4-FFF2-40B4-BE49-F238E27FC236}">
                    <a16:creationId xmlns:a16="http://schemas.microsoft.com/office/drawing/2014/main" id="{B2215FB8-EF27-1AD3-EAF1-64A4D76C7F30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F4616A9-325B-0B15-ED48-2D2D466376AD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7EAEF005-399B-A2B8-9D6A-259951B9A679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801E34A1-42FD-FDAB-C78C-63FC557053FB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6BD9FC5-D035-05C3-8F27-BBE36ABE54FE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ED9E2A8-C629-1330-8812-5CC88D1437BB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829DE6F-884B-6EB0-6A3E-60736A39E1AE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B19CA4EC-DA6F-1A40-0EF1-AF36FBB571C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07C26DCD-966C-77C9-47D5-AD3279B88661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2" name="Can 121">
              <a:extLst>
                <a:ext uri="{FF2B5EF4-FFF2-40B4-BE49-F238E27FC236}">
                  <a16:creationId xmlns:a16="http://schemas.microsoft.com/office/drawing/2014/main" id="{222DD47C-F450-B99D-7200-EA5B9144BF14}"/>
                </a:ext>
              </a:extLst>
            </p:cNvPr>
            <p:cNvSpPr/>
            <p:nvPr/>
          </p:nvSpPr>
          <p:spPr>
            <a:xfrm>
              <a:off x="9149956" y="2200275"/>
              <a:ext cx="443846" cy="1388360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15C4AEE-243D-C4A3-5042-7F50E9B637D1}"/>
                </a:ext>
              </a:extLst>
            </p:cNvPr>
            <p:cNvSpPr/>
            <p:nvPr/>
          </p:nvSpPr>
          <p:spPr>
            <a:xfrm>
              <a:off x="8963571" y="1739656"/>
              <a:ext cx="810520" cy="7844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AB1A24D-2C49-C841-42B5-20514C2354B4}"/>
              </a:ext>
            </a:extLst>
          </p:cNvPr>
          <p:cNvGrpSpPr/>
          <p:nvPr/>
        </p:nvGrpSpPr>
        <p:grpSpPr>
          <a:xfrm>
            <a:off x="7193998" y="318427"/>
            <a:ext cx="3922215" cy="1550888"/>
            <a:chOff x="5013708" y="3469844"/>
            <a:chExt cx="3922215" cy="1550888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7CFA795-D397-1E7D-FCF7-AA13ED10EC67}"/>
                </a:ext>
              </a:extLst>
            </p:cNvPr>
            <p:cNvGrpSpPr/>
            <p:nvPr/>
          </p:nvGrpSpPr>
          <p:grpSpPr>
            <a:xfrm>
              <a:off x="6980011" y="4075711"/>
              <a:ext cx="1955912" cy="945021"/>
              <a:chOff x="2055417" y="4356451"/>
              <a:chExt cx="2476639" cy="1196616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AE5875F-E875-D13F-59E2-07A436F01168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330D701-977A-668A-2114-B6465BF72FEC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A74DE3C8-F7BE-D898-33E7-0A7D4C8E024C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E0A4EDB-1FCB-BB3B-F945-BF843263EF82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FBBE3032-80DC-34F1-B69D-2BF39DA54CBA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42052CBD-E074-B4E9-B1A3-1AED8CDF4F5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Flowchart: Terminator 100">
                <a:extLst>
                  <a:ext uri="{FF2B5EF4-FFF2-40B4-BE49-F238E27FC236}">
                    <a16:creationId xmlns:a16="http://schemas.microsoft.com/office/drawing/2014/main" id="{FDF453CB-00CB-35DA-52A3-6D32FBB89018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46">
                <a:extLst>
                  <a:ext uri="{FF2B5EF4-FFF2-40B4-BE49-F238E27FC236}">
                    <a16:creationId xmlns:a16="http://schemas.microsoft.com/office/drawing/2014/main" id="{2E4CF530-0437-AE73-5255-D35745820648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43">
                <a:extLst>
                  <a:ext uri="{FF2B5EF4-FFF2-40B4-BE49-F238E27FC236}">
                    <a16:creationId xmlns:a16="http://schemas.microsoft.com/office/drawing/2014/main" id="{4C96FCA8-F3E0-433C-C845-177AF578D1BA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lowchart: Terminator 103">
                <a:extLst>
                  <a:ext uri="{FF2B5EF4-FFF2-40B4-BE49-F238E27FC236}">
                    <a16:creationId xmlns:a16="http://schemas.microsoft.com/office/drawing/2014/main" id="{12EFA15D-7BFC-AD1D-DFF3-66AEF2AAE847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8AF3EED-7613-D934-C065-35BBA5F814C6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263A771-0982-BBDE-DD66-217FB28AA91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E36FAFD6-3FBF-A408-4183-0F4D9F745FC0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C616C65B-BE68-A799-164D-40BA9CEF15F8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47C43B7-9111-B088-CAE9-18CFEDED717F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2D53DCB7-7D10-B0DE-39BA-7B96531BC74B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88868BA7-C5CC-72CE-E934-6CCE3DBE6E00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BF94A590-1806-3E0D-0102-F5FA85433534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E8573F8-D759-0DCE-8895-D6518DC5E26D}"/>
                </a:ext>
              </a:extLst>
            </p:cNvPr>
            <p:cNvGrpSpPr/>
            <p:nvPr/>
          </p:nvGrpSpPr>
          <p:grpSpPr>
            <a:xfrm>
              <a:off x="7080335" y="3469844"/>
              <a:ext cx="1154560" cy="777266"/>
              <a:chOff x="4431322" y="2211856"/>
              <a:chExt cx="2431343" cy="1651787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A3B9B14F-B47A-7708-5438-B0A9DE2ECAE1}"/>
                  </a:ext>
                </a:extLst>
              </p:cNvPr>
              <p:cNvGrpSpPr/>
              <p:nvPr/>
            </p:nvGrpSpPr>
            <p:grpSpPr>
              <a:xfrm>
                <a:off x="4431322" y="2211856"/>
                <a:ext cx="1955292" cy="1492636"/>
                <a:chOff x="4394042" y="2844015"/>
                <a:chExt cx="1955292" cy="1492636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060283F-DAD7-41F9-38DE-0DF660A61F6D}"/>
                    </a:ext>
                  </a:extLst>
                </p:cNvPr>
                <p:cNvSpPr/>
                <p:nvPr/>
              </p:nvSpPr>
              <p:spPr>
                <a:xfrm rot="6704912">
                  <a:off x="5618048" y="2848719"/>
                  <a:ext cx="233718" cy="99631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B8E1B4E7-8314-83C3-F858-BDE4302A4E0E}"/>
                    </a:ext>
                  </a:extLst>
                </p:cNvPr>
                <p:cNvSpPr/>
                <p:nvPr/>
              </p:nvSpPr>
              <p:spPr>
                <a:xfrm>
                  <a:off x="6033526" y="3487658"/>
                  <a:ext cx="207379" cy="84899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0A5DB4C8-FA55-215B-389F-01628BEF5B57}"/>
                    </a:ext>
                  </a:extLst>
                </p:cNvPr>
                <p:cNvSpPr/>
                <p:nvPr/>
              </p:nvSpPr>
              <p:spPr>
                <a:xfrm>
                  <a:off x="5950163" y="3307660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A5C567CB-D8CA-F448-3EE8-64954C96B307}"/>
                    </a:ext>
                  </a:extLst>
                </p:cNvPr>
                <p:cNvSpPr/>
                <p:nvPr/>
              </p:nvSpPr>
              <p:spPr>
                <a:xfrm>
                  <a:off x="5138419" y="2932741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408E4E62-17D5-9395-F074-910DBCB99002}"/>
                    </a:ext>
                  </a:extLst>
                </p:cNvPr>
                <p:cNvSpPr/>
                <p:nvPr/>
              </p:nvSpPr>
              <p:spPr>
                <a:xfrm rot="3179683">
                  <a:off x="5130528" y="2107529"/>
                  <a:ext cx="286917" cy="175988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D71D0705-A050-74BA-8D51-38425378F698}"/>
                  </a:ext>
                </a:extLst>
              </p:cNvPr>
              <p:cNvSpPr/>
              <p:nvPr/>
            </p:nvSpPr>
            <p:spPr>
              <a:xfrm>
                <a:off x="5509400" y="3376291"/>
                <a:ext cx="1353265" cy="487352"/>
              </a:xfrm>
              <a:custGeom>
                <a:avLst/>
                <a:gdLst>
                  <a:gd name="connsiteX0" fmla="*/ 333922 w 1353265"/>
                  <a:gd name="connsiteY0" fmla="*/ 0 h 487352"/>
                  <a:gd name="connsiteX1" fmla="*/ 1019343 w 1353265"/>
                  <a:gd name="connsiteY1" fmla="*/ 0 h 487352"/>
                  <a:gd name="connsiteX2" fmla="*/ 1353265 w 1353265"/>
                  <a:gd name="connsiteY2" fmla="*/ 487350 h 487352"/>
                  <a:gd name="connsiteX3" fmla="*/ 1353264 w 1353265"/>
                  <a:gd name="connsiteY3" fmla="*/ 487352 h 487352"/>
                  <a:gd name="connsiteX4" fmla="*/ 1353264 w 1353265"/>
                  <a:gd name="connsiteY4" fmla="*/ 487351 h 487352"/>
                  <a:gd name="connsiteX5" fmla="*/ 1 w 1353265"/>
                  <a:gd name="connsiteY5" fmla="*/ 487351 h 487352"/>
                  <a:gd name="connsiteX6" fmla="*/ 0 w 1353265"/>
                  <a:gd name="connsiteY6" fmla="*/ 487350 h 48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265" h="487352">
                    <a:moveTo>
                      <a:pt x="333922" y="0"/>
                    </a:moveTo>
                    <a:lnTo>
                      <a:pt x="1019343" y="0"/>
                    </a:lnTo>
                    <a:lnTo>
                      <a:pt x="1353265" y="487350"/>
                    </a:lnTo>
                    <a:lnTo>
                      <a:pt x="1353264" y="487352"/>
                    </a:lnTo>
                    <a:lnTo>
                      <a:pt x="1353264" y="487351"/>
                    </a:lnTo>
                    <a:lnTo>
                      <a:pt x="1" y="487351"/>
                    </a:lnTo>
                    <a:lnTo>
                      <a:pt x="0" y="4873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549E0C5-F469-0D67-87FD-7E734BEBCEFB}"/>
                </a:ext>
              </a:extLst>
            </p:cNvPr>
            <p:cNvGrpSpPr/>
            <p:nvPr/>
          </p:nvGrpSpPr>
          <p:grpSpPr>
            <a:xfrm>
              <a:off x="5013708" y="4069445"/>
              <a:ext cx="1955912" cy="945021"/>
              <a:chOff x="2055417" y="4356451"/>
              <a:chExt cx="2476639" cy="1196616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DF34AEB-003D-9435-B782-8C73130F1578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737938C-F780-00D1-EE09-0FAB172EF54B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45987D50-1EE6-DB78-3FD4-E946382C27F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45A8A981-2379-7837-1F88-1BBA6DE6F1DE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717063BC-DD42-1AE8-A23E-187D73F80FB3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EBC12FAD-A2A3-4F5D-DBEA-CB3E3B718749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Flowchart: Terminator 100">
                <a:extLst>
                  <a:ext uri="{FF2B5EF4-FFF2-40B4-BE49-F238E27FC236}">
                    <a16:creationId xmlns:a16="http://schemas.microsoft.com/office/drawing/2014/main" id="{823F37B6-1184-405B-A837-666B550F5DEE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46">
                <a:extLst>
                  <a:ext uri="{FF2B5EF4-FFF2-40B4-BE49-F238E27FC236}">
                    <a16:creationId xmlns:a16="http://schemas.microsoft.com/office/drawing/2014/main" id="{72E7B589-8D1B-A643-7DC1-D268F3FD4B99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ounded Rectangle 43">
                <a:extLst>
                  <a:ext uri="{FF2B5EF4-FFF2-40B4-BE49-F238E27FC236}">
                    <a16:creationId xmlns:a16="http://schemas.microsoft.com/office/drawing/2014/main" id="{E21E6353-30B4-9766-ACE4-268E41546FCF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lowchart: Terminator 103">
                <a:extLst>
                  <a:ext uri="{FF2B5EF4-FFF2-40B4-BE49-F238E27FC236}">
                    <a16:creationId xmlns:a16="http://schemas.microsoft.com/office/drawing/2014/main" id="{73FD4CAF-53D8-302C-8E3D-3BA38DC05FC7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2796BE80-FC16-D321-F20B-F7877A054129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73D9E73E-F407-5DCB-30BC-8B66DFECF6CE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0F8841B2-BF3A-CD84-16AA-59EDBD396EE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8EE3FA2-A461-6676-A9F7-DCA34D769542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5ABA0F2-0C02-42BA-F4CB-1FA3D86C1D14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9095B1D2-FEEB-FA64-239C-D0DFEA8A7D85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CFBE21CE-5197-F311-6979-E8C480B834AB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8F2F56C3-0F3A-B464-5E06-7D6E5442262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C17BE21-AD60-0E0C-688F-38DB8D6A71B8}"/>
              </a:ext>
            </a:extLst>
          </p:cNvPr>
          <p:cNvGrpSpPr/>
          <p:nvPr/>
        </p:nvGrpSpPr>
        <p:grpSpPr>
          <a:xfrm>
            <a:off x="6403499" y="2449032"/>
            <a:ext cx="3228195" cy="2387633"/>
            <a:chOff x="6403499" y="2449032"/>
            <a:chExt cx="3228195" cy="238763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6195AE2-9AA2-B253-E793-2A1B90749D2F}"/>
                </a:ext>
              </a:extLst>
            </p:cNvPr>
            <p:cNvGrpSpPr/>
            <p:nvPr/>
          </p:nvGrpSpPr>
          <p:grpSpPr>
            <a:xfrm>
              <a:off x="6403499" y="3891644"/>
              <a:ext cx="1955912" cy="945021"/>
              <a:chOff x="2055417" y="4356451"/>
              <a:chExt cx="2476639" cy="1196616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FA2F9F3-9615-314B-00AE-E4B527CD8C23}"/>
                  </a:ext>
                </a:extLst>
              </p:cNvPr>
              <p:cNvGrpSpPr/>
              <p:nvPr/>
            </p:nvGrpSpPr>
            <p:grpSpPr>
              <a:xfrm>
                <a:off x="2055417" y="4390530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D40BCDE3-0881-C700-3C9E-9F41C8312966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514DC1DE-883D-A1DB-44E0-34064C1B642B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E120CBE-8E8D-F319-1931-49028D36CD21}"/>
                  </a:ext>
                </a:extLst>
              </p:cNvPr>
              <p:cNvGrpSpPr/>
              <p:nvPr/>
            </p:nvGrpSpPr>
            <p:grpSpPr>
              <a:xfrm>
                <a:off x="3056317" y="4356451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D3CEE8-FA89-D66F-520B-E6FA3F4E5891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BA113925-3212-3585-14DE-3CD0B3A4DA94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Flowchart: Terminator 100">
                <a:extLst>
                  <a:ext uri="{FF2B5EF4-FFF2-40B4-BE49-F238E27FC236}">
                    <a16:creationId xmlns:a16="http://schemas.microsoft.com/office/drawing/2014/main" id="{3BE2AB54-CC9A-5C3C-2959-8A84C9AD9F8D}"/>
                  </a:ext>
                </a:extLst>
              </p:cNvPr>
              <p:cNvSpPr/>
              <p:nvPr/>
            </p:nvSpPr>
            <p:spPr>
              <a:xfrm rot="1778879">
                <a:off x="3254072" y="4722734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46">
                <a:extLst>
                  <a:ext uri="{FF2B5EF4-FFF2-40B4-BE49-F238E27FC236}">
                    <a16:creationId xmlns:a16="http://schemas.microsoft.com/office/drawing/2014/main" id="{4BD23847-6996-2BB2-05A9-5FD438C2DB5A}"/>
                  </a:ext>
                </a:extLst>
              </p:cNvPr>
              <p:cNvSpPr/>
              <p:nvPr/>
            </p:nvSpPr>
            <p:spPr>
              <a:xfrm rot="2060467">
                <a:off x="2641128" y="4370084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ed Rectangle 43">
                <a:extLst>
                  <a:ext uri="{FF2B5EF4-FFF2-40B4-BE49-F238E27FC236}">
                    <a16:creationId xmlns:a16="http://schemas.microsoft.com/office/drawing/2014/main" id="{81F99814-CBD0-01A9-24FF-AFEFD385C755}"/>
                  </a:ext>
                </a:extLst>
              </p:cNvPr>
              <p:cNvSpPr/>
              <p:nvPr/>
            </p:nvSpPr>
            <p:spPr>
              <a:xfrm>
                <a:off x="2882147" y="4616626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lowchart: Terminator 103">
                <a:extLst>
                  <a:ext uri="{FF2B5EF4-FFF2-40B4-BE49-F238E27FC236}">
                    <a16:creationId xmlns:a16="http://schemas.microsoft.com/office/drawing/2014/main" id="{6E5C9832-22AA-A69C-07B7-91075C37763C}"/>
                  </a:ext>
                </a:extLst>
              </p:cNvPr>
              <p:cNvSpPr/>
              <p:nvPr/>
            </p:nvSpPr>
            <p:spPr>
              <a:xfrm rot="1778879">
                <a:off x="2253172" y="4756813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075D90A-767A-7AE1-C073-3E40C876FF34}"/>
                  </a:ext>
                </a:extLst>
              </p:cNvPr>
              <p:cNvGrpSpPr/>
              <p:nvPr/>
            </p:nvGrpSpPr>
            <p:grpSpPr>
              <a:xfrm>
                <a:off x="2532350" y="4624600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8C90CFA6-CB0B-E5EE-09A6-2CFA0738ECBA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F0097ADE-3471-3F05-0A7A-320C68B86996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FE3EF1F2-51ED-C3F7-0CE6-AD2109E59E6B}"/>
                  </a:ext>
                </a:extLst>
              </p:cNvPr>
              <p:cNvCxnSpPr/>
              <p:nvPr/>
            </p:nvCxnSpPr>
            <p:spPr>
              <a:xfrm>
                <a:off x="2665021" y="4550428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D226054D-8C82-7E04-FF2B-AA5F6CCD2C1F}"/>
                  </a:ext>
                </a:extLst>
              </p:cNvPr>
              <p:cNvCxnSpPr/>
              <p:nvPr/>
            </p:nvCxnSpPr>
            <p:spPr>
              <a:xfrm>
                <a:off x="2720636" y="4500076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E37EE8DB-5DC2-FD91-089C-1D5FB54B12CD}"/>
                  </a:ext>
                </a:extLst>
              </p:cNvPr>
              <p:cNvGrpSpPr/>
              <p:nvPr/>
            </p:nvGrpSpPr>
            <p:grpSpPr>
              <a:xfrm>
                <a:off x="3533250" y="4590521"/>
                <a:ext cx="998806" cy="928467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BD2EDF9A-F6EE-0FD4-0B8D-2B386B473049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758DEDA4-2C03-E1A9-C8BE-E72363FFE732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3" name="Can 192">
              <a:extLst>
                <a:ext uri="{FF2B5EF4-FFF2-40B4-BE49-F238E27FC236}">
                  <a16:creationId xmlns:a16="http://schemas.microsoft.com/office/drawing/2014/main" id="{2A22A675-7CCE-9DDE-2F88-3AF3FE58A3DD}"/>
                </a:ext>
              </a:extLst>
            </p:cNvPr>
            <p:cNvSpPr/>
            <p:nvPr/>
          </p:nvSpPr>
          <p:spPr>
            <a:xfrm>
              <a:off x="7090666" y="3699979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an 193">
              <a:extLst>
                <a:ext uri="{FF2B5EF4-FFF2-40B4-BE49-F238E27FC236}">
                  <a16:creationId xmlns:a16="http://schemas.microsoft.com/office/drawing/2014/main" id="{7C6D143B-76A0-E29E-DE65-901FA018F0B0}"/>
                </a:ext>
              </a:extLst>
            </p:cNvPr>
            <p:cNvSpPr/>
            <p:nvPr/>
          </p:nvSpPr>
          <p:spPr>
            <a:xfrm rot="5400000">
              <a:off x="7651047" y="2790428"/>
              <a:ext cx="377325" cy="1694379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an 194">
              <a:extLst>
                <a:ext uri="{FF2B5EF4-FFF2-40B4-BE49-F238E27FC236}">
                  <a16:creationId xmlns:a16="http://schemas.microsoft.com/office/drawing/2014/main" id="{BC01CFE1-5689-380F-4162-6E17A5B2CDB4}"/>
                </a:ext>
              </a:extLst>
            </p:cNvPr>
            <p:cNvSpPr/>
            <p:nvPr/>
          </p:nvSpPr>
          <p:spPr>
            <a:xfrm>
              <a:off x="8544684" y="2449032"/>
              <a:ext cx="377325" cy="2188581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an 195">
              <a:extLst>
                <a:ext uri="{FF2B5EF4-FFF2-40B4-BE49-F238E27FC236}">
                  <a16:creationId xmlns:a16="http://schemas.microsoft.com/office/drawing/2014/main" id="{7F35FC06-C2ED-3BB8-CD16-B556AE7FBA83}"/>
                </a:ext>
              </a:extLst>
            </p:cNvPr>
            <p:cNvSpPr/>
            <p:nvPr/>
          </p:nvSpPr>
          <p:spPr>
            <a:xfrm rot="5400000">
              <a:off x="8877755" y="3928926"/>
              <a:ext cx="377325" cy="1130553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A0872A5-C691-03DE-16FF-D247499E60A9}"/>
              </a:ext>
            </a:extLst>
          </p:cNvPr>
          <p:cNvGrpSpPr/>
          <p:nvPr/>
        </p:nvGrpSpPr>
        <p:grpSpPr>
          <a:xfrm>
            <a:off x="537755" y="1229153"/>
            <a:ext cx="6255884" cy="4789594"/>
            <a:chOff x="235666" y="954997"/>
            <a:chExt cx="6255884" cy="4789594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FD2907AE-F00A-6029-B25E-45CACADCDE76}"/>
                </a:ext>
              </a:extLst>
            </p:cNvPr>
            <p:cNvSpPr/>
            <p:nvPr/>
          </p:nvSpPr>
          <p:spPr>
            <a:xfrm rot="10800000">
              <a:off x="2610567" y="954997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91">
              <a:extLst>
                <a:ext uri="{FF2B5EF4-FFF2-40B4-BE49-F238E27FC236}">
                  <a16:creationId xmlns:a16="http://schemas.microsoft.com/office/drawing/2014/main" id="{4EC35BF8-8127-4516-1D8E-18CBD0F61A4E}"/>
                </a:ext>
              </a:extLst>
            </p:cNvPr>
            <p:cNvSpPr/>
            <p:nvPr/>
          </p:nvSpPr>
          <p:spPr>
            <a:xfrm>
              <a:off x="5473033" y="3996990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F4B89A-CD9F-8306-E6FB-C8FB9376EAAA}"/>
                </a:ext>
              </a:extLst>
            </p:cNvPr>
            <p:cNvGrpSpPr/>
            <p:nvPr/>
          </p:nvGrpSpPr>
          <p:grpSpPr>
            <a:xfrm>
              <a:off x="4014911" y="4547975"/>
              <a:ext cx="2476639" cy="1196616"/>
              <a:chOff x="1929174" y="3556354"/>
              <a:chExt cx="2476639" cy="119661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5DA719E-F1F3-1B94-7A42-2FD3AC8E05EA}"/>
                  </a:ext>
                </a:extLst>
              </p:cNvPr>
              <p:cNvGrpSpPr/>
              <p:nvPr/>
            </p:nvGrpSpPr>
            <p:grpSpPr>
              <a:xfrm>
                <a:off x="1929174" y="3590433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C3890AD-1A0F-945D-B4B6-016554E27E45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9E73700D-7877-6DC4-B9B9-C851749DA999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90555FF-FE0F-B747-A869-D0793074C257}"/>
                  </a:ext>
                </a:extLst>
              </p:cNvPr>
              <p:cNvGrpSpPr/>
              <p:nvPr/>
            </p:nvGrpSpPr>
            <p:grpSpPr>
              <a:xfrm>
                <a:off x="2930074" y="3556354"/>
                <a:ext cx="832338" cy="773722"/>
                <a:chOff x="3598985" y="4196862"/>
                <a:chExt cx="832338" cy="773722"/>
              </a:xfrm>
              <a:solidFill>
                <a:srgbClr val="D0CECE"/>
              </a:solidFill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5DE4EB1-6599-2DF6-CE90-FBB5E5C49D46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CB9A2DE-575F-98FB-EA3A-3ACE245B6CA3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Flowchart: Terminator 101">
                <a:extLst>
                  <a:ext uri="{FF2B5EF4-FFF2-40B4-BE49-F238E27FC236}">
                    <a16:creationId xmlns:a16="http://schemas.microsoft.com/office/drawing/2014/main" id="{72CDC0ED-7FB4-D273-F0DE-A1F5DC3DF552}"/>
                  </a:ext>
                </a:extLst>
              </p:cNvPr>
              <p:cNvSpPr/>
              <p:nvPr/>
            </p:nvSpPr>
            <p:spPr>
              <a:xfrm rot="1778879">
                <a:off x="3127829" y="3922637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76">
                <a:extLst>
                  <a:ext uri="{FF2B5EF4-FFF2-40B4-BE49-F238E27FC236}">
                    <a16:creationId xmlns:a16="http://schemas.microsoft.com/office/drawing/2014/main" id="{B4371F96-0916-0F66-B3F1-B2952AE89FB6}"/>
                  </a:ext>
                </a:extLst>
              </p:cNvPr>
              <p:cNvSpPr/>
              <p:nvPr/>
            </p:nvSpPr>
            <p:spPr>
              <a:xfrm rot="2060467">
                <a:off x="2514885" y="3569987"/>
                <a:ext cx="1053564" cy="746091"/>
              </a:xfrm>
              <a:custGeom>
                <a:avLst/>
                <a:gdLst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46125 w 1053564"/>
                  <a:gd name="connsiteY5" fmla="*/ 5599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396617 h 723429"/>
                  <a:gd name="connsiteX1" fmla="*/ 591885 w 1053564"/>
                  <a:gd name="connsiteY1" fmla="*/ 10962 h 723429"/>
                  <a:gd name="connsiteX2" fmla="*/ 638974 w 1053564"/>
                  <a:gd name="connsiteY2" fmla="*/ 1090 h 723429"/>
                  <a:gd name="connsiteX3" fmla="*/ 639688 w 1053564"/>
                  <a:gd name="connsiteY3" fmla="*/ 1556 h 723429"/>
                  <a:gd name="connsiteX4" fmla="*/ 836364 w 1053564"/>
                  <a:gd name="connsiteY4" fmla="*/ 1556 h 723429"/>
                  <a:gd name="connsiteX5" fmla="*/ 881510 w 1053564"/>
                  <a:gd name="connsiteY5" fmla="*/ 50638 h 723429"/>
                  <a:gd name="connsiteX6" fmla="*/ 860478 w 1053564"/>
                  <a:gd name="connsiteY6" fmla="*/ 5511 h 723429"/>
                  <a:gd name="connsiteX7" fmla="*/ 900756 w 1053564"/>
                  <a:gd name="connsiteY7" fmla="*/ 31827 h 723429"/>
                  <a:gd name="connsiteX8" fmla="*/ 1042601 w 1053564"/>
                  <a:gd name="connsiteY8" fmla="*/ 239443 h 723429"/>
                  <a:gd name="connsiteX9" fmla="*/ 1026157 w 1053564"/>
                  <a:gd name="connsiteY9" fmla="*/ 326811 h 723429"/>
                  <a:gd name="connsiteX10" fmla="*/ 461679 w 1053564"/>
                  <a:gd name="connsiteY10" fmla="*/ 712466 h 723429"/>
                  <a:gd name="connsiteX11" fmla="*/ 374312 w 1053564"/>
                  <a:gd name="connsiteY11" fmla="*/ 696022 h 723429"/>
                  <a:gd name="connsiteX12" fmla="*/ 337225 w 1053564"/>
                  <a:gd name="connsiteY12" fmla="*/ 641740 h 723429"/>
                  <a:gd name="connsiteX13" fmla="*/ 240176 w 1053564"/>
                  <a:gd name="connsiteY13" fmla="*/ 708045 h 723429"/>
                  <a:gd name="connsiteX14" fmla="*/ 152808 w 1053564"/>
                  <a:gd name="connsiteY14" fmla="*/ 691601 h 723429"/>
                  <a:gd name="connsiteX15" fmla="*/ 10963 w 1053564"/>
                  <a:gd name="connsiteY15" fmla="*/ 483985 h 723429"/>
                  <a:gd name="connsiteX16" fmla="*/ 27407 w 1053564"/>
                  <a:gd name="connsiteY16" fmla="*/ 396617 h 723429"/>
                  <a:gd name="connsiteX0" fmla="*/ 27407 w 1053564"/>
                  <a:gd name="connsiteY0" fmla="*/ 414903 h 741715"/>
                  <a:gd name="connsiteX1" fmla="*/ 591885 w 1053564"/>
                  <a:gd name="connsiteY1" fmla="*/ 29248 h 741715"/>
                  <a:gd name="connsiteX2" fmla="*/ 638974 w 1053564"/>
                  <a:gd name="connsiteY2" fmla="*/ 19376 h 741715"/>
                  <a:gd name="connsiteX3" fmla="*/ 639688 w 1053564"/>
                  <a:gd name="connsiteY3" fmla="*/ 19842 h 741715"/>
                  <a:gd name="connsiteX4" fmla="*/ 862030 w 1053564"/>
                  <a:gd name="connsiteY4" fmla="*/ 0 h 741715"/>
                  <a:gd name="connsiteX5" fmla="*/ 881510 w 1053564"/>
                  <a:gd name="connsiteY5" fmla="*/ 68924 h 741715"/>
                  <a:gd name="connsiteX6" fmla="*/ 860478 w 1053564"/>
                  <a:gd name="connsiteY6" fmla="*/ 23797 h 741715"/>
                  <a:gd name="connsiteX7" fmla="*/ 900756 w 1053564"/>
                  <a:gd name="connsiteY7" fmla="*/ 50113 h 741715"/>
                  <a:gd name="connsiteX8" fmla="*/ 1042601 w 1053564"/>
                  <a:gd name="connsiteY8" fmla="*/ 257729 h 741715"/>
                  <a:gd name="connsiteX9" fmla="*/ 1026157 w 1053564"/>
                  <a:gd name="connsiteY9" fmla="*/ 345097 h 741715"/>
                  <a:gd name="connsiteX10" fmla="*/ 461679 w 1053564"/>
                  <a:gd name="connsiteY10" fmla="*/ 730752 h 741715"/>
                  <a:gd name="connsiteX11" fmla="*/ 374312 w 1053564"/>
                  <a:gd name="connsiteY11" fmla="*/ 714308 h 741715"/>
                  <a:gd name="connsiteX12" fmla="*/ 337225 w 1053564"/>
                  <a:gd name="connsiteY12" fmla="*/ 660026 h 741715"/>
                  <a:gd name="connsiteX13" fmla="*/ 240176 w 1053564"/>
                  <a:gd name="connsiteY13" fmla="*/ 726331 h 741715"/>
                  <a:gd name="connsiteX14" fmla="*/ 152808 w 1053564"/>
                  <a:gd name="connsiteY14" fmla="*/ 709887 h 741715"/>
                  <a:gd name="connsiteX15" fmla="*/ 10963 w 1053564"/>
                  <a:gd name="connsiteY15" fmla="*/ 502271 h 741715"/>
                  <a:gd name="connsiteX16" fmla="*/ 27407 w 1053564"/>
                  <a:gd name="connsiteY16" fmla="*/ 414903 h 741715"/>
                  <a:gd name="connsiteX0" fmla="*/ 27407 w 1053564"/>
                  <a:gd name="connsiteY0" fmla="*/ 419279 h 746091"/>
                  <a:gd name="connsiteX1" fmla="*/ 591885 w 1053564"/>
                  <a:gd name="connsiteY1" fmla="*/ 33624 h 746091"/>
                  <a:gd name="connsiteX2" fmla="*/ 638974 w 1053564"/>
                  <a:gd name="connsiteY2" fmla="*/ 23752 h 746091"/>
                  <a:gd name="connsiteX3" fmla="*/ 639688 w 1053564"/>
                  <a:gd name="connsiteY3" fmla="*/ 24218 h 746091"/>
                  <a:gd name="connsiteX4" fmla="*/ 875190 w 1053564"/>
                  <a:gd name="connsiteY4" fmla="*/ 0 h 746091"/>
                  <a:gd name="connsiteX5" fmla="*/ 881510 w 1053564"/>
                  <a:gd name="connsiteY5" fmla="*/ 73300 h 746091"/>
                  <a:gd name="connsiteX6" fmla="*/ 860478 w 1053564"/>
                  <a:gd name="connsiteY6" fmla="*/ 28173 h 746091"/>
                  <a:gd name="connsiteX7" fmla="*/ 900756 w 1053564"/>
                  <a:gd name="connsiteY7" fmla="*/ 54489 h 746091"/>
                  <a:gd name="connsiteX8" fmla="*/ 1042601 w 1053564"/>
                  <a:gd name="connsiteY8" fmla="*/ 262105 h 746091"/>
                  <a:gd name="connsiteX9" fmla="*/ 1026157 w 1053564"/>
                  <a:gd name="connsiteY9" fmla="*/ 349473 h 746091"/>
                  <a:gd name="connsiteX10" fmla="*/ 461679 w 1053564"/>
                  <a:gd name="connsiteY10" fmla="*/ 735128 h 746091"/>
                  <a:gd name="connsiteX11" fmla="*/ 374312 w 1053564"/>
                  <a:gd name="connsiteY11" fmla="*/ 718684 h 746091"/>
                  <a:gd name="connsiteX12" fmla="*/ 337225 w 1053564"/>
                  <a:gd name="connsiteY12" fmla="*/ 664402 h 746091"/>
                  <a:gd name="connsiteX13" fmla="*/ 240176 w 1053564"/>
                  <a:gd name="connsiteY13" fmla="*/ 730707 h 746091"/>
                  <a:gd name="connsiteX14" fmla="*/ 152808 w 1053564"/>
                  <a:gd name="connsiteY14" fmla="*/ 714263 h 746091"/>
                  <a:gd name="connsiteX15" fmla="*/ 10963 w 1053564"/>
                  <a:gd name="connsiteY15" fmla="*/ 506647 h 746091"/>
                  <a:gd name="connsiteX16" fmla="*/ 27407 w 1053564"/>
                  <a:gd name="connsiteY16" fmla="*/ 419279 h 74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3564" h="746091">
                    <a:moveTo>
                      <a:pt x="27407" y="419279"/>
                    </a:moveTo>
                    <a:lnTo>
                      <a:pt x="591885" y="33624"/>
                    </a:lnTo>
                    <a:cubicBezTo>
                      <a:pt x="606218" y="23832"/>
                      <a:pt x="623164" y="20776"/>
                      <a:pt x="638974" y="23752"/>
                    </a:cubicBezTo>
                    <a:lnTo>
                      <a:pt x="639688" y="24218"/>
                    </a:lnTo>
                    <a:lnTo>
                      <a:pt x="875190" y="0"/>
                    </a:lnTo>
                    <a:lnTo>
                      <a:pt x="881510" y="73300"/>
                    </a:lnTo>
                    <a:cubicBezTo>
                      <a:pt x="886294" y="73271"/>
                      <a:pt x="855694" y="28202"/>
                      <a:pt x="860478" y="28173"/>
                    </a:cubicBezTo>
                    <a:cubicBezTo>
                      <a:pt x="876288" y="31149"/>
                      <a:pt x="890963" y="40156"/>
                      <a:pt x="900756" y="54489"/>
                    </a:cubicBezTo>
                    <a:lnTo>
                      <a:pt x="1042601" y="262105"/>
                    </a:lnTo>
                    <a:cubicBezTo>
                      <a:pt x="1062186" y="290772"/>
                      <a:pt x="1054824" y="329888"/>
                      <a:pt x="1026157" y="349473"/>
                    </a:cubicBezTo>
                    <a:lnTo>
                      <a:pt x="461679" y="735128"/>
                    </a:lnTo>
                    <a:cubicBezTo>
                      <a:pt x="433013" y="754713"/>
                      <a:pt x="393897" y="747351"/>
                      <a:pt x="374312" y="718684"/>
                    </a:cubicBezTo>
                    <a:lnTo>
                      <a:pt x="337225" y="664402"/>
                    </a:lnTo>
                    <a:lnTo>
                      <a:pt x="240176" y="730707"/>
                    </a:lnTo>
                    <a:cubicBezTo>
                      <a:pt x="211509" y="750292"/>
                      <a:pt x="172393" y="742930"/>
                      <a:pt x="152808" y="714263"/>
                    </a:cubicBezTo>
                    <a:lnTo>
                      <a:pt x="10963" y="506647"/>
                    </a:lnTo>
                    <a:cubicBezTo>
                      <a:pt x="-8622" y="477980"/>
                      <a:pt x="-1260" y="438864"/>
                      <a:pt x="27407" y="41927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77">
                <a:extLst>
                  <a:ext uri="{FF2B5EF4-FFF2-40B4-BE49-F238E27FC236}">
                    <a16:creationId xmlns:a16="http://schemas.microsoft.com/office/drawing/2014/main" id="{AC58D9A4-7175-F943-7F45-7B5EBD3D7550}"/>
                  </a:ext>
                </a:extLst>
              </p:cNvPr>
              <p:cNvSpPr/>
              <p:nvPr/>
            </p:nvSpPr>
            <p:spPr>
              <a:xfrm>
                <a:off x="2755904" y="3816529"/>
                <a:ext cx="809367" cy="377171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Terminator 104">
                <a:extLst>
                  <a:ext uri="{FF2B5EF4-FFF2-40B4-BE49-F238E27FC236}">
                    <a16:creationId xmlns:a16="http://schemas.microsoft.com/office/drawing/2014/main" id="{9BAC502F-93D1-3D2D-E871-B84AE7C4244B}"/>
                  </a:ext>
                </a:extLst>
              </p:cNvPr>
              <p:cNvSpPr/>
              <p:nvPr/>
            </p:nvSpPr>
            <p:spPr>
              <a:xfrm rot="1778879">
                <a:off x="2126929" y="3956716"/>
                <a:ext cx="1184761" cy="474075"/>
              </a:xfrm>
              <a:prstGeom prst="flowChartTerminator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65CA120-2B7A-89DF-C032-75FA959D6B56}"/>
                  </a:ext>
                </a:extLst>
              </p:cNvPr>
              <p:cNvGrpSpPr/>
              <p:nvPr/>
            </p:nvGrpSpPr>
            <p:grpSpPr>
              <a:xfrm>
                <a:off x="2406107" y="3824503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870F945-B96A-91C5-E1CD-0A3552A5F072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rgbClr val="AFABAB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2AEA19D-625E-AFA3-66F5-7F30B3B8EF9F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592461-D57D-9C88-BBC3-41628C0D24EA}"/>
                  </a:ext>
                </a:extLst>
              </p:cNvPr>
              <p:cNvCxnSpPr/>
              <p:nvPr/>
            </p:nvCxnSpPr>
            <p:spPr>
              <a:xfrm>
                <a:off x="2538778" y="3750331"/>
                <a:ext cx="180531" cy="8718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AC704BE-B842-F859-6C32-931EF99B9535}"/>
                  </a:ext>
                </a:extLst>
              </p:cNvPr>
              <p:cNvCxnSpPr/>
              <p:nvPr/>
            </p:nvCxnSpPr>
            <p:spPr>
              <a:xfrm>
                <a:off x="2594393" y="3699979"/>
                <a:ext cx="247421" cy="11592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D1B654C-570A-FE56-0C4B-43C9169595EF}"/>
                  </a:ext>
                </a:extLst>
              </p:cNvPr>
              <p:cNvGrpSpPr/>
              <p:nvPr/>
            </p:nvGrpSpPr>
            <p:grpSpPr>
              <a:xfrm>
                <a:off x="3407007" y="3790424"/>
                <a:ext cx="998806" cy="928467"/>
                <a:chOff x="3598985" y="4196862"/>
                <a:chExt cx="832338" cy="773722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42054B1-AA07-ED36-2AD7-4DD993DDBFDC}"/>
                    </a:ext>
                  </a:extLst>
                </p:cNvPr>
                <p:cNvSpPr/>
                <p:nvPr/>
              </p:nvSpPr>
              <p:spPr>
                <a:xfrm>
                  <a:off x="3598985" y="4196862"/>
                  <a:ext cx="715107" cy="715107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4710A75-E218-AD7C-63CD-9F24E27A45E7}"/>
                    </a:ext>
                  </a:extLst>
                </p:cNvPr>
                <p:cNvSpPr/>
                <p:nvPr/>
              </p:nvSpPr>
              <p:spPr>
                <a:xfrm>
                  <a:off x="3716216" y="4255477"/>
                  <a:ext cx="715107" cy="715107"/>
                </a:xfrm>
                <a:prstGeom prst="ellipse">
                  <a:avLst/>
                </a:prstGeom>
                <a:solidFill>
                  <a:srgbClr val="D0CECE"/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8" name="Can 191">
              <a:extLst>
                <a:ext uri="{FF2B5EF4-FFF2-40B4-BE49-F238E27FC236}">
                  <a16:creationId xmlns:a16="http://schemas.microsoft.com/office/drawing/2014/main" id="{D71ED2F9-AE36-4B03-8202-9FC7F35480A0}"/>
                </a:ext>
              </a:extLst>
            </p:cNvPr>
            <p:cNvSpPr/>
            <p:nvPr/>
          </p:nvSpPr>
          <p:spPr>
            <a:xfrm>
              <a:off x="4920004" y="4410875"/>
              <a:ext cx="443846" cy="386862"/>
            </a:xfrm>
            <a:prstGeom prst="can">
              <a:avLst/>
            </a:prstGeom>
            <a:solidFill>
              <a:srgbClr val="3B3838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44A8747-57A3-0AA9-041C-C88BD400B0D8}"/>
                </a:ext>
              </a:extLst>
            </p:cNvPr>
            <p:cNvSpPr/>
            <p:nvPr/>
          </p:nvSpPr>
          <p:spPr>
            <a:xfrm>
              <a:off x="4803840" y="4073190"/>
              <a:ext cx="804608" cy="44547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91">
              <a:extLst>
                <a:ext uri="{FF2B5EF4-FFF2-40B4-BE49-F238E27FC236}">
                  <a16:creationId xmlns:a16="http://schemas.microsoft.com/office/drawing/2014/main" id="{53488194-E2C3-BFCE-6CDE-3C98FFCA46DE}"/>
                </a:ext>
              </a:extLst>
            </p:cNvPr>
            <p:cNvSpPr/>
            <p:nvPr/>
          </p:nvSpPr>
          <p:spPr>
            <a:xfrm>
              <a:off x="4662172" y="3997580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56119FC6-40A3-77CD-DE45-E8D0E40D0717}"/>
                </a:ext>
              </a:extLst>
            </p:cNvPr>
            <p:cNvSpPr/>
            <p:nvPr/>
          </p:nvSpPr>
          <p:spPr>
            <a:xfrm>
              <a:off x="4663423" y="3998057"/>
              <a:ext cx="949388" cy="85224"/>
            </a:xfrm>
            <a:custGeom>
              <a:avLst/>
              <a:gdLst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0 w 804608"/>
                <a:gd name="connsiteY3" fmla="*/ 424314 h 424314"/>
                <a:gd name="connsiteX4" fmla="*/ 0 w 804608"/>
                <a:gd name="connsiteY4" fmla="*/ 0 h 424314"/>
                <a:gd name="connsiteX0" fmla="*/ 0 w 804608"/>
                <a:gd name="connsiteY0" fmla="*/ 0 h 424314"/>
                <a:gd name="connsiteX1" fmla="*/ 804608 w 804608"/>
                <a:gd name="connsiteY1" fmla="*/ 0 h 424314"/>
                <a:gd name="connsiteX2" fmla="*/ 804608 w 804608"/>
                <a:gd name="connsiteY2" fmla="*/ 424314 h 424314"/>
                <a:gd name="connsiteX3" fmla="*/ 179070 w 804608"/>
                <a:gd name="connsiteY3" fmla="*/ 115704 h 424314"/>
                <a:gd name="connsiteX4" fmla="*/ 0 w 804608"/>
                <a:gd name="connsiteY4" fmla="*/ 0 h 424314"/>
                <a:gd name="connsiteX0" fmla="*/ 0 w 957008"/>
                <a:gd name="connsiteY0" fmla="*/ 0 h 115704"/>
                <a:gd name="connsiteX1" fmla="*/ 804608 w 957008"/>
                <a:gd name="connsiteY1" fmla="*/ 0 h 115704"/>
                <a:gd name="connsiteX2" fmla="*/ 957008 w 957008"/>
                <a:gd name="connsiteY2" fmla="*/ 81414 h 115704"/>
                <a:gd name="connsiteX3" fmla="*/ 179070 w 957008"/>
                <a:gd name="connsiteY3" fmla="*/ 115704 h 115704"/>
                <a:gd name="connsiteX4" fmla="*/ 0 w 957008"/>
                <a:gd name="connsiteY4" fmla="*/ 0 h 11570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716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4859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1414"/>
                <a:gd name="connsiteX1" fmla="*/ 804608 w 957008"/>
                <a:gd name="connsiteY1" fmla="*/ 0 h 81414"/>
                <a:gd name="connsiteX2" fmla="*/ 957008 w 957008"/>
                <a:gd name="connsiteY2" fmla="*/ 81414 h 81414"/>
                <a:gd name="connsiteX3" fmla="*/ 148590 w 957008"/>
                <a:gd name="connsiteY3" fmla="*/ 81414 h 81414"/>
                <a:gd name="connsiteX4" fmla="*/ 0 w 957008"/>
                <a:gd name="connsiteY4" fmla="*/ 0 h 8141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8141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57008"/>
                <a:gd name="connsiteY0" fmla="*/ 0 h 85224"/>
                <a:gd name="connsiteX1" fmla="*/ 804608 w 957008"/>
                <a:gd name="connsiteY1" fmla="*/ 0 h 85224"/>
                <a:gd name="connsiteX2" fmla="*/ 957008 w 957008"/>
                <a:gd name="connsiteY2" fmla="*/ 77604 h 85224"/>
                <a:gd name="connsiteX3" fmla="*/ 133350 w 957008"/>
                <a:gd name="connsiteY3" fmla="*/ 85224 h 85224"/>
                <a:gd name="connsiteX4" fmla="*/ 0 w 957008"/>
                <a:gd name="connsiteY4" fmla="*/ 0 h 85224"/>
                <a:gd name="connsiteX0" fmla="*/ 0 w 949388"/>
                <a:gd name="connsiteY0" fmla="*/ 0 h 85224"/>
                <a:gd name="connsiteX1" fmla="*/ 804608 w 949388"/>
                <a:gd name="connsiteY1" fmla="*/ 0 h 85224"/>
                <a:gd name="connsiteX2" fmla="*/ 949388 w 949388"/>
                <a:gd name="connsiteY2" fmla="*/ 81414 h 85224"/>
                <a:gd name="connsiteX3" fmla="*/ 133350 w 949388"/>
                <a:gd name="connsiteY3" fmla="*/ 85224 h 85224"/>
                <a:gd name="connsiteX4" fmla="*/ 0 w 949388"/>
                <a:gd name="connsiteY4" fmla="*/ 0 h 8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388" h="85224">
                  <a:moveTo>
                    <a:pt x="0" y="0"/>
                  </a:moveTo>
                  <a:lnTo>
                    <a:pt x="804608" y="0"/>
                  </a:lnTo>
                  <a:lnTo>
                    <a:pt x="949388" y="81414"/>
                  </a:lnTo>
                  <a:lnTo>
                    <a:pt x="133350" y="85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hord 71">
              <a:extLst>
                <a:ext uri="{FF2B5EF4-FFF2-40B4-BE49-F238E27FC236}">
                  <a16:creationId xmlns:a16="http://schemas.microsoft.com/office/drawing/2014/main" id="{FD181425-AFDF-A8C1-8440-F5389D62B673}"/>
                </a:ext>
              </a:extLst>
            </p:cNvPr>
            <p:cNvSpPr/>
            <p:nvPr/>
          </p:nvSpPr>
          <p:spPr>
            <a:xfrm rot="5400000">
              <a:off x="4817881" y="3732908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8C5AF1-1FD4-75E6-FC94-AD50C14D51DE}"/>
                </a:ext>
              </a:extLst>
            </p:cNvPr>
            <p:cNvSpPr/>
            <p:nvPr/>
          </p:nvSpPr>
          <p:spPr>
            <a:xfrm rot="2522225" flipH="1">
              <a:off x="3216852" y="3062838"/>
              <a:ext cx="2181287" cy="233691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hord 73">
              <a:extLst>
                <a:ext uri="{FF2B5EF4-FFF2-40B4-BE49-F238E27FC236}">
                  <a16:creationId xmlns:a16="http://schemas.microsoft.com/office/drawing/2014/main" id="{FED78B9F-1D08-D92D-89ED-CD83D6F57B31}"/>
                </a:ext>
              </a:extLst>
            </p:cNvPr>
            <p:cNvSpPr/>
            <p:nvPr/>
          </p:nvSpPr>
          <p:spPr>
            <a:xfrm rot="5400000">
              <a:off x="4908217" y="3777071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7147DC3-0196-2302-6813-A613E302051E}"/>
                </a:ext>
              </a:extLst>
            </p:cNvPr>
            <p:cNvSpPr/>
            <p:nvPr/>
          </p:nvSpPr>
          <p:spPr>
            <a:xfrm>
              <a:off x="589279" y="4174106"/>
              <a:ext cx="4176414" cy="23676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05">
              <a:extLst>
                <a:ext uri="{FF2B5EF4-FFF2-40B4-BE49-F238E27FC236}">
                  <a16:creationId xmlns:a16="http://schemas.microsoft.com/office/drawing/2014/main" id="{C6EA1464-8802-3861-19BE-EA1F66B83998}"/>
                </a:ext>
              </a:extLst>
            </p:cNvPr>
            <p:cNvSpPr/>
            <p:nvPr/>
          </p:nvSpPr>
          <p:spPr>
            <a:xfrm>
              <a:off x="1111283" y="4122508"/>
              <a:ext cx="3654410" cy="53468"/>
            </a:xfrm>
            <a:custGeom>
              <a:avLst/>
              <a:gdLst>
                <a:gd name="connsiteX0" fmla="*/ 0 w 3654410"/>
                <a:gd name="connsiteY0" fmla="*/ 0 h 53468"/>
                <a:gd name="connsiteX1" fmla="*/ 3654410 w 3654410"/>
                <a:gd name="connsiteY1" fmla="*/ 0 h 53468"/>
                <a:gd name="connsiteX2" fmla="*/ 3654410 w 3654410"/>
                <a:gd name="connsiteY2" fmla="*/ 53468 h 53468"/>
                <a:gd name="connsiteX3" fmla="*/ 0 w 3654410"/>
                <a:gd name="connsiteY3" fmla="*/ 53468 h 53468"/>
                <a:gd name="connsiteX4" fmla="*/ 0 w 3654410"/>
                <a:gd name="connsiteY4" fmla="*/ 0 h 53468"/>
                <a:gd name="connsiteX0" fmla="*/ 0 w 3654410"/>
                <a:gd name="connsiteY0" fmla="*/ 0 h 53468"/>
                <a:gd name="connsiteX1" fmla="*/ 3595355 w 3654410"/>
                <a:gd name="connsiteY1" fmla="*/ 11430 h 53468"/>
                <a:gd name="connsiteX2" fmla="*/ 3654410 w 3654410"/>
                <a:gd name="connsiteY2" fmla="*/ 53468 h 53468"/>
                <a:gd name="connsiteX3" fmla="*/ 0 w 3654410"/>
                <a:gd name="connsiteY3" fmla="*/ 53468 h 53468"/>
                <a:gd name="connsiteX4" fmla="*/ 0 w 3654410"/>
                <a:gd name="connsiteY4" fmla="*/ 0 h 53468"/>
                <a:gd name="connsiteX0" fmla="*/ 0 w 3654410"/>
                <a:gd name="connsiteY0" fmla="*/ 0 h 53468"/>
                <a:gd name="connsiteX1" fmla="*/ 3589640 w 3654410"/>
                <a:gd name="connsiteY1" fmla="*/ 7620 h 53468"/>
                <a:gd name="connsiteX2" fmla="*/ 3654410 w 3654410"/>
                <a:gd name="connsiteY2" fmla="*/ 53468 h 53468"/>
                <a:gd name="connsiteX3" fmla="*/ 0 w 3654410"/>
                <a:gd name="connsiteY3" fmla="*/ 53468 h 53468"/>
                <a:gd name="connsiteX4" fmla="*/ 0 w 3654410"/>
                <a:gd name="connsiteY4" fmla="*/ 0 h 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4410" h="53468">
                  <a:moveTo>
                    <a:pt x="0" y="0"/>
                  </a:moveTo>
                  <a:lnTo>
                    <a:pt x="3589640" y="7620"/>
                  </a:lnTo>
                  <a:lnTo>
                    <a:pt x="3654410" y="53468"/>
                  </a:lnTo>
                  <a:lnTo>
                    <a:pt x="0" y="53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91">
              <a:extLst>
                <a:ext uri="{FF2B5EF4-FFF2-40B4-BE49-F238E27FC236}">
                  <a16:creationId xmlns:a16="http://schemas.microsoft.com/office/drawing/2014/main" id="{226609B9-BBA9-6949-85CA-7FA7D6BCAF4F}"/>
                </a:ext>
              </a:extLst>
            </p:cNvPr>
            <p:cNvSpPr/>
            <p:nvPr/>
          </p:nvSpPr>
          <p:spPr>
            <a:xfrm>
              <a:off x="1693788" y="3995429"/>
              <a:ext cx="141668" cy="521677"/>
            </a:xfrm>
            <a:custGeom>
              <a:avLst/>
              <a:gdLst>
                <a:gd name="connsiteX0" fmla="*/ 0 w 804608"/>
                <a:gd name="connsiteY0" fmla="*/ 0 h 445477"/>
                <a:gd name="connsiteX1" fmla="*/ 804608 w 804608"/>
                <a:gd name="connsiteY1" fmla="*/ 0 h 445477"/>
                <a:gd name="connsiteX2" fmla="*/ 804608 w 804608"/>
                <a:gd name="connsiteY2" fmla="*/ 445477 h 445477"/>
                <a:gd name="connsiteX3" fmla="*/ 0 w 804608"/>
                <a:gd name="connsiteY3" fmla="*/ 445477 h 445477"/>
                <a:gd name="connsiteX4" fmla="*/ 0 w 804608"/>
                <a:gd name="connsiteY4" fmla="*/ 0 h 445477"/>
                <a:gd name="connsiteX0" fmla="*/ 666750 w 804608"/>
                <a:gd name="connsiteY0" fmla="*/ 0 h 521677"/>
                <a:gd name="connsiteX1" fmla="*/ 804608 w 804608"/>
                <a:gd name="connsiteY1" fmla="*/ 76200 h 521677"/>
                <a:gd name="connsiteX2" fmla="*/ 804608 w 804608"/>
                <a:gd name="connsiteY2" fmla="*/ 521677 h 521677"/>
                <a:gd name="connsiteX3" fmla="*/ 0 w 804608"/>
                <a:gd name="connsiteY3" fmla="*/ 521677 h 521677"/>
                <a:gd name="connsiteX4" fmla="*/ 666750 w 804608"/>
                <a:gd name="connsiteY4" fmla="*/ 0 h 521677"/>
                <a:gd name="connsiteX0" fmla="*/ 34290 w 172148"/>
                <a:gd name="connsiteY0" fmla="*/ 0 h 521677"/>
                <a:gd name="connsiteX1" fmla="*/ 172148 w 172148"/>
                <a:gd name="connsiteY1" fmla="*/ 76200 h 521677"/>
                <a:gd name="connsiteX2" fmla="*/ 172148 w 172148"/>
                <a:gd name="connsiteY2" fmla="*/ 521677 h 521677"/>
                <a:gd name="connsiteX3" fmla="*/ 0 w 172148"/>
                <a:gd name="connsiteY3" fmla="*/ 426427 h 521677"/>
                <a:gd name="connsiteX4" fmla="*/ 34290 w 172148"/>
                <a:gd name="connsiteY4" fmla="*/ 0 h 521677"/>
                <a:gd name="connsiteX0" fmla="*/ 0 w 137858"/>
                <a:gd name="connsiteY0" fmla="*/ 0 h 521677"/>
                <a:gd name="connsiteX1" fmla="*/ 137858 w 137858"/>
                <a:gd name="connsiteY1" fmla="*/ 76200 h 521677"/>
                <a:gd name="connsiteX2" fmla="*/ 137858 w 137858"/>
                <a:gd name="connsiteY2" fmla="*/ 521677 h 521677"/>
                <a:gd name="connsiteX3" fmla="*/ 22860 w 137858"/>
                <a:gd name="connsiteY3" fmla="*/ 426427 h 521677"/>
                <a:gd name="connsiteX4" fmla="*/ 0 w 137858"/>
                <a:gd name="connsiteY4" fmla="*/ 0 h 521677"/>
                <a:gd name="connsiteX0" fmla="*/ 3810 w 141668"/>
                <a:gd name="connsiteY0" fmla="*/ 0 h 521677"/>
                <a:gd name="connsiteX1" fmla="*/ 141668 w 141668"/>
                <a:gd name="connsiteY1" fmla="*/ 76200 h 521677"/>
                <a:gd name="connsiteX2" fmla="*/ 141668 w 141668"/>
                <a:gd name="connsiteY2" fmla="*/ 521677 h 521677"/>
                <a:gd name="connsiteX3" fmla="*/ 0 w 141668"/>
                <a:gd name="connsiteY3" fmla="*/ 426427 h 521677"/>
                <a:gd name="connsiteX4" fmla="*/ 3810 w 141668"/>
                <a:gd name="connsiteY4" fmla="*/ 0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68" h="521677">
                  <a:moveTo>
                    <a:pt x="3810" y="0"/>
                  </a:moveTo>
                  <a:lnTo>
                    <a:pt x="141668" y="76200"/>
                  </a:lnTo>
                  <a:lnTo>
                    <a:pt x="141668" y="521677"/>
                  </a:lnTo>
                  <a:lnTo>
                    <a:pt x="0" y="426427"/>
                  </a:lnTo>
                  <a:lnTo>
                    <a:pt x="3810" y="0"/>
                  </a:lnTo>
                  <a:close/>
                </a:path>
              </a:pathLst>
            </a:custGeom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0">
              <a:extLst>
                <a:ext uri="{FF2B5EF4-FFF2-40B4-BE49-F238E27FC236}">
                  <a16:creationId xmlns:a16="http://schemas.microsoft.com/office/drawing/2014/main" id="{FFF48FCE-D666-6FCD-8A51-BDC2FF941BCD}"/>
                </a:ext>
              </a:extLst>
            </p:cNvPr>
            <p:cNvSpPr/>
            <p:nvPr/>
          </p:nvSpPr>
          <p:spPr>
            <a:xfrm>
              <a:off x="2606436" y="1794240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0318D0FB-5166-7548-BA48-B550F5D3BDBE}"/>
                </a:ext>
              </a:extLst>
            </p:cNvPr>
            <p:cNvSpPr/>
            <p:nvPr/>
          </p:nvSpPr>
          <p:spPr>
            <a:xfrm>
              <a:off x="3506710" y="1798490"/>
              <a:ext cx="407823" cy="43532"/>
            </a:xfrm>
            <a:custGeom>
              <a:avLst/>
              <a:gdLst>
                <a:gd name="connsiteX0" fmla="*/ 0 w 357553"/>
                <a:gd name="connsiteY0" fmla="*/ 0 h 205740"/>
                <a:gd name="connsiteX1" fmla="*/ 357553 w 357553"/>
                <a:gd name="connsiteY1" fmla="*/ 0 h 205740"/>
                <a:gd name="connsiteX2" fmla="*/ 357553 w 357553"/>
                <a:gd name="connsiteY2" fmla="*/ 205740 h 205740"/>
                <a:gd name="connsiteX3" fmla="*/ 0 w 357553"/>
                <a:gd name="connsiteY3" fmla="*/ 205740 h 205740"/>
                <a:gd name="connsiteX4" fmla="*/ 0 w 357553"/>
                <a:gd name="connsiteY4" fmla="*/ 0 h 205740"/>
                <a:gd name="connsiteX0" fmla="*/ 0 w 458518"/>
                <a:gd name="connsiteY0" fmla="*/ 177165 h 205740"/>
                <a:gd name="connsiteX1" fmla="*/ 458518 w 458518"/>
                <a:gd name="connsiteY1" fmla="*/ 0 h 205740"/>
                <a:gd name="connsiteX2" fmla="*/ 458518 w 458518"/>
                <a:gd name="connsiteY2" fmla="*/ 205740 h 205740"/>
                <a:gd name="connsiteX3" fmla="*/ 100965 w 458518"/>
                <a:gd name="connsiteY3" fmla="*/ 205740 h 205740"/>
                <a:gd name="connsiteX4" fmla="*/ 0 w 458518"/>
                <a:gd name="connsiteY4" fmla="*/ 177165 h 205740"/>
                <a:gd name="connsiteX0" fmla="*/ 0 w 458518"/>
                <a:gd name="connsiteY0" fmla="*/ 17145 h 45720"/>
                <a:gd name="connsiteX1" fmla="*/ 290878 w 458518"/>
                <a:gd name="connsiteY1" fmla="*/ 0 h 45720"/>
                <a:gd name="connsiteX2" fmla="*/ 458518 w 458518"/>
                <a:gd name="connsiteY2" fmla="*/ 45720 h 45720"/>
                <a:gd name="connsiteX3" fmla="*/ 100965 w 458518"/>
                <a:gd name="connsiteY3" fmla="*/ 45720 h 45720"/>
                <a:gd name="connsiteX4" fmla="*/ 0 w 458518"/>
                <a:gd name="connsiteY4" fmla="*/ 17145 h 45720"/>
                <a:gd name="connsiteX0" fmla="*/ 0 w 458518"/>
                <a:gd name="connsiteY0" fmla="*/ 1905 h 30480"/>
                <a:gd name="connsiteX1" fmla="*/ 288973 w 458518"/>
                <a:gd name="connsiteY1" fmla="*/ 0 h 30480"/>
                <a:gd name="connsiteX2" fmla="*/ 458518 w 458518"/>
                <a:gd name="connsiteY2" fmla="*/ 30480 h 30480"/>
                <a:gd name="connsiteX3" fmla="*/ 100965 w 458518"/>
                <a:gd name="connsiteY3" fmla="*/ 30480 h 30480"/>
                <a:gd name="connsiteX4" fmla="*/ 0 w 458518"/>
                <a:gd name="connsiteY4" fmla="*/ 1905 h 30480"/>
                <a:gd name="connsiteX0" fmla="*/ 0 w 399463"/>
                <a:gd name="connsiteY0" fmla="*/ 1905 h 30480"/>
                <a:gd name="connsiteX1" fmla="*/ 288973 w 399463"/>
                <a:gd name="connsiteY1" fmla="*/ 0 h 30480"/>
                <a:gd name="connsiteX2" fmla="*/ 399463 w 399463"/>
                <a:gd name="connsiteY2" fmla="*/ 24765 h 30480"/>
                <a:gd name="connsiteX3" fmla="*/ 100965 w 399463"/>
                <a:gd name="connsiteY3" fmla="*/ 30480 h 30480"/>
                <a:gd name="connsiteX4" fmla="*/ 0 w 399463"/>
                <a:gd name="connsiteY4" fmla="*/ 190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63" h="30480">
                  <a:moveTo>
                    <a:pt x="0" y="1905"/>
                  </a:moveTo>
                  <a:lnTo>
                    <a:pt x="288973" y="0"/>
                  </a:lnTo>
                  <a:lnTo>
                    <a:pt x="399463" y="24765"/>
                  </a:lnTo>
                  <a:lnTo>
                    <a:pt x="100965" y="3048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FFC000"/>
            </a:solidFill>
            <a:ln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C58CCA7-359C-5472-CD81-F2EC31CD4A3F}"/>
                </a:ext>
              </a:extLst>
            </p:cNvPr>
            <p:cNvGrpSpPr/>
            <p:nvPr/>
          </p:nvGrpSpPr>
          <p:grpSpPr>
            <a:xfrm>
              <a:off x="235666" y="3996019"/>
              <a:ext cx="2476639" cy="1747011"/>
              <a:chOff x="438867" y="3762339"/>
              <a:chExt cx="2476639" cy="1747011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0230B33-A073-2DF8-1B9C-4E6CC9473F4F}"/>
                  </a:ext>
                </a:extLst>
              </p:cNvPr>
              <p:cNvGrpSpPr/>
              <p:nvPr/>
            </p:nvGrpSpPr>
            <p:grpSpPr>
              <a:xfrm>
                <a:off x="438867" y="4312734"/>
                <a:ext cx="2476639" cy="1196616"/>
                <a:chOff x="1929174" y="3556354"/>
                <a:chExt cx="2476639" cy="1196616"/>
              </a:xfrm>
            </p:grpSpPr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7D8A26A3-2C68-D15A-9324-DD5FCC4E4F86}"/>
                    </a:ext>
                  </a:extLst>
                </p:cNvPr>
                <p:cNvGrpSpPr/>
                <p:nvPr/>
              </p:nvGrpSpPr>
              <p:grpSpPr>
                <a:xfrm>
                  <a:off x="1929174" y="3590433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6A09BCD9-4491-EE18-43E9-03BE42FEAEBD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B095EC42-60C4-EA2F-04D4-C225FC572EFA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262E9B3A-B80B-3106-2F05-33FCA89DF149}"/>
                    </a:ext>
                  </a:extLst>
                </p:cNvPr>
                <p:cNvGrpSpPr/>
                <p:nvPr/>
              </p:nvGrpSpPr>
              <p:grpSpPr>
                <a:xfrm>
                  <a:off x="2930074" y="3556354"/>
                  <a:ext cx="832338" cy="773722"/>
                  <a:chOff x="3598985" y="4196862"/>
                  <a:chExt cx="832338" cy="773722"/>
                </a:xfrm>
                <a:solidFill>
                  <a:srgbClr val="D0CECE"/>
                </a:solidFill>
              </p:grpSpPr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64574974-8731-0536-B588-9F8DE7F1FFAA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51F8ED9A-C837-0589-7490-D22F79EC2584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8" name="Flowchart: Terminator 83">
                  <a:extLst>
                    <a:ext uri="{FF2B5EF4-FFF2-40B4-BE49-F238E27FC236}">
                      <a16:creationId xmlns:a16="http://schemas.microsoft.com/office/drawing/2014/main" id="{5FB7B0FA-3DA9-B786-503F-81C5BF932B2B}"/>
                    </a:ext>
                  </a:extLst>
                </p:cNvPr>
                <p:cNvSpPr/>
                <p:nvPr/>
              </p:nvSpPr>
              <p:spPr>
                <a:xfrm rot="1778879">
                  <a:off x="3127829" y="3922637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46">
                  <a:extLst>
                    <a:ext uri="{FF2B5EF4-FFF2-40B4-BE49-F238E27FC236}">
                      <a16:creationId xmlns:a16="http://schemas.microsoft.com/office/drawing/2014/main" id="{AEE8182C-3D7A-E041-6661-EEF597A64D50}"/>
                    </a:ext>
                  </a:extLst>
                </p:cNvPr>
                <p:cNvSpPr/>
                <p:nvPr/>
              </p:nvSpPr>
              <p:spPr>
                <a:xfrm rot="2060467">
                  <a:off x="2514885" y="3569987"/>
                  <a:ext cx="1053564" cy="746091"/>
                </a:xfrm>
                <a:custGeom>
                  <a:avLst/>
                  <a:gdLst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46125 w 1053564"/>
                    <a:gd name="connsiteY5" fmla="*/ 5599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396617 h 723429"/>
                    <a:gd name="connsiteX1" fmla="*/ 591885 w 1053564"/>
                    <a:gd name="connsiteY1" fmla="*/ 10962 h 723429"/>
                    <a:gd name="connsiteX2" fmla="*/ 638974 w 1053564"/>
                    <a:gd name="connsiteY2" fmla="*/ 1090 h 723429"/>
                    <a:gd name="connsiteX3" fmla="*/ 639688 w 1053564"/>
                    <a:gd name="connsiteY3" fmla="*/ 1556 h 723429"/>
                    <a:gd name="connsiteX4" fmla="*/ 836364 w 1053564"/>
                    <a:gd name="connsiteY4" fmla="*/ 1556 h 723429"/>
                    <a:gd name="connsiteX5" fmla="*/ 881510 w 1053564"/>
                    <a:gd name="connsiteY5" fmla="*/ 50638 h 723429"/>
                    <a:gd name="connsiteX6" fmla="*/ 860478 w 1053564"/>
                    <a:gd name="connsiteY6" fmla="*/ 5511 h 723429"/>
                    <a:gd name="connsiteX7" fmla="*/ 900756 w 1053564"/>
                    <a:gd name="connsiteY7" fmla="*/ 31827 h 723429"/>
                    <a:gd name="connsiteX8" fmla="*/ 1042601 w 1053564"/>
                    <a:gd name="connsiteY8" fmla="*/ 239443 h 723429"/>
                    <a:gd name="connsiteX9" fmla="*/ 1026157 w 1053564"/>
                    <a:gd name="connsiteY9" fmla="*/ 326811 h 723429"/>
                    <a:gd name="connsiteX10" fmla="*/ 461679 w 1053564"/>
                    <a:gd name="connsiteY10" fmla="*/ 712466 h 723429"/>
                    <a:gd name="connsiteX11" fmla="*/ 374312 w 1053564"/>
                    <a:gd name="connsiteY11" fmla="*/ 696022 h 723429"/>
                    <a:gd name="connsiteX12" fmla="*/ 337225 w 1053564"/>
                    <a:gd name="connsiteY12" fmla="*/ 641740 h 723429"/>
                    <a:gd name="connsiteX13" fmla="*/ 240176 w 1053564"/>
                    <a:gd name="connsiteY13" fmla="*/ 708045 h 723429"/>
                    <a:gd name="connsiteX14" fmla="*/ 152808 w 1053564"/>
                    <a:gd name="connsiteY14" fmla="*/ 691601 h 723429"/>
                    <a:gd name="connsiteX15" fmla="*/ 10963 w 1053564"/>
                    <a:gd name="connsiteY15" fmla="*/ 483985 h 723429"/>
                    <a:gd name="connsiteX16" fmla="*/ 27407 w 1053564"/>
                    <a:gd name="connsiteY16" fmla="*/ 396617 h 723429"/>
                    <a:gd name="connsiteX0" fmla="*/ 27407 w 1053564"/>
                    <a:gd name="connsiteY0" fmla="*/ 414903 h 741715"/>
                    <a:gd name="connsiteX1" fmla="*/ 591885 w 1053564"/>
                    <a:gd name="connsiteY1" fmla="*/ 29248 h 741715"/>
                    <a:gd name="connsiteX2" fmla="*/ 638974 w 1053564"/>
                    <a:gd name="connsiteY2" fmla="*/ 19376 h 741715"/>
                    <a:gd name="connsiteX3" fmla="*/ 639688 w 1053564"/>
                    <a:gd name="connsiteY3" fmla="*/ 19842 h 741715"/>
                    <a:gd name="connsiteX4" fmla="*/ 862030 w 1053564"/>
                    <a:gd name="connsiteY4" fmla="*/ 0 h 741715"/>
                    <a:gd name="connsiteX5" fmla="*/ 881510 w 1053564"/>
                    <a:gd name="connsiteY5" fmla="*/ 68924 h 741715"/>
                    <a:gd name="connsiteX6" fmla="*/ 860478 w 1053564"/>
                    <a:gd name="connsiteY6" fmla="*/ 23797 h 741715"/>
                    <a:gd name="connsiteX7" fmla="*/ 900756 w 1053564"/>
                    <a:gd name="connsiteY7" fmla="*/ 50113 h 741715"/>
                    <a:gd name="connsiteX8" fmla="*/ 1042601 w 1053564"/>
                    <a:gd name="connsiteY8" fmla="*/ 257729 h 741715"/>
                    <a:gd name="connsiteX9" fmla="*/ 1026157 w 1053564"/>
                    <a:gd name="connsiteY9" fmla="*/ 345097 h 741715"/>
                    <a:gd name="connsiteX10" fmla="*/ 461679 w 1053564"/>
                    <a:gd name="connsiteY10" fmla="*/ 730752 h 741715"/>
                    <a:gd name="connsiteX11" fmla="*/ 374312 w 1053564"/>
                    <a:gd name="connsiteY11" fmla="*/ 714308 h 741715"/>
                    <a:gd name="connsiteX12" fmla="*/ 337225 w 1053564"/>
                    <a:gd name="connsiteY12" fmla="*/ 660026 h 741715"/>
                    <a:gd name="connsiteX13" fmla="*/ 240176 w 1053564"/>
                    <a:gd name="connsiteY13" fmla="*/ 726331 h 741715"/>
                    <a:gd name="connsiteX14" fmla="*/ 152808 w 1053564"/>
                    <a:gd name="connsiteY14" fmla="*/ 709887 h 741715"/>
                    <a:gd name="connsiteX15" fmla="*/ 10963 w 1053564"/>
                    <a:gd name="connsiteY15" fmla="*/ 502271 h 741715"/>
                    <a:gd name="connsiteX16" fmla="*/ 27407 w 1053564"/>
                    <a:gd name="connsiteY16" fmla="*/ 414903 h 741715"/>
                    <a:gd name="connsiteX0" fmla="*/ 27407 w 1053564"/>
                    <a:gd name="connsiteY0" fmla="*/ 419279 h 746091"/>
                    <a:gd name="connsiteX1" fmla="*/ 591885 w 1053564"/>
                    <a:gd name="connsiteY1" fmla="*/ 33624 h 746091"/>
                    <a:gd name="connsiteX2" fmla="*/ 638974 w 1053564"/>
                    <a:gd name="connsiteY2" fmla="*/ 23752 h 746091"/>
                    <a:gd name="connsiteX3" fmla="*/ 639688 w 1053564"/>
                    <a:gd name="connsiteY3" fmla="*/ 24218 h 746091"/>
                    <a:gd name="connsiteX4" fmla="*/ 875190 w 1053564"/>
                    <a:gd name="connsiteY4" fmla="*/ 0 h 746091"/>
                    <a:gd name="connsiteX5" fmla="*/ 881510 w 1053564"/>
                    <a:gd name="connsiteY5" fmla="*/ 73300 h 746091"/>
                    <a:gd name="connsiteX6" fmla="*/ 860478 w 1053564"/>
                    <a:gd name="connsiteY6" fmla="*/ 28173 h 746091"/>
                    <a:gd name="connsiteX7" fmla="*/ 900756 w 1053564"/>
                    <a:gd name="connsiteY7" fmla="*/ 54489 h 746091"/>
                    <a:gd name="connsiteX8" fmla="*/ 1042601 w 1053564"/>
                    <a:gd name="connsiteY8" fmla="*/ 262105 h 746091"/>
                    <a:gd name="connsiteX9" fmla="*/ 1026157 w 1053564"/>
                    <a:gd name="connsiteY9" fmla="*/ 349473 h 746091"/>
                    <a:gd name="connsiteX10" fmla="*/ 461679 w 1053564"/>
                    <a:gd name="connsiteY10" fmla="*/ 735128 h 746091"/>
                    <a:gd name="connsiteX11" fmla="*/ 374312 w 1053564"/>
                    <a:gd name="connsiteY11" fmla="*/ 718684 h 746091"/>
                    <a:gd name="connsiteX12" fmla="*/ 337225 w 1053564"/>
                    <a:gd name="connsiteY12" fmla="*/ 664402 h 746091"/>
                    <a:gd name="connsiteX13" fmla="*/ 240176 w 1053564"/>
                    <a:gd name="connsiteY13" fmla="*/ 730707 h 746091"/>
                    <a:gd name="connsiteX14" fmla="*/ 152808 w 1053564"/>
                    <a:gd name="connsiteY14" fmla="*/ 714263 h 746091"/>
                    <a:gd name="connsiteX15" fmla="*/ 10963 w 1053564"/>
                    <a:gd name="connsiteY15" fmla="*/ 506647 h 746091"/>
                    <a:gd name="connsiteX16" fmla="*/ 27407 w 1053564"/>
                    <a:gd name="connsiteY16" fmla="*/ 419279 h 74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53564" h="746091">
                      <a:moveTo>
                        <a:pt x="27407" y="419279"/>
                      </a:moveTo>
                      <a:lnTo>
                        <a:pt x="591885" y="33624"/>
                      </a:lnTo>
                      <a:cubicBezTo>
                        <a:pt x="606218" y="23832"/>
                        <a:pt x="623164" y="20776"/>
                        <a:pt x="638974" y="23752"/>
                      </a:cubicBezTo>
                      <a:lnTo>
                        <a:pt x="639688" y="24218"/>
                      </a:lnTo>
                      <a:lnTo>
                        <a:pt x="875190" y="0"/>
                      </a:lnTo>
                      <a:lnTo>
                        <a:pt x="881510" y="73300"/>
                      </a:lnTo>
                      <a:cubicBezTo>
                        <a:pt x="886294" y="73271"/>
                        <a:pt x="855694" y="28202"/>
                        <a:pt x="860478" y="28173"/>
                      </a:cubicBezTo>
                      <a:cubicBezTo>
                        <a:pt x="876288" y="31149"/>
                        <a:pt x="890963" y="40156"/>
                        <a:pt x="900756" y="54489"/>
                      </a:cubicBezTo>
                      <a:lnTo>
                        <a:pt x="1042601" y="262105"/>
                      </a:lnTo>
                      <a:cubicBezTo>
                        <a:pt x="1062186" y="290772"/>
                        <a:pt x="1054824" y="329888"/>
                        <a:pt x="1026157" y="349473"/>
                      </a:cubicBezTo>
                      <a:lnTo>
                        <a:pt x="461679" y="735128"/>
                      </a:lnTo>
                      <a:cubicBezTo>
                        <a:pt x="433013" y="754713"/>
                        <a:pt x="393897" y="747351"/>
                        <a:pt x="374312" y="718684"/>
                      </a:cubicBezTo>
                      <a:lnTo>
                        <a:pt x="337225" y="664402"/>
                      </a:lnTo>
                      <a:lnTo>
                        <a:pt x="240176" y="730707"/>
                      </a:lnTo>
                      <a:cubicBezTo>
                        <a:pt x="211509" y="750292"/>
                        <a:pt x="172393" y="742930"/>
                        <a:pt x="152808" y="714263"/>
                      </a:cubicBezTo>
                      <a:lnTo>
                        <a:pt x="10963" y="506647"/>
                      </a:lnTo>
                      <a:cubicBezTo>
                        <a:pt x="-8622" y="477980"/>
                        <a:pt x="-1260" y="438864"/>
                        <a:pt x="27407" y="419279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ed Rectangle 43">
                  <a:extLst>
                    <a:ext uri="{FF2B5EF4-FFF2-40B4-BE49-F238E27FC236}">
                      <a16:creationId xmlns:a16="http://schemas.microsoft.com/office/drawing/2014/main" id="{1082DA81-D62B-B4CE-EA1B-17F8F680A473}"/>
                    </a:ext>
                  </a:extLst>
                </p:cNvPr>
                <p:cNvSpPr/>
                <p:nvPr/>
              </p:nvSpPr>
              <p:spPr>
                <a:xfrm>
                  <a:off x="2755904" y="3816529"/>
                  <a:ext cx="809367" cy="377171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Terminator 86">
                  <a:extLst>
                    <a:ext uri="{FF2B5EF4-FFF2-40B4-BE49-F238E27FC236}">
                      <a16:creationId xmlns:a16="http://schemas.microsoft.com/office/drawing/2014/main" id="{CB9206F8-FCBD-206A-B26B-E96003B2E981}"/>
                    </a:ext>
                  </a:extLst>
                </p:cNvPr>
                <p:cNvSpPr/>
                <p:nvPr/>
              </p:nvSpPr>
              <p:spPr>
                <a:xfrm rot="1778879">
                  <a:off x="2126929" y="3956716"/>
                  <a:ext cx="1184761" cy="474075"/>
                </a:xfrm>
                <a:prstGeom prst="flowChartTerminator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6B57F42D-00C4-7054-C505-A00E6ACBD9F5}"/>
                    </a:ext>
                  </a:extLst>
                </p:cNvPr>
                <p:cNvGrpSpPr/>
                <p:nvPr/>
              </p:nvGrpSpPr>
              <p:grpSpPr>
                <a:xfrm>
                  <a:off x="2406107" y="3824503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F3C3E7A9-73D9-59F9-4BAD-98008B3DC967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rgbClr val="AFABAB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E31582B2-E4F8-29BC-1A8A-6EE074F2162E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0E6F3609-C14F-1D9A-D8A8-D1D8C9296840}"/>
                    </a:ext>
                  </a:extLst>
                </p:cNvPr>
                <p:cNvCxnSpPr/>
                <p:nvPr/>
              </p:nvCxnSpPr>
              <p:spPr>
                <a:xfrm>
                  <a:off x="2538778" y="3750331"/>
                  <a:ext cx="180531" cy="8718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E726842E-DE85-D9A7-0F51-CE547005E665}"/>
                    </a:ext>
                  </a:extLst>
                </p:cNvPr>
                <p:cNvCxnSpPr/>
                <p:nvPr/>
              </p:nvCxnSpPr>
              <p:spPr>
                <a:xfrm>
                  <a:off x="2594393" y="3699979"/>
                  <a:ext cx="247421" cy="1159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33FD4EE2-E390-A3A6-D994-FFB6EF428346}"/>
                    </a:ext>
                  </a:extLst>
                </p:cNvPr>
                <p:cNvGrpSpPr/>
                <p:nvPr/>
              </p:nvGrpSpPr>
              <p:grpSpPr>
                <a:xfrm>
                  <a:off x="3407007" y="3790424"/>
                  <a:ext cx="998806" cy="928467"/>
                  <a:chOff x="3598985" y="4196862"/>
                  <a:chExt cx="832338" cy="773722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FABC07B1-F7B2-17C9-33A4-E73D301A51C5}"/>
                      </a:ext>
                    </a:extLst>
                  </p:cNvPr>
                  <p:cNvSpPr/>
                  <p:nvPr/>
                </p:nvSpPr>
                <p:spPr>
                  <a:xfrm>
                    <a:off x="3598985" y="4196862"/>
                    <a:ext cx="715107" cy="715107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0ABCE6FA-54AB-5E48-5D25-328A2F4071D8}"/>
                      </a:ext>
                    </a:extLst>
                  </p:cNvPr>
                  <p:cNvSpPr/>
                  <p:nvPr/>
                </p:nvSpPr>
                <p:spPr>
                  <a:xfrm>
                    <a:off x="3716216" y="4255477"/>
                    <a:ext cx="715107" cy="715107"/>
                  </a:xfrm>
                  <a:prstGeom prst="ellipse">
                    <a:avLst/>
                  </a:prstGeom>
                  <a:solidFill>
                    <a:srgbClr val="D0CEC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2" name="Can 2">
                <a:extLst>
                  <a:ext uri="{FF2B5EF4-FFF2-40B4-BE49-F238E27FC236}">
                    <a16:creationId xmlns:a16="http://schemas.microsoft.com/office/drawing/2014/main" id="{389CB7B7-3F98-8F20-D6A8-AA312F038F9A}"/>
                  </a:ext>
                </a:extLst>
              </p:cNvPr>
              <p:cNvSpPr/>
              <p:nvPr/>
            </p:nvSpPr>
            <p:spPr>
              <a:xfrm>
                <a:off x="1343960" y="4175634"/>
                <a:ext cx="443846" cy="386862"/>
              </a:xfrm>
              <a:prstGeom prst="can">
                <a:avLst/>
              </a:prstGeom>
              <a:solidFill>
                <a:srgbClr val="3B3838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1FEADDC-D37D-D168-A4D9-4A43B77B0E79}"/>
                  </a:ext>
                </a:extLst>
              </p:cNvPr>
              <p:cNvSpPr/>
              <p:nvPr/>
            </p:nvSpPr>
            <p:spPr>
              <a:xfrm>
                <a:off x="1227796" y="3837949"/>
                <a:ext cx="804608" cy="445477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91">
                <a:extLst>
                  <a:ext uri="{FF2B5EF4-FFF2-40B4-BE49-F238E27FC236}">
                    <a16:creationId xmlns:a16="http://schemas.microsoft.com/office/drawing/2014/main" id="{947FCCF6-1FE2-28F4-0C4F-D69A2AD01AD1}"/>
                  </a:ext>
                </a:extLst>
              </p:cNvPr>
              <p:cNvSpPr/>
              <p:nvPr/>
            </p:nvSpPr>
            <p:spPr>
              <a:xfrm>
                <a:off x="1086128" y="3762339"/>
                <a:ext cx="141668" cy="521677"/>
              </a:xfrm>
              <a:custGeom>
                <a:avLst/>
                <a:gdLst>
                  <a:gd name="connsiteX0" fmla="*/ 0 w 804608"/>
                  <a:gd name="connsiteY0" fmla="*/ 0 h 445477"/>
                  <a:gd name="connsiteX1" fmla="*/ 804608 w 804608"/>
                  <a:gd name="connsiteY1" fmla="*/ 0 h 445477"/>
                  <a:gd name="connsiteX2" fmla="*/ 804608 w 804608"/>
                  <a:gd name="connsiteY2" fmla="*/ 445477 h 445477"/>
                  <a:gd name="connsiteX3" fmla="*/ 0 w 804608"/>
                  <a:gd name="connsiteY3" fmla="*/ 445477 h 445477"/>
                  <a:gd name="connsiteX4" fmla="*/ 0 w 804608"/>
                  <a:gd name="connsiteY4" fmla="*/ 0 h 445477"/>
                  <a:gd name="connsiteX0" fmla="*/ 666750 w 804608"/>
                  <a:gd name="connsiteY0" fmla="*/ 0 h 521677"/>
                  <a:gd name="connsiteX1" fmla="*/ 804608 w 804608"/>
                  <a:gd name="connsiteY1" fmla="*/ 76200 h 521677"/>
                  <a:gd name="connsiteX2" fmla="*/ 804608 w 804608"/>
                  <a:gd name="connsiteY2" fmla="*/ 521677 h 521677"/>
                  <a:gd name="connsiteX3" fmla="*/ 0 w 804608"/>
                  <a:gd name="connsiteY3" fmla="*/ 521677 h 521677"/>
                  <a:gd name="connsiteX4" fmla="*/ 666750 w 804608"/>
                  <a:gd name="connsiteY4" fmla="*/ 0 h 521677"/>
                  <a:gd name="connsiteX0" fmla="*/ 34290 w 172148"/>
                  <a:gd name="connsiteY0" fmla="*/ 0 h 521677"/>
                  <a:gd name="connsiteX1" fmla="*/ 172148 w 172148"/>
                  <a:gd name="connsiteY1" fmla="*/ 76200 h 521677"/>
                  <a:gd name="connsiteX2" fmla="*/ 172148 w 172148"/>
                  <a:gd name="connsiteY2" fmla="*/ 521677 h 521677"/>
                  <a:gd name="connsiteX3" fmla="*/ 0 w 172148"/>
                  <a:gd name="connsiteY3" fmla="*/ 426427 h 521677"/>
                  <a:gd name="connsiteX4" fmla="*/ 34290 w 172148"/>
                  <a:gd name="connsiteY4" fmla="*/ 0 h 521677"/>
                  <a:gd name="connsiteX0" fmla="*/ 0 w 137858"/>
                  <a:gd name="connsiteY0" fmla="*/ 0 h 521677"/>
                  <a:gd name="connsiteX1" fmla="*/ 137858 w 137858"/>
                  <a:gd name="connsiteY1" fmla="*/ 76200 h 521677"/>
                  <a:gd name="connsiteX2" fmla="*/ 137858 w 137858"/>
                  <a:gd name="connsiteY2" fmla="*/ 521677 h 521677"/>
                  <a:gd name="connsiteX3" fmla="*/ 22860 w 137858"/>
                  <a:gd name="connsiteY3" fmla="*/ 426427 h 521677"/>
                  <a:gd name="connsiteX4" fmla="*/ 0 w 137858"/>
                  <a:gd name="connsiteY4" fmla="*/ 0 h 521677"/>
                  <a:gd name="connsiteX0" fmla="*/ 3810 w 141668"/>
                  <a:gd name="connsiteY0" fmla="*/ 0 h 521677"/>
                  <a:gd name="connsiteX1" fmla="*/ 141668 w 141668"/>
                  <a:gd name="connsiteY1" fmla="*/ 76200 h 521677"/>
                  <a:gd name="connsiteX2" fmla="*/ 141668 w 141668"/>
                  <a:gd name="connsiteY2" fmla="*/ 521677 h 521677"/>
                  <a:gd name="connsiteX3" fmla="*/ 0 w 141668"/>
                  <a:gd name="connsiteY3" fmla="*/ 426427 h 521677"/>
                  <a:gd name="connsiteX4" fmla="*/ 3810 w 141668"/>
                  <a:gd name="connsiteY4" fmla="*/ 0 h 52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668" h="521677">
                    <a:moveTo>
                      <a:pt x="3810" y="0"/>
                    </a:moveTo>
                    <a:lnTo>
                      <a:pt x="141668" y="76200"/>
                    </a:lnTo>
                    <a:lnTo>
                      <a:pt x="141668" y="521677"/>
                    </a:lnTo>
                    <a:lnTo>
                      <a:pt x="0" y="426427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3">
                <a:extLst>
                  <a:ext uri="{FF2B5EF4-FFF2-40B4-BE49-F238E27FC236}">
                    <a16:creationId xmlns:a16="http://schemas.microsoft.com/office/drawing/2014/main" id="{DD02A53A-2735-92C7-9F39-45AE34E3F5B9}"/>
                  </a:ext>
                </a:extLst>
              </p:cNvPr>
              <p:cNvSpPr/>
              <p:nvPr/>
            </p:nvSpPr>
            <p:spPr>
              <a:xfrm>
                <a:off x="1087379" y="3762816"/>
                <a:ext cx="949388" cy="85224"/>
              </a:xfrm>
              <a:custGeom>
                <a:avLst/>
                <a:gdLst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0 w 804608"/>
                  <a:gd name="connsiteY3" fmla="*/ 424314 h 424314"/>
                  <a:gd name="connsiteX4" fmla="*/ 0 w 804608"/>
                  <a:gd name="connsiteY4" fmla="*/ 0 h 424314"/>
                  <a:gd name="connsiteX0" fmla="*/ 0 w 804608"/>
                  <a:gd name="connsiteY0" fmla="*/ 0 h 424314"/>
                  <a:gd name="connsiteX1" fmla="*/ 804608 w 804608"/>
                  <a:gd name="connsiteY1" fmla="*/ 0 h 424314"/>
                  <a:gd name="connsiteX2" fmla="*/ 804608 w 804608"/>
                  <a:gd name="connsiteY2" fmla="*/ 424314 h 424314"/>
                  <a:gd name="connsiteX3" fmla="*/ 179070 w 804608"/>
                  <a:gd name="connsiteY3" fmla="*/ 115704 h 424314"/>
                  <a:gd name="connsiteX4" fmla="*/ 0 w 804608"/>
                  <a:gd name="connsiteY4" fmla="*/ 0 h 424314"/>
                  <a:gd name="connsiteX0" fmla="*/ 0 w 957008"/>
                  <a:gd name="connsiteY0" fmla="*/ 0 h 115704"/>
                  <a:gd name="connsiteX1" fmla="*/ 804608 w 957008"/>
                  <a:gd name="connsiteY1" fmla="*/ 0 h 115704"/>
                  <a:gd name="connsiteX2" fmla="*/ 957008 w 957008"/>
                  <a:gd name="connsiteY2" fmla="*/ 81414 h 115704"/>
                  <a:gd name="connsiteX3" fmla="*/ 179070 w 957008"/>
                  <a:gd name="connsiteY3" fmla="*/ 115704 h 115704"/>
                  <a:gd name="connsiteX4" fmla="*/ 0 w 957008"/>
                  <a:gd name="connsiteY4" fmla="*/ 0 h 11570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716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4859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1414"/>
                  <a:gd name="connsiteX1" fmla="*/ 804608 w 957008"/>
                  <a:gd name="connsiteY1" fmla="*/ 0 h 81414"/>
                  <a:gd name="connsiteX2" fmla="*/ 957008 w 957008"/>
                  <a:gd name="connsiteY2" fmla="*/ 81414 h 81414"/>
                  <a:gd name="connsiteX3" fmla="*/ 148590 w 957008"/>
                  <a:gd name="connsiteY3" fmla="*/ 81414 h 81414"/>
                  <a:gd name="connsiteX4" fmla="*/ 0 w 957008"/>
                  <a:gd name="connsiteY4" fmla="*/ 0 h 8141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8141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57008"/>
                  <a:gd name="connsiteY0" fmla="*/ 0 h 85224"/>
                  <a:gd name="connsiteX1" fmla="*/ 804608 w 957008"/>
                  <a:gd name="connsiteY1" fmla="*/ 0 h 85224"/>
                  <a:gd name="connsiteX2" fmla="*/ 957008 w 957008"/>
                  <a:gd name="connsiteY2" fmla="*/ 77604 h 85224"/>
                  <a:gd name="connsiteX3" fmla="*/ 133350 w 957008"/>
                  <a:gd name="connsiteY3" fmla="*/ 85224 h 85224"/>
                  <a:gd name="connsiteX4" fmla="*/ 0 w 957008"/>
                  <a:gd name="connsiteY4" fmla="*/ 0 h 85224"/>
                  <a:gd name="connsiteX0" fmla="*/ 0 w 949388"/>
                  <a:gd name="connsiteY0" fmla="*/ 0 h 85224"/>
                  <a:gd name="connsiteX1" fmla="*/ 804608 w 949388"/>
                  <a:gd name="connsiteY1" fmla="*/ 0 h 85224"/>
                  <a:gd name="connsiteX2" fmla="*/ 949388 w 949388"/>
                  <a:gd name="connsiteY2" fmla="*/ 81414 h 85224"/>
                  <a:gd name="connsiteX3" fmla="*/ 133350 w 949388"/>
                  <a:gd name="connsiteY3" fmla="*/ 85224 h 85224"/>
                  <a:gd name="connsiteX4" fmla="*/ 0 w 949388"/>
                  <a:gd name="connsiteY4" fmla="*/ 0 h 8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388" h="85224">
                    <a:moveTo>
                      <a:pt x="0" y="0"/>
                    </a:moveTo>
                    <a:lnTo>
                      <a:pt x="804608" y="0"/>
                    </a:lnTo>
                    <a:lnTo>
                      <a:pt x="949388" y="81414"/>
                    </a:lnTo>
                    <a:lnTo>
                      <a:pt x="133350" y="85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  <a:beve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079116F1-30E5-8D56-499C-EBAE37793DEE}"/>
                </a:ext>
              </a:extLst>
            </p:cNvPr>
            <p:cNvSpPr/>
            <p:nvPr/>
          </p:nvSpPr>
          <p:spPr>
            <a:xfrm rot="5400000">
              <a:off x="1038636" y="3731347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4BAD558-2A91-F5CC-5856-BA3494B523A1}"/>
                </a:ext>
              </a:extLst>
            </p:cNvPr>
            <p:cNvSpPr/>
            <p:nvPr/>
          </p:nvSpPr>
          <p:spPr>
            <a:xfrm rot="19077775">
              <a:off x="1155613" y="3053859"/>
              <a:ext cx="2181287" cy="233691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hord 204">
              <a:extLst>
                <a:ext uri="{FF2B5EF4-FFF2-40B4-BE49-F238E27FC236}">
                  <a16:creationId xmlns:a16="http://schemas.microsoft.com/office/drawing/2014/main" id="{493458F9-6823-9877-0C26-B9E5C9908A24}"/>
                </a:ext>
              </a:extLst>
            </p:cNvPr>
            <p:cNvSpPr/>
            <p:nvPr/>
          </p:nvSpPr>
          <p:spPr>
            <a:xfrm rot="5400000">
              <a:off x="1128972" y="3775510"/>
              <a:ext cx="558563" cy="558563"/>
            </a:xfrm>
            <a:prstGeom prst="chord">
              <a:avLst>
                <a:gd name="adj1" fmla="val 5376800"/>
                <a:gd name="adj2" fmla="val 16200000"/>
              </a:avLst>
            </a:prstGeom>
            <a:solidFill>
              <a:srgbClr val="76717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Block Arc 205">
              <a:extLst>
                <a:ext uri="{FF2B5EF4-FFF2-40B4-BE49-F238E27FC236}">
                  <a16:creationId xmlns:a16="http://schemas.microsoft.com/office/drawing/2014/main" id="{D4058A31-9AB0-378A-1D4C-2732836BB304}"/>
                </a:ext>
              </a:extLst>
            </p:cNvPr>
            <p:cNvSpPr/>
            <p:nvPr/>
          </p:nvSpPr>
          <p:spPr>
            <a:xfrm rot="10800000">
              <a:off x="2709515" y="991512"/>
              <a:ext cx="1205018" cy="1685731"/>
            </a:xfrm>
            <a:prstGeom prst="blockArc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5A643CD-9C94-D6AC-A0E8-5EF13CB902BB}"/>
                </a:ext>
              </a:extLst>
            </p:cNvPr>
            <p:cNvSpPr/>
            <p:nvPr/>
          </p:nvSpPr>
          <p:spPr>
            <a:xfrm>
              <a:off x="524778" y="4120346"/>
              <a:ext cx="395440" cy="23676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AB69866-73E7-8B46-2E28-A090B30D99C4}"/>
                </a:ext>
              </a:extLst>
            </p:cNvPr>
            <p:cNvSpPr/>
            <p:nvPr/>
          </p:nvSpPr>
          <p:spPr>
            <a:xfrm>
              <a:off x="587214" y="4171525"/>
              <a:ext cx="395440" cy="23676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124">
              <a:extLst>
                <a:ext uri="{FF2B5EF4-FFF2-40B4-BE49-F238E27FC236}">
                  <a16:creationId xmlns:a16="http://schemas.microsoft.com/office/drawing/2014/main" id="{C23A9CC1-02EF-A00C-15EE-3B14754DE735}"/>
                </a:ext>
              </a:extLst>
            </p:cNvPr>
            <p:cNvSpPr/>
            <p:nvPr/>
          </p:nvSpPr>
          <p:spPr>
            <a:xfrm>
              <a:off x="524778" y="4122509"/>
              <a:ext cx="64501" cy="288204"/>
            </a:xfrm>
            <a:custGeom>
              <a:avLst/>
              <a:gdLst>
                <a:gd name="connsiteX0" fmla="*/ 0 w 64501"/>
                <a:gd name="connsiteY0" fmla="*/ 0 h 236769"/>
                <a:gd name="connsiteX1" fmla="*/ 64501 w 64501"/>
                <a:gd name="connsiteY1" fmla="*/ 0 h 236769"/>
                <a:gd name="connsiteX2" fmla="*/ 64501 w 64501"/>
                <a:gd name="connsiteY2" fmla="*/ 236769 h 236769"/>
                <a:gd name="connsiteX3" fmla="*/ 0 w 64501"/>
                <a:gd name="connsiteY3" fmla="*/ 236769 h 236769"/>
                <a:gd name="connsiteX4" fmla="*/ 0 w 64501"/>
                <a:gd name="connsiteY4" fmla="*/ 0 h 236769"/>
                <a:gd name="connsiteX0" fmla="*/ 0 w 64501"/>
                <a:gd name="connsiteY0" fmla="*/ 0 h 288204"/>
                <a:gd name="connsiteX1" fmla="*/ 64501 w 64501"/>
                <a:gd name="connsiteY1" fmla="*/ 0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  <a:gd name="connsiteX0" fmla="*/ 0 w 68311"/>
                <a:gd name="connsiteY0" fmla="*/ 0 h 288204"/>
                <a:gd name="connsiteX1" fmla="*/ 68311 w 68311"/>
                <a:gd name="connsiteY1" fmla="*/ 55245 h 288204"/>
                <a:gd name="connsiteX2" fmla="*/ 64501 w 68311"/>
                <a:gd name="connsiteY2" fmla="*/ 288204 h 288204"/>
                <a:gd name="connsiteX3" fmla="*/ 0 w 68311"/>
                <a:gd name="connsiteY3" fmla="*/ 236769 h 288204"/>
                <a:gd name="connsiteX4" fmla="*/ 0 w 68311"/>
                <a:gd name="connsiteY4" fmla="*/ 0 h 288204"/>
                <a:gd name="connsiteX0" fmla="*/ 0 w 64501"/>
                <a:gd name="connsiteY0" fmla="*/ 0 h 288204"/>
                <a:gd name="connsiteX1" fmla="*/ 62596 w 64501"/>
                <a:gd name="connsiteY1" fmla="*/ 47625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  <a:gd name="connsiteX0" fmla="*/ 0 w 66406"/>
                <a:gd name="connsiteY0" fmla="*/ 0 h 288204"/>
                <a:gd name="connsiteX1" fmla="*/ 66406 w 66406"/>
                <a:gd name="connsiteY1" fmla="*/ 47625 h 288204"/>
                <a:gd name="connsiteX2" fmla="*/ 64501 w 66406"/>
                <a:gd name="connsiteY2" fmla="*/ 288204 h 288204"/>
                <a:gd name="connsiteX3" fmla="*/ 0 w 66406"/>
                <a:gd name="connsiteY3" fmla="*/ 236769 h 288204"/>
                <a:gd name="connsiteX4" fmla="*/ 0 w 66406"/>
                <a:gd name="connsiteY4" fmla="*/ 0 h 288204"/>
                <a:gd name="connsiteX0" fmla="*/ 0 w 66406"/>
                <a:gd name="connsiteY0" fmla="*/ 0 h 288204"/>
                <a:gd name="connsiteX1" fmla="*/ 66406 w 66406"/>
                <a:gd name="connsiteY1" fmla="*/ 47625 h 288204"/>
                <a:gd name="connsiteX2" fmla="*/ 64501 w 66406"/>
                <a:gd name="connsiteY2" fmla="*/ 288204 h 288204"/>
                <a:gd name="connsiteX3" fmla="*/ 0 w 66406"/>
                <a:gd name="connsiteY3" fmla="*/ 236769 h 288204"/>
                <a:gd name="connsiteX4" fmla="*/ 0 w 66406"/>
                <a:gd name="connsiteY4" fmla="*/ 0 h 288204"/>
                <a:gd name="connsiteX0" fmla="*/ 0 w 64501"/>
                <a:gd name="connsiteY0" fmla="*/ 0 h 288204"/>
                <a:gd name="connsiteX1" fmla="*/ 62596 w 64501"/>
                <a:gd name="connsiteY1" fmla="*/ 49530 h 288204"/>
                <a:gd name="connsiteX2" fmla="*/ 64501 w 64501"/>
                <a:gd name="connsiteY2" fmla="*/ 288204 h 288204"/>
                <a:gd name="connsiteX3" fmla="*/ 0 w 64501"/>
                <a:gd name="connsiteY3" fmla="*/ 236769 h 288204"/>
                <a:gd name="connsiteX4" fmla="*/ 0 w 64501"/>
                <a:gd name="connsiteY4" fmla="*/ 0 h 28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1" h="288204">
                  <a:moveTo>
                    <a:pt x="0" y="0"/>
                  </a:moveTo>
                  <a:lnTo>
                    <a:pt x="62596" y="49530"/>
                  </a:lnTo>
                  <a:lnTo>
                    <a:pt x="64501" y="288204"/>
                  </a:lnTo>
                  <a:lnTo>
                    <a:pt x="0" y="236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beve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125">
              <a:extLst>
                <a:ext uri="{FF2B5EF4-FFF2-40B4-BE49-F238E27FC236}">
                  <a16:creationId xmlns:a16="http://schemas.microsoft.com/office/drawing/2014/main" id="{42DAE323-7958-2246-1385-4CEC6E90C829}"/>
                </a:ext>
              </a:extLst>
            </p:cNvPr>
            <p:cNvSpPr/>
            <p:nvPr/>
          </p:nvSpPr>
          <p:spPr>
            <a:xfrm>
              <a:off x="523027" y="4120701"/>
              <a:ext cx="456400" cy="46269"/>
            </a:xfrm>
            <a:custGeom>
              <a:avLst/>
              <a:gdLst>
                <a:gd name="connsiteX0" fmla="*/ 0 w 395440"/>
                <a:gd name="connsiteY0" fmla="*/ 0 h 236769"/>
                <a:gd name="connsiteX1" fmla="*/ 395440 w 395440"/>
                <a:gd name="connsiteY1" fmla="*/ 0 h 236769"/>
                <a:gd name="connsiteX2" fmla="*/ 395440 w 395440"/>
                <a:gd name="connsiteY2" fmla="*/ 236769 h 236769"/>
                <a:gd name="connsiteX3" fmla="*/ 0 w 395440"/>
                <a:gd name="connsiteY3" fmla="*/ 236769 h 236769"/>
                <a:gd name="connsiteX4" fmla="*/ 0 w 395440"/>
                <a:gd name="connsiteY4" fmla="*/ 0 h 236769"/>
                <a:gd name="connsiteX0" fmla="*/ 0 w 395440"/>
                <a:gd name="connsiteY0" fmla="*/ 0 h 236769"/>
                <a:gd name="connsiteX1" fmla="*/ 395440 w 395440"/>
                <a:gd name="connsiteY1" fmla="*/ 0 h 236769"/>
                <a:gd name="connsiteX2" fmla="*/ 395440 w 395440"/>
                <a:gd name="connsiteY2" fmla="*/ 236769 h 236769"/>
                <a:gd name="connsiteX3" fmla="*/ 95250 w 395440"/>
                <a:gd name="connsiteY3" fmla="*/ 51984 h 236769"/>
                <a:gd name="connsiteX4" fmla="*/ 0 w 395440"/>
                <a:gd name="connsiteY4" fmla="*/ 0 h 236769"/>
                <a:gd name="connsiteX0" fmla="*/ 0 w 458305"/>
                <a:gd name="connsiteY0" fmla="*/ 0 h 55794"/>
                <a:gd name="connsiteX1" fmla="*/ 395440 w 458305"/>
                <a:gd name="connsiteY1" fmla="*/ 0 h 55794"/>
                <a:gd name="connsiteX2" fmla="*/ 458305 w 458305"/>
                <a:gd name="connsiteY2" fmla="*/ 55794 h 55794"/>
                <a:gd name="connsiteX3" fmla="*/ 95250 w 458305"/>
                <a:gd name="connsiteY3" fmla="*/ 51984 h 55794"/>
                <a:gd name="connsiteX4" fmla="*/ 0 w 458305"/>
                <a:gd name="connsiteY4" fmla="*/ 0 h 55794"/>
                <a:gd name="connsiteX0" fmla="*/ 0 w 458305"/>
                <a:gd name="connsiteY0" fmla="*/ 0 h 59604"/>
                <a:gd name="connsiteX1" fmla="*/ 395440 w 458305"/>
                <a:gd name="connsiteY1" fmla="*/ 0 h 59604"/>
                <a:gd name="connsiteX2" fmla="*/ 458305 w 458305"/>
                <a:gd name="connsiteY2" fmla="*/ 55794 h 59604"/>
                <a:gd name="connsiteX3" fmla="*/ 60960 w 458305"/>
                <a:gd name="connsiteY3" fmla="*/ 59604 h 59604"/>
                <a:gd name="connsiteX4" fmla="*/ 0 w 458305"/>
                <a:gd name="connsiteY4" fmla="*/ 0 h 59604"/>
                <a:gd name="connsiteX0" fmla="*/ 0 w 454495"/>
                <a:gd name="connsiteY0" fmla="*/ 0 h 59604"/>
                <a:gd name="connsiteX1" fmla="*/ 395440 w 454495"/>
                <a:gd name="connsiteY1" fmla="*/ 0 h 59604"/>
                <a:gd name="connsiteX2" fmla="*/ 454495 w 454495"/>
                <a:gd name="connsiteY2" fmla="*/ 48174 h 59604"/>
                <a:gd name="connsiteX3" fmla="*/ 60960 w 454495"/>
                <a:gd name="connsiteY3" fmla="*/ 59604 h 59604"/>
                <a:gd name="connsiteX4" fmla="*/ 0 w 454495"/>
                <a:gd name="connsiteY4" fmla="*/ 0 h 59604"/>
                <a:gd name="connsiteX0" fmla="*/ 0 w 454495"/>
                <a:gd name="connsiteY0" fmla="*/ 0 h 51984"/>
                <a:gd name="connsiteX1" fmla="*/ 395440 w 454495"/>
                <a:gd name="connsiteY1" fmla="*/ 0 h 51984"/>
                <a:gd name="connsiteX2" fmla="*/ 454495 w 454495"/>
                <a:gd name="connsiteY2" fmla="*/ 48174 h 51984"/>
                <a:gd name="connsiteX3" fmla="*/ 60960 w 454495"/>
                <a:gd name="connsiteY3" fmla="*/ 51984 h 51984"/>
                <a:gd name="connsiteX4" fmla="*/ 0 w 454495"/>
                <a:gd name="connsiteY4" fmla="*/ 0 h 51984"/>
                <a:gd name="connsiteX0" fmla="*/ 0 w 454495"/>
                <a:gd name="connsiteY0" fmla="*/ 0 h 51984"/>
                <a:gd name="connsiteX1" fmla="*/ 395440 w 454495"/>
                <a:gd name="connsiteY1" fmla="*/ 0 h 51984"/>
                <a:gd name="connsiteX2" fmla="*/ 454495 w 454495"/>
                <a:gd name="connsiteY2" fmla="*/ 48174 h 51984"/>
                <a:gd name="connsiteX3" fmla="*/ 62865 w 454495"/>
                <a:gd name="connsiteY3" fmla="*/ 51984 h 51984"/>
                <a:gd name="connsiteX4" fmla="*/ 0 w 454495"/>
                <a:gd name="connsiteY4" fmla="*/ 0 h 51984"/>
                <a:gd name="connsiteX0" fmla="*/ 0 w 448780"/>
                <a:gd name="connsiteY0" fmla="*/ 0 h 51984"/>
                <a:gd name="connsiteX1" fmla="*/ 395440 w 448780"/>
                <a:gd name="connsiteY1" fmla="*/ 0 h 51984"/>
                <a:gd name="connsiteX2" fmla="*/ 448780 w 448780"/>
                <a:gd name="connsiteY2" fmla="*/ 40554 h 51984"/>
                <a:gd name="connsiteX3" fmla="*/ 62865 w 448780"/>
                <a:gd name="connsiteY3" fmla="*/ 51984 h 51984"/>
                <a:gd name="connsiteX4" fmla="*/ 0 w 448780"/>
                <a:gd name="connsiteY4" fmla="*/ 0 h 51984"/>
                <a:gd name="connsiteX0" fmla="*/ 0 w 454495"/>
                <a:gd name="connsiteY0" fmla="*/ 0 h 53889"/>
                <a:gd name="connsiteX1" fmla="*/ 395440 w 454495"/>
                <a:gd name="connsiteY1" fmla="*/ 0 h 53889"/>
                <a:gd name="connsiteX2" fmla="*/ 454495 w 454495"/>
                <a:gd name="connsiteY2" fmla="*/ 53889 h 53889"/>
                <a:gd name="connsiteX3" fmla="*/ 62865 w 454495"/>
                <a:gd name="connsiteY3" fmla="*/ 51984 h 53889"/>
                <a:gd name="connsiteX4" fmla="*/ 0 w 454495"/>
                <a:gd name="connsiteY4" fmla="*/ 0 h 53889"/>
                <a:gd name="connsiteX0" fmla="*/ 0 w 450685"/>
                <a:gd name="connsiteY0" fmla="*/ 0 h 51984"/>
                <a:gd name="connsiteX1" fmla="*/ 395440 w 450685"/>
                <a:gd name="connsiteY1" fmla="*/ 0 h 51984"/>
                <a:gd name="connsiteX2" fmla="*/ 450685 w 450685"/>
                <a:gd name="connsiteY2" fmla="*/ 44364 h 51984"/>
                <a:gd name="connsiteX3" fmla="*/ 62865 w 450685"/>
                <a:gd name="connsiteY3" fmla="*/ 51984 h 51984"/>
                <a:gd name="connsiteX4" fmla="*/ 0 w 450685"/>
                <a:gd name="connsiteY4" fmla="*/ 0 h 51984"/>
                <a:gd name="connsiteX0" fmla="*/ 0 w 450685"/>
                <a:gd name="connsiteY0" fmla="*/ 0 h 51984"/>
                <a:gd name="connsiteX1" fmla="*/ 395440 w 450685"/>
                <a:gd name="connsiteY1" fmla="*/ 0 h 51984"/>
                <a:gd name="connsiteX2" fmla="*/ 450685 w 450685"/>
                <a:gd name="connsiteY2" fmla="*/ 44364 h 51984"/>
                <a:gd name="connsiteX3" fmla="*/ 62865 w 450685"/>
                <a:gd name="connsiteY3" fmla="*/ 51984 h 51984"/>
                <a:gd name="connsiteX4" fmla="*/ 0 w 450685"/>
                <a:gd name="connsiteY4" fmla="*/ 0 h 51984"/>
                <a:gd name="connsiteX0" fmla="*/ 0 w 450685"/>
                <a:gd name="connsiteY0" fmla="*/ 0 h 48174"/>
                <a:gd name="connsiteX1" fmla="*/ 395440 w 450685"/>
                <a:gd name="connsiteY1" fmla="*/ 0 h 48174"/>
                <a:gd name="connsiteX2" fmla="*/ 450685 w 450685"/>
                <a:gd name="connsiteY2" fmla="*/ 44364 h 48174"/>
                <a:gd name="connsiteX3" fmla="*/ 66675 w 450685"/>
                <a:gd name="connsiteY3" fmla="*/ 48174 h 48174"/>
                <a:gd name="connsiteX4" fmla="*/ 0 w 450685"/>
                <a:gd name="connsiteY4" fmla="*/ 0 h 48174"/>
                <a:gd name="connsiteX0" fmla="*/ 0 w 450685"/>
                <a:gd name="connsiteY0" fmla="*/ 0 h 55794"/>
                <a:gd name="connsiteX1" fmla="*/ 395440 w 450685"/>
                <a:gd name="connsiteY1" fmla="*/ 0 h 55794"/>
                <a:gd name="connsiteX2" fmla="*/ 450685 w 450685"/>
                <a:gd name="connsiteY2" fmla="*/ 44364 h 55794"/>
                <a:gd name="connsiteX3" fmla="*/ 68580 w 450685"/>
                <a:gd name="connsiteY3" fmla="*/ 55794 h 55794"/>
                <a:gd name="connsiteX4" fmla="*/ 0 w 450685"/>
                <a:gd name="connsiteY4" fmla="*/ 0 h 55794"/>
                <a:gd name="connsiteX0" fmla="*/ 0 w 450685"/>
                <a:gd name="connsiteY0" fmla="*/ 0 h 48174"/>
                <a:gd name="connsiteX1" fmla="*/ 395440 w 450685"/>
                <a:gd name="connsiteY1" fmla="*/ 0 h 48174"/>
                <a:gd name="connsiteX2" fmla="*/ 450685 w 450685"/>
                <a:gd name="connsiteY2" fmla="*/ 44364 h 48174"/>
                <a:gd name="connsiteX3" fmla="*/ 70485 w 450685"/>
                <a:gd name="connsiteY3" fmla="*/ 48174 h 48174"/>
                <a:gd name="connsiteX4" fmla="*/ 0 w 450685"/>
                <a:gd name="connsiteY4" fmla="*/ 0 h 48174"/>
                <a:gd name="connsiteX0" fmla="*/ 0 w 450685"/>
                <a:gd name="connsiteY0" fmla="*/ 0 h 46269"/>
                <a:gd name="connsiteX1" fmla="*/ 395440 w 450685"/>
                <a:gd name="connsiteY1" fmla="*/ 0 h 46269"/>
                <a:gd name="connsiteX2" fmla="*/ 450685 w 450685"/>
                <a:gd name="connsiteY2" fmla="*/ 44364 h 46269"/>
                <a:gd name="connsiteX3" fmla="*/ 60960 w 450685"/>
                <a:gd name="connsiteY3" fmla="*/ 46269 h 46269"/>
                <a:gd name="connsiteX4" fmla="*/ 0 w 450685"/>
                <a:gd name="connsiteY4" fmla="*/ 0 h 46269"/>
                <a:gd name="connsiteX0" fmla="*/ 0 w 456400"/>
                <a:gd name="connsiteY0" fmla="*/ 0 h 46269"/>
                <a:gd name="connsiteX1" fmla="*/ 395440 w 456400"/>
                <a:gd name="connsiteY1" fmla="*/ 0 h 46269"/>
                <a:gd name="connsiteX2" fmla="*/ 456400 w 456400"/>
                <a:gd name="connsiteY2" fmla="*/ 40554 h 46269"/>
                <a:gd name="connsiteX3" fmla="*/ 60960 w 456400"/>
                <a:gd name="connsiteY3" fmla="*/ 46269 h 46269"/>
                <a:gd name="connsiteX4" fmla="*/ 0 w 456400"/>
                <a:gd name="connsiteY4" fmla="*/ 0 h 46269"/>
                <a:gd name="connsiteX0" fmla="*/ 0 w 456400"/>
                <a:gd name="connsiteY0" fmla="*/ 0 h 46269"/>
                <a:gd name="connsiteX1" fmla="*/ 395440 w 456400"/>
                <a:gd name="connsiteY1" fmla="*/ 0 h 46269"/>
                <a:gd name="connsiteX2" fmla="*/ 456400 w 456400"/>
                <a:gd name="connsiteY2" fmla="*/ 46269 h 46269"/>
                <a:gd name="connsiteX3" fmla="*/ 60960 w 456400"/>
                <a:gd name="connsiteY3" fmla="*/ 46269 h 46269"/>
                <a:gd name="connsiteX4" fmla="*/ 0 w 456400"/>
                <a:gd name="connsiteY4" fmla="*/ 0 h 4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00" h="46269">
                  <a:moveTo>
                    <a:pt x="0" y="0"/>
                  </a:moveTo>
                  <a:lnTo>
                    <a:pt x="395440" y="0"/>
                  </a:lnTo>
                  <a:lnTo>
                    <a:pt x="456400" y="46269"/>
                  </a:lnTo>
                  <a:lnTo>
                    <a:pt x="60960" y="46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6320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413657" y="1493579"/>
            <a:ext cx="11409507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7" name="Rounded Rectangle 58"/>
          <p:cNvSpPr/>
          <p:nvPr/>
        </p:nvSpPr>
        <p:spPr>
          <a:xfrm>
            <a:off x="555172" y="1621746"/>
            <a:ext cx="11133166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hi</a:t>
            </a:r>
          </a:p>
        </p:txBody>
      </p: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28047" y="1905557"/>
            <a:ext cx="10494323" cy="3123867"/>
            <a:chOff x="928047" y="1905557"/>
            <a:chExt cx="10494323" cy="31238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76" t="23697" r="27137" b="13477"/>
            <a:stretch/>
          </p:blipFill>
          <p:spPr>
            <a:xfrm>
              <a:off x="928047" y="1946913"/>
              <a:ext cx="3931567" cy="30825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1" t="13651" r="29433" b="25963"/>
            <a:stretch/>
          </p:blipFill>
          <p:spPr>
            <a:xfrm>
              <a:off x="7432531" y="1905557"/>
              <a:ext cx="3989839" cy="29629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03634" y="2086604"/>
            <a:ext cx="1984731" cy="1413859"/>
            <a:chOff x="6548044" y="1992190"/>
            <a:chExt cx="2049345" cy="1459888"/>
          </a:xfrm>
        </p:grpSpPr>
        <p:grpSp>
          <p:nvGrpSpPr>
            <p:cNvPr id="9" name="Group 8"/>
            <p:cNvGrpSpPr/>
            <p:nvPr/>
          </p:nvGrpSpPr>
          <p:grpSpPr>
            <a:xfrm>
              <a:off x="6548044" y="1992190"/>
              <a:ext cx="2049345" cy="1392268"/>
              <a:chOff x="6287156" y="1919996"/>
              <a:chExt cx="2431343" cy="1651787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6287156" y="1919996"/>
                <a:ext cx="1955292" cy="1492636"/>
                <a:chOff x="4394042" y="2844015"/>
                <a:chExt cx="1955292" cy="1492636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 rot="6704912">
                  <a:off x="5618048" y="2848719"/>
                  <a:ext cx="233718" cy="99631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033526" y="3487658"/>
                  <a:ext cx="207379" cy="84899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5950163" y="3307660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138419" y="2932741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5400000">
                  <a:off x="5130528" y="2107529"/>
                  <a:ext cx="286918" cy="175989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>
                <a:off x="7365234" y="3084431"/>
                <a:ext cx="1353265" cy="487352"/>
              </a:xfrm>
              <a:custGeom>
                <a:avLst/>
                <a:gdLst>
                  <a:gd name="connsiteX0" fmla="*/ 333922 w 1353265"/>
                  <a:gd name="connsiteY0" fmla="*/ 0 h 487352"/>
                  <a:gd name="connsiteX1" fmla="*/ 1019343 w 1353265"/>
                  <a:gd name="connsiteY1" fmla="*/ 0 h 487352"/>
                  <a:gd name="connsiteX2" fmla="*/ 1353265 w 1353265"/>
                  <a:gd name="connsiteY2" fmla="*/ 487350 h 487352"/>
                  <a:gd name="connsiteX3" fmla="*/ 1353264 w 1353265"/>
                  <a:gd name="connsiteY3" fmla="*/ 487352 h 487352"/>
                  <a:gd name="connsiteX4" fmla="*/ 1353264 w 1353265"/>
                  <a:gd name="connsiteY4" fmla="*/ 487351 h 487352"/>
                  <a:gd name="connsiteX5" fmla="*/ 1 w 1353265"/>
                  <a:gd name="connsiteY5" fmla="*/ 487351 h 487352"/>
                  <a:gd name="connsiteX6" fmla="*/ 0 w 1353265"/>
                  <a:gd name="connsiteY6" fmla="*/ 487350 h 48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265" h="487352">
                    <a:moveTo>
                      <a:pt x="333922" y="0"/>
                    </a:moveTo>
                    <a:lnTo>
                      <a:pt x="1019343" y="0"/>
                    </a:lnTo>
                    <a:lnTo>
                      <a:pt x="1353265" y="487350"/>
                    </a:lnTo>
                    <a:lnTo>
                      <a:pt x="1353264" y="487352"/>
                    </a:lnTo>
                    <a:lnTo>
                      <a:pt x="1353264" y="487351"/>
                    </a:lnTo>
                    <a:lnTo>
                      <a:pt x="1" y="487351"/>
                    </a:lnTo>
                    <a:lnTo>
                      <a:pt x="0" y="4873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7456741" y="3378380"/>
              <a:ext cx="1140648" cy="736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4746833" y="3658394"/>
            <a:ext cx="2798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It is strongly encouraged to use a previously developed coupling design </a:t>
            </a:r>
          </a:p>
        </p:txBody>
      </p:sp>
    </p:spTree>
    <p:extLst>
      <p:ext uri="{BB962C8B-B14F-4D97-AF65-F5344CB8AC3E}">
        <p14:creationId xmlns:p14="http://schemas.microsoft.com/office/powerpoint/2010/main" val="2206615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21776" y="475720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11349754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76942" y="1631149"/>
            <a:ext cx="11016346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3071" y="1873726"/>
            <a:ext cx="307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Cubic supply crate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1375592" y="1949901"/>
            <a:ext cx="3680987" cy="3374313"/>
            <a:chOff x="1828435" y="1302396"/>
            <a:chExt cx="4355379" cy="399251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300D29D-9738-1E58-FA35-7B88546F81B7}"/>
                </a:ext>
              </a:extLst>
            </p:cNvPr>
            <p:cNvGrpSpPr/>
            <p:nvPr/>
          </p:nvGrpSpPr>
          <p:grpSpPr>
            <a:xfrm>
              <a:off x="2617626" y="2341194"/>
              <a:ext cx="2419848" cy="2419847"/>
              <a:chOff x="1006127" y="579928"/>
              <a:chExt cx="2265767" cy="22657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EA76B9A-E3C5-DEC7-1494-172724DED97A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D62F4E0-E1F1-153D-4105-2EE090D9F1A1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ross 61">
                  <a:extLst>
                    <a:ext uri="{FF2B5EF4-FFF2-40B4-BE49-F238E27FC236}">
                      <a16:creationId xmlns:a16="http://schemas.microsoft.com/office/drawing/2014/main" id="{1AE0BDA7-777D-8951-CC7F-4ADE1D032089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 159">
                <a:extLst>
                  <a:ext uri="{FF2B5EF4-FFF2-40B4-BE49-F238E27FC236}">
                    <a16:creationId xmlns:a16="http://schemas.microsoft.com/office/drawing/2014/main" id="{098657F5-1648-B889-8003-36A6DE8D131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cxnSp>
          <p:nvCxnSpPr>
            <p:cNvPr id="67" name="Straight Connector 66"/>
            <p:cNvCxnSpPr>
              <a:stCxn id="60" idx="7"/>
            </p:cNvCxnSpPr>
            <p:nvPr/>
          </p:nvCxnSpPr>
          <p:spPr>
            <a:xfrm flipH="1">
              <a:off x="2730478" y="4635148"/>
              <a:ext cx="2" cy="47723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0" idx="6"/>
            </p:cNvCxnSpPr>
            <p:nvPr/>
          </p:nvCxnSpPr>
          <p:spPr>
            <a:xfrm flipH="1">
              <a:off x="4924186" y="4635148"/>
              <a:ext cx="434" cy="44373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730478" y="4857017"/>
              <a:ext cx="219370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397" y="2173584"/>
              <a:ext cx="1742417" cy="2272136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3017589" y="1302396"/>
              <a:ext cx="2398290" cy="186423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  <p:cxnSp>
          <p:nvCxnSpPr>
            <p:cNvPr id="111" name="Straight Connector 110"/>
            <p:cNvCxnSpPr/>
            <p:nvPr/>
          </p:nvCxnSpPr>
          <p:spPr>
            <a:xfrm flipH="1">
              <a:off x="5695700" y="4145280"/>
              <a:ext cx="434" cy="4762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4924186" y="4333653"/>
              <a:ext cx="771514" cy="52336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60" idx="7"/>
            </p:cNvCxnSpPr>
            <p:nvPr/>
          </p:nvCxnSpPr>
          <p:spPr>
            <a:xfrm flipH="1" flipV="1">
              <a:off x="2255520" y="4635147"/>
              <a:ext cx="47496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2255520" y="2467088"/>
              <a:ext cx="47496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2493000" y="2467088"/>
              <a:ext cx="0" cy="216805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828435" y="3272043"/>
              <a:ext cx="633845" cy="50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39876" y="4785085"/>
              <a:ext cx="757442" cy="50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055424" y="4572214"/>
              <a:ext cx="661029" cy="50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457968" y="3060180"/>
            <a:ext cx="5076010" cy="1833146"/>
            <a:chOff x="6222850" y="3819263"/>
            <a:chExt cx="4755337" cy="1411195"/>
          </a:xfrm>
        </p:grpSpPr>
        <p:sp>
          <p:nvSpPr>
            <p:cNvPr id="10" name="Can 9"/>
            <p:cNvSpPr/>
            <p:nvPr/>
          </p:nvSpPr>
          <p:spPr>
            <a:xfrm rot="16200000">
              <a:off x="8581727" y="2315694"/>
              <a:ext cx="892890" cy="3900030"/>
            </a:xfrm>
            <a:prstGeom prst="can">
              <a:avLst/>
            </a:prstGeom>
            <a:solidFill>
              <a:srgbClr val="EE273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213600" y="4712154"/>
              <a:ext cx="0" cy="2883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871200" y="4701855"/>
              <a:ext cx="0" cy="2883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796702" y="3819263"/>
              <a:ext cx="40337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796702" y="4701855"/>
              <a:ext cx="4168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6998389" y="3819263"/>
              <a:ext cx="0" cy="88259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7200077" y="4856341"/>
              <a:ext cx="3671123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22850" y="4029212"/>
              <a:ext cx="7751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0.5m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571352" y="4799571"/>
              <a:ext cx="7751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5m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926623" y="2268661"/>
            <a:ext cx="470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Long cylindrical support beam </a:t>
            </a:r>
          </a:p>
        </p:txBody>
      </p:sp>
    </p:spTree>
    <p:extLst>
      <p:ext uri="{BB962C8B-B14F-4D97-AF65-F5344CB8AC3E}">
        <p14:creationId xmlns:p14="http://schemas.microsoft.com/office/powerpoint/2010/main" val="2257550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8819841" y="3810566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765191" y="3266086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154231" y="2162329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" y="1933248"/>
            <a:ext cx="4400942" cy="2603717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8600694" y="1797026"/>
            <a:ext cx="2662576" cy="1349218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149" name="Group 148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160" name="Rectangle 159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62" name="6-Point Star 161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151" name="Rectangle 150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53" name="6-Point Star 152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9210025" y="2590463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5236150" y="2859984"/>
            <a:ext cx="3084033" cy="1562784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113" name="Group 112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124" name="Rectangle 123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26" name="6-Point Star 12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115" name="Rectangle 114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17" name="6-Point Star 116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5941931" y="3779014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481746" y="3511555"/>
            <a:ext cx="3271328" cy="1657693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62" name="Group 61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3" name="Rectangle 72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6" name="6-Point Star 7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64" name="Rectangle 63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66" name="6-Point Star 6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9230390" y="4486398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55815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A80C6-3B14-B8CB-D080-B1D939679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A6B0D-DC8C-365D-E15F-E59F025E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F5C54E-2036-4AD3-8D61-990FA043FC42}"/>
              </a:ext>
            </a:extLst>
          </p:cNvPr>
          <p:cNvGrpSpPr/>
          <p:nvPr/>
        </p:nvGrpSpPr>
        <p:grpSpPr>
          <a:xfrm>
            <a:off x="1674751" y="454635"/>
            <a:ext cx="3248941" cy="5360986"/>
            <a:chOff x="2088830" y="-229465"/>
            <a:chExt cx="3899535" cy="64345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B7BBA1-5E95-455B-9F08-F78555354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1972" y1="14986" x2="55211" y2="44959"/>
                          <a14:foregroundMark x1="55211" y1="44959" x2="41408" y2="31335"/>
                          <a14:foregroundMark x1="41408" y1="31335" x2="47042" y2="18801"/>
                          <a14:foregroundMark x1="47042" y1="18801" x2="65915" y2="14850"/>
                          <a14:foregroundMark x1="59437" y1="45232" x2="36056" y2="50000"/>
                          <a14:foregroundMark x1="36056" y1="50000" x2="52958" y2="45368"/>
                          <a14:foregroundMark x1="47606" y1="51635" x2="70704" y2="47820"/>
                          <a14:foregroundMark x1="70704" y1="47820" x2="67042" y2="46594"/>
                          <a14:foregroundMark x1="52676" y1="89918" x2="52676" y2="89918"/>
                          <a14:foregroundMark x1="34648" y1="41417" x2="34648" y2="41417"/>
                          <a14:foregroundMark x1="34085" y1="41008" x2="34085" y2="41008"/>
                          <a14:foregroundMark x1="33803" y1="39782" x2="33803" y2="39782"/>
                          <a14:foregroundMark x1="35493" y1="28747" x2="35493" y2="28747"/>
                          <a14:foregroundMark x1="35211" y1="28065" x2="35211" y2="28065"/>
                          <a14:foregroundMark x1="35493" y1="26158" x2="35775" y2="23297"/>
                          <a14:foregroundMark x1="36056" y1="21253" x2="36056" y2="212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6973" flipH="1">
              <a:off x="3001067" y="-229465"/>
              <a:ext cx="2075063" cy="42904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EB87CB-BB9B-40F6-BA91-6B4EC68CE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42" b="89982" l="8701" r="89907">
                          <a14:foregroundMark x1="9745" y1="46749" x2="8701" y2="40949"/>
                          <a14:foregroundMark x1="59281" y1="73989" x2="73434" y2="80492"/>
                          <a14:foregroundMark x1="73434" y1="80492" x2="82947" y2="64851"/>
                          <a14:foregroundMark x1="82947" y1="64851" x2="84919" y2="46221"/>
                          <a14:foregroundMark x1="84919" y1="46221" x2="71810" y2="42004"/>
                          <a14:foregroundMark x1="71810" y1="42004" x2="66473" y2="65729"/>
                          <a14:foregroundMark x1="66473" y1="65729" x2="60673" y2="67838"/>
                          <a14:backgroundMark x1="29698" y1="47276" x2="29698" y2="472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8830" y="3630993"/>
              <a:ext cx="3899535" cy="2574055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9F499F-A378-45D8-BBD6-96AF013C2390}"/>
              </a:ext>
            </a:extLst>
          </p:cNvPr>
          <p:cNvCxnSpPr>
            <a:cxnSpLocks/>
          </p:cNvCxnSpPr>
          <p:nvPr/>
        </p:nvCxnSpPr>
        <p:spPr>
          <a:xfrm>
            <a:off x="3777916" y="2406985"/>
            <a:ext cx="1660358" cy="2586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63BDA5-DDEE-45DC-9586-BD847476BF7C}"/>
              </a:ext>
            </a:extLst>
          </p:cNvPr>
          <p:cNvCxnSpPr>
            <a:cxnSpLocks/>
          </p:cNvCxnSpPr>
          <p:nvPr/>
        </p:nvCxnSpPr>
        <p:spPr>
          <a:xfrm>
            <a:off x="3777916" y="2406985"/>
            <a:ext cx="4620126" cy="23363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77EB3DC0-06DE-4AD6-919F-92B07E562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5" b="95313" l="9792" r="89841">
                        <a14:foregroundMark x1="22154" y1="93490" x2="25826" y2="92708"/>
                        <a14:foregroundMark x1="23623" y1="95313" x2="23623" y2="95313"/>
                        <a14:foregroundMark x1="46022" y1="10286" x2="46022" y2="10286"/>
                        <a14:foregroundMark x1="57405" y1="9245" x2="57405" y2="9245"/>
                        <a14:foregroundMark x1="45288" y1="9245" x2="45288" y2="9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7656" y="673462"/>
            <a:ext cx="5246282" cy="49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7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A80C6-3B14-B8CB-D080-B1D939679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A6B0D-DC8C-365D-E15F-E59F025E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videoplayback">
            <a:hlinkClick r:id="" action="ppaction://media"/>
            <a:extLst>
              <a:ext uri="{FF2B5EF4-FFF2-40B4-BE49-F238E27FC236}">
                <a16:creationId xmlns:a16="http://schemas.microsoft.com/office/drawing/2014/main" id="{BB402DB7-B3C2-40D1-94B7-54DA8986D6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5003" y="466589"/>
            <a:ext cx="4677117" cy="51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Key goals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447507" y="2560567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/>
                <a:ea typeface="MS PGothic"/>
              </a:rPr>
              <a:t>Pick up and move a payload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447507" y="1437619"/>
            <a:ext cx="3286964" cy="2867431"/>
            <a:chOff x="692286" y="1874582"/>
            <a:chExt cx="3286964" cy="2867431"/>
          </a:xfrm>
        </p:grpSpPr>
        <p:sp>
          <p:nvSpPr>
            <p:cNvPr id="85" name="Rounded Rectangle 84"/>
            <p:cNvSpPr/>
            <p:nvPr/>
          </p:nvSpPr>
          <p:spPr>
            <a:xfrm>
              <a:off x="692286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6" name="Picture 4" descr="https://www.iconsdb.com/icons/preview/white/fork-truck-xx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242" y="2200857"/>
              <a:ext cx="2198423" cy="219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Rounded Rectangle 74"/>
          <p:cNvSpPr/>
          <p:nvPr/>
        </p:nvSpPr>
        <p:spPr>
          <a:xfrm>
            <a:off x="8318918" y="2557546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/>
                <a:ea typeface="MS PGothic"/>
              </a:rPr>
              <a:t>Use robots in cooperation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318918" y="1434599"/>
            <a:ext cx="3286964" cy="2867431"/>
            <a:chOff x="8212750" y="1945087"/>
            <a:chExt cx="3286964" cy="2867431"/>
          </a:xfrm>
        </p:grpSpPr>
        <p:sp>
          <p:nvSpPr>
            <p:cNvPr id="82" name="Rounded Rectangle 81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486" y="2623879"/>
              <a:ext cx="1923698" cy="1923698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70180" y="2200857"/>
              <a:ext cx="1384871" cy="1384871"/>
            </a:xfrm>
            <a:prstGeom prst="rect">
              <a:avLst/>
            </a:prstGeom>
          </p:spPr>
        </p:pic>
      </p:grpSp>
      <p:sp>
        <p:nvSpPr>
          <p:cNvPr id="73" name="Rounded Rectangle 72"/>
          <p:cNvSpPr/>
          <p:nvPr/>
        </p:nvSpPr>
        <p:spPr>
          <a:xfrm>
            <a:off x="582780" y="2553883"/>
            <a:ext cx="3280279" cy="2874115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MS PGothic"/>
                <a:ea typeface="MS PGothic"/>
              </a:rPr>
              <a:t>3D print all structural parts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82780" y="1464356"/>
            <a:ext cx="3280280" cy="2867431"/>
            <a:chOff x="4452518" y="1874582"/>
            <a:chExt cx="3286964" cy="2867431"/>
          </a:xfrm>
        </p:grpSpPr>
        <p:sp>
          <p:nvSpPr>
            <p:cNvPr id="80" name="Rounded Rectangle 79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600" y="2357165"/>
              <a:ext cx="1883951" cy="188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3376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DD0E1-31EE-4A91-AFBC-5FBE232A2DB5}"/>
              </a:ext>
            </a:extLst>
          </p:cNvPr>
          <p:cNvGrpSpPr>
            <a:grpSpLocks noChangeAspect="1"/>
          </p:cNvGrpSpPr>
          <p:nvPr/>
        </p:nvGrpSpPr>
        <p:grpSpPr>
          <a:xfrm>
            <a:off x="-503697" y="-793932"/>
            <a:ext cx="13199392" cy="7380185"/>
            <a:chOff x="-503697" y="-793932"/>
            <a:chExt cx="13199392" cy="7380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A065D1-ADE7-45BA-BC17-49A2C731574B}"/>
                </a:ext>
              </a:extLst>
            </p:cNvPr>
            <p:cNvSpPr/>
            <p:nvPr/>
          </p:nvSpPr>
          <p:spPr>
            <a:xfrm rot="2700000">
              <a:off x="1048813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C0F161-7433-4989-ACFC-C41A2D87C74E}"/>
                </a:ext>
              </a:extLst>
            </p:cNvPr>
            <p:cNvSpPr/>
            <p:nvPr/>
          </p:nvSpPr>
          <p:spPr>
            <a:xfrm rot="2700000">
              <a:off x="1113471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1C6E0C-6BF6-4E3C-B9E6-B0D7A211F9B5}"/>
                </a:ext>
              </a:extLst>
            </p:cNvPr>
            <p:cNvSpPr/>
            <p:nvPr/>
          </p:nvSpPr>
          <p:spPr>
            <a:xfrm rot="2700000">
              <a:off x="1178129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08F4D3-2441-4652-838C-79E2A2409611}"/>
                </a:ext>
              </a:extLst>
            </p:cNvPr>
            <p:cNvSpPr/>
            <p:nvPr/>
          </p:nvSpPr>
          <p:spPr>
            <a:xfrm rot="2700000">
              <a:off x="919498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D6AEAC-F5C6-4900-A125-DAB2D3A1CF3F}"/>
                </a:ext>
              </a:extLst>
            </p:cNvPr>
            <p:cNvSpPr/>
            <p:nvPr/>
          </p:nvSpPr>
          <p:spPr>
            <a:xfrm rot="2700000">
              <a:off x="984155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862937-6807-44F3-B5A7-BEC707D9A792}"/>
                </a:ext>
              </a:extLst>
            </p:cNvPr>
            <p:cNvSpPr/>
            <p:nvPr/>
          </p:nvSpPr>
          <p:spPr>
            <a:xfrm rot="2700000">
              <a:off x="1048813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96B649-711C-4618-A80D-8D93502EA178}"/>
                </a:ext>
              </a:extLst>
            </p:cNvPr>
            <p:cNvSpPr/>
            <p:nvPr/>
          </p:nvSpPr>
          <p:spPr>
            <a:xfrm rot="2700000">
              <a:off x="1113471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3F7F29-A218-4EAF-8BE3-8EED1B906B76}"/>
                </a:ext>
              </a:extLst>
            </p:cNvPr>
            <p:cNvSpPr/>
            <p:nvPr/>
          </p:nvSpPr>
          <p:spPr>
            <a:xfrm rot="2700000">
              <a:off x="11781294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557117-2669-48D2-9B7F-B18BF7BF8A17}"/>
                </a:ext>
              </a:extLst>
            </p:cNvPr>
            <p:cNvSpPr/>
            <p:nvPr/>
          </p:nvSpPr>
          <p:spPr>
            <a:xfrm rot="2700000">
              <a:off x="7901824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5C544B-71FA-409E-944D-5A9EB3307E35}"/>
                </a:ext>
              </a:extLst>
            </p:cNvPr>
            <p:cNvSpPr/>
            <p:nvPr/>
          </p:nvSpPr>
          <p:spPr>
            <a:xfrm rot="2700000">
              <a:off x="854840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0385839-4956-42E9-AE8A-B3E40436490F}"/>
                </a:ext>
              </a:extLst>
            </p:cNvPr>
            <p:cNvSpPr/>
            <p:nvPr/>
          </p:nvSpPr>
          <p:spPr>
            <a:xfrm rot="2700000">
              <a:off x="919498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366087-C4EC-4027-9D63-33C5D2E7DF33}"/>
                </a:ext>
              </a:extLst>
            </p:cNvPr>
            <p:cNvSpPr/>
            <p:nvPr/>
          </p:nvSpPr>
          <p:spPr>
            <a:xfrm rot="2700000">
              <a:off x="984155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03CBA04-51B9-49CF-BE7E-3F502F528A9F}"/>
                </a:ext>
              </a:extLst>
            </p:cNvPr>
            <p:cNvSpPr/>
            <p:nvPr/>
          </p:nvSpPr>
          <p:spPr>
            <a:xfrm rot="2700000">
              <a:off x="1048813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72E385-3DA3-42D6-9BBE-5D15D907211E}"/>
                </a:ext>
              </a:extLst>
            </p:cNvPr>
            <p:cNvSpPr/>
            <p:nvPr/>
          </p:nvSpPr>
          <p:spPr>
            <a:xfrm rot="2700000">
              <a:off x="1113471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5E994C-93EB-4655-B1AC-C422A3F5CDEA}"/>
                </a:ext>
              </a:extLst>
            </p:cNvPr>
            <p:cNvSpPr/>
            <p:nvPr/>
          </p:nvSpPr>
          <p:spPr>
            <a:xfrm rot="2700000">
              <a:off x="1178129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E5F6D6-06E3-4CCA-8827-D733828043F5}"/>
                </a:ext>
              </a:extLst>
            </p:cNvPr>
            <p:cNvSpPr/>
            <p:nvPr/>
          </p:nvSpPr>
          <p:spPr>
            <a:xfrm rot="2700000">
              <a:off x="660866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2BDF6E-B374-4C23-BFAD-2240FABA8C81}"/>
                </a:ext>
              </a:extLst>
            </p:cNvPr>
            <p:cNvSpPr/>
            <p:nvPr/>
          </p:nvSpPr>
          <p:spPr>
            <a:xfrm rot="2700000">
              <a:off x="725524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F45BF-D64A-4806-AE89-D35AB2B46EA1}"/>
                </a:ext>
              </a:extLst>
            </p:cNvPr>
            <p:cNvSpPr/>
            <p:nvPr/>
          </p:nvSpPr>
          <p:spPr>
            <a:xfrm rot="2700000">
              <a:off x="790182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A11FE-B9D1-4064-9E9C-42F274DF4EC1}"/>
                </a:ext>
              </a:extLst>
            </p:cNvPr>
            <p:cNvSpPr/>
            <p:nvPr/>
          </p:nvSpPr>
          <p:spPr>
            <a:xfrm rot="2700000">
              <a:off x="8548402" y="114580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A84F86-D7EC-4F88-9AE5-338BE0DDACFA}"/>
                </a:ext>
              </a:extLst>
            </p:cNvPr>
            <p:cNvSpPr/>
            <p:nvPr/>
          </p:nvSpPr>
          <p:spPr>
            <a:xfrm rot="2700000">
              <a:off x="9194981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ED158A-DA57-4454-A6CE-A71844BC03A1}"/>
                </a:ext>
              </a:extLst>
            </p:cNvPr>
            <p:cNvSpPr/>
            <p:nvPr/>
          </p:nvSpPr>
          <p:spPr>
            <a:xfrm rot="2700000">
              <a:off x="9841559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156385-6F5A-4AC3-B64C-5C381F2FA87B}"/>
                </a:ext>
              </a:extLst>
            </p:cNvPr>
            <p:cNvSpPr/>
            <p:nvPr/>
          </p:nvSpPr>
          <p:spPr>
            <a:xfrm rot="2700000">
              <a:off x="10488138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118C0BE-6B32-45E0-9E44-52D9CA8E248E}"/>
                </a:ext>
              </a:extLst>
            </p:cNvPr>
            <p:cNvSpPr/>
            <p:nvPr/>
          </p:nvSpPr>
          <p:spPr>
            <a:xfrm rot="2700000">
              <a:off x="1113471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0BD8B77-2AAA-499F-B99D-B3E585BE2425}"/>
                </a:ext>
              </a:extLst>
            </p:cNvPr>
            <p:cNvSpPr/>
            <p:nvPr/>
          </p:nvSpPr>
          <p:spPr>
            <a:xfrm rot="2700000">
              <a:off x="11781295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A07873A-914A-402D-8CBF-A8E1A19720E9}"/>
                </a:ext>
              </a:extLst>
            </p:cNvPr>
            <p:cNvSpPr/>
            <p:nvPr/>
          </p:nvSpPr>
          <p:spPr>
            <a:xfrm rot="2700000">
              <a:off x="531551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200101B-3F4C-4467-A864-A3F120402502}"/>
                </a:ext>
              </a:extLst>
            </p:cNvPr>
            <p:cNvSpPr/>
            <p:nvPr/>
          </p:nvSpPr>
          <p:spPr>
            <a:xfrm rot="2700000">
              <a:off x="596208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8EEA91-6C7C-4C25-8045-E010FD0E3F60}"/>
                </a:ext>
              </a:extLst>
            </p:cNvPr>
            <p:cNvSpPr/>
            <p:nvPr/>
          </p:nvSpPr>
          <p:spPr>
            <a:xfrm rot="2700000">
              <a:off x="660866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75C3F11-96F8-4F4B-9792-D00AFA33CCE5}"/>
                </a:ext>
              </a:extLst>
            </p:cNvPr>
            <p:cNvSpPr/>
            <p:nvPr/>
          </p:nvSpPr>
          <p:spPr>
            <a:xfrm rot="2700000">
              <a:off x="725524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CE51088-2BC3-47CA-BD66-32D786B93C8B}"/>
                </a:ext>
              </a:extLst>
            </p:cNvPr>
            <p:cNvSpPr/>
            <p:nvPr/>
          </p:nvSpPr>
          <p:spPr>
            <a:xfrm rot="2700000">
              <a:off x="790182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219C083-D12F-4FB9-8FDC-7E300019DA35}"/>
                </a:ext>
              </a:extLst>
            </p:cNvPr>
            <p:cNvSpPr/>
            <p:nvPr/>
          </p:nvSpPr>
          <p:spPr>
            <a:xfrm rot="2700000">
              <a:off x="854840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5FBEF30-0819-423B-8AC5-C9BAA968D355}"/>
                </a:ext>
              </a:extLst>
            </p:cNvPr>
            <p:cNvSpPr/>
            <p:nvPr/>
          </p:nvSpPr>
          <p:spPr>
            <a:xfrm rot="2700000">
              <a:off x="919498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1DB8CCC-7061-4F52-9F0A-E1CEB397E80A}"/>
                </a:ext>
              </a:extLst>
            </p:cNvPr>
            <p:cNvSpPr/>
            <p:nvPr/>
          </p:nvSpPr>
          <p:spPr>
            <a:xfrm rot="2700000">
              <a:off x="9841559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5D7F8ED-4B87-4046-A6F8-D5599D58897B}"/>
                </a:ext>
              </a:extLst>
            </p:cNvPr>
            <p:cNvSpPr/>
            <p:nvPr/>
          </p:nvSpPr>
          <p:spPr>
            <a:xfrm rot="2700000">
              <a:off x="1048813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27D4DA6-73BE-4DE1-B033-BB9D4BC9F2DA}"/>
                </a:ext>
              </a:extLst>
            </p:cNvPr>
            <p:cNvSpPr/>
            <p:nvPr/>
          </p:nvSpPr>
          <p:spPr>
            <a:xfrm rot="2700000">
              <a:off x="1113471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E3FC4F-A8E5-43EB-A3AA-3B6C3855AB08}"/>
                </a:ext>
              </a:extLst>
            </p:cNvPr>
            <p:cNvSpPr/>
            <p:nvPr/>
          </p:nvSpPr>
          <p:spPr>
            <a:xfrm rot="2700000">
              <a:off x="4022353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905BF3D-6FD2-4032-B7C3-A040B4F9BB99}"/>
                </a:ext>
              </a:extLst>
            </p:cNvPr>
            <p:cNvSpPr/>
            <p:nvPr/>
          </p:nvSpPr>
          <p:spPr>
            <a:xfrm rot="2700000">
              <a:off x="466893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A12AB61-328A-4118-AC72-47A511E5A672}"/>
                </a:ext>
              </a:extLst>
            </p:cNvPr>
            <p:cNvSpPr/>
            <p:nvPr/>
          </p:nvSpPr>
          <p:spPr>
            <a:xfrm rot="2700000">
              <a:off x="531551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D8E28C-C577-4E12-87DF-63B082574A3F}"/>
                </a:ext>
              </a:extLst>
            </p:cNvPr>
            <p:cNvSpPr/>
            <p:nvPr/>
          </p:nvSpPr>
          <p:spPr>
            <a:xfrm rot="2700000">
              <a:off x="596208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CE71FB9-DA13-45A9-990D-74F17F0AD15D}"/>
                </a:ext>
              </a:extLst>
            </p:cNvPr>
            <p:cNvSpPr/>
            <p:nvPr/>
          </p:nvSpPr>
          <p:spPr>
            <a:xfrm rot="2700000">
              <a:off x="660866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ADDD992-623F-41B1-8A25-4CB8E05908AE}"/>
                </a:ext>
              </a:extLst>
            </p:cNvPr>
            <p:cNvSpPr/>
            <p:nvPr/>
          </p:nvSpPr>
          <p:spPr>
            <a:xfrm rot="2700000">
              <a:off x="7255245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E3127D3-8DDF-48E4-AF59-0966DEB08611}"/>
                </a:ext>
              </a:extLst>
            </p:cNvPr>
            <p:cNvSpPr/>
            <p:nvPr/>
          </p:nvSpPr>
          <p:spPr>
            <a:xfrm rot="2700000">
              <a:off x="790182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C7F650D-3ECE-4CF8-B9AF-3EFC5B0F4D2B}"/>
                </a:ext>
              </a:extLst>
            </p:cNvPr>
            <p:cNvSpPr/>
            <p:nvPr/>
          </p:nvSpPr>
          <p:spPr>
            <a:xfrm rot="2700000">
              <a:off x="8548402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F7B1816-58C6-4017-883B-7ED413FC5532}"/>
                </a:ext>
              </a:extLst>
            </p:cNvPr>
            <p:cNvSpPr/>
            <p:nvPr/>
          </p:nvSpPr>
          <p:spPr>
            <a:xfrm rot="2700000">
              <a:off x="9194981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DF027D1-D3D3-4E27-8C6F-AD07E7E0F8DC}"/>
                </a:ext>
              </a:extLst>
            </p:cNvPr>
            <p:cNvSpPr/>
            <p:nvPr/>
          </p:nvSpPr>
          <p:spPr>
            <a:xfrm rot="2700000">
              <a:off x="9841559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32C1CBD-1576-4294-B466-7E7752F84E15}"/>
                </a:ext>
              </a:extLst>
            </p:cNvPr>
            <p:cNvSpPr/>
            <p:nvPr/>
          </p:nvSpPr>
          <p:spPr>
            <a:xfrm rot="2700000">
              <a:off x="10488138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2375EF-FB01-4BD6-95DE-56B2A6FBC9E1}"/>
                </a:ext>
              </a:extLst>
            </p:cNvPr>
            <p:cNvSpPr/>
            <p:nvPr/>
          </p:nvSpPr>
          <p:spPr>
            <a:xfrm rot="2700000">
              <a:off x="2729196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4EF4874-D7A4-4321-BADA-8FFD367EAA72}"/>
                </a:ext>
              </a:extLst>
            </p:cNvPr>
            <p:cNvSpPr/>
            <p:nvPr/>
          </p:nvSpPr>
          <p:spPr>
            <a:xfrm rot="2700000">
              <a:off x="3375774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898432A-5054-44F8-B798-2BD0F8A80284}"/>
                </a:ext>
              </a:extLst>
            </p:cNvPr>
            <p:cNvSpPr/>
            <p:nvPr/>
          </p:nvSpPr>
          <p:spPr>
            <a:xfrm rot="2700000">
              <a:off x="4022353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2FB375-4AAA-4EEA-8963-81614A42EDEE}"/>
                </a:ext>
              </a:extLst>
            </p:cNvPr>
            <p:cNvSpPr/>
            <p:nvPr/>
          </p:nvSpPr>
          <p:spPr>
            <a:xfrm rot="2700000">
              <a:off x="466893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D54152A-6C28-4112-BBC0-96056305B60E}"/>
                </a:ext>
              </a:extLst>
            </p:cNvPr>
            <p:cNvSpPr/>
            <p:nvPr/>
          </p:nvSpPr>
          <p:spPr>
            <a:xfrm rot="2700000">
              <a:off x="5315510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31016CD-2564-438A-B652-E0584E4CF025}"/>
                </a:ext>
              </a:extLst>
            </p:cNvPr>
            <p:cNvSpPr/>
            <p:nvPr/>
          </p:nvSpPr>
          <p:spPr>
            <a:xfrm rot="2700000">
              <a:off x="596208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FD79A7F-5C85-4EE7-8DD0-9F2D3BE82BFB}"/>
                </a:ext>
              </a:extLst>
            </p:cNvPr>
            <p:cNvSpPr/>
            <p:nvPr/>
          </p:nvSpPr>
          <p:spPr>
            <a:xfrm rot="2700000">
              <a:off x="660866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0B830D5-90F4-48D0-894B-2A8492EA994A}"/>
                </a:ext>
              </a:extLst>
            </p:cNvPr>
            <p:cNvSpPr/>
            <p:nvPr/>
          </p:nvSpPr>
          <p:spPr>
            <a:xfrm rot="2700000">
              <a:off x="725524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77BFF-D60C-47DB-8B8F-F8AA939A0B03}"/>
                </a:ext>
              </a:extLst>
            </p:cNvPr>
            <p:cNvSpPr/>
            <p:nvPr/>
          </p:nvSpPr>
          <p:spPr>
            <a:xfrm rot="2700000">
              <a:off x="790182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D14882-2A78-4AB6-890D-8D262D82E78C}"/>
                </a:ext>
              </a:extLst>
            </p:cNvPr>
            <p:cNvSpPr/>
            <p:nvPr/>
          </p:nvSpPr>
          <p:spPr>
            <a:xfrm rot="2700000">
              <a:off x="8548402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36186CB-EC8A-4821-8753-6902CB5EAA3A}"/>
                </a:ext>
              </a:extLst>
            </p:cNvPr>
            <p:cNvSpPr/>
            <p:nvPr/>
          </p:nvSpPr>
          <p:spPr>
            <a:xfrm rot="2700000">
              <a:off x="919498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97D8BF9-30C4-48B0-AF51-AE9B73395436}"/>
                </a:ext>
              </a:extLst>
            </p:cNvPr>
            <p:cNvSpPr/>
            <p:nvPr/>
          </p:nvSpPr>
          <p:spPr>
            <a:xfrm rot="2700000">
              <a:off x="1436039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F3FCAE-86DB-419F-9DA1-6EB518348256}"/>
                </a:ext>
              </a:extLst>
            </p:cNvPr>
            <p:cNvSpPr/>
            <p:nvPr/>
          </p:nvSpPr>
          <p:spPr>
            <a:xfrm rot="2700000">
              <a:off x="208261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EA498E8-B817-4774-841E-CE3994FC8CED}"/>
                </a:ext>
              </a:extLst>
            </p:cNvPr>
            <p:cNvSpPr/>
            <p:nvPr/>
          </p:nvSpPr>
          <p:spPr>
            <a:xfrm rot="2700000">
              <a:off x="2729196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2661CFE-2603-49BF-9AFF-D80A6168CFA1}"/>
                </a:ext>
              </a:extLst>
            </p:cNvPr>
            <p:cNvSpPr/>
            <p:nvPr/>
          </p:nvSpPr>
          <p:spPr>
            <a:xfrm rot="2700000">
              <a:off x="337577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70753E2-E433-4FEE-95DA-67125E7AA6B4}"/>
                </a:ext>
              </a:extLst>
            </p:cNvPr>
            <p:cNvSpPr/>
            <p:nvPr/>
          </p:nvSpPr>
          <p:spPr>
            <a:xfrm rot="2700000">
              <a:off x="402235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9A4E14-7436-4D06-8459-37EFE3196E9B}"/>
                </a:ext>
              </a:extLst>
            </p:cNvPr>
            <p:cNvSpPr/>
            <p:nvPr/>
          </p:nvSpPr>
          <p:spPr>
            <a:xfrm rot="2700000">
              <a:off x="466893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3BCD504-060D-4A5F-8BCB-D6BC1A6563EE}"/>
                </a:ext>
              </a:extLst>
            </p:cNvPr>
            <p:cNvSpPr/>
            <p:nvPr/>
          </p:nvSpPr>
          <p:spPr>
            <a:xfrm rot="2700000">
              <a:off x="531551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9ABA2A9-0B81-404A-8D46-A61DE80A32DA}"/>
                </a:ext>
              </a:extLst>
            </p:cNvPr>
            <p:cNvSpPr/>
            <p:nvPr/>
          </p:nvSpPr>
          <p:spPr>
            <a:xfrm rot="2700000">
              <a:off x="5962088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72539FA-819B-497C-9DE7-8BA8316096EB}"/>
                </a:ext>
              </a:extLst>
            </p:cNvPr>
            <p:cNvSpPr/>
            <p:nvPr/>
          </p:nvSpPr>
          <p:spPr>
            <a:xfrm rot="2700000">
              <a:off x="660866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59054EE-A53E-410D-83E9-444D37F9379F}"/>
                </a:ext>
              </a:extLst>
            </p:cNvPr>
            <p:cNvSpPr/>
            <p:nvPr/>
          </p:nvSpPr>
          <p:spPr>
            <a:xfrm rot="2700000">
              <a:off x="7255245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BA912A1-F833-4299-9A0A-0B4B50488E4C}"/>
                </a:ext>
              </a:extLst>
            </p:cNvPr>
            <p:cNvSpPr/>
            <p:nvPr/>
          </p:nvSpPr>
          <p:spPr>
            <a:xfrm rot="2700000">
              <a:off x="7901824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6710EC4-59A4-4126-9E4D-C490E329F416}"/>
                </a:ext>
              </a:extLst>
            </p:cNvPr>
            <p:cNvSpPr/>
            <p:nvPr/>
          </p:nvSpPr>
          <p:spPr>
            <a:xfrm rot="2700000">
              <a:off x="789460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3767FE1-89EA-4631-900C-3B8C3B74344D}"/>
                </a:ext>
              </a:extLst>
            </p:cNvPr>
            <p:cNvSpPr/>
            <p:nvPr/>
          </p:nvSpPr>
          <p:spPr>
            <a:xfrm rot="2700000">
              <a:off x="1436039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FEA790B-E8D8-4BE5-8492-CE67142E482A}"/>
                </a:ext>
              </a:extLst>
            </p:cNvPr>
            <p:cNvSpPr/>
            <p:nvPr/>
          </p:nvSpPr>
          <p:spPr>
            <a:xfrm rot="2700000">
              <a:off x="208261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7D9FF73-CC43-44D6-BE82-7DC488226537}"/>
                </a:ext>
              </a:extLst>
            </p:cNvPr>
            <p:cNvSpPr/>
            <p:nvPr/>
          </p:nvSpPr>
          <p:spPr>
            <a:xfrm rot="2700000">
              <a:off x="2729196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C47A4B2-B829-4E58-9027-8AB3EF6E1266}"/>
                </a:ext>
              </a:extLst>
            </p:cNvPr>
            <p:cNvSpPr/>
            <p:nvPr/>
          </p:nvSpPr>
          <p:spPr>
            <a:xfrm rot="2700000">
              <a:off x="3375774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88D7B42-DF37-45C5-A35D-658CC9629BBA}"/>
                </a:ext>
              </a:extLst>
            </p:cNvPr>
            <p:cNvSpPr/>
            <p:nvPr/>
          </p:nvSpPr>
          <p:spPr>
            <a:xfrm rot="2700000">
              <a:off x="4022353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0729E53-BB35-401C-A17B-2E15DA27102C}"/>
                </a:ext>
              </a:extLst>
            </p:cNvPr>
            <p:cNvSpPr/>
            <p:nvPr/>
          </p:nvSpPr>
          <p:spPr>
            <a:xfrm rot="2700000">
              <a:off x="466893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B58B07B-0090-4640-90AD-96088CC62D5D}"/>
                </a:ext>
              </a:extLst>
            </p:cNvPr>
            <p:cNvSpPr/>
            <p:nvPr/>
          </p:nvSpPr>
          <p:spPr>
            <a:xfrm rot="2700000">
              <a:off x="531550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BEA65F4-5928-44F8-9EB4-E5C9A04EC92A}"/>
                </a:ext>
              </a:extLst>
            </p:cNvPr>
            <p:cNvSpPr/>
            <p:nvPr/>
          </p:nvSpPr>
          <p:spPr>
            <a:xfrm rot="2700000">
              <a:off x="596208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23A0F25-C8C3-42CF-9DDB-63A527E81CCE}"/>
                </a:ext>
              </a:extLst>
            </p:cNvPr>
            <p:cNvSpPr/>
            <p:nvPr/>
          </p:nvSpPr>
          <p:spPr>
            <a:xfrm rot="2700000">
              <a:off x="660866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FC669A8-B480-4F2B-BA13-4C3626147EE3}"/>
                </a:ext>
              </a:extLst>
            </p:cNvPr>
            <p:cNvSpPr/>
            <p:nvPr/>
          </p:nvSpPr>
          <p:spPr>
            <a:xfrm rot="2700000">
              <a:off x="142882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C5504E-EADC-4A66-BD7A-5EF3DF69E0FD}"/>
                </a:ext>
              </a:extLst>
            </p:cNvPr>
            <p:cNvSpPr/>
            <p:nvPr/>
          </p:nvSpPr>
          <p:spPr>
            <a:xfrm rot="2700000">
              <a:off x="78946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BE23FEA-737E-4357-8C82-AB3311FAA6BF}"/>
                </a:ext>
              </a:extLst>
            </p:cNvPr>
            <p:cNvSpPr/>
            <p:nvPr/>
          </p:nvSpPr>
          <p:spPr>
            <a:xfrm rot="2700000">
              <a:off x="1436039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E7972CA-77E7-4EAD-B750-B9BC39DE5015}"/>
                </a:ext>
              </a:extLst>
            </p:cNvPr>
            <p:cNvSpPr/>
            <p:nvPr/>
          </p:nvSpPr>
          <p:spPr>
            <a:xfrm rot="2700000">
              <a:off x="208261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67C44B1-D9D0-40BB-9892-CA966BA81AB7}"/>
                </a:ext>
              </a:extLst>
            </p:cNvPr>
            <p:cNvSpPr/>
            <p:nvPr/>
          </p:nvSpPr>
          <p:spPr>
            <a:xfrm rot="2700000">
              <a:off x="272919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CBC6743-63F3-4A1D-A684-E26871DCA0CA}"/>
                </a:ext>
              </a:extLst>
            </p:cNvPr>
            <p:cNvSpPr/>
            <p:nvPr/>
          </p:nvSpPr>
          <p:spPr>
            <a:xfrm rot="2700000">
              <a:off x="337577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0BA6C7F-39B6-47B4-AFD9-0B15A5AF566C}"/>
                </a:ext>
              </a:extLst>
            </p:cNvPr>
            <p:cNvSpPr/>
            <p:nvPr/>
          </p:nvSpPr>
          <p:spPr>
            <a:xfrm rot="2700000">
              <a:off x="402235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79BF7C3-C61D-4AE4-A522-A476A94B8D77}"/>
                </a:ext>
              </a:extLst>
            </p:cNvPr>
            <p:cNvSpPr/>
            <p:nvPr/>
          </p:nvSpPr>
          <p:spPr>
            <a:xfrm rot="2700000">
              <a:off x="466893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A73B986-8ABB-4C8E-9F03-8328F1F0F00A}"/>
                </a:ext>
              </a:extLst>
            </p:cNvPr>
            <p:cNvSpPr/>
            <p:nvPr/>
          </p:nvSpPr>
          <p:spPr>
            <a:xfrm rot="2700000">
              <a:off x="531551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17EBB61-236D-40DF-B33A-60AE787CE981}"/>
                </a:ext>
              </a:extLst>
            </p:cNvPr>
            <p:cNvSpPr/>
            <p:nvPr/>
          </p:nvSpPr>
          <p:spPr>
            <a:xfrm rot="2700000">
              <a:off x="-50369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9945F1E-CBC3-4A3A-887D-4EE64199DF82}"/>
                </a:ext>
              </a:extLst>
            </p:cNvPr>
            <p:cNvSpPr/>
            <p:nvPr/>
          </p:nvSpPr>
          <p:spPr>
            <a:xfrm rot="2700000">
              <a:off x="142882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CF41AA2-1337-4C1B-BDD4-F11256EAD420}"/>
                </a:ext>
              </a:extLst>
            </p:cNvPr>
            <p:cNvSpPr/>
            <p:nvPr/>
          </p:nvSpPr>
          <p:spPr>
            <a:xfrm rot="2700000">
              <a:off x="789460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641A980-2217-46F7-AA3F-9D1B64DD3D1C}"/>
                </a:ext>
              </a:extLst>
            </p:cNvPr>
            <p:cNvSpPr/>
            <p:nvPr/>
          </p:nvSpPr>
          <p:spPr>
            <a:xfrm rot="2700000">
              <a:off x="1436039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D1AF876-AD55-4023-82C1-9547228106D1}"/>
                </a:ext>
              </a:extLst>
            </p:cNvPr>
            <p:cNvSpPr/>
            <p:nvPr/>
          </p:nvSpPr>
          <p:spPr>
            <a:xfrm rot="2700000">
              <a:off x="2082617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330DFF-5BB7-4E8C-96D4-D2A016873B6C}"/>
                </a:ext>
              </a:extLst>
            </p:cNvPr>
            <p:cNvSpPr/>
            <p:nvPr/>
          </p:nvSpPr>
          <p:spPr>
            <a:xfrm rot="2700000">
              <a:off x="2729196" y="437869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BC1C336-11AD-40EA-8F28-8F2050F6F517}"/>
                </a:ext>
              </a:extLst>
            </p:cNvPr>
            <p:cNvSpPr/>
            <p:nvPr/>
          </p:nvSpPr>
          <p:spPr>
            <a:xfrm rot="2700000">
              <a:off x="3375774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0E75E2B-1D2D-4433-A0F1-3EAF4444B647}"/>
                </a:ext>
              </a:extLst>
            </p:cNvPr>
            <p:cNvSpPr/>
            <p:nvPr/>
          </p:nvSpPr>
          <p:spPr>
            <a:xfrm rot="2700000">
              <a:off x="402235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0F5CE84-8D09-411A-B56D-0ECA25E262EF}"/>
                </a:ext>
              </a:extLst>
            </p:cNvPr>
            <p:cNvSpPr/>
            <p:nvPr/>
          </p:nvSpPr>
          <p:spPr>
            <a:xfrm rot="2700000">
              <a:off x="-50369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463BECF-983D-46E2-8EFD-5574A2F4A685}"/>
                </a:ext>
              </a:extLst>
            </p:cNvPr>
            <p:cNvSpPr/>
            <p:nvPr/>
          </p:nvSpPr>
          <p:spPr>
            <a:xfrm rot="2700000">
              <a:off x="142882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5ED7E84-AEDC-4970-BA40-E279D62775DB}"/>
                </a:ext>
              </a:extLst>
            </p:cNvPr>
            <p:cNvSpPr/>
            <p:nvPr/>
          </p:nvSpPr>
          <p:spPr>
            <a:xfrm rot="2700000">
              <a:off x="78946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C4BEE40-BFC1-43F1-BE0C-B2782A62CB8B}"/>
                </a:ext>
              </a:extLst>
            </p:cNvPr>
            <p:cNvSpPr/>
            <p:nvPr/>
          </p:nvSpPr>
          <p:spPr>
            <a:xfrm rot="2700000">
              <a:off x="143603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DD7F407-0E29-475D-B720-57DEDF349D86}"/>
                </a:ext>
              </a:extLst>
            </p:cNvPr>
            <p:cNvSpPr/>
            <p:nvPr/>
          </p:nvSpPr>
          <p:spPr>
            <a:xfrm rot="2700000">
              <a:off x="208261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7160001-18FB-447C-9288-0671B9C5A7DD}"/>
                </a:ext>
              </a:extLst>
            </p:cNvPr>
            <p:cNvSpPr/>
            <p:nvPr/>
          </p:nvSpPr>
          <p:spPr>
            <a:xfrm rot="2700000">
              <a:off x="272919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00A28C7-8415-48A3-9FBE-267475E738B4}"/>
                </a:ext>
              </a:extLst>
            </p:cNvPr>
            <p:cNvSpPr/>
            <p:nvPr/>
          </p:nvSpPr>
          <p:spPr>
            <a:xfrm rot="2700000">
              <a:off x="-50369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83935A2-1C8C-4F3C-BCC7-080ABDEF29BA}"/>
                </a:ext>
              </a:extLst>
            </p:cNvPr>
            <p:cNvSpPr/>
            <p:nvPr/>
          </p:nvSpPr>
          <p:spPr>
            <a:xfrm rot="2700000">
              <a:off x="14288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84599B0-486A-4A36-B04E-402DB3CDE7B4}"/>
                </a:ext>
              </a:extLst>
            </p:cNvPr>
            <p:cNvSpPr/>
            <p:nvPr/>
          </p:nvSpPr>
          <p:spPr>
            <a:xfrm rot="2700000">
              <a:off x="78946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112242F-B6E6-41AF-B4B3-4C2D81710B1C}"/>
                </a:ext>
              </a:extLst>
            </p:cNvPr>
            <p:cNvSpPr/>
            <p:nvPr/>
          </p:nvSpPr>
          <p:spPr>
            <a:xfrm rot="2700000">
              <a:off x="143604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D15A1F7-F342-45B0-A8C2-5E5812525157}"/>
                </a:ext>
              </a:extLst>
            </p:cNvPr>
            <p:cNvSpPr/>
            <p:nvPr/>
          </p:nvSpPr>
          <p:spPr>
            <a:xfrm rot="2700000">
              <a:off x="-50369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4B274B8-AA33-4AF4-8F6B-C86F0B9168A0}"/>
                </a:ext>
              </a:extLst>
            </p:cNvPr>
            <p:cNvSpPr/>
            <p:nvPr/>
          </p:nvSpPr>
          <p:spPr>
            <a:xfrm rot="2700000">
              <a:off x="14288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49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  <p:sp>
        <p:nvSpPr>
          <p:cNvPr id="65" name="Rounded Rectangle 58"/>
          <p:cNvSpPr/>
          <p:nvPr/>
        </p:nvSpPr>
        <p:spPr>
          <a:xfrm>
            <a:off x="3432597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7971" y="2982005"/>
            <a:ext cx="22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include 4 robots cooperating</a:t>
            </a:r>
          </a:p>
        </p:txBody>
      </p:sp>
      <p:sp>
        <p:nvSpPr>
          <p:cNvPr id="67" name="Rounded Rectangle 58"/>
          <p:cNvSpPr/>
          <p:nvPr/>
        </p:nvSpPr>
        <p:spPr>
          <a:xfrm>
            <a:off x="6341711" y="1636003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9398" y="3662058"/>
            <a:ext cx="2526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team will develop a human controlled transport mechanism</a:t>
            </a:r>
          </a:p>
        </p:txBody>
      </p:sp>
      <p:grpSp>
        <p:nvGrpSpPr>
          <p:cNvPr id="93" name="Group 92"/>
          <p:cNvGrpSpPr/>
          <p:nvPr/>
        </p:nvGrpSpPr>
        <p:grpSpPr>
          <a:xfrm rot="19076350">
            <a:off x="3437190" y="4327481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2598510">
            <a:off x="4586745" y="1927594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4510220" y="4561647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3601745" y="2233036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7" name="Rounded Rectangle 58"/>
          <p:cNvSpPr/>
          <p:nvPr/>
        </p:nvSpPr>
        <p:spPr>
          <a:xfrm>
            <a:off x="9246609" y="1621746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hi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244567" y="3731685"/>
            <a:ext cx="2441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transport system will attach on to the current robot body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73064" y="2167078"/>
            <a:ext cx="1984731" cy="1413859"/>
            <a:chOff x="6548044" y="1992190"/>
            <a:chExt cx="2049345" cy="1459888"/>
          </a:xfrm>
        </p:grpSpPr>
        <p:grpSp>
          <p:nvGrpSpPr>
            <p:cNvPr id="9" name="Group 8"/>
            <p:cNvGrpSpPr/>
            <p:nvPr/>
          </p:nvGrpSpPr>
          <p:grpSpPr>
            <a:xfrm>
              <a:off x="6548044" y="1992190"/>
              <a:ext cx="2049345" cy="1392268"/>
              <a:chOff x="6287156" y="1919996"/>
              <a:chExt cx="2431343" cy="1651787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6287156" y="1919996"/>
                <a:ext cx="1955292" cy="1492636"/>
                <a:chOff x="4394042" y="2844015"/>
                <a:chExt cx="1955292" cy="1492636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 rot="6704912">
                  <a:off x="5618048" y="2848719"/>
                  <a:ext cx="233718" cy="99631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033526" y="3487658"/>
                  <a:ext cx="207379" cy="84899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5950163" y="3307660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138419" y="2932741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5400000">
                  <a:off x="5130528" y="2107529"/>
                  <a:ext cx="286918" cy="175989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>
                <a:off x="7365234" y="3084431"/>
                <a:ext cx="1353265" cy="487352"/>
              </a:xfrm>
              <a:custGeom>
                <a:avLst/>
                <a:gdLst>
                  <a:gd name="connsiteX0" fmla="*/ 333922 w 1353265"/>
                  <a:gd name="connsiteY0" fmla="*/ 0 h 487352"/>
                  <a:gd name="connsiteX1" fmla="*/ 1019343 w 1353265"/>
                  <a:gd name="connsiteY1" fmla="*/ 0 h 487352"/>
                  <a:gd name="connsiteX2" fmla="*/ 1353265 w 1353265"/>
                  <a:gd name="connsiteY2" fmla="*/ 487350 h 487352"/>
                  <a:gd name="connsiteX3" fmla="*/ 1353264 w 1353265"/>
                  <a:gd name="connsiteY3" fmla="*/ 487352 h 487352"/>
                  <a:gd name="connsiteX4" fmla="*/ 1353264 w 1353265"/>
                  <a:gd name="connsiteY4" fmla="*/ 487351 h 487352"/>
                  <a:gd name="connsiteX5" fmla="*/ 1 w 1353265"/>
                  <a:gd name="connsiteY5" fmla="*/ 487351 h 487352"/>
                  <a:gd name="connsiteX6" fmla="*/ 0 w 1353265"/>
                  <a:gd name="connsiteY6" fmla="*/ 487350 h 48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265" h="487352">
                    <a:moveTo>
                      <a:pt x="333922" y="0"/>
                    </a:moveTo>
                    <a:lnTo>
                      <a:pt x="1019343" y="0"/>
                    </a:lnTo>
                    <a:lnTo>
                      <a:pt x="1353265" y="487350"/>
                    </a:lnTo>
                    <a:lnTo>
                      <a:pt x="1353264" y="487352"/>
                    </a:lnTo>
                    <a:lnTo>
                      <a:pt x="1353264" y="487351"/>
                    </a:lnTo>
                    <a:lnTo>
                      <a:pt x="1" y="487351"/>
                    </a:lnTo>
                    <a:lnTo>
                      <a:pt x="0" y="4873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7456741" y="3378380"/>
              <a:ext cx="1140648" cy="736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6363453" y="1970761"/>
            <a:ext cx="2286373" cy="1386557"/>
            <a:chOff x="6351523" y="2000571"/>
            <a:chExt cx="2286373" cy="1386557"/>
          </a:xfrm>
        </p:grpSpPr>
        <p:sp>
          <p:nvSpPr>
            <p:cNvPr id="2049" name="Block Arc 2048"/>
            <p:cNvSpPr/>
            <p:nvPr/>
          </p:nvSpPr>
          <p:spPr>
            <a:xfrm>
              <a:off x="6351523" y="2000571"/>
              <a:ext cx="1349230" cy="1349230"/>
            </a:xfrm>
            <a:prstGeom prst="blockArc">
              <a:avLst>
                <a:gd name="adj1" fmla="val 16123426"/>
                <a:gd name="adj2" fmla="val 0"/>
                <a:gd name="adj3" fmla="val 14458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525125" y="2488599"/>
              <a:ext cx="2112771" cy="898529"/>
            </a:xfrm>
            <a:custGeom>
              <a:avLst/>
              <a:gdLst>
                <a:gd name="connsiteX0" fmla="*/ 449264 w 2112771"/>
                <a:gd name="connsiteY0" fmla="*/ 0 h 898529"/>
                <a:gd name="connsiteX1" fmla="*/ 700452 w 2112771"/>
                <a:gd name="connsiteY1" fmla="*/ 76727 h 898529"/>
                <a:gd name="connsiteX2" fmla="*/ 705141 w 2112771"/>
                <a:gd name="connsiteY2" fmla="*/ 80596 h 898529"/>
                <a:gd name="connsiteX3" fmla="*/ 1407631 w 2112771"/>
                <a:gd name="connsiteY3" fmla="*/ 80596 h 898529"/>
                <a:gd name="connsiteX4" fmla="*/ 1412319 w 2112771"/>
                <a:gd name="connsiteY4" fmla="*/ 76728 h 898529"/>
                <a:gd name="connsiteX5" fmla="*/ 1663507 w 2112771"/>
                <a:gd name="connsiteY5" fmla="*/ 1 h 898529"/>
                <a:gd name="connsiteX6" fmla="*/ 2112771 w 2112771"/>
                <a:gd name="connsiteY6" fmla="*/ 449265 h 898529"/>
                <a:gd name="connsiteX7" fmla="*/ 1663507 w 2112771"/>
                <a:gd name="connsiteY7" fmla="*/ 898529 h 898529"/>
                <a:gd name="connsiteX8" fmla="*/ 1290970 w 2112771"/>
                <a:gd name="connsiteY8" fmla="*/ 700453 h 898529"/>
                <a:gd name="connsiteX9" fmla="*/ 1260758 w 2112771"/>
                <a:gd name="connsiteY9" fmla="*/ 644790 h 898529"/>
                <a:gd name="connsiteX10" fmla="*/ 852013 w 2112771"/>
                <a:gd name="connsiteY10" fmla="*/ 644790 h 898529"/>
                <a:gd name="connsiteX11" fmla="*/ 821801 w 2112771"/>
                <a:gd name="connsiteY11" fmla="*/ 700452 h 898529"/>
                <a:gd name="connsiteX12" fmla="*/ 449264 w 2112771"/>
                <a:gd name="connsiteY12" fmla="*/ 898528 h 898529"/>
                <a:gd name="connsiteX13" fmla="*/ 0 w 2112771"/>
                <a:gd name="connsiteY13" fmla="*/ 449264 h 898529"/>
                <a:gd name="connsiteX14" fmla="*/ 449264 w 2112771"/>
                <a:gd name="connsiteY14" fmla="*/ 0 h 8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2771" h="898529">
                  <a:moveTo>
                    <a:pt x="449264" y="0"/>
                  </a:moveTo>
                  <a:cubicBezTo>
                    <a:pt x="542310" y="0"/>
                    <a:pt x="628749" y="28286"/>
                    <a:pt x="700452" y="76727"/>
                  </a:cubicBezTo>
                  <a:lnTo>
                    <a:pt x="705141" y="80596"/>
                  </a:lnTo>
                  <a:lnTo>
                    <a:pt x="1407631" y="80596"/>
                  </a:lnTo>
                  <a:lnTo>
                    <a:pt x="1412319" y="76728"/>
                  </a:lnTo>
                  <a:cubicBezTo>
                    <a:pt x="1484022" y="28287"/>
                    <a:pt x="1570462" y="1"/>
                    <a:pt x="1663507" y="1"/>
                  </a:cubicBezTo>
                  <a:cubicBezTo>
                    <a:pt x="1911629" y="1"/>
                    <a:pt x="2112771" y="201143"/>
                    <a:pt x="2112771" y="449265"/>
                  </a:cubicBezTo>
                  <a:cubicBezTo>
                    <a:pt x="2112771" y="697387"/>
                    <a:pt x="1911629" y="898529"/>
                    <a:pt x="1663507" y="898529"/>
                  </a:cubicBezTo>
                  <a:cubicBezTo>
                    <a:pt x="1508431" y="898529"/>
                    <a:pt x="1371706" y="819958"/>
                    <a:pt x="1290970" y="700453"/>
                  </a:cubicBezTo>
                  <a:lnTo>
                    <a:pt x="1260758" y="644790"/>
                  </a:lnTo>
                  <a:lnTo>
                    <a:pt x="852013" y="644790"/>
                  </a:lnTo>
                  <a:lnTo>
                    <a:pt x="821801" y="700452"/>
                  </a:lnTo>
                  <a:cubicBezTo>
                    <a:pt x="741065" y="819957"/>
                    <a:pt x="604340" y="898528"/>
                    <a:pt x="449264" y="898528"/>
                  </a:cubicBezTo>
                  <a:cubicBezTo>
                    <a:pt x="201142" y="898528"/>
                    <a:pt x="0" y="697386"/>
                    <a:pt x="0" y="449264"/>
                  </a:cubicBezTo>
                  <a:cubicBezTo>
                    <a:pt x="0" y="201142"/>
                    <a:pt x="201142" y="0"/>
                    <a:pt x="449264" y="0"/>
                  </a:cubicBezTo>
                  <a:close/>
                </a:path>
              </a:pathLst>
            </a:custGeom>
            <a:solidFill>
              <a:srgbClr val="BFBFB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8205021" y="2917388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959675" y="2672447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2" name="Cross 2051"/>
            <p:cNvSpPr/>
            <p:nvPr/>
          </p:nvSpPr>
          <p:spPr>
            <a:xfrm>
              <a:off x="6751895" y="2705653"/>
              <a:ext cx="460012" cy="460012"/>
            </a:xfrm>
            <a:prstGeom prst="plus">
              <a:avLst>
                <a:gd name="adj" fmla="val 33835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89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Kaden Lane</a:t>
            </a:r>
          </a:p>
          <a:p>
            <a:endParaRPr lang="en-US"/>
          </a:p>
        </p:txBody>
      </p:sp>
      <p:sp>
        <p:nvSpPr>
          <p:cNvPr id="6" name="Rounded Rectangle 81">
            <a:extLst>
              <a:ext uri="{FF2B5EF4-FFF2-40B4-BE49-F238E27FC236}">
                <a16:creationId xmlns:a16="http://schemas.microsoft.com/office/drawing/2014/main" id="{200652BA-1425-C60E-DEA6-8DECBEC3797E}"/>
              </a:ext>
            </a:extLst>
          </p:cNvPr>
          <p:cNvSpPr/>
          <p:nvPr/>
        </p:nvSpPr>
        <p:spPr>
          <a:xfrm>
            <a:off x="3103583" y="1306222"/>
            <a:ext cx="2743200" cy="2011680"/>
          </a:xfrm>
          <a:prstGeom prst="roundRect">
            <a:avLst>
              <a:gd name="adj" fmla="val 204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  <p:sp>
        <p:nvSpPr>
          <p:cNvPr id="104" name="Rounded Rectangle 81">
            <a:extLst>
              <a:ext uri="{FF2B5EF4-FFF2-40B4-BE49-F238E27FC236}">
                <a16:creationId xmlns:a16="http://schemas.microsoft.com/office/drawing/2014/main" id="{977C27C9-1452-43E1-9E91-1D084298D502}"/>
              </a:ext>
            </a:extLst>
          </p:cNvPr>
          <p:cNvSpPr/>
          <p:nvPr/>
        </p:nvSpPr>
        <p:spPr>
          <a:xfrm>
            <a:off x="6254382" y="1294809"/>
            <a:ext cx="2743200" cy="2011680"/>
          </a:xfrm>
          <a:prstGeom prst="roundRect">
            <a:avLst>
              <a:gd name="adj" fmla="val 2046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  <p:sp>
        <p:nvSpPr>
          <p:cNvPr id="115" name="Rounded Rectangle 81">
            <a:extLst>
              <a:ext uri="{FF2B5EF4-FFF2-40B4-BE49-F238E27FC236}">
                <a16:creationId xmlns:a16="http://schemas.microsoft.com/office/drawing/2014/main" id="{C6D43AE3-03BB-4A8A-BEA6-C9CF175E91EC}"/>
              </a:ext>
            </a:extLst>
          </p:cNvPr>
          <p:cNvSpPr/>
          <p:nvPr/>
        </p:nvSpPr>
        <p:spPr>
          <a:xfrm>
            <a:off x="4724400" y="3540098"/>
            <a:ext cx="2743200" cy="2011680"/>
          </a:xfrm>
          <a:prstGeom prst="roundRect">
            <a:avLst>
              <a:gd name="adj" fmla="val 20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46138860"/>
      </p:ext>
    </p:extLst>
  </p:cSld>
  <p:clrMapOvr>
    <a:masterClrMapping/>
  </p:clrMapOvr>
</p:sld>
</file>

<file path=ppt/theme/theme1.xml><?xml version="1.0" encoding="utf-8"?>
<a:theme xmlns:a="http://schemas.openxmlformats.org/drawingml/2006/main" name="CoE Light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2.xml><?xml version="1.0" encoding="utf-8"?>
<a:theme xmlns:a="http://schemas.openxmlformats.org/drawingml/2006/main" name="Office Theme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1670F62419B4BB208C16432503946" ma:contentTypeVersion="13" ma:contentTypeDescription="Create a new document." ma:contentTypeScope="" ma:versionID="062adaffbd492b45907e0fb3db9c260e">
  <xsd:schema xmlns:xsd="http://www.w3.org/2001/XMLSchema" xmlns:xs="http://www.w3.org/2001/XMLSchema" xmlns:p="http://schemas.microsoft.com/office/2006/metadata/properties" xmlns:ns2="f5de9963-8cca-4f24-85db-e8932af464f4" xmlns:ns3="6a8dffaa-add2-4c98-9896-2dd33cbe2fce" targetNamespace="http://schemas.microsoft.com/office/2006/metadata/properties" ma:root="true" ma:fieldsID="4d203c5d8fa7d0cfa741020d8d112647" ns2:_="" ns3:_="">
    <xsd:import namespace="f5de9963-8cca-4f24-85db-e8932af464f4"/>
    <xsd:import namespace="6a8dffaa-add2-4c98-9896-2dd33cbe2f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9963-8cca-4f24-85db-e8932af46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dffaa-add2-4c98-9896-2dd33cbe2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f6202fc-5d6f-4c90-861f-0b1c48f1527d}" ma:internalName="TaxCatchAll" ma:showField="CatchAllData" ma:web="6a8dffaa-add2-4c98-9896-2dd33cbe2f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8dffaa-add2-4c98-9896-2dd33cbe2fce" xsi:nil="true"/>
    <lcf76f155ced4ddcb4097134ff3c332f xmlns="f5de9963-8cca-4f24-85db-e8932af464f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AAE8E-AF5D-4BE6-B40C-A0744F7D08B5}"/>
</file>

<file path=customXml/itemProps2.xml><?xml version="1.0" encoding="utf-8"?>
<ds:datastoreItem xmlns:ds="http://schemas.openxmlformats.org/officeDocument/2006/customXml" ds:itemID="{D719C908-08D0-41E5-8AAB-BAC87D06F98F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a8dffaa-add2-4c98-9896-2dd33cbe2fce"/>
    <ds:schemaRef ds:uri="f5de9963-8cca-4f24-85db-e8932af464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College of Engineering</Template>
  <TotalTime>14</TotalTime>
  <Words>3586</Words>
  <Application>Microsoft Macintosh PowerPoint</Application>
  <PresentationFormat>Widescreen</PresentationFormat>
  <Paragraphs>1088</Paragraphs>
  <Slides>70</Slides>
  <Notes>56</Notes>
  <HiddenSlides>22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MS PGothic</vt:lpstr>
      <vt:lpstr>Arial</vt:lpstr>
      <vt:lpstr>Arial Black</vt:lpstr>
      <vt:lpstr>Calibri</vt:lpstr>
      <vt:lpstr>Tahoma</vt:lpstr>
      <vt:lpstr>CoE Light</vt:lpstr>
      <vt:lpstr>EZ RASSOR: LUNAR TRANSPORTER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  <vt:lpstr>College of Engineering Color Palette </vt:lpstr>
      <vt:lpstr>PowerPoint Color Theme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Jared Carboy</cp:lastModifiedBy>
  <cp:revision>1</cp:revision>
  <dcterms:created xsi:type="dcterms:W3CDTF">2020-02-27T18:12:47Z</dcterms:created>
  <dcterms:modified xsi:type="dcterms:W3CDTF">2023-02-21T10:53:02Z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0x010100AE51670F62419B4BB208C16432503946</vt:lpwstr>
  </property>
  <property fmtid="{D5CDD505-2E9C-101B-9397-08002B2CF9AE}" pid="3" name="MediaServiceImageTags">
    <vt:lpwstr/>
  </property>
</Properties>
</file>