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omments/modernComment_15B_AFB5FA6A.xml" ContentType="application/vnd.ms-powerpoint.comments+xml"/>
  <Override PartName="/ppt/notesSlides/notesSlide32.xml" ContentType="application/vnd.openxmlformats-officedocument.presentationml.notesSlide+xml"/>
  <Override PartName="/ppt/comments/modernComment_15C_838647AB.xml" ContentType="application/vnd.ms-powerpoint.comment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omments/modernComment_144_3D128803.xml" ContentType="application/vnd.ms-powerpoint.comment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omments/modernComment_161_2F27373C.xml" ContentType="application/vnd.ms-powerpoint.comment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4"/>
  </p:sldMasterIdLst>
  <p:notesMasterIdLst>
    <p:notesMasterId r:id="rId59"/>
  </p:notesMasterIdLst>
  <p:handoutMasterIdLst>
    <p:handoutMasterId r:id="rId60"/>
  </p:handoutMasterIdLst>
  <p:sldIdLst>
    <p:sldId id="256" r:id="rId5"/>
    <p:sldId id="259" r:id="rId6"/>
    <p:sldId id="270" r:id="rId7"/>
    <p:sldId id="269" r:id="rId8"/>
    <p:sldId id="276" r:id="rId9"/>
    <p:sldId id="278" r:id="rId10"/>
    <p:sldId id="280" r:id="rId11"/>
    <p:sldId id="279" r:id="rId12"/>
    <p:sldId id="282" r:id="rId13"/>
    <p:sldId id="304" r:id="rId14"/>
    <p:sldId id="275" r:id="rId15"/>
    <p:sldId id="313" r:id="rId16"/>
    <p:sldId id="308" r:id="rId17"/>
    <p:sldId id="306" r:id="rId18"/>
    <p:sldId id="309" r:id="rId19"/>
    <p:sldId id="312" r:id="rId20"/>
    <p:sldId id="299" r:id="rId21"/>
    <p:sldId id="283" r:id="rId22"/>
    <p:sldId id="297" r:id="rId23"/>
    <p:sldId id="298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16" r:id="rId37"/>
    <p:sldId id="317" r:id="rId38"/>
    <p:sldId id="318" r:id="rId39"/>
    <p:sldId id="324" r:id="rId40"/>
    <p:sldId id="349" r:id="rId41"/>
    <p:sldId id="352" r:id="rId42"/>
    <p:sldId id="350" r:id="rId43"/>
    <p:sldId id="353" r:id="rId44"/>
    <p:sldId id="351" r:id="rId45"/>
    <p:sldId id="286" r:id="rId46"/>
    <p:sldId id="261" r:id="rId47"/>
    <p:sldId id="262" r:id="rId48"/>
    <p:sldId id="257" r:id="rId49"/>
    <p:sldId id="258" r:id="rId50"/>
    <p:sldId id="266" r:id="rId51"/>
    <p:sldId id="260" r:id="rId52"/>
    <p:sldId id="263" r:id="rId53"/>
    <p:sldId id="264" r:id="rId54"/>
    <p:sldId id="295" r:id="rId55"/>
    <p:sldId id="310" r:id="rId56"/>
    <p:sldId id="319" r:id="rId57"/>
    <p:sldId id="265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 Matter" id="{31AFBE71-840B-422E-A04C-50BCBD4185D0}">
          <p14:sldIdLst>
            <p14:sldId id="256"/>
            <p14:sldId id="259"/>
            <p14:sldId id="270"/>
            <p14:sldId id="269"/>
            <p14:sldId id="276"/>
          </p14:sldIdLst>
        </p14:section>
        <p14:section name="Background" id="{4C39060C-135B-4495-9170-CA63CFB899E8}">
          <p14:sldIdLst>
            <p14:sldId id="278"/>
            <p14:sldId id="280"/>
            <p14:sldId id="279"/>
            <p14:sldId id="282"/>
            <p14:sldId id="304"/>
            <p14:sldId id="275"/>
            <p14:sldId id="313"/>
            <p14:sldId id="308"/>
            <p14:sldId id="306"/>
            <p14:sldId id="309"/>
            <p14:sldId id="312"/>
          </p14:sldIdLst>
        </p14:section>
        <p14:section name="Key Goals" id="{E1BBC04E-2BFF-417B-AD3A-E8623CEA5682}">
          <p14:sldIdLst>
            <p14:sldId id="299"/>
            <p14:sldId id="283"/>
            <p14:sldId id="297"/>
            <p14:sldId id="298"/>
          </p14:sldIdLst>
        </p14:section>
        <p14:section name="Cust needs" id="{9854D45E-5E33-487A-B443-72D5DA1E3671}">
          <p14:sldIdLst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</p14:sldIdLst>
        </p14:section>
        <p14:section name="Assumptions" id="{38C8CA45-91CB-4910-A96B-77F52E0A73E9}">
          <p14:sldIdLst>
            <p14:sldId id="316"/>
            <p14:sldId id="317"/>
            <p14:sldId id="318"/>
            <p14:sldId id="324"/>
            <p14:sldId id="349"/>
            <p14:sldId id="352"/>
            <p14:sldId id="350"/>
            <p14:sldId id="353"/>
            <p14:sldId id="351"/>
          </p14:sldIdLst>
        </p14:section>
        <p14:section name="Next steps" id="{E8C2E1F3-04F2-4FA6-9640-4B9AB78933E5}">
          <p14:sldIdLst>
            <p14:sldId id="286"/>
          </p14:sldIdLst>
        </p14:section>
        <p14:section name="Backup Slides" id="{4A2B7434-B9D9-4C57-A03F-D0F395637C8C}">
          <p14:sldIdLst>
            <p14:sldId id="261"/>
            <p14:sldId id="262"/>
          </p14:sldIdLst>
        </p14:section>
        <p14:section name="Style Guide" id="{E009878E-1933-49EA-BFBF-1BA6D30AA670}">
          <p14:sldIdLst>
            <p14:sldId id="257"/>
            <p14:sldId id="258"/>
            <p14:sldId id="266"/>
            <p14:sldId id="260"/>
            <p14:sldId id="263"/>
            <p14:sldId id="264"/>
            <p14:sldId id="295"/>
            <p14:sldId id="310"/>
            <p14:sldId id="319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F72BF6-43C8-4A3D-1FBF-BC0E3D8D7BBB}" name="Shayne McConomy" initials="SM" userId="31630114bf935de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A571"/>
    <a:srgbClr val="C9C3B4"/>
    <a:srgbClr val="C8C1B4"/>
    <a:srgbClr val="CBC5B9"/>
    <a:srgbClr val="C4BDB0"/>
    <a:srgbClr val="D0CABE"/>
    <a:srgbClr val="E3E0D9"/>
    <a:srgbClr val="B8B19E"/>
    <a:srgbClr val="B7B09C"/>
    <a:srgbClr val="236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39EEFD-62AF-405E-B4B3-9B2B8EA89D21}" v="3" dt="2022-10-10T22:44:09.022"/>
    <p1510:client id="{2782F21B-5FCB-42F3-8754-310A69569224}" v="7" dt="2022-10-10T22:45:05.726"/>
    <p1510:client id="{8112BC2E-E35E-C84A-BFD2-9A44A131A241}" v="12" dt="2022-10-11T05:06:03.753"/>
    <p1510:client id="{9FB7457C-3F42-4CDA-AE6A-8E2A485F3E68}" v="15" dt="2022-10-11T04:49:59.387"/>
    <p1510:client id="{A49BC00B-3B34-47B3-A7B8-7A8E11A430B6}" v="11" dt="2022-10-11T03:47:42.811"/>
    <p1510:client id="{BAF1F4E6-CC4E-476F-B670-52EAF9E7B40E}" v="1" dt="2022-11-20T02:44:13.886"/>
    <p1510:client id="{EF8DAD97-3C65-4A0D-86D3-40EDFC5F47F0}" v="1" dt="2022-10-11T04:57:00.687"/>
    <p1510:client id="{F6EC7AFA-7F7E-874E-9D7C-126EB5B82354}" v="495" dt="2022-10-11T11:48:19.3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microsoft.com/office/2015/10/relationships/revisionInfo" Target="revisionInfo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67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handoutMaster" Target="handoutMasters/handoutMaster1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cell Vargas" userId="S::ajv19@fsu.edu::d3e20673-b461-4605-87a8-187574c0db93" providerId="AD" clId="Web-{6784997E-4825-4701-8494-80BDDDF39D60}"/>
    <pc:docChg chg="modSld">
      <pc:chgData name="Axcell Vargas" userId="S::ajv19@fsu.edu::d3e20673-b461-4605-87a8-187574c0db93" providerId="AD" clId="Web-{6784997E-4825-4701-8494-80BDDDF39D60}" dt="2022-10-06T20:19:57.986" v="3" actId="1076"/>
      <pc:docMkLst>
        <pc:docMk/>
      </pc:docMkLst>
      <pc:sldChg chg="addSp modSp">
        <pc:chgData name="Axcell Vargas" userId="S::ajv19@fsu.edu::d3e20673-b461-4605-87a8-187574c0db93" providerId="AD" clId="Web-{6784997E-4825-4701-8494-80BDDDF39D60}" dt="2022-10-06T20:19:57.986" v="3" actId="1076"/>
        <pc:sldMkLst>
          <pc:docMk/>
          <pc:sldMk cId="3642966151" sldId="286"/>
        </pc:sldMkLst>
        <pc:picChg chg="add mod">
          <ac:chgData name="Axcell Vargas" userId="S::ajv19@fsu.edu::d3e20673-b461-4605-87a8-187574c0db93" providerId="AD" clId="Web-{6784997E-4825-4701-8494-80BDDDF39D60}" dt="2022-10-06T20:19:22.032" v="1" actId="1076"/>
          <ac:picMkLst>
            <pc:docMk/>
            <pc:sldMk cId="3642966151" sldId="286"/>
            <ac:picMk id="3" creationId="{EE571B57-688F-B0E6-9DC4-9439F3EE0006}"/>
          </ac:picMkLst>
        </pc:picChg>
        <pc:picChg chg="add mod">
          <ac:chgData name="Axcell Vargas" userId="S::ajv19@fsu.edu::d3e20673-b461-4605-87a8-187574c0db93" providerId="AD" clId="Web-{6784997E-4825-4701-8494-80BDDDF39D60}" dt="2022-10-06T20:19:57.986" v="3" actId="1076"/>
          <ac:picMkLst>
            <pc:docMk/>
            <pc:sldMk cId="3642966151" sldId="286"/>
            <ac:picMk id="6" creationId="{3C0B1339-6049-D8D3-F516-A4FA2EDF107B}"/>
          </ac:picMkLst>
        </pc:picChg>
      </pc:sldChg>
    </pc:docChg>
  </pc:docChgLst>
  <pc:docChgLst>
    <pc:chgData name="Carlos Sanchez-Sarmiento" userId="S::cas19w@fsu.edu::2326a0ff-7c8d-4f5b-b5b2-e1c852c29958" providerId="AD" clId="Web-{E1FF28C3-3798-4AD0-85CB-696E462E4DA5}"/>
    <pc:docChg chg="modSld">
      <pc:chgData name="Carlos Sanchez-Sarmiento" userId="S::cas19w@fsu.edu::2326a0ff-7c8d-4f5b-b5b2-e1c852c29958" providerId="AD" clId="Web-{E1FF28C3-3798-4AD0-85CB-696E462E4DA5}" dt="2022-10-07T11:57:20.894" v="3" actId="14100"/>
      <pc:docMkLst>
        <pc:docMk/>
      </pc:docMkLst>
      <pc:sldChg chg="modSp">
        <pc:chgData name="Carlos Sanchez-Sarmiento" userId="S::cas19w@fsu.edu::2326a0ff-7c8d-4f5b-b5b2-e1c852c29958" providerId="AD" clId="Web-{E1FF28C3-3798-4AD0-85CB-696E462E4DA5}" dt="2022-10-07T11:57:20.894" v="3" actId="14100"/>
        <pc:sldMkLst>
          <pc:docMk/>
          <pc:sldMk cId="3956933917" sldId="259"/>
        </pc:sldMkLst>
        <pc:picChg chg="mod">
          <ac:chgData name="Carlos Sanchez-Sarmiento" userId="S::cas19w@fsu.edu::2326a0ff-7c8d-4f5b-b5b2-e1c852c29958" providerId="AD" clId="Web-{E1FF28C3-3798-4AD0-85CB-696E462E4DA5}" dt="2022-10-07T11:57:20.894" v="3" actId="14100"/>
          <ac:picMkLst>
            <pc:docMk/>
            <pc:sldMk cId="3956933917" sldId="259"/>
            <ac:picMk id="6" creationId="{A59736CD-D452-240E-B1B3-AFEF438146C8}"/>
          </ac:picMkLst>
        </pc:picChg>
      </pc:sldChg>
    </pc:docChg>
  </pc:docChgLst>
  <pc:docChgLst>
    <pc:chgData name="Jared Carboy" userId="6125d4e8-06bb-44b1-a4ea-03dbade77421" providerId="ADAL" clId="{8112BC2E-E35E-C84A-BFD2-9A44A131A241}"/>
    <pc:docChg chg="undo custSel addSld delSld modSld modMainMaster modSection">
      <pc:chgData name="Jared Carboy" userId="6125d4e8-06bb-44b1-a4ea-03dbade77421" providerId="ADAL" clId="{8112BC2E-E35E-C84A-BFD2-9A44A131A241}" dt="2022-10-11T05:13:05.216" v="90"/>
      <pc:docMkLst>
        <pc:docMk/>
      </pc:docMkLst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1799507294" sldId="256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680557853" sldId="257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3413796542" sldId="258"/>
        </pc:sldMkLst>
      </pc:sldChg>
      <pc:sldChg chg="modSp mod modTransition">
        <pc:chgData name="Jared Carboy" userId="6125d4e8-06bb-44b1-a4ea-03dbade77421" providerId="ADAL" clId="{8112BC2E-E35E-C84A-BFD2-9A44A131A241}" dt="2022-10-11T05:01:17.668" v="4"/>
        <pc:sldMkLst>
          <pc:docMk/>
          <pc:sldMk cId="3956933917" sldId="259"/>
        </pc:sldMkLst>
        <pc:picChg chg="mod">
          <ac:chgData name="Jared Carboy" userId="6125d4e8-06bb-44b1-a4ea-03dbade77421" providerId="ADAL" clId="{8112BC2E-E35E-C84A-BFD2-9A44A131A241}" dt="2022-10-10T18:16:29.224" v="2" actId="14100"/>
          <ac:picMkLst>
            <pc:docMk/>
            <pc:sldMk cId="3956933917" sldId="259"/>
            <ac:picMk id="6" creationId="{A59736CD-D452-240E-B1B3-AFEF438146C8}"/>
          </ac:picMkLst>
        </pc:picChg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259094615" sldId="260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3549147574" sldId="261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2497431159" sldId="262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1182748734" sldId="263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1958622518" sldId="264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1732494647" sldId="265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2037989022" sldId="266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549954730" sldId="269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2432666788" sldId="270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4133393597" sldId="275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2775184045" sldId="276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1768620995" sldId="278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4098029242" sldId="279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601209224" sldId="280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2308542275" sldId="282"/>
        </pc:sldMkLst>
      </pc:sldChg>
      <pc:sldChg chg="modSp mod modTransition">
        <pc:chgData name="Jared Carboy" userId="6125d4e8-06bb-44b1-a4ea-03dbade77421" providerId="ADAL" clId="{8112BC2E-E35E-C84A-BFD2-9A44A131A241}" dt="2022-10-11T05:09:07.770" v="68" actId="1076"/>
        <pc:sldMkLst>
          <pc:docMk/>
          <pc:sldMk cId="117633898" sldId="283"/>
        </pc:sldMkLst>
        <pc:spChg chg="mod">
          <ac:chgData name="Jared Carboy" userId="6125d4e8-06bb-44b1-a4ea-03dbade77421" providerId="ADAL" clId="{8112BC2E-E35E-C84A-BFD2-9A44A131A241}" dt="2022-10-11T05:09:07.770" v="68" actId="1076"/>
          <ac:spMkLst>
            <pc:docMk/>
            <pc:sldMk cId="117633898" sldId="283"/>
            <ac:spMk id="72" creationId="{00000000-0000-0000-0000-000000000000}"/>
          </ac:spMkLst>
        </pc:spChg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1833375379" sldId="285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3642966151" sldId="286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3730901917" sldId="290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438858298" sldId="295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2561764075" sldId="297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2073121464" sldId="298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3035034177" sldId="299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1131520655" sldId="300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2294574939" sldId="301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985778820" sldId="302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3064480935" sldId="304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1972162283" sldId="306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1165564811" sldId="308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1389398926" sldId="309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2755815760" sldId="310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1739364793" sldId="312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753508127" sldId="313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3324047381" sldId="316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3135349091" sldId="317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2727183825" sldId="318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3749537725" sldId="319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902081019" sldId="321"/>
        </pc:sldMkLst>
      </pc:sldChg>
      <pc:sldChg chg="del modTransition">
        <pc:chgData name="Jared Carboy" userId="6125d4e8-06bb-44b1-a4ea-03dbade77421" providerId="ADAL" clId="{8112BC2E-E35E-C84A-BFD2-9A44A131A241}" dt="2022-10-11T05:06:01.661" v="38" actId="2696"/>
        <pc:sldMkLst>
          <pc:docMk/>
          <pc:sldMk cId="2484620154" sldId="322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2068034361" sldId="323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1024624643" sldId="324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2988365393" sldId="325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1086118202" sldId="326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3286569532" sldId="327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3444557752" sldId="328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2103136576" sldId="329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3765641116" sldId="330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468748687" sldId="331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2747693164" sldId="332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3753270958" sldId="333"/>
        </pc:sldMkLst>
      </pc:sldChg>
      <pc:sldChg chg="modTransition">
        <pc:chgData name="Jared Carboy" userId="6125d4e8-06bb-44b1-a4ea-03dbade77421" providerId="ADAL" clId="{8112BC2E-E35E-C84A-BFD2-9A44A131A241}" dt="2022-10-11T05:01:17.668" v="4"/>
        <pc:sldMkLst>
          <pc:docMk/>
          <pc:sldMk cId="2709969722" sldId="334"/>
        </pc:sldMkLst>
      </pc:sldChg>
      <pc:sldChg chg="delSp modSp add del mod modTransition">
        <pc:chgData name="Jared Carboy" userId="6125d4e8-06bb-44b1-a4ea-03dbade77421" providerId="ADAL" clId="{8112BC2E-E35E-C84A-BFD2-9A44A131A241}" dt="2022-10-11T05:04:01.896" v="15" actId="2696"/>
        <pc:sldMkLst>
          <pc:docMk/>
          <pc:sldMk cId="1047172953" sldId="335"/>
        </pc:sldMkLst>
        <pc:spChg chg="mod">
          <ac:chgData name="Jared Carboy" userId="6125d4e8-06bb-44b1-a4ea-03dbade77421" providerId="ADAL" clId="{8112BC2E-E35E-C84A-BFD2-9A44A131A241}" dt="2022-10-11T05:03:29.279" v="13" actId="20577"/>
          <ac:spMkLst>
            <pc:docMk/>
            <pc:sldMk cId="1047172953" sldId="335"/>
            <ac:spMk id="82" creationId="{23AE3E55-2255-84E4-3ED2-B30A135CFD25}"/>
          </ac:spMkLst>
        </pc:spChg>
        <pc:picChg chg="del">
          <ac:chgData name="Jared Carboy" userId="6125d4e8-06bb-44b1-a4ea-03dbade77421" providerId="ADAL" clId="{8112BC2E-E35E-C84A-BFD2-9A44A131A241}" dt="2022-10-11T05:03:26.670" v="6" actId="478"/>
          <ac:picMkLst>
            <pc:docMk/>
            <pc:sldMk cId="1047172953" sldId="335"/>
            <ac:picMk id="88" creationId="{AF1E54A0-D79D-CCCB-232F-5F14982E11B9}"/>
          </ac:picMkLst>
        </pc:picChg>
      </pc:sldChg>
      <pc:sldChg chg="delSp modSp add del mod modTransition">
        <pc:chgData name="Jared Carboy" userId="6125d4e8-06bb-44b1-a4ea-03dbade77421" providerId="ADAL" clId="{8112BC2E-E35E-C84A-BFD2-9A44A131A241}" dt="2022-10-11T05:09:48.666" v="70" actId="2696"/>
        <pc:sldMkLst>
          <pc:docMk/>
          <pc:sldMk cId="1467935717" sldId="335"/>
        </pc:sldMkLst>
        <pc:spChg chg="mod">
          <ac:chgData name="Jared Carboy" userId="6125d4e8-06bb-44b1-a4ea-03dbade77421" providerId="ADAL" clId="{8112BC2E-E35E-C84A-BFD2-9A44A131A241}" dt="2022-10-11T05:06:18.694" v="64" actId="20577"/>
          <ac:spMkLst>
            <pc:docMk/>
            <pc:sldMk cId="1467935717" sldId="335"/>
            <ac:spMk id="82" creationId="{23AE3E55-2255-84E4-3ED2-B30A135CFD25}"/>
          </ac:spMkLst>
        </pc:spChg>
        <pc:picChg chg="del">
          <ac:chgData name="Jared Carboy" userId="6125d4e8-06bb-44b1-a4ea-03dbade77421" providerId="ADAL" clId="{8112BC2E-E35E-C84A-BFD2-9A44A131A241}" dt="2022-10-11T05:06:08.824" v="41" actId="478"/>
          <ac:picMkLst>
            <pc:docMk/>
            <pc:sldMk cId="1467935717" sldId="335"/>
            <ac:picMk id="88" creationId="{AF1E54A0-D79D-CCCB-232F-5F14982E11B9}"/>
          </ac:picMkLst>
        </pc:picChg>
      </pc:sldChg>
      <pc:sldChg chg="delSp modSp add del mod modTransition">
        <pc:chgData name="Jared Carboy" userId="6125d4e8-06bb-44b1-a4ea-03dbade77421" providerId="ADAL" clId="{8112BC2E-E35E-C84A-BFD2-9A44A131A241}" dt="2022-10-11T05:05:57.713" v="37" actId="2696"/>
        <pc:sldMkLst>
          <pc:docMk/>
          <pc:sldMk cId="3127293881" sldId="335"/>
        </pc:sldMkLst>
        <pc:spChg chg="mod">
          <ac:chgData name="Jared Carboy" userId="6125d4e8-06bb-44b1-a4ea-03dbade77421" providerId="ADAL" clId="{8112BC2E-E35E-C84A-BFD2-9A44A131A241}" dt="2022-10-11T05:04:20.619" v="25" actId="20577"/>
          <ac:spMkLst>
            <pc:docMk/>
            <pc:sldMk cId="3127293881" sldId="335"/>
            <ac:spMk id="82" creationId="{23AE3E55-2255-84E4-3ED2-B30A135CFD25}"/>
          </ac:spMkLst>
        </pc:spChg>
        <pc:picChg chg="del">
          <ac:chgData name="Jared Carboy" userId="6125d4e8-06bb-44b1-a4ea-03dbade77421" providerId="ADAL" clId="{8112BC2E-E35E-C84A-BFD2-9A44A131A241}" dt="2022-10-11T05:04:18.232" v="18" actId="478"/>
          <ac:picMkLst>
            <pc:docMk/>
            <pc:sldMk cId="3127293881" sldId="335"/>
            <ac:picMk id="88" creationId="{AF1E54A0-D79D-CCCB-232F-5F14982E11B9}"/>
          </ac:picMkLst>
        </pc:picChg>
      </pc:sldChg>
      <pc:sldChg chg="delSp modSp add mod modTransition">
        <pc:chgData name="Jared Carboy" userId="6125d4e8-06bb-44b1-a4ea-03dbade77421" providerId="ADAL" clId="{8112BC2E-E35E-C84A-BFD2-9A44A131A241}" dt="2022-10-11T05:13:05.216" v="90"/>
        <pc:sldMkLst>
          <pc:docMk/>
          <pc:sldMk cId="1882947038" sldId="336"/>
        </pc:sldMkLst>
        <pc:spChg chg="mod">
          <ac:chgData name="Jared Carboy" userId="6125d4e8-06bb-44b1-a4ea-03dbade77421" providerId="ADAL" clId="{8112BC2E-E35E-C84A-BFD2-9A44A131A241}" dt="2022-10-11T05:09:58.492" v="86" actId="20577"/>
          <ac:spMkLst>
            <pc:docMk/>
            <pc:sldMk cId="1882947038" sldId="336"/>
            <ac:spMk id="82" creationId="{23AE3E55-2255-84E4-3ED2-B30A135CFD25}"/>
          </ac:spMkLst>
        </pc:spChg>
        <pc:picChg chg="del">
          <ac:chgData name="Jared Carboy" userId="6125d4e8-06bb-44b1-a4ea-03dbade77421" providerId="ADAL" clId="{8112BC2E-E35E-C84A-BFD2-9A44A131A241}" dt="2022-10-11T05:09:53.315" v="71" actId="478"/>
          <ac:picMkLst>
            <pc:docMk/>
            <pc:sldMk cId="1882947038" sldId="336"/>
            <ac:picMk id="88" creationId="{AF1E54A0-D79D-CCCB-232F-5F14982E11B9}"/>
          </ac:picMkLst>
        </pc:picChg>
      </pc:sldChg>
      <pc:sldChg chg="delSp modSp add del mod modTransition">
        <pc:chgData name="Jared Carboy" userId="6125d4e8-06bb-44b1-a4ea-03dbade77421" providerId="ADAL" clId="{8112BC2E-E35E-C84A-BFD2-9A44A131A241}" dt="2022-10-11T05:05:53.197" v="36" actId="2696"/>
        <pc:sldMkLst>
          <pc:docMk/>
          <pc:sldMk cId="2517549031" sldId="336"/>
        </pc:sldMkLst>
        <pc:spChg chg="mod">
          <ac:chgData name="Jared Carboy" userId="6125d4e8-06bb-44b1-a4ea-03dbade77421" providerId="ADAL" clId="{8112BC2E-E35E-C84A-BFD2-9A44A131A241}" dt="2022-10-11T05:05:35.110" v="34" actId="20577"/>
          <ac:spMkLst>
            <pc:docMk/>
            <pc:sldMk cId="2517549031" sldId="336"/>
            <ac:spMk id="85" creationId="{00000000-0000-0000-0000-000000000000}"/>
          </ac:spMkLst>
        </pc:spChg>
        <pc:grpChg chg="del mod">
          <ac:chgData name="Jared Carboy" userId="6125d4e8-06bb-44b1-a4ea-03dbade77421" providerId="ADAL" clId="{8112BC2E-E35E-C84A-BFD2-9A44A131A241}" dt="2022-10-11T05:05:31.003" v="27" actId="478"/>
          <ac:grpSpMkLst>
            <pc:docMk/>
            <pc:sldMk cId="2517549031" sldId="336"/>
            <ac:grpSpMk id="77" creationId="{00000000-0000-0000-0000-000000000000}"/>
          </ac:grpSpMkLst>
        </pc:grpChg>
        <pc:picChg chg="del">
          <ac:chgData name="Jared Carboy" userId="6125d4e8-06bb-44b1-a4ea-03dbade77421" providerId="ADAL" clId="{8112BC2E-E35E-C84A-BFD2-9A44A131A241}" dt="2022-10-11T05:05:31.003" v="27" actId="478"/>
          <ac:picMkLst>
            <pc:docMk/>
            <pc:sldMk cId="2517549031" sldId="336"/>
            <ac:picMk id="86" creationId="{00000000-0000-0000-0000-000000000000}"/>
          </ac:picMkLst>
        </pc:picChg>
      </pc:sldChg>
      <pc:sldMasterChg chg="modTransition modSldLayout">
        <pc:chgData name="Jared Carboy" userId="6125d4e8-06bb-44b1-a4ea-03dbade77421" providerId="ADAL" clId="{8112BC2E-E35E-C84A-BFD2-9A44A131A241}" dt="2022-10-11T05:01:17.668" v="4"/>
        <pc:sldMasterMkLst>
          <pc:docMk/>
          <pc:sldMasterMk cId="3584914257" sldId="2147483682"/>
        </pc:sldMasterMkLst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53715158" sldId="2147483683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782636533" sldId="2147483684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738165232" sldId="2147483685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3807711431" sldId="2147483686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4035938160" sldId="2147483687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3195063003" sldId="2147483688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3259521158" sldId="2147483689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2298440910" sldId="2147483690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3310833008" sldId="2147483691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2819627887" sldId="2147483692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1395313017" sldId="2147483693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3385117676" sldId="2147483694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2670618144" sldId="2147483695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3517873178" sldId="2147483696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1468150848" sldId="2147483697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443846292" sldId="2147483698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2762534469" sldId="2147483699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2900881160" sldId="2147483700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1869773312" sldId="2147483701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2355083506" sldId="2147483702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3373402438" sldId="2147483703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543549914" sldId="2147483704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2160466844" sldId="2147483705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2066007619" sldId="2147483706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4013764168" sldId="2147483707"/>
          </pc:sldLayoutMkLst>
        </pc:sldLayoutChg>
        <pc:sldLayoutChg chg="modTransition">
          <pc:chgData name="Jared Carboy" userId="6125d4e8-06bb-44b1-a4ea-03dbade77421" providerId="ADAL" clId="{8112BC2E-E35E-C84A-BFD2-9A44A131A241}" dt="2022-10-11T05:01:17.668" v="4"/>
          <pc:sldLayoutMkLst>
            <pc:docMk/>
            <pc:sldMasterMk cId="3584914257" sldId="2147483682"/>
            <pc:sldLayoutMk cId="2969843920" sldId="2147483708"/>
          </pc:sldLayoutMkLst>
        </pc:sldLayoutChg>
      </pc:sldMasterChg>
    </pc:docChg>
  </pc:docChgLst>
  <pc:docChgLst>
    <pc:chgData name="Jared Carboy" userId="S::jwc19d@fsu.edu::e73f724c-fac7-45ae-8fd4-50a5bbbfbc28" providerId="AD" clId="Web-{EF8DAD97-3C65-4A0D-86D3-40EDFC5F47F0}"/>
    <pc:docChg chg="modSld">
      <pc:chgData name="Jared Carboy" userId="S::jwc19d@fsu.edu::e73f724c-fac7-45ae-8fd4-50a5bbbfbc28" providerId="AD" clId="Web-{EF8DAD97-3C65-4A0D-86D3-40EDFC5F47F0}" dt="2022-10-11T04:57:00.687" v="0"/>
      <pc:docMkLst>
        <pc:docMk/>
      </pc:docMkLst>
      <pc:sldChg chg="modTransition">
        <pc:chgData name="Jared Carboy" userId="S::jwc19d@fsu.edu::e73f724c-fac7-45ae-8fd4-50a5bbbfbc28" providerId="AD" clId="Web-{EF8DAD97-3C65-4A0D-86D3-40EDFC5F47F0}" dt="2022-10-11T04:57:00.687" v="0"/>
        <pc:sldMkLst>
          <pc:docMk/>
          <pc:sldMk cId="2484620154" sldId="322"/>
        </pc:sldMkLst>
      </pc:sldChg>
    </pc:docChg>
  </pc:docChgLst>
  <pc:docChgLst>
    <pc:chgData name="Jared Carboy" userId="S::jwc19d@fsu.edu::e73f724c-fac7-45ae-8fd4-50a5bbbfbc28" providerId="AD" clId="Web-{2782F21B-5FCB-42F3-8754-310A69569224}"/>
    <pc:docChg chg="addSld delSld modSection">
      <pc:chgData name="Jared Carboy" userId="S::jwc19d@fsu.edu::e73f724c-fac7-45ae-8fd4-50a5bbbfbc28" providerId="AD" clId="Web-{2782F21B-5FCB-42F3-8754-310A69569224}" dt="2022-10-10T22:45:05.726" v="6"/>
      <pc:docMkLst>
        <pc:docMk/>
      </pc:docMkLst>
      <pc:sldChg chg="del">
        <pc:chgData name="Jared Carboy" userId="S::jwc19d@fsu.edu::e73f724c-fac7-45ae-8fd4-50a5bbbfbc28" providerId="AD" clId="Web-{2782F21B-5FCB-42F3-8754-310A69569224}" dt="2022-10-10T22:45:05.726" v="6"/>
        <pc:sldMkLst>
          <pc:docMk/>
          <pc:sldMk cId="3255501538" sldId="287"/>
        </pc:sldMkLst>
      </pc:sldChg>
      <pc:sldChg chg="new del">
        <pc:chgData name="Jared Carboy" userId="S::jwc19d@fsu.edu::e73f724c-fac7-45ae-8fd4-50a5bbbfbc28" providerId="AD" clId="Web-{2782F21B-5FCB-42F3-8754-310A69569224}" dt="2022-10-10T22:41:59.354" v="2"/>
        <pc:sldMkLst>
          <pc:docMk/>
          <pc:sldMk cId="2460220241" sldId="320"/>
        </pc:sldMkLst>
      </pc:sldChg>
      <pc:sldChg chg="add">
        <pc:chgData name="Jared Carboy" userId="S::jwc19d@fsu.edu::e73f724c-fac7-45ae-8fd4-50a5bbbfbc28" providerId="AD" clId="Web-{2782F21B-5FCB-42F3-8754-310A69569224}" dt="2022-10-10T22:41:16.039" v="1"/>
        <pc:sldMkLst>
          <pc:docMk/>
          <pc:sldMk cId="902081019" sldId="321"/>
        </pc:sldMkLst>
      </pc:sldChg>
      <pc:sldChg chg="add">
        <pc:chgData name="Jared Carboy" userId="S::jwc19d@fsu.edu::e73f724c-fac7-45ae-8fd4-50a5bbbfbc28" providerId="AD" clId="Web-{2782F21B-5FCB-42F3-8754-310A69569224}" dt="2022-10-10T22:42:06.464" v="3"/>
        <pc:sldMkLst>
          <pc:docMk/>
          <pc:sldMk cId="2484620154" sldId="322"/>
        </pc:sldMkLst>
      </pc:sldChg>
      <pc:sldChg chg="add">
        <pc:chgData name="Jared Carboy" userId="S::jwc19d@fsu.edu::e73f724c-fac7-45ae-8fd4-50a5bbbfbc28" providerId="AD" clId="Web-{2782F21B-5FCB-42F3-8754-310A69569224}" dt="2022-10-10T22:42:49.343" v="4"/>
        <pc:sldMkLst>
          <pc:docMk/>
          <pc:sldMk cId="2068034361" sldId="323"/>
        </pc:sldMkLst>
      </pc:sldChg>
      <pc:sldChg chg="add">
        <pc:chgData name="Jared Carboy" userId="S::jwc19d@fsu.edu::e73f724c-fac7-45ae-8fd4-50a5bbbfbc28" providerId="AD" clId="Web-{2782F21B-5FCB-42F3-8754-310A69569224}" dt="2022-10-10T22:44:35.427" v="5"/>
        <pc:sldMkLst>
          <pc:docMk/>
          <pc:sldMk cId="3286569532" sldId="327"/>
        </pc:sldMkLst>
      </pc:sldChg>
    </pc:docChg>
  </pc:docChgLst>
  <pc:docChgLst>
    <pc:chgData name="Carlos Sanchez-Sarmiento" userId="S::cas19w@fsu.edu::2326a0ff-7c8d-4f5b-b5b2-e1c852c29958" providerId="AD" clId="Web-{FB1E1DDF-7795-452B-AB6F-7E6E29F51924}"/>
    <pc:docChg chg="modSld">
      <pc:chgData name="Carlos Sanchez-Sarmiento" userId="S::cas19w@fsu.edu::2326a0ff-7c8d-4f5b-b5b2-e1c852c29958" providerId="AD" clId="Web-{FB1E1DDF-7795-452B-AB6F-7E6E29F51924}" dt="2022-10-05T00:47:27.835" v="9" actId="20577"/>
      <pc:docMkLst>
        <pc:docMk/>
      </pc:docMkLst>
      <pc:sldChg chg="modSp">
        <pc:chgData name="Carlos Sanchez-Sarmiento" userId="S::cas19w@fsu.edu::2326a0ff-7c8d-4f5b-b5b2-e1c852c29958" providerId="AD" clId="Web-{FB1E1DDF-7795-452B-AB6F-7E6E29F51924}" dt="2022-10-05T00:47:27.835" v="9" actId="20577"/>
        <pc:sldMkLst>
          <pc:docMk/>
          <pc:sldMk cId="3956933917" sldId="259"/>
        </pc:sldMkLst>
        <pc:spChg chg="mod">
          <ac:chgData name="Carlos Sanchez-Sarmiento" userId="S::cas19w@fsu.edu::2326a0ff-7c8d-4f5b-b5b2-e1c852c29958" providerId="AD" clId="Web-{FB1E1DDF-7795-452B-AB6F-7E6E29F51924}" dt="2022-10-05T00:47:27.835" v="9" actId="20577"/>
          <ac:spMkLst>
            <pc:docMk/>
            <pc:sldMk cId="3956933917" sldId="259"/>
            <ac:spMk id="70" creationId="{00000000-0000-0000-0000-000000000000}"/>
          </ac:spMkLst>
        </pc:spChg>
      </pc:sldChg>
    </pc:docChg>
  </pc:docChgLst>
  <pc:docChgLst>
    <pc:chgData name="Carlos Sanchez-Sarmiento" userId="S::cas19w@fsu.edu::2326a0ff-7c8d-4f5b-b5b2-e1c852c29958" providerId="AD" clId="Web-{A287DC8A-32D5-4874-923E-29DA50498204}"/>
    <pc:docChg chg="modSld">
      <pc:chgData name="Carlos Sanchez-Sarmiento" userId="S::cas19w@fsu.edu::2326a0ff-7c8d-4f5b-b5b2-e1c852c29958" providerId="AD" clId="Web-{A287DC8A-32D5-4874-923E-29DA50498204}" dt="2022-10-04T18:47:49.956" v="3"/>
      <pc:docMkLst>
        <pc:docMk/>
      </pc:docMkLst>
      <pc:sldChg chg="addSp delSp modSp">
        <pc:chgData name="Carlos Sanchez-Sarmiento" userId="S::cas19w@fsu.edu::2326a0ff-7c8d-4f5b-b5b2-e1c852c29958" providerId="AD" clId="Web-{A287DC8A-32D5-4874-923E-29DA50498204}" dt="2022-10-04T18:47:29.924" v="2"/>
        <pc:sldMkLst>
          <pc:docMk/>
          <pc:sldMk cId="2775184045" sldId="276"/>
        </pc:sldMkLst>
        <pc:spChg chg="add">
          <ac:chgData name="Carlos Sanchez-Sarmiento" userId="S::cas19w@fsu.edu::2326a0ff-7c8d-4f5b-b5b2-e1c852c29958" providerId="AD" clId="Web-{A287DC8A-32D5-4874-923E-29DA50498204}" dt="2022-10-04T18:47:29.924" v="2"/>
          <ac:spMkLst>
            <pc:docMk/>
            <pc:sldMk cId="2775184045" sldId="276"/>
            <ac:spMk id="3" creationId="{374E48D4-9132-D072-3743-7D7C7105F9E5}"/>
          </ac:spMkLst>
        </pc:spChg>
        <pc:spChg chg="del mod">
          <ac:chgData name="Carlos Sanchez-Sarmiento" userId="S::cas19w@fsu.edu::2326a0ff-7c8d-4f5b-b5b2-e1c852c29958" providerId="AD" clId="Web-{A287DC8A-32D5-4874-923E-29DA50498204}" dt="2022-10-04T18:47:23.674" v="1"/>
          <ac:spMkLst>
            <pc:docMk/>
            <pc:sldMk cId="2775184045" sldId="276"/>
            <ac:spMk id="75" creationId="{00000000-0000-0000-0000-000000000000}"/>
          </ac:spMkLst>
        </pc:spChg>
      </pc:sldChg>
      <pc:sldChg chg="delSp">
        <pc:chgData name="Carlos Sanchez-Sarmiento" userId="S::cas19w@fsu.edu::2326a0ff-7c8d-4f5b-b5b2-e1c852c29958" providerId="AD" clId="Web-{A287DC8A-32D5-4874-923E-29DA50498204}" dt="2022-10-04T18:47:49.956" v="3"/>
        <pc:sldMkLst>
          <pc:docMk/>
          <pc:sldMk cId="828573398" sldId="284"/>
        </pc:sldMkLst>
        <pc:spChg chg="del">
          <ac:chgData name="Carlos Sanchez-Sarmiento" userId="S::cas19w@fsu.edu::2326a0ff-7c8d-4f5b-b5b2-e1c852c29958" providerId="AD" clId="Web-{A287DC8A-32D5-4874-923E-29DA50498204}" dt="2022-10-04T18:47:49.956" v="3"/>
          <ac:spMkLst>
            <pc:docMk/>
            <pc:sldMk cId="828573398" sldId="284"/>
            <ac:spMk id="59" creationId="{00000000-0000-0000-0000-000000000000}"/>
          </ac:spMkLst>
        </pc:spChg>
      </pc:sldChg>
    </pc:docChg>
  </pc:docChgLst>
  <pc:docChgLst>
    <pc:chgData name="Carlos Sanchez-Sarmiento" userId="S::cas19w@fsu.edu::2326a0ff-7c8d-4f5b-b5b2-e1c852c29958" providerId="AD" clId="Web-{531CC617-F44B-40B3-A4CE-D9477B68E2A6}"/>
    <pc:docChg chg="modSld">
      <pc:chgData name="Carlos Sanchez-Sarmiento" userId="S::cas19w@fsu.edu::2326a0ff-7c8d-4f5b-b5b2-e1c852c29958" providerId="AD" clId="Web-{531CC617-F44B-40B3-A4CE-D9477B68E2A6}" dt="2022-10-07T06:33:02.503" v="8" actId="1076"/>
      <pc:docMkLst>
        <pc:docMk/>
      </pc:docMkLst>
      <pc:sldChg chg="addSp delSp modSp">
        <pc:chgData name="Carlos Sanchez-Sarmiento" userId="S::cas19w@fsu.edu::2326a0ff-7c8d-4f5b-b5b2-e1c852c29958" providerId="AD" clId="Web-{531CC617-F44B-40B3-A4CE-D9477B68E2A6}" dt="2022-10-07T06:33:02.503" v="8" actId="1076"/>
        <pc:sldMkLst>
          <pc:docMk/>
          <pc:sldMk cId="3956933917" sldId="259"/>
        </pc:sldMkLst>
        <pc:spChg chg="add mod">
          <ac:chgData name="Carlos Sanchez-Sarmiento" userId="S::cas19w@fsu.edu::2326a0ff-7c8d-4f5b-b5b2-e1c852c29958" providerId="AD" clId="Web-{531CC617-F44B-40B3-A4CE-D9477B68E2A6}" dt="2022-10-07T06:33:02.503" v="8" actId="1076"/>
          <ac:spMkLst>
            <pc:docMk/>
            <pc:sldMk cId="3956933917" sldId="259"/>
            <ac:spMk id="2" creationId="{666A9E67-1BA0-19ED-FCA5-DE1E33656050}"/>
          </ac:spMkLst>
        </pc:spChg>
        <pc:picChg chg="del">
          <ac:chgData name="Carlos Sanchez-Sarmiento" userId="S::cas19w@fsu.edu::2326a0ff-7c8d-4f5b-b5b2-e1c852c29958" providerId="AD" clId="Web-{531CC617-F44B-40B3-A4CE-D9477B68E2A6}" dt="2022-10-07T06:32:21.143" v="0"/>
          <ac:picMkLst>
            <pc:docMk/>
            <pc:sldMk cId="3956933917" sldId="259"/>
            <ac:picMk id="60" creationId="{00000000-0000-0000-0000-000000000000}"/>
          </ac:picMkLst>
        </pc:picChg>
      </pc:sldChg>
    </pc:docChg>
  </pc:docChgLst>
  <pc:docChgLst>
    <pc:chgData name="Kaden Lane" userId="dc6a4fb0-72d0-4b29-a208-a1782b391b34" providerId="ADAL" clId="{C840F5B1-8F47-1C41-B0EA-B8C10D218346}"/>
    <pc:docChg chg="modSld">
      <pc:chgData name="Kaden Lane" userId="dc6a4fb0-72d0-4b29-a208-a1782b391b34" providerId="ADAL" clId="{C840F5B1-8F47-1C41-B0EA-B8C10D218346}" dt="2022-10-07T07:03:58.919" v="6" actId="1076"/>
      <pc:docMkLst>
        <pc:docMk/>
      </pc:docMkLst>
      <pc:sldChg chg="addSp modSp">
        <pc:chgData name="Kaden Lane" userId="dc6a4fb0-72d0-4b29-a208-a1782b391b34" providerId="ADAL" clId="{C840F5B1-8F47-1C41-B0EA-B8C10D218346}" dt="2022-10-07T07:03:58.919" v="6" actId="1076"/>
        <pc:sldMkLst>
          <pc:docMk/>
          <pc:sldMk cId="3956933917" sldId="259"/>
        </pc:sldMkLst>
        <pc:picChg chg="add mod">
          <ac:chgData name="Kaden Lane" userId="dc6a4fb0-72d0-4b29-a208-a1782b391b34" providerId="ADAL" clId="{C840F5B1-8F47-1C41-B0EA-B8C10D218346}" dt="2022-10-07T07:03:58.919" v="6" actId="1076"/>
          <ac:picMkLst>
            <pc:docMk/>
            <pc:sldMk cId="3956933917" sldId="259"/>
            <ac:picMk id="6" creationId="{A59736CD-D452-240E-B1B3-AFEF438146C8}"/>
          </ac:picMkLst>
        </pc:picChg>
      </pc:sldChg>
    </pc:docChg>
  </pc:docChgLst>
  <pc:docChgLst>
    <pc:chgData name="Axcell Vargas" userId="S::ajv19@fsu.edu::d3e20673-b461-4605-87a8-187574c0db93" providerId="AD" clId="Web-{87279F4D-0CE1-4D6E-B1A7-FBA48EF91517}"/>
    <pc:docChg chg="addSld modSld modSection">
      <pc:chgData name="Axcell Vargas" userId="S::ajv19@fsu.edu::d3e20673-b461-4605-87a8-187574c0db93" providerId="AD" clId="Web-{87279F4D-0CE1-4D6E-B1A7-FBA48EF91517}" dt="2022-10-07T12:03:39.619" v="11" actId="1076"/>
      <pc:docMkLst>
        <pc:docMk/>
      </pc:docMkLst>
      <pc:sldChg chg="addSp delSp modSp">
        <pc:chgData name="Axcell Vargas" userId="S::ajv19@fsu.edu::d3e20673-b461-4605-87a8-187574c0db93" providerId="AD" clId="Web-{87279F4D-0CE1-4D6E-B1A7-FBA48EF91517}" dt="2022-10-07T12:03:39.619" v="11" actId="1076"/>
        <pc:sldMkLst>
          <pc:docMk/>
          <pc:sldMk cId="3255501538" sldId="287"/>
        </pc:sldMkLst>
        <pc:spChg chg="del mod">
          <ac:chgData name="Axcell Vargas" userId="S::ajv19@fsu.edu::d3e20673-b461-4605-87a8-187574c0db93" providerId="AD" clId="Web-{87279F4D-0CE1-4D6E-B1A7-FBA48EF91517}" dt="2022-10-07T12:03:06.306" v="7"/>
          <ac:spMkLst>
            <pc:docMk/>
            <pc:sldMk cId="3255501538" sldId="287"/>
            <ac:spMk id="2" creationId="{2176FCD1-0811-B99B-848B-D1AE1ED3CEDF}"/>
          </ac:spMkLst>
        </pc:spChg>
        <pc:picChg chg="add mod">
          <ac:chgData name="Axcell Vargas" userId="S::ajv19@fsu.edu::d3e20673-b461-4605-87a8-187574c0db93" providerId="AD" clId="Web-{87279F4D-0CE1-4D6E-B1A7-FBA48EF91517}" dt="2022-10-07T12:03:39.619" v="11" actId="1076"/>
          <ac:picMkLst>
            <pc:docMk/>
            <pc:sldMk cId="3255501538" sldId="287"/>
            <ac:picMk id="6" creationId="{8BA68AA2-D797-84B7-FC73-F147D22853B5}"/>
          </ac:picMkLst>
        </pc:picChg>
      </pc:sldChg>
      <pc:sldChg chg="addSp modSp new mod modShow">
        <pc:chgData name="Axcell Vargas" userId="S::ajv19@fsu.edu::d3e20673-b461-4605-87a8-187574c0db93" providerId="AD" clId="Web-{87279F4D-0CE1-4D6E-B1A7-FBA48EF91517}" dt="2022-10-07T11:17:12.046" v="4" actId="14100"/>
        <pc:sldMkLst>
          <pc:docMk/>
          <pc:sldMk cId="3749537725" sldId="319"/>
        </pc:sldMkLst>
        <pc:picChg chg="add mod">
          <ac:chgData name="Axcell Vargas" userId="S::ajv19@fsu.edu::d3e20673-b461-4605-87a8-187574c0db93" providerId="AD" clId="Web-{87279F4D-0CE1-4D6E-B1A7-FBA48EF91517}" dt="2022-10-07T11:17:12.046" v="4" actId="14100"/>
          <ac:picMkLst>
            <pc:docMk/>
            <pc:sldMk cId="3749537725" sldId="319"/>
            <ac:picMk id="4" creationId="{B9FC18D4-E4C1-1914-7EEB-2CC448314192}"/>
          </ac:picMkLst>
        </pc:picChg>
      </pc:sldChg>
    </pc:docChg>
  </pc:docChgLst>
  <pc:docChgLst>
    <pc:chgData name="Carlos Sanchez-Sarmiento" userId="S::cas19w@fsu.edu::2326a0ff-7c8d-4f5b-b5b2-e1c852c29958" providerId="AD" clId="Web-{27487108-7374-4E82-AB12-819878DE76F1}"/>
    <pc:docChg chg="modSld">
      <pc:chgData name="Carlos Sanchez-Sarmiento" userId="S::cas19w@fsu.edu::2326a0ff-7c8d-4f5b-b5b2-e1c852c29958" providerId="AD" clId="Web-{27487108-7374-4E82-AB12-819878DE76F1}" dt="2022-10-06T21:05:36.585" v="374" actId="20577"/>
      <pc:docMkLst>
        <pc:docMk/>
      </pc:docMkLst>
      <pc:sldChg chg="addSp delSp">
        <pc:chgData name="Carlos Sanchez-Sarmiento" userId="S::cas19w@fsu.edu::2326a0ff-7c8d-4f5b-b5b2-e1c852c29958" providerId="AD" clId="Web-{27487108-7374-4E82-AB12-819878DE76F1}" dt="2022-10-06T21:01:47.984" v="200"/>
        <pc:sldMkLst>
          <pc:docMk/>
          <pc:sldMk cId="1958622518" sldId="264"/>
        </pc:sldMkLst>
        <pc:spChg chg="topLvl">
          <ac:chgData name="Carlos Sanchez-Sarmiento" userId="S::cas19w@fsu.edu::2326a0ff-7c8d-4f5b-b5b2-e1c852c29958" providerId="AD" clId="Web-{27487108-7374-4E82-AB12-819878DE76F1}" dt="2022-10-06T21:01:38.999" v="199"/>
          <ac:spMkLst>
            <pc:docMk/>
            <pc:sldMk cId="1958622518" sldId="264"/>
            <ac:spMk id="160" creationId="{00000000-0000-0000-0000-000000000000}"/>
          </ac:spMkLst>
        </pc:spChg>
        <pc:grpChg chg="add">
          <ac:chgData name="Carlos Sanchez-Sarmiento" userId="S::cas19w@fsu.edu::2326a0ff-7c8d-4f5b-b5b2-e1c852c29958" providerId="AD" clId="Web-{27487108-7374-4E82-AB12-819878DE76F1}" dt="2022-10-06T21:01:47.984" v="200"/>
          <ac:grpSpMkLst>
            <pc:docMk/>
            <pc:sldMk cId="1958622518" sldId="264"/>
            <ac:grpSpMk id="4" creationId="{16834068-275D-D58E-4309-78A5193B8109}"/>
          </ac:grpSpMkLst>
        </pc:grpChg>
        <pc:grpChg chg="del">
          <ac:chgData name="Carlos Sanchez-Sarmiento" userId="S::cas19w@fsu.edu::2326a0ff-7c8d-4f5b-b5b2-e1c852c29958" providerId="AD" clId="Web-{27487108-7374-4E82-AB12-819878DE76F1}" dt="2022-10-06T21:01:38.999" v="199"/>
          <ac:grpSpMkLst>
            <pc:docMk/>
            <pc:sldMk cId="1958622518" sldId="264"/>
            <ac:grpSpMk id="158" creationId="{00000000-0000-0000-0000-000000000000}"/>
          </ac:grpSpMkLst>
        </pc:grpChg>
        <pc:grpChg chg="topLvl">
          <ac:chgData name="Carlos Sanchez-Sarmiento" userId="S::cas19w@fsu.edu::2326a0ff-7c8d-4f5b-b5b2-e1c852c29958" providerId="AD" clId="Web-{27487108-7374-4E82-AB12-819878DE76F1}" dt="2022-10-06T21:01:38.999" v="199"/>
          <ac:grpSpMkLst>
            <pc:docMk/>
            <pc:sldMk cId="1958622518" sldId="264"/>
            <ac:grpSpMk id="159" creationId="{00000000-0000-0000-0000-000000000000}"/>
          </ac:grpSpMkLst>
        </pc:grpChg>
      </pc:sldChg>
      <pc:sldChg chg="addSp delSp modSp">
        <pc:chgData name="Carlos Sanchez-Sarmiento" userId="S::cas19w@fsu.edu::2326a0ff-7c8d-4f5b-b5b2-e1c852c29958" providerId="AD" clId="Web-{27487108-7374-4E82-AB12-819878DE76F1}" dt="2022-10-06T21:05:36.585" v="374" actId="20577"/>
        <pc:sldMkLst>
          <pc:docMk/>
          <pc:sldMk cId="1833375379" sldId="285"/>
        </pc:sldMkLst>
        <pc:spChg chg="add mod">
          <ac:chgData name="Carlos Sanchez-Sarmiento" userId="S::cas19w@fsu.edu::2326a0ff-7c8d-4f5b-b5b2-e1c852c29958" providerId="AD" clId="Web-{27487108-7374-4E82-AB12-819878DE76F1}" dt="2022-10-06T20:52:37.042" v="53" actId="1076"/>
          <ac:spMkLst>
            <pc:docMk/>
            <pc:sldMk cId="1833375379" sldId="285"/>
            <ac:spMk id="3" creationId="{FEA3D1E8-162D-D594-76AD-5E9359D3A6A1}"/>
          </ac:spMkLst>
        </pc:spChg>
        <pc:spChg chg="add mod">
          <ac:chgData name="Carlos Sanchez-Sarmiento" userId="S::cas19w@fsu.edu::2326a0ff-7c8d-4f5b-b5b2-e1c852c29958" providerId="AD" clId="Web-{27487108-7374-4E82-AB12-819878DE76F1}" dt="2022-10-06T20:54:51.688" v="83" actId="20577"/>
          <ac:spMkLst>
            <pc:docMk/>
            <pc:sldMk cId="1833375379" sldId="285"/>
            <ac:spMk id="6" creationId="{A414ED80-8942-6443-9B08-CA72C155B6BD}"/>
          </ac:spMkLst>
        </pc:spChg>
        <pc:spChg chg="add mod">
          <ac:chgData name="Carlos Sanchez-Sarmiento" userId="S::cas19w@fsu.edu::2326a0ff-7c8d-4f5b-b5b2-e1c852c29958" providerId="AD" clId="Web-{27487108-7374-4E82-AB12-819878DE76F1}" dt="2022-10-06T21:00:26.246" v="196" actId="20577"/>
          <ac:spMkLst>
            <pc:docMk/>
            <pc:sldMk cId="1833375379" sldId="285"/>
            <ac:spMk id="7" creationId="{1B0E1772-08FC-C1A0-8445-7DA1183607C0}"/>
          </ac:spMkLst>
        </pc:spChg>
        <pc:spChg chg="add mod">
          <ac:chgData name="Carlos Sanchez-Sarmiento" userId="S::cas19w@fsu.edu::2326a0ff-7c8d-4f5b-b5b2-e1c852c29958" providerId="AD" clId="Web-{27487108-7374-4E82-AB12-819878DE76F1}" dt="2022-10-06T20:58:11.929" v="178" actId="20577"/>
          <ac:spMkLst>
            <pc:docMk/>
            <pc:sldMk cId="1833375379" sldId="285"/>
            <ac:spMk id="8" creationId="{638CD242-2681-9BE7-E7B5-F573E28C53AC}"/>
          </ac:spMkLst>
        </pc:spChg>
        <pc:spChg chg="add del">
          <ac:chgData name="Carlos Sanchez-Sarmiento" userId="S::cas19w@fsu.edu::2326a0ff-7c8d-4f5b-b5b2-e1c852c29958" providerId="AD" clId="Web-{27487108-7374-4E82-AB12-819878DE76F1}" dt="2022-10-06T21:01:21.967" v="198"/>
          <ac:spMkLst>
            <pc:docMk/>
            <pc:sldMk cId="1833375379" sldId="285"/>
            <ac:spMk id="10" creationId="{07B49691-3521-715E-6CDD-5B1B2D8AE4ED}"/>
          </ac:spMkLst>
        </pc:spChg>
        <pc:spChg chg="mod">
          <ac:chgData name="Carlos Sanchez-Sarmiento" userId="S::cas19w@fsu.edu::2326a0ff-7c8d-4f5b-b5b2-e1c852c29958" providerId="AD" clId="Web-{27487108-7374-4E82-AB12-819878DE76F1}" dt="2022-10-06T21:05:36.585" v="374" actId="20577"/>
          <ac:spMkLst>
            <pc:docMk/>
            <pc:sldMk cId="1833375379" sldId="285"/>
            <ac:spMk id="60" creationId="{098657F5-1648-B889-8003-36A6DE8D1316}"/>
          </ac:spMkLst>
        </pc:spChg>
        <pc:spChg chg="mod">
          <ac:chgData name="Carlos Sanchez-Sarmiento" userId="S::cas19w@fsu.edu::2326a0ff-7c8d-4f5b-b5b2-e1c852c29958" providerId="AD" clId="Web-{27487108-7374-4E82-AB12-819878DE76F1}" dt="2022-10-06T21:04:38.146" v="324"/>
          <ac:spMkLst>
            <pc:docMk/>
            <pc:sldMk cId="1833375379" sldId="285"/>
            <ac:spMk id="62" creationId="{1AE0BDA7-777D-8951-CC7F-4ADE1D032089}"/>
          </ac:spMkLst>
        </pc:spChg>
        <pc:grpChg chg="add mod">
          <ac:chgData name="Carlos Sanchez-Sarmiento" userId="S::cas19w@fsu.edu::2326a0ff-7c8d-4f5b-b5b2-e1c852c29958" providerId="AD" clId="Web-{27487108-7374-4E82-AB12-819878DE76F1}" dt="2022-10-06T21:02:04.250" v="202" actId="1076"/>
          <ac:grpSpMkLst>
            <pc:docMk/>
            <pc:sldMk cId="1833375379" sldId="285"/>
            <ac:grpSpMk id="63" creationId="{8300D29D-9738-1E58-FA35-7B88546F81B7}"/>
          </ac:grpSpMkLst>
        </pc:grpChg>
      </pc:sldChg>
    </pc:docChg>
  </pc:docChgLst>
  <pc:docChgLst>
    <pc:chgData name="Axcell Vargas" userId="S::ajv19@fsu.edu::d3e20673-b461-4605-87a8-187574c0db93" providerId="AD" clId="Web-{702E7371-6685-4DA5-9BB6-B85BD897529A}"/>
    <pc:docChg chg="modSld">
      <pc:chgData name="Axcell Vargas" userId="S::ajv19@fsu.edu::d3e20673-b461-4605-87a8-187574c0db93" providerId="AD" clId="Web-{702E7371-6685-4DA5-9BB6-B85BD897529A}" dt="2022-10-04T19:11:15.620" v="0"/>
      <pc:docMkLst>
        <pc:docMk/>
      </pc:docMkLst>
      <pc:sldChg chg="modSp">
        <pc:chgData name="Axcell Vargas" userId="S::ajv19@fsu.edu::d3e20673-b461-4605-87a8-187574c0db93" providerId="AD" clId="Web-{702E7371-6685-4DA5-9BB6-B85BD897529A}" dt="2022-10-04T19:11:15.620" v="0"/>
        <pc:sldMkLst>
          <pc:docMk/>
          <pc:sldMk cId="3956933917" sldId="259"/>
        </pc:sldMkLst>
        <pc:picChg chg="mod">
          <ac:chgData name="Axcell Vargas" userId="S::ajv19@fsu.edu::d3e20673-b461-4605-87a8-187574c0db93" providerId="AD" clId="Web-{702E7371-6685-4DA5-9BB6-B85BD897529A}" dt="2022-10-04T19:11:15.620" v="0"/>
          <ac:picMkLst>
            <pc:docMk/>
            <pc:sldMk cId="3956933917" sldId="259"/>
            <ac:picMk id="62" creationId="{00000000-0000-0000-0000-000000000000}"/>
          </ac:picMkLst>
        </pc:picChg>
      </pc:sldChg>
    </pc:docChg>
  </pc:docChgLst>
  <pc:docChgLst>
    <pc:chgData name="Jared Carboy" userId="6125d4e8-06bb-44b1-a4ea-03dbade77421" providerId="ADAL" clId="{C005FD02-6202-7145-913E-8FA268AC09F1}"/>
    <pc:docChg chg="undo custSel modSld">
      <pc:chgData name="Jared Carboy" userId="6125d4e8-06bb-44b1-a4ea-03dbade77421" providerId="ADAL" clId="{C005FD02-6202-7145-913E-8FA268AC09F1}" dt="2022-10-04T21:44:40.855" v="44" actId="14100"/>
      <pc:docMkLst>
        <pc:docMk/>
      </pc:docMkLst>
      <pc:sldChg chg="modSp mod">
        <pc:chgData name="Jared Carboy" userId="6125d4e8-06bb-44b1-a4ea-03dbade77421" providerId="ADAL" clId="{C005FD02-6202-7145-913E-8FA268AC09F1}" dt="2022-10-04T20:08:55.835" v="34" actId="1076"/>
        <pc:sldMkLst>
          <pc:docMk/>
          <pc:sldMk cId="1799507294" sldId="256"/>
        </pc:sldMkLst>
        <pc:spChg chg="mod">
          <ac:chgData name="Jared Carboy" userId="6125d4e8-06bb-44b1-a4ea-03dbade77421" providerId="ADAL" clId="{C005FD02-6202-7145-913E-8FA268AC09F1}" dt="2022-10-04T20:08:51.943" v="32" actId="20577"/>
          <ac:spMkLst>
            <pc:docMk/>
            <pc:sldMk cId="1799507294" sldId="256"/>
            <ac:spMk id="5" creationId="{00000000-0000-0000-0000-000000000000}"/>
          </ac:spMkLst>
        </pc:spChg>
        <pc:picChg chg="mod">
          <ac:chgData name="Jared Carboy" userId="6125d4e8-06bb-44b1-a4ea-03dbade77421" providerId="ADAL" clId="{C005FD02-6202-7145-913E-8FA268AC09F1}" dt="2022-10-04T20:08:55.835" v="34" actId="1076"/>
          <ac:picMkLst>
            <pc:docMk/>
            <pc:sldMk cId="1799507294" sldId="256"/>
            <ac:picMk id="4" creationId="{00000000-0000-0000-0000-000000000000}"/>
          </ac:picMkLst>
        </pc:picChg>
      </pc:sldChg>
      <pc:sldChg chg="addSp delSp modSp mod">
        <pc:chgData name="Jared Carboy" userId="6125d4e8-06bb-44b1-a4ea-03dbade77421" providerId="ADAL" clId="{C005FD02-6202-7145-913E-8FA268AC09F1}" dt="2022-10-04T20:08:43.418" v="30" actId="20577"/>
        <pc:sldMkLst>
          <pc:docMk/>
          <pc:sldMk cId="3956933917" sldId="259"/>
        </pc:sldMkLst>
        <pc:spChg chg="mod">
          <ac:chgData name="Jared Carboy" userId="6125d4e8-06bb-44b1-a4ea-03dbade77421" providerId="ADAL" clId="{C005FD02-6202-7145-913E-8FA268AC09F1}" dt="2022-10-04T20:08:43.418" v="30" actId="20577"/>
          <ac:spMkLst>
            <pc:docMk/>
            <pc:sldMk cId="3956933917" sldId="259"/>
            <ac:spMk id="74" creationId="{00000000-0000-0000-0000-000000000000}"/>
          </ac:spMkLst>
        </pc:spChg>
        <pc:picChg chg="add mod">
          <ac:chgData name="Jared Carboy" userId="6125d4e8-06bb-44b1-a4ea-03dbade77421" providerId="ADAL" clId="{C005FD02-6202-7145-913E-8FA268AC09F1}" dt="2022-10-04T19:31:16.433" v="14" actId="1076"/>
          <ac:picMkLst>
            <pc:docMk/>
            <pc:sldMk cId="3956933917" sldId="259"/>
            <ac:picMk id="3" creationId="{60F8F528-25BD-01CF-6E55-0C07837D9390}"/>
          </ac:picMkLst>
        </pc:picChg>
        <pc:picChg chg="del">
          <ac:chgData name="Jared Carboy" userId="6125d4e8-06bb-44b1-a4ea-03dbade77421" providerId="ADAL" clId="{C005FD02-6202-7145-913E-8FA268AC09F1}" dt="2022-10-04T19:29:52.181" v="0" actId="478"/>
          <ac:picMkLst>
            <pc:docMk/>
            <pc:sldMk cId="3956933917" sldId="259"/>
            <ac:picMk id="59" creationId="{00000000-0000-0000-0000-000000000000}"/>
          </ac:picMkLst>
        </pc:picChg>
      </pc:sldChg>
      <pc:sldChg chg="modSp mod">
        <pc:chgData name="Jared Carboy" userId="6125d4e8-06bb-44b1-a4ea-03dbade77421" providerId="ADAL" clId="{C005FD02-6202-7145-913E-8FA268AC09F1}" dt="2022-10-04T20:10:07.271" v="36" actId="1076"/>
        <pc:sldMkLst>
          <pc:docMk/>
          <pc:sldMk cId="1958622518" sldId="264"/>
        </pc:sldMkLst>
        <pc:grpChg chg="mod">
          <ac:chgData name="Jared Carboy" userId="6125d4e8-06bb-44b1-a4ea-03dbade77421" providerId="ADAL" clId="{C005FD02-6202-7145-913E-8FA268AC09F1}" dt="2022-10-04T20:10:07.271" v="36" actId="1076"/>
          <ac:grpSpMkLst>
            <pc:docMk/>
            <pc:sldMk cId="1958622518" sldId="264"/>
            <ac:grpSpMk id="144" creationId="{00000000-0000-0000-0000-000000000000}"/>
          </ac:grpSpMkLst>
        </pc:grpChg>
      </pc:sldChg>
      <pc:sldChg chg="addSp delSp modSp mod">
        <pc:chgData name="Jared Carboy" userId="6125d4e8-06bb-44b1-a4ea-03dbade77421" providerId="ADAL" clId="{C005FD02-6202-7145-913E-8FA268AC09F1}" dt="2022-10-04T21:44:40.855" v="44" actId="14100"/>
        <pc:sldMkLst>
          <pc:docMk/>
          <pc:sldMk cId="2432666788" sldId="270"/>
        </pc:sldMkLst>
        <pc:picChg chg="del mod">
          <ac:chgData name="Jared Carboy" userId="6125d4e8-06bb-44b1-a4ea-03dbade77421" providerId="ADAL" clId="{C005FD02-6202-7145-913E-8FA268AC09F1}" dt="2022-10-04T19:34:42.665" v="16" actId="478"/>
          <ac:picMkLst>
            <pc:docMk/>
            <pc:sldMk cId="2432666788" sldId="270"/>
            <ac:picMk id="59" creationId="{00000000-0000-0000-0000-000000000000}"/>
          </ac:picMkLst>
        </pc:picChg>
        <pc:picChg chg="del">
          <ac:chgData name="Jared Carboy" userId="6125d4e8-06bb-44b1-a4ea-03dbade77421" providerId="ADAL" clId="{C005FD02-6202-7145-913E-8FA268AC09F1}" dt="2022-10-04T21:43:59.156" v="38" actId="478"/>
          <ac:picMkLst>
            <pc:docMk/>
            <pc:sldMk cId="2432666788" sldId="270"/>
            <ac:picMk id="62" creationId="{00000000-0000-0000-0000-000000000000}"/>
          </ac:picMkLst>
        </pc:picChg>
        <pc:picChg chg="add mod">
          <ac:chgData name="Jared Carboy" userId="6125d4e8-06bb-44b1-a4ea-03dbade77421" providerId="ADAL" clId="{C005FD02-6202-7145-913E-8FA268AC09F1}" dt="2022-10-04T21:44:40.855" v="44" actId="14100"/>
          <ac:picMkLst>
            <pc:docMk/>
            <pc:sldMk cId="2432666788" sldId="270"/>
            <ac:picMk id="1026" creationId="{5A9E4637-5901-C7E1-354D-57FE4538A076}"/>
          </ac:picMkLst>
        </pc:picChg>
        <pc:picChg chg="add mod">
          <ac:chgData name="Jared Carboy" userId="6125d4e8-06bb-44b1-a4ea-03dbade77421" providerId="ADAL" clId="{C005FD02-6202-7145-913E-8FA268AC09F1}" dt="2022-10-04T21:44:32.352" v="43" actId="1076"/>
          <ac:picMkLst>
            <pc:docMk/>
            <pc:sldMk cId="2432666788" sldId="270"/>
            <ac:picMk id="1028" creationId="{C85BBC92-F097-29D2-1ACB-7F379CE9E192}"/>
          </ac:picMkLst>
        </pc:picChg>
      </pc:sldChg>
    </pc:docChg>
  </pc:docChgLst>
  <pc:docChgLst>
    <pc:chgData name="Jared Carboy" userId="S::jwc19d@fsu.edu::e73f724c-fac7-45ae-8fd4-50a5bbbfbc28" providerId="AD" clId="Web-{9FB7457C-3F42-4CDA-AE6A-8E2A485F3E68}"/>
    <pc:docChg chg="modSld">
      <pc:chgData name="Jared Carboy" userId="S::jwc19d@fsu.edu::e73f724c-fac7-45ae-8fd4-50a5bbbfbc28" providerId="AD" clId="Web-{9FB7457C-3F42-4CDA-AE6A-8E2A485F3E68}" dt="2022-10-11T04:49:21.730" v="8" actId="14100"/>
      <pc:docMkLst>
        <pc:docMk/>
      </pc:docMkLst>
      <pc:sldChg chg="modSp">
        <pc:chgData name="Jared Carboy" userId="S::jwc19d@fsu.edu::e73f724c-fac7-45ae-8fd4-50a5bbbfbc28" providerId="AD" clId="Web-{9FB7457C-3F42-4CDA-AE6A-8E2A485F3E68}" dt="2022-10-11T04:49:21.730" v="8" actId="14100"/>
        <pc:sldMkLst>
          <pc:docMk/>
          <pc:sldMk cId="3956933917" sldId="259"/>
        </pc:sldMkLst>
        <pc:spChg chg="mod">
          <ac:chgData name="Jared Carboy" userId="S::jwc19d@fsu.edu::e73f724c-fac7-45ae-8fd4-50a5bbbfbc28" providerId="AD" clId="Web-{9FB7457C-3F42-4CDA-AE6A-8E2A485F3E68}" dt="2022-10-11T04:48:42.619" v="3" actId="20577"/>
          <ac:spMkLst>
            <pc:docMk/>
            <pc:sldMk cId="3956933917" sldId="259"/>
            <ac:spMk id="72" creationId="{00000000-0000-0000-0000-000000000000}"/>
          </ac:spMkLst>
        </pc:spChg>
        <pc:picChg chg="mod">
          <ac:chgData name="Jared Carboy" userId="S::jwc19d@fsu.edu::e73f724c-fac7-45ae-8fd4-50a5bbbfbc28" providerId="AD" clId="Web-{9FB7457C-3F42-4CDA-AE6A-8E2A485F3E68}" dt="2022-10-11T04:49:21.730" v="8" actId="14100"/>
          <ac:picMkLst>
            <pc:docMk/>
            <pc:sldMk cId="3956933917" sldId="259"/>
            <ac:picMk id="6" creationId="{A59736CD-D452-240E-B1B3-AFEF438146C8}"/>
          </ac:picMkLst>
        </pc:picChg>
      </pc:sldChg>
    </pc:docChg>
  </pc:docChgLst>
  <pc:docChgLst>
    <pc:chgData name="Carlos Sanchez-Sarmiento" userId="S::cas19w@fsu.edu::2326a0ff-7c8d-4f5b-b5b2-e1c852c29958" providerId="AD" clId="Web-{BAF1F4E6-CC4E-476F-B670-52EAF9E7B40E}"/>
    <pc:docChg chg="">
      <pc:chgData name="Carlos Sanchez-Sarmiento" userId="S::cas19w@fsu.edu::2326a0ff-7c8d-4f5b-b5b2-e1c852c29958" providerId="AD" clId="Web-{BAF1F4E6-CC4E-476F-B670-52EAF9E7B40E}" dt="2022-11-20T02:44:13.886" v="0"/>
      <pc:docMkLst>
        <pc:docMk/>
      </pc:docMkLst>
      <pc:sldChg chg="delCm">
        <pc:chgData name="Carlos Sanchez-Sarmiento" userId="S::cas19w@fsu.edu::2326a0ff-7c8d-4f5b-b5b2-e1c852c29958" providerId="AD" clId="Web-{BAF1F4E6-CC4E-476F-B670-52EAF9E7B40E}" dt="2022-11-20T02:44:13.886" v="0"/>
        <pc:sldMkLst>
          <pc:docMk/>
          <pc:sldMk cId="258748483" sldId="352"/>
        </pc:sldMkLst>
      </pc:sldChg>
    </pc:docChg>
  </pc:docChgLst>
  <pc:docChgLst>
    <pc:chgData name="Jared Carboy" userId="S::jwc19d@fsu.edu::e73f724c-fac7-45ae-8fd4-50a5bbbfbc28" providerId="AD" clId="Web-{F31C1F0E-EBBD-4EF0-952A-8015437A3150}"/>
    <pc:docChg chg="addSld delSld modSld modSection">
      <pc:chgData name="Jared Carboy" userId="S::jwc19d@fsu.edu::e73f724c-fac7-45ae-8fd4-50a5bbbfbc28" providerId="AD" clId="Web-{F31C1F0E-EBBD-4EF0-952A-8015437A3150}" dt="2022-10-06T20:22:54.080" v="41"/>
      <pc:docMkLst>
        <pc:docMk/>
      </pc:docMkLst>
      <pc:sldChg chg="modSp">
        <pc:chgData name="Jared Carboy" userId="S::jwc19d@fsu.edu::e73f724c-fac7-45ae-8fd4-50a5bbbfbc28" providerId="AD" clId="Web-{F31C1F0E-EBBD-4EF0-952A-8015437A3150}" dt="2022-10-06T20:17:07.478" v="33" actId="20577"/>
        <pc:sldMkLst>
          <pc:docMk/>
          <pc:sldMk cId="2432666788" sldId="270"/>
        </pc:sldMkLst>
        <pc:spChg chg="mod">
          <ac:chgData name="Jared Carboy" userId="S::jwc19d@fsu.edu::e73f724c-fac7-45ae-8fd4-50a5bbbfbc28" providerId="AD" clId="Web-{F31C1F0E-EBBD-4EF0-952A-8015437A3150}" dt="2022-10-06T20:16:42.915" v="21" actId="20577"/>
          <ac:spMkLst>
            <pc:docMk/>
            <pc:sldMk cId="2432666788" sldId="270"/>
            <ac:spMk id="72" creationId="{00000000-0000-0000-0000-000000000000}"/>
          </ac:spMkLst>
        </pc:spChg>
        <pc:spChg chg="mod">
          <ac:chgData name="Jared Carboy" userId="S::jwc19d@fsu.edu::e73f724c-fac7-45ae-8fd4-50a5bbbfbc28" providerId="AD" clId="Web-{F31C1F0E-EBBD-4EF0-952A-8015437A3150}" dt="2022-10-06T20:17:07.478" v="33" actId="20577"/>
          <ac:spMkLst>
            <pc:docMk/>
            <pc:sldMk cId="2432666788" sldId="270"/>
            <ac:spMk id="76" creationId="{00000000-0000-0000-0000-000000000000}"/>
          </ac:spMkLst>
        </pc:spChg>
        <pc:picChg chg="mod">
          <ac:chgData name="Jared Carboy" userId="S::jwc19d@fsu.edu::e73f724c-fac7-45ae-8fd4-50a5bbbfbc28" providerId="AD" clId="Web-{F31C1F0E-EBBD-4EF0-952A-8015437A3150}" dt="2022-10-06T20:16:52.478" v="23" actId="1076"/>
          <ac:picMkLst>
            <pc:docMk/>
            <pc:sldMk cId="2432666788" sldId="270"/>
            <ac:picMk id="6" creationId="{00000000-0000-0000-0000-000000000000}"/>
          </ac:picMkLst>
        </pc:picChg>
      </pc:sldChg>
      <pc:sldChg chg="addSp delSp new del">
        <pc:chgData name="Jared Carboy" userId="S::jwc19d@fsu.edu::e73f724c-fac7-45ae-8fd4-50a5bbbfbc28" providerId="AD" clId="Web-{F31C1F0E-EBBD-4EF0-952A-8015437A3150}" dt="2022-10-06T20:22:53.252" v="40"/>
        <pc:sldMkLst>
          <pc:docMk/>
          <pc:sldMk cId="3074932440" sldId="287"/>
        </pc:sldMkLst>
        <pc:spChg chg="add del">
          <ac:chgData name="Jared Carboy" userId="S::jwc19d@fsu.edu::e73f724c-fac7-45ae-8fd4-50a5bbbfbc28" providerId="AD" clId="Web-{F31C1F0E-EBBD-4EF0-952A-8015437A3150}" dt="2022-10-06T20:22:44.643" v="37"/>
          <ac:spMkLst>
            <pc:docMk/>
            <pc:sldMk cId="3074932440" sldId="287"/>
            <ac:spMk id="5" creationId="{9081FFDF-82D3-5297-C694-F5348862E72E}"/>
          </ac:spMkLst>
        </pc:spChg>
      </pc:sldChg>
      <pc:sldChg chg="new del">
        <pc:chgData name="Jared Carboy" userId="S::jwc19d@fsu.edu::e73f724c-fac7-45ae-8fd4-50a5bbbfbc28" providerId="AD" clId="Web-{F31C1F0E-EBBD-4EF0-952A-8015437A3150}" dt="2022-10-06T20:22:54.080" v="41"/>
        <pc:sldMkLst>
          <pc:docMk/>
          <pc:sldMk cId="206163008" sldId="288"/>
        </pc:sldMkLst>
      </pc:sldChg>
      <pc:sldChg chg="add replId">
        <pc:chgData name="Jared Carboy" userId="S::jwc19d@fsu.edu::e73f724c-fac7-45ae-8fd4-50a5bbbfbc28" providerId="AD" clId="Web-{F31C1F0E-EBBD-4EF0-952A-8015437A3150}" dt="2022-10-06T20:22:48.565" v="38"/>
        <pc:sldMkLst>
          <pc:docMk/>
          <pc:sldMk cId="2032602360" sldId="289"/>
        </pc:sldMkLst>
      </pc:sldChg>
      <pc:sldChg chg="add replId">
        <pc:chgData name="Jared Carboy" userId="S::jwc19d@fsu.edu::e73f724c-fac7-45ae-8fd4-50a5bbbfbc28" providerId="AD" clId="Web-{F31C1F0E-EBBD-4EF0-952A-8015437A3150}" dt="2022-10-06T20:22:51.627" v="39"/>
        <pc:sldMkLst>
          <pc:docMk/>
          <pc:sldMk cId="2757396917" sldId="290"/>
        </pc:sldMkLst>
      </pc:sldChg>
    </pc:docChg>
  </pc:docChgLst>
  <pc:docChgLst>
    <pc:chgData name="Carlos Sanchez-Sarmiento" userId="S::cas19w@fsu.edu::2326a0ff-7c8d-4f5b-b5b2-e1c852c29958" providerId="AD" clId="Web-{0920C2A3-33FA-49D8-BC62-FAE8064DAFEA}"/>
    <pc:docChg chg="addSld delSld modSld modSection">
      <pc:chgData name="Carlos Sanchez-Sarmiento" userId="S::cas19w@fsu.edu::2326a0ff-7c8d-4f5b-b5b2-e1c852c29958" providerId="AD" clId="Web-{0920C2A3-33FA-49D8-BC62-FAE8064DAFEA}" dt="2022-10-06T20:35:23.288" v="11" actId="20577"/>
      <pc:docMkLst>
        <pc:docMk/>
      </pc:docMkLst>
      <pc:sldChg chg="modSp">
        <pc:chgData name="Carlos Sanchez-Sarmiento" userId="S::cas19w@fsu.edu::2326a0ff-7c8d-4f5b-b5b2-e1c852c29958" providerId="AD" clId="Web-{0920C2A3-33FA-49D8-BC62-FAE8064DAFEA}" dt="2022-10-06T20:35:23.288" v="11" actId="20577"/>
        <pc:sldMkLst>
          <pc:docMk/>
          <pc:sldMk cId="1833375379" sldId="285"/>
        </pc:sldMkLst>
        <pc:spChg chg="mod">
          <ac:chgData name="Carlos Sanchez-Sarmiento" userId="S::cas19w@fsu.edu::2326a0ff-7c8d-4f5b-b5b2-e1c852c29958" providerId="AD" clId="Web-{0920C2A3-33FA-49D8-BC62-FAE8064DAFEA}" dt="2022-10-06T20:35:23.288" v="11" actId="20577"/>
          <ac:spMkLst>
            <pc:docMk/>
            <pc:sldMk cId="1833375379" sldId="285"/>
            <ac:spMk id="74" creationId="{00000000-0000-0000-0000-000000000000}"/>
          </ac:spMkLst>
        </pc:spChg>
      </pc:sldChg>
      <pc:sldChg chg="add replId">
        <pc:chgData name="Carlos Sanchez-Sarmiento" userId="S::cas19w@fsu.edu::2326a0ff-7c8d-4f5b-b5b2-e1c852c29958" providerId="AD" clId="Web-{0920C2A3-33FA-49D8-BC62-FAE8064DAFEA}" dt="2022-10-06T20:34:49.787" v="2"/>
        <pc:sldMkLst>
          <pc:docMk/>
          <pc:sldMk cId="3255501538" sldId="287"/>
        </pc:sldMkLst>
      </pc:sldChg>
      <pc:sldChg chg="del">
        <pc:chgData name="Carlos Sanchez-Sarmiento" userId="S::cas19w@fsu.edu::2326a0ff-7c8d-4f5b-b5b2-e1c852c29958" providerId="AD" clId="Web-{0920C2A3-33FA-49D8-BC62-FAE8064DAFEA}" dt="2022-10-06T20:34:42.583" v="1"/>
        <pc:sldMkLst>
          <pc:docMk/>
          <pc:sldMk cId="2032602360" sldId="289"/>
        </pc:sldMkLst>
      </pc:sldChg>
      <pc:sldChg chg="del">
        <pc:chgData name="Carlos Sanchez-Sarmiento" userId="S::cas19w@fsu.edu::2326a0ff-7c8d-4f5b-b5b2-e1c852c29958" providerId="AD" clId="Web-{0920C2A3-33FA-49D8-BC62-FAE8064DAFEA}" dt="2022-10-06T20:34:40.286" v="0"/>
        <pc:sldMkLst>
          <pc:docMk/>
          <pc:sldMk cId="2757396917" sldId="290"/>
        </pc:sldMkLst>
      </pc:sldChg>
    </pc:docChg>
  </pc:docChgLst>
  <pc:docChgLst>
    <pc:chgData name="Jared Carboy" userId="6125d4e8-06bb-44b1-a4ea-03dbade77421" providerId="ADAL" clId="{F6EC7AFA-7F7E-874E-9D7C-126EB5B82354}"/>
    <pc:docChg chg="undo custSel addSld delSld modSld sldOrd modSection">
      <pc:chgData name="Jared Carboy" userId="6125d4e8-06bb-44b1-a4ea-03dbade77421" providerId="ADAL" clId="{F6EC7AFA-7F7E-874E-9D7C-126EB5B82354}" dt="2022-10-11T11:48:19.337" v="615"/>
      <pc:docMkLst>
        <pc:docMk/>
      </pc:docMkLst>
      <pc:sldChg chg="ord">
        <pc:chgData name="Jared Carboy" userId="6125d4e8-06bb-44b1-a4ea-03dbade77421" providerId="ADAL" clId="{F6EC7AFA-7F7E-874E-9D7C-126EB5B82354}" dt="2022-10-11T11:42:23.827" v="563" actId="20578"/>
        <pc:sldMkLst>
          <pc:docMk/>
          <pc:sldMk cId="1165564811" sldId="308"/>
        </pc:sldMkLst>
      </pc:sldChg>
      <pc:sldChg chg="ord">
        <pc:chgData name="Jared Carboy" userId="6125d4e8-06bb-44b1-a4ea-03dbade77421" providerId="ADAL" clId="{F6EC7AFA-7F7E-874E-9D7C-126EB5B82354}" dt="2022-10-11T11:21:11.586" v="289" actId="20578"/>
        <pc:sldMkLst>
          <pc:docMk/>
          <pc:sldMk cId="1739364793" sldId="312"/>
        </pc:sldMkLst>
      </pc:sldChg>
      <pc:sldChg chg="del">
        <pc:chgData name="Jared Carboy" userId="6125d4e8-06bb-44b1-a4ea-03dbade77421" providerId="ADAL" clId="{F6EC7AFA-7F7E-874E-9D7C-126EB5B82354}" dt="2022-10-11T11:47:57.020" v="612" actId="2696"/>
        <pc:sldMkLst>
          <pc:docMk/>
          <pc:sldMk cId="902081019" sldId="321"/>
        </pc:sldMkLst>
      </pc:sldChg>
      <pc:sldChg chg="del">
        <pc:chgData name="Jared Carboy" userId="6125d4e8-06bb-44b1-a4ea-03dbade77421" providerId="ADAL" clId="{F6EC7AFA-7F7E-874E-9D7C-126EB5B82354}" dt="2022-10-11T11:47:58.768" v="614" actId="2696"/>
        <pc:sldMkLst>
          <pc:docMk/>
          <pc:sldMk cId="2068034361" sldId="323"/>
        </pc:sldMkLst>
      </pc:sldChg>
      <pc:sldChg chg="modTransition">
        <pc:chgData name="Jared Carboy" userId="6125d4e8-06bb-44b1-a4ea-03dbade77421" providerId="ADAL" clId="{F6EC7AFA-7F7E-874E-9D7C-126EB5B82354}" dt="2022-10-11T11:48:19.337" v="615"/>
        <pc:sldMkLst>
          <pc:docMk/>
          <pc:sldMk cId="1024624643" sldId="324"/>
        </pc:sldMkLst>
      </pc:sldChg>
      <pc:sldChg chg="modSp del mod">
        <pc:chgData name="Jared Carboy" userId="6125d4e8-06bb-44b1-a4ea-03dbade77421" providerId="ADAL" clId="{F6EC7AFA-7F7E-874E-9D7C-126EB5B82354}" dt="2022-10-11T11:45:40.777" v="570" actId="2696"/>
        <pc:sldMkLst>
          <pc:docMk/>
          <pc:sldMk cId="2988365393" sldId="325"/>
        </pc:sldMkLst>
        <pc:picChg chg="mod">
          <ac:chgData name="Jared Carboy" userId="6125d4e8-06bb-44b1-a4ea-03dbade77421" providerId="ADAL" clId="{F6EC7AFA-7F7E-874E-9D7C-126EB5B82354}" dt="2022-10-11T11:02:34.975" v="139" actId="1076"/>
          <ac:picMkLst>
            <pc:docMk/>
            <pc:sldMk cId="2988365393" sldId="325"/>
            <ac:picMk id="3" creationId="{00000000-0000-0000-0000-000000000000}"/>
          </ac:picMkLst>
        </pc:picChg>
      </pc:sldChg>
      <pc:sldChg chg="addSp delSp modSp del mod">
        <pc:chgData name="Jared Carboy" userId="6125d4e8-06bb-44b1-a4ea-03dbade77421" providerId="ADAL" clId="{F6EC7AFA-7F7E-874E-9D7C-126EB5B82354}" dt="2022-10-11T11:45:41.156" v="571" actId="2696"/>
        <pc:sldMkLst>
          <pc:docMk/>
          <pc:sldMk cId="1086118202" sldId="326"/>
        </pc:sldMkLst>
        <pc:picChg chg="del">
          <ac:chgData name="Jared Carboy" userId="6125d4e8-06bb-44b1-a4ea-03dbade77421" providerId="ADAL" clId="{F6EC7AFA-7F7E-874E-9D7C-126EB5B82354}" dt="2022-10-11T11:06:03.920" v="169" actId="478"/>
          <ac:picMkLst>
            <pc:docMk/>
            <pc:sldMk cId="1086118202" sldId="326"/>
            <ac:picMk id="2" creationId="{00000000-0000-0000-0000-000000000000}"/>
          </ac:picMkLst>
        </pc:picChg>
        <pc:picChg chg="add mod">
          <ac:chgData name="Jared Carboy" userId="6125d4e8-06bb-44b1-a4ea-03dbade77421" providerId="ADAL" clId="{F6EC7AFA-7F7E-874E-9D7C-126EB5B82354}" dt="2022-10-11T11:06:09.255" v="173" actId="1076"/>
          <ac:picMkLst>
            <pc:docMk/>
            <pc:sldMk cId="1086118202" sldId="326"/>
            <ac:picMk id="3" creationId="{933B78AE-BBB5-2383-97C7-C5626823DF73}"/>
          </ac:picMkLst>
        </pc:picChg>
      </pc:sldChg>
      <pc:sldChg chg="ord">
        <pc:chgData name="Jared Carboy" userId="6125d4e8-06bb-44b1-a4ea-03dbade77421" providerId="ADAL" clId="{F6EC7AFA-7F7E-874E-9D7C-126EB5B82354}" dt="2022-10-11T10:53:10.886" v="26" actId="20578"/>
        <pc:sldMkLst>
          <pc:docMk/>
          <pc:sldMk cId="3286569532" sldId="327"/>
        </pc:sldMkLst>
      </pc:sldChg>
      <pc:sldChg chg="del">
        <pc:chgData name="Jared Carboy" userId="6125d4e8-06bb-44b1-a4ea-03dbade77421" providerId="ADAL" clId="{F6EC7AFA-7F7E-874E-9D7C-126EB5B82354}" dt="2022-10-11T11:45:40.076" v="569" actId="2696"/>
        <pc:sldMkLst>
          <pc:docMk/>
          <pc:sldMk cId="3444557752" sldId="328"/>
        </pc:sldMkLst>
      </pc:sldChg>
      <pc:sldChg chg="del">
        <pc:chgData name="Jared Carboy" userId="6125d4e8-06bb-44b1-a4ea-03dbade77421" providerId="ADAL" clId="{F6EC7AFA-7F7E-874E-9D7C-126EB5B82354}" dt="2022-10-11T11:45:38.249" v="568" actId="2696"/>
        <pc:sldMkLst>
          <pc:docMk/>
          <pc:sldMk cId="2103136576" sldId="329"/>
        </pc:sldMkLst>
      </pc:sldChg>
      <pc:sldChg chg="del">
        <pc:chgData name="Jared Carboy" userId="6125d4e8-06bb-44b1-a4ea-03dbade77421" providerId="ADAL" clId="{F6EC7AFA-7F7E-874E-9D7C-126EB5B82354}" dt="2022-10-11T11:45:37.643" v="567" actId="2696"/>
        <pc:sldMkLst>
          <pc:docMk/>
          <pc:sldMk cId="3765641116" sldId="330"/>
        </pc:sldMkLst>
      </pc:sldChg>
      <pc:sldChg chg="del">
        <pc:chgData name="Jared Carboy" userId="6125d4e8-06bb-44b1-a4ea-03dbade77421" providerId="ADAL" clId="{F6EC7AFA-7F7E-874E-9D7C-126EB5B82354}" dt="2022-10-11T11:45:37.157" v="566" actId="2696"/>
        <pc:sldMkLst>
          <pc:docMk/>
          <pc:sldMk cId="468748687" sldId="331"/>
        </pc:sldMkLst>
      </pc:sldChg>
      <pc:sldChg chg="del">
        <pc:chgData name="Jared Carboy" userId="6125d4e8-06bb-44b1-a4ea-03dbade77421" providerId="ADAL" clId="{F6EC7AFA-7F7E-874E-9D7C-126EB5B82354}" dt="2022-10-11T11:45:36.725" v="565" actId="2696"/>
        <pc:sldMkLst>
          <pc:docMk/>
          <pc:sldMk cId="2747693164" sldId="332"/>
        </pc:sldMkLst>
      </pc:sldChg>
      <pc:sldChg chg="del">
        <pc:chgData name="Jared Carboy" userId="6125d4e8-06bb-44b1-a4ea-03dbade77421" providerId="ADAL" clId="{F6EC7AFA-7F7E-874E-9D7C-126EB5B82354}" dt="2022-10-11T11:45:35.924" v="564" actId="2696"/>
        <pc:sldMkLst>
          <pc:docMk/>
          <pc:sldMk cId="3753270958" sldId="333"/>
        </pc:sldMkLst>
      </pc:sldChg>
      <pc:sldChg chg="addSp delSp modSp del mod modTransition">
        <pc:chgData name="Jared Carboy" userId="6125d4e8-06bb-44b1-a4ea-03dbade77421" providerId="ADAL" clId="{F6EC7AFA-7F7E-874E-9D7C-126EB5B82354}" dt="2022-10-11T11:08:18.665" v="209" actId="2696"/>
        <pc:sldMkLst>
          <pc:docMk/>
          <pc:sldMk cId="2709969722" sldId="334"/>
        </pc:sldMkLst>
        <pc:spChg chg="del mod">
          <ac:chgData name="Jared Carboy" userId="6125d4e8-06bb-44b1-a4ea-03dbade77421" providerId="ADAL" clId="{F6EC7AFA-7F7E-874E-9D7C-126EB5B82354}" dt="2022-10-11T10:54:31.513" v="33" actId="478"/>
          <ac:spMkLst>
            <pc:docMk/>
            <pc:sldMk cId="2709969722" sldId="334"/>
            <ac:spMk id="2" creationId="{BB92E38C-AD1D-8F96-DE04-55FE9CD01DC0}"/>
          </ac:spMkLst>
        </pc:spChg>
        <pc:spChg chg="del">
          <ac:chgData name="Jared Carboy" userId="6125d4e8-06bb-44b1-a4ea-03dbade77421" providerId="ADAL" clId="{F6EC7AFA-7F7E-874E-9D7C-126EB5B82354}" dt="2022-10-11T10:49:47.861" v="2" actId="478"/>
          <ac:spMkLst>
            <pc:docMk/>
            <pc:sldMk cId="2709969722" sldId="334"/>
            <ac:spMk id="82" creationId="{23AE3E55-2255-84E4-3ED2-B30A135CFD25}"/>
          </ac:spMkLst>
        </pc:spChg>
        <pc:graphicFrameChg chg="add del mod modGraphic">
          <ac:chgData name="Jared Carboy" userId="6125d4e8-06bb-44b1-a4ea-03dbade77421" providerId="ADAL" clId="{F6EC7AFA-7F7E-874E-9D7C-126EB5B82354}" dt="2022-10-11T11:02:27.768" v="138" actId="478"/>
          <ac:graphicFrameMkLst>
            <pc:docMk/>
            <pc:sldMk cId="2709969722" sldId="334"/>
            <ac:graphicFrameMk id="10" creationId="{CF43D450-99F6-CF53-BC58-28E67E5E7054}"/>
          </ac:graphicFrameMkLst>
        </pc:graphicFrameChg>
        <pc:cxnChg chg="add del mod">
          <ac:chgData name="Jared Carboy" userId="6125d4e8-06bb-44b1-a4ea-03dbade77421" providerId="ADAL" clId="{F6EC7AFA-7F7E-874E-9D7C-126EB5B82354}" dt="2022-10-11T10:54:33.411" v="35" actId="478"/>
          <ac:cxnSpMkLst>
            <pc:docMk/>
            <pc:sldMk cId="2709969722" sldId="334"/>
            <ac:cxnSpMk id="4" creationId="{1F3D7CEF-8CA3-27D9-209E-3D9BAABBA47D}"/>
          </ac:cxnSpMkLst>
        </pc:cxnChg>
        <pc:cxnChg chg="add del mod">
          <ac:chgData name="Jared Carboy" userId="6125d4e8-06bb-44b1-a4ea-03dbade77421" providerId="ADAL" clId="{F6EC7AFA-7F7E-874E-9D7C-126EB5B82354}" dt="2022-10-11T10:51:13.315" v="22" actId="478"/>
          <ac:cxnSpMkLst>
            <pc:docMk/>
            <pc:sldMk cId="2709969722" sldId="334"/>
            <ac:cxnSpMk id="6" creationId="{800643C0-ED1B-F9C1-4298-1534FDA0622F}"/>
          </ac:cxnSpMkLst>
        </pc:cxnChg>
        <pc:cxnChg chg="add del mod">
          <ac:chgData name="Jared Carboy" userId="6125d4e8-06bb-44b1-a4ea-03dbade77421" providerId="ADAL" clId="{F6EC7AFA-7F7E-874E-9D7C-126EB5B82354}" dt="2022-10-11T10:54:32.569" v="34" actId="478"/>
          <ac:cxnSpMkLst>
            <pc:docMk/>
            <pc:sldMk cId="2709969722" sldId="334"/>
            <ac:cxnSpMk id="8" creationId="{C2AF53AE-70C1-8670-E45C-EB0BAA440824}"/>
          </ac:cxnSpMkLst>
        </pc:cxnChg>
      </pc:sldChg>
      <pc:sldChg chg="del">
        <pc:chgData name="Jared Carboy" userId="6125d4e8-06bb-44b1-a4ea-03dbade77421" providerId="ADAL" clId="{F6EC7AFA-7F7E-874E-9D7C-126EB5B82354}" dt="2022-10-11T11:47:58.337" v="613" actId="2696"/>
        <pc:sldMkLst>
          <pc:docMk/>
          <pc:sldMk cId="1882947038" sldId="336"/>
        </pc:sldMkLst>
      </pc:sldChg>
      <pc:sldChg chg="addSp delSp modSp mod">
        <pc:chgData name="Jared Carboy" userId="6125d4e8-06bb-44b1-a4ea-03dbade77421" providerId="ADAL" clId="{F6EC7AFA-7F7E-874E-9D7C-126EB5B82354}" dt="2022-10-11T11:46:25.503" v="609" actId="20577"/>
        <pc:sldMkLst>
          <pc:docMk/>
          <pc:sldMk cId="140464026" sldId="342"/>
        </pc:sldMkLst>
        <pc:spChg chg="add mod">
          <ac:chgData name="Jared Carboy" userId="6125d4e8-06bb-44b1-a4ea-03dbade77421" providerId="ADAL" clId="{F6EC7AFA-7F7E-874E-9D7C-126EB5B82354}" dt="2022-10-11T11:46:25.503" v="609" actId="20577"/>
          <ac:spMkLst>
            <pc:docMk/>
            <pc:sldMk cId="140464026" sldId="342"/>
            <ac:spMk id="3" creationId="{5BFC4EE0-A489-50CE-860A-90ACB54CAA20}"/>
          </ac:spMkLst>
        </pc:spChg>
        <pc:spChg chg="mod">
          <ac:chgData name="Jared Carboy" userId="6125d4e8-06bb-44b1-a4ea-03dbade77421" providerId="ADAL" clId="{F6EC7AFA-7F7E-874E-9D7C-126EB5B82354}" dt="2022-10-11T11:24:18.638" v="315" actId="20577"/>
          <ac:spMkLst>
            <pc:docMk/>
            <pc:sldMk cId="140464026" sldId="342"/>
            <ac:spMk id="65" creationId="{00000000-0000-0000-0000-000000000000}"/>
          </ac:spMkLst>
        </pc:spChg>
        <pc:spChg chg="del mod">
          <ac:chgData name="Jared Carboy" userId="6125d4e8-06bb-44b1-a4ea-03dbade77421" providerId="ADAL" clId="{F6EC7AFA-7F7E-874E-9D7C-126EB5B82354}" dt="2022-10-11T11:22:43.984" v="291" actId="478"/>
          <ac:spMkLst>
            <pc:docMk/>
            <pc:sldMk cId="140464026" sldId="342"/>
            <ac:spMk id="66" creationId="{00000000-0000-0000-0000-000000000000}"/>
          </ac:spMkLst>
        </pc:spChg>
        <pc:grpChg chg="mod">
          <ac:chgData name="Jared Carboy" userId="6125d4e8-06bb-44b1-a4ea-03dbade77421" providerId="ADAL" clId="{F6EC7AFA-7F7E-874E-9D7C-126EB5B82354}" dt="2022-10-11T11:28:50.090" v="513" actId="1076"/>
          <ac:grpSpMkLst>
            <pc:docMk/>
            <pc:sldMk cId="140464026" sldId="342"/>
            <ac:grpSpMk id="93" creationId="{00000000-0000-0000-0000-000000000000}"/>
          </ac:grpSpMkLst>
        </pc:grpChg>
        <pc:grpChg chg="mod">
          <ac:chgData name="Jared Carboy" userId="6125d4e8-06bb-44b1-a4ea-03dbade77421" providerId="ADAL" clId="{F6EC7AFA-7F7E-874E-9D7C-126EB5B82354}" dt="2022-10-11T11:28:43.939" v="512" actId="1076"/>
          <ac:grpSpMkLst>
            <pc:docMk/>
            <pc:sldMk cId="140464026" sldId="342"/>
            <ac:grpSpMk id="107" creationId="{00000000-0000-0000-0000-000000000000}"/>
          </ac:grpSpMkLst>
        </pc:grpChg>
        <pc:grpChg chg="mod">
          <ac:chgData name="Jared Carboy" userId="6125d4e8-06bb-44b1-a4ea-03dbade77421" providerId="ADAL" clId="{F6EC7AFA-7F7E-874E-9D7C-126EB5B82354}" dt="2022-10-11T11:28:39.889" v="511" actId="1076"/>
          <ac:grpSpMkLst>
            <pc:docMk/>
            <pc:sldMk cId="140464026" sldId="342"/>
            <ac:grpSpMk id="121" creationId="{00000000-0000-0000-0000-000000000000}"/>
          </ac:grpSpMkLst>
        </pc:grpChg>
        <pc:grpChg chg="mod">
          <ac:chgData name="Jared Carboy" userId="6125d4e8-06bb-44b1-a4ea-03dbade77421" providerId="ADAL" clId="{F6EC7AFA-7F7E-874E-9D7C-126EB5B82354}" dt="2022-10-11T11:23:09.536" v="296" actId="1076"/>
          <ac:grpSpMkLst>
            <pc:docMk/>
            <pc:sldMk cId="140464026" sldId="342"/>
            <ac:grpSpMk id="135" creationId="{00000000-0000-0000-0000-000000000000}"/>
          </ac:grpSpMkLst>
        </pc:grpChg>
        <pc:picChg chg="add del mod">
          <ac:chgData name="Jared Carboy" userId="6125d4e8-06bb-44b1-a4ea-03dbade77421" providerId="ADAL" clId="{F6EC7AFA-7F7E-874E-9D7C-126EB5B82354}" dt="2022-10-11T11:28:27.323" v="507" actId="478"/>
          <ac:picMkLst>
            <pc:docMk/>
            <pc:sldMk cId="140464026" sldId="342"/>
            <ac:picMk id="2" creationId="{FD84900F-EA3C-4879-BBAF-043EE2F1DC0D}"/>
          </ac:picMkLst>
        </pc:picChg>
        <pc:picChg chg="add mod">
          <ac:chgData name="Jared Carboy" userId="6125d4e8-06bb-44b1-a4ea-03dbade77421" providerId="ADAL" clId="{F6EC7AFA-7F7E-874E-9D7C-126EB5B82354}" dt="2022-10-11T11:28:30.604" v="509" actId="1076"/>
          <ac:picMkLst>
            <pc:docMk/>
            <pc:sldMk cId="140464026" sldId="342"/>
            <ac:picMk id="4" creationId="{7DF0E8AC-FBA1-B180-3CB6-4133512B22CA}"/>
          </ac:picMkLst>
        </pc:picChg>
      </pc:sldChg>
      <pc:sldChg chg="addSp delSp modSp add mod ord">
        <pc:chgData name="Jared Carboy" userId="6125d4e8-06bb-44b1-a4ea-03dbade77421" providerId="ADAL" clId="{F6EC7AFA-7F7E-874E-9D7C-126EB5B82354}" dt="2022-10-11T11:46:59.438" v="611" actId="20578"/>
        <pc:sldMkLst>
          <pc:docMk/>
          <pc:sldMk cId="948899050" sldId="349"/>
        </pc:sldMkLst>
        <pc:spChg chg="mod topLvl">
          <ac:chgData name="Jared Carboy" userId="6125d4e8-06bb-44b1-a4ea-03dbade77421" providerId="ADAL" clId="{F6EC7AFA-7F7E-874E-9D7C-126EB5B82354}" dt="2022-10-11T11:03:21.292" v="149" actId="403"/>
          <ac:spMkLst>
            <pc:docMk/>
            <pc:sldMk cId="948899050" sldId="349"/>
            <ac:spMk id="82" creationId="{23AE3E55-2255-84E4-3ED2-B30A135CFD25}"/>
          </ac:spMkLst>
        </pc:spChg>
        <pc:spChg chg="del">
          <ac:chgData name="Jared Carboy" userId="6125d4e8-06bb-44b1-a4ea-03dbade77421" providerId="ADAL" clId="{F6EC7AFA-7F7E-874E-9D7C-126EB5B82354}" dt="2022-10-11T11:02:58.612" v="141" actId="478"/>
          <ac:spMkLst>
            <pc:docMk/>
            <pc:sldMk cId="948899050" sldId="349"/>
            <ac:spMk id="83" creationId="{41C5CEC0-DF15-D5B1-7DA0-A9B83900F4BC}"/>
          </ac:spMkLst>
        </pc:spChg>
        <pc:spChg chg="del topLvl">
          <ac:chgData name="Jared Carboy" userId="6125d4e8-06bb-44b1-a4ea-03dbade77421" providerId="ADAL" clId="{F6EC7AFA-7F7E-874E-9D7C-126EB5B82354}" dt="2022-10-11T11:03:01.847" v="142" actId="478"/>
          <ac:spMkLst>
            <pc:docMk/>
            <pc:sldMk cId="948899050" sldId="349"/>
            <ac:spMk id="84" creationId="{AD417546-5F44-86F1-B049-E78A91F14659}"/>
          </ac:spMkLst>
        </pc:spChg>
        <pc:grpChg chg="del">
          <ac:chgData name="Jared Carboy" userId="6125d4e8-06bb-44b1-a4ea-03dbade77421" providerId="ADAL" clId="{F6EC7AFA-7F7E-874E-9D7C-126EB5B82354}" dt="2022-10-11T11:03:01.847" v="142" actId="478"/>
          <ac:grpSpMkLst>
            <pc:docMk/>
            <pc:sldMk cId="948899050" sldId="349"/>
            <ac:grpSpMk id="81" creationId="{1C239CC9-DD7D-D462-0D7C-4A22493C10B3}"/>
          </ac:grpSpMkLst>
        </pc:grpChg>
        <pc:picChg chg="add mod modCrop">
          <ac:chgData name="Jared Carboy" userId="6125d4e8-06bb-44b1-a4ea-03dbade77421" providerId="ADAL" clId="{F6EC7AFA-7F7E-874E-9D7C-126EB5B82354}" dt="2022-10-11T11:17:01.929" v="283" actId="1076"/>
          <ac:picMkLst>
            <pc:docMk/>
            <pc:sldMk cId="948899050" sldId="349"/>
            <ac:picMk id="2" creationId="{C6EE27E6-57D3-0125-AEF8-EC9E164E551E}"/>
          </ac:picMkLst>
        </pc:picChg>
      </pc:sldChg>
      <pc:sldChg chg="addSp delSp modSp add mod">
        <pc:chgData name="Jared Carboy" userId="6125d4e8-06bb-44b1-a4ea-03dbade77421" providerId="ADAL" clId="{F6EC7AFA-7F7E-874E-9D7C-126EB5B82354}" dt="2022-10-11T11:16:32.928" v="279" actId="1076"/>
        <pc:sldMkLst>
          <pc:docMk/>
          <pc:sldMk cId="3384071746" sldId="350"/>
        </pc:sldMkLst>
        <pc:spChg chg="mod">
          <ac:chgData name="Jared Carboy" userId="6125d4e8-06bb-44b1-a4ea-03dbade77421" providerId="ADAL" clId="{F6EC7AFA-7F7E-874E-9D7C-126EB5B82354}" dt="2022-10-11T11:04:16.867" v="168" actId="207"/>
          <ac:spMkLst>
            <pc:docMk/>
            <pc:sldMk cId="3384071746" sldId="350"/>
            <ac:spMk id="82" creationId="{23AE3E55-2255-84E4-3ED2-B30A135CFD25}"/>
          </ac:spMkLst>
        </pc:spChg>
        <pc:picChg chg="del">
          <ac:chgData name="Jared Carboy" userId="6125d4e8-06bb-44b1-a4ea-03dbade77421" providerId="ADAL" clId="{F6EC7AFA-7F7E-874E-9D7C-126EB5B82354}" dt="2022-10-11T11:03:47.885" v="153" actId="478"/>
          <ac:picMkLst>
            <pc:docMk/>
            <pc:sldMk cId="3384071746" sldId="350"/>
            <ac:picMk id="2" creationId="{C6EE27E6-57D3-0125-AEF8-EC9E164E551E}"/>
          </ac:picMkLst>
        </pc:picChg>
        <pc:picChg chg="add del mod">
          <ac:chgData name="Jared Carboy" userId="6125d4e8-06bb-44b1-a4ea-03dbade77421" providerId="ADAL" clId="{F6EC7AFA-7F7E-874E-9D7C-126EB5B82354}" dt="2022-10-11T11:16:24.682" v="277" actId="478"/>
          <ac:picMkLst>
            <pc:docMk/>
            <pc:sldMk cId="3384071746" sldId="350"/>
            <ac:picMk id="3" creationId="{84292041-9698-269E-88F5-752B32844541}"/>
          </ac:picMkLst>
        </pc:picChg>
        <pc:picChg chg="add mod">
          <ac:chgData name="Jared Carboy" userId="6125d4e8-06bb-44b1-a4ea-03dbade77421" providerId="ADAL" clId="{F6EC7AFA-7F7E-874E-9D7C-126EB5B82354}" dt="2022-10-11T11:16:32.928" v="279" actId="1076"/>
          <ac:picMkLst>
            <pc:docMk/>
            <pc:sldMk cId="3384071746" sldId="350"/>
            <ac:picMk id="4" creationId="{6D6C4E3A-3D58-690D-0AB7-441592A8E07B}"/>
          </ac:picMkLst>
        </pc:picChg>
      </pc:sldChg>
      <pc:sldChg chg="addSp delSp modSp add mod">
        <pc:chgData name="Jared Carboy" userId="6125d4e8-06bb-44b1-a4ea-03dbade77421" providerId="ADAL" clId="{F6EC7AFA-7F7E-874E-9D7C-126EB5B82354}" dt="2022-10-11T11:17:22.579" v="287" actId="1076"/>
        <pc:sldMkLst>
          <pc:docMk/>
          <pc:sldMk cId="425557585" sldId="351"/>
        </pc:sldMkLst>
        <pc:spChg chg="mod">
          <ac:chgData name="Jared Carboy" userId="6125d4e8-06bb-44b1-a4ea-03dbade77421" providerId="ADAL" clId="{F6EC7AFA-7F7E-874E-9D7C-126EB5B82354}" dt="2022-10-11T11:07:02.370" v="200" actId="207"/>
          <ac:spMkLst>
            <pc:docMk/>
            <pc:sldMk cId="425557585" sldId="351"/>
            <ac:spMk id="82" creationId="{23AE3E55-2255-84E4-3ED2-B30A135CFD25}"/>
          </ac:spMkLst>
        </pc:spChg>
        <pc:picChg chg="add mod modCrop">
          <ac:chgData name="Jared Carboy" userId="6125d4e8-06bb-44b1-a4ea-03dbade77421" providerId="ADAL" clId="{F6EC7AFA-7F7E-874E-9D7C-126EB5B82354}" dt="2022-10-11T11:17:22.579" v="287" actId="1076"/>
          <ac:picMkLst>
            <pc:docMk/>
            <pc:sldMk cId="425557585" sldId="351"/>
            <ac:picMk id="2" creationId="{38769879-72D1-598A-5032-E58084C802A2}"/>
          </ac:picMkLst>
        </pc:picChg>
        <pc:picChg chg="del">
          <ac:chgData name="Jared Carboy" userId="6125d4e8-06bb-44b1-a4ea-03dbade77421" providerId="ADAL" clId="{F6EC7AFA-7F7E-874E-9D7C-126EB5B82354}" dt="2022-10-11T11:06:49.874" v="182" actId="478"/>
          <ac:picMkLst>
            <pc:docMk/>
            <pc:sldMk cId="425557585" sldId="351"/>
            <ac:picMk id="3" creationId="{84292041-9698-269E-88F5-752B32844541}"/>
          </ac:picMkLst>
        </pc:picChg>
      </pc:sldChg>
      <pc:sldChg chg="addSp delSp modSp add del mod">
        <pc:chgData name="Jared Carboy" userId="6125d4e8-06bb-44b1-a4ea-03dbade77421" providerId="ADAL" clId="{F6EC7AFA-7F7E-874E-9D7C-126EB5B82354}" dt="2022-10-11T11:33:45.723" v="560" actId="2696"/>
        <pc:sldMkLst>
          <pc:docMk/>
          <pc:sldMk cId="2701680232" sldId="352"/>
        </pc:sldMkLst>
        <pc:spChg chg="add del mod">
          <ac:chgData name="Jared Carboy" userId="6125d4e8-06bb-44b1-a4ea-03dbade77421" providerId="ADAL" clId="{F6EC7AFA-7F7E-874E-9D7C-126EB5B82354}" dt="2022-10-11T11:13:55.236" v="252" actId="478"/>
          <ac:spMkLst>
            <pc:docMk/>
            <pc:sldMk cId="2701680232" sldId="352"/>
            <ac:spMk id="2" creationId="{3AFCEAA4-4978-608B-3D7F-349979E4FB73}"/>
          </ac:spMkLst>
        </pc:spChg>
        <pc:spChg chg="add del mod">
          <ac:chgData name="Jared Carboy" userId="6125d4e8-06bb-44b1-a4ea-03dbade77421" providerId="ADAL" clId="{F6EC7AFA-7F7E-874E-9D7C-126EB5B82354}" dt="2022-10-11T11:33:05.009" v="554" actId="478"/>
          <ac:spMkLst>
            <pc:docMk/>
            <pc:sldMk cId="2701680232" sldId="352"/>
            <ac:spMk id="3" creationId="{3FF73B31-3E9B-22F1-619D-ED8309670476}"/>
          </ac:spMkLst>
        </pc:spChg>
        <pc:spChg chg="del">
          <ac:chgData name="Jared Carboy" userId="6125d4e8-06bb-44b1-a4ea-03dbade77421" providerId="ADAL" clId="{F6EC7AFA-7F7E-874E-9D7C-126EB5B82354}" dt="2022-10-11T11:10:12.674" v="218" actId="478"/>
          <ac:spMkLst>
            <pc:docMk/>
            <pc:sldMk cId="2701680232" sldId="352"/>
            <ac:spMk id="6" creationId="{00000000-0000-0000-0000-000000000000}"/>
          </ac:spMkLst>
        </pc:spChg>
        <pc:spChg chg="add del mod">
          <ac:chgData name="Jared Carboy" userId="6125d4e8-06bb-44b1-a4ea-03dbade77421" providerId="ADAL" clId="{F6EC7AFA-7F7E-874E-9D7C-126EB5B82354}" dt="2022-10-11T11:33:06.194" v="555" actId="478"/>
          <ac:spMkLst>
            <pc:docMk/>
            <pc:sldMk cId="2701680232" sldId="352"/>
            <ac:spMk id="7" creationId="{ED3132B0-4DA9-1400-FD3A-CE75B3516B8A}"/>
          </ac:spMkLst>
        </pc:spChg>
        <pc:spChg chg="mod">
          <ac:chgData name="Jared Carboy" userId="6125d4e8-06bb-44b1-a4ea-03dbade77421" providerId="ADAL" clId="{F6EC7AFA-7F7E-874E-9D7C-126EB5B82354}" dt="2022-10-11T11:10:35.723" v="222" actId="1076"/>
          <ac:spMkLst>
            <pc:docMk/>
            <pc:sldMk cId="2701680232" sldId="352"/>
            <ac:spMk id="9" creationId="{00000000-0000-0000-0000-000000000000}"/>
          </ac:spMkLst>
        </pc:spChg>
        <pc:spChg chg="del">
          <ac:chgData name="Jared Carboy" userId="6125d4e8-06bb-44b1-a4ea-03dbade77421" providerId="ADAL" clId="{F6EC7AFA-7F7E-874E-9D7C-126EB5B82354}" dt="2022-10-11T11:10:04.873" v="213" actId="478"/>
          <ac:spMkLst>
            <pc:docMk/>
            <pc:sldMk cId="2701680232" sldId="352"/>
            <ac:spMk id="10" creationId="{00000000-0000-0000-0000-000000000000}"/>
          </ac:spMkLst>
        </pc:spChg>
        <pc:spChg chg="mod">
          <ac:chgData name="Jared Carboy" userId="6125d4e8-06bb-44b1-a4ea-03dbade77421" providerId="ADAL" clId="{F6EC7AFA-7F7E-874E-9D7C-126EB5B82354}" dt="2022-10-11T11:10:11.273" v="217" actId="20577"/>
          <ac:spMkLst>
            <pc:docMk/>
            <pc:sldMk cId="2701680232" sldId="352"/>
            <ac:spMk id="59" creationId="{00000000-0000-0000-0000-000000000000}"/>
          </ac:spMkLst>
        </pc:spChg>
        <pc:spChg chg="del">
          <ac:chgData name="Jared Carboy" userId="6125d4e8-06bb-44b1-a4ea-03dbade77421" providerId="ADAL" clId="{F6EC7AFA-7F7E-874E-9D7C-126EB5B82354}" dt="2022-10-11T11:10:08.173" v="215" actId="478"/>
          <ac:spMkLst>
            <pc:docMk/>
            <pc:sldMk cId="2701680232" sldId="352"/>
            <ac:spMk id="60" creationId="{00000000-0000-0000-0000-000000000000}"/>
          </ac:spMkLst>
        </pc:spChg>
        <pc:spChg chg="mod">
          <ac:chgData name="Jared Carboy" userId="6125d4e8-06bb-44b1-a4ea-03dbade77421" providerId="ADAL" clId="{F6EC7AFA-7F7E-874E-9D7C-126EB5B82354}" dt="2022-10-11T11:10:31.131" v="221" actId="1076"/>
          <ac:spMkLst>
            <pc:docMk/>
            <pc:sldMk cId="2701680232" sldId="352"/>
            <ac:spMk id="61" creationId="{00000000-0000-0000-0000-000000000000}"/>
          </ac:spMkLst>
        </pc:spChg>
        <pc:spChg chg="del">
          <ac:chgData name="Jared Carboy" userId="6125d4e8-06bb-44b1-a4ea-03dbade77421" providerId="ADAL" clId="{F6EC7AFA-7F7E-874E-9D7C-126EB5B82354}" dt="2022-10-11T11:10:09.823" v="216" actId="478"/>
          <ac:spMkLst>
            <pc:docMk/>
            <pc:sldMk cId="2701680232" sldId="352"/>
            <ac:spMk id="62" creationId="{00000000-0000-0000-0000-000000000000}"/>
          </ac:spMkLst>
        </pc:spChg>
        <pc:picChg chg="add del mod">
          <ac:chgData name="Jared Carboy" userId="6125d4e8-06bb-44b1-a4ea-03dbade77421" providerId="ADAL" clId="{F6EC7AFA-7F7E-874E-9D7C-126EB5B82354}" dt="2022-10-11T11:33:44.104" v="559" actId="478"/>
          <ac:picMkLst>
            <pc:docMk/>
            <pc:sldMk cId="2701680232" sldId="352"/>
            <ac:picMk id="11" creationId="{852556A6-9409-0676-F74C-8A8DEAB3EEC6}"/>
          </ac:picMkLst>
        </pc:picChg>
        <pc:picChg chg="del">
          <ac:chgData name="Jared Carboy" userId="6125d4e8-06bb-44b1-a4ea-03dbade77421" providerId="ADAL" clId="{F6EC7AFA-7F7E-874E-9D7C-126EB5B82354}" dt="2022-10-11T11:10:06.173" v="214" actId="478"/>
          <ac:picMkLst>
            <pc:docMk/>
            <pc:sldMk cId="2701680232" sldId="352"/>
            <ac:picMk id="1028" creationId="{00000000-0000-0000-0000-000000000000}"/>
          </ac:picMkLst>
        </pc:picChg>
      </pc:sldChg>
      <pc:sldChg chg="new del">
        <pc:chgData name="Jared Carboy" userId="6125d4e8-06bb-44b1-a4ea-03dbade77421" providerId="ADAL" clId="{F6EC7AFA-7F7E-874E-9D7C-126EB5B82354}" dt="2022-10-11T11:09:58.184" v="211" actId="2696"/>
        <pc:sldMkLst>
          <pc:docMk/>
          <pc:sldMk cId="3097661259" sldId="352"/>
        </pc:sldMkLst>
      </pc:sldChg>
      <pc:sldChg chg="delSp modSp add del mod modTransition">
        <pc:chgData name="Jared Carboy" userId="6125d4e8-06bb-44b1-a4ea-03dbade77421" providerId="ADAL" clId="{F6EC7AFA-7F7E-874E-9D7C-126EB5B82354}" dt="2022-10-11T11:14:50.171" v="274" actId="2696"/>
        <pc:sldMkLst>
          <pc:docMk/>
          <pc:sldMk cId="1212790718" sldId="353"/>
        </pc:sldMkLst>
        <pc:spChg chg="mod">
          <ac:chgData name="Jared Carboy" userId="6125d4e8-06bb-44b1-a4ea-03dbade77421" providerId="ADAL" clId="{F6EC7AFA-7F7E-874E-9D7C-126EB5B82354}" dt="2022-10-11T11:14:36.904" v="272" actId="20577"/>
          <ac:spMkLst>
            <pc:docMk/>
            <pc:sldMk cId="1212790718" sldId="353"/>
            <ac:spMk id="82" creationId="{23AE3E55-2255-84E4-3ED2-B30A135CFD25}"/>
          </ac:spMkLst>
        </pc:spChg>
        <pc:picChg chg="del">
          <ac:chgData name="Jared Carboy" userId="6125d4e8-06bb-44b1-a4ea-03dbade77421" providerId="ADAL" clId="{F6EC7AFA-7F7E-874E-9D7C-126EB5B82354}" dt="2022-10-11T11:14:32.128" v="254" actId="478"/>
          <ac:picMkLst>
            <pc:docMk/>
            <pc:sldMk cId="1212790718" sldId="353"/>
            <ac:picMk id="88" creationId="{AF1E54A0-D79D-CCCB-232F-5F14982E11B9}"/>
          </ac:picMkLst>
        </pc:picChg>
      </pc:sldChg>
    </pc:docChg>
  </pc:docChgLst>
  <pc:docChgLst>
    <pc:chgData name="Carlos Sanchez-Sarmiento" userId="S::cas19w@fsu.edu::2326a0ff-7c8d-4f5b-b5b2-e1c852c29958" providerId="AD" clId="Web-{695111AC-C375-4670-B3DD-9BC052188D2A}"/>
    <pc:docChg chg="modSld">
      <pc:chgData name="Carlos Sanchez-Sarmiento" userId="S::cas19w@fsu.edu::2326a0ff-7c8d-4f5b-b5b2-e1c852c29958" providerId="AD" clId="Web-{695111AC-C375-4670-B3DD-9BC052188D2A}" dt="2022-10-07T06:27:37.484" v="1"/>
      <pc:docMkLst>
        <pc:docMk/>
      </pc:docMkLst>
      <pc:sldChg chg="mod modShow">
        <pc:chgData name="Carlos Sanchez-Sarmiento" userId="S::cas19w@fsu.edu::2326a0ff-7c8d-4f5b-b5b2-e1c852c29958" providerId="AD" clId="Web-{695111AC-C375-4670-B3DD-9BC052188D2A}" dt="2022-10-07T06:27:35.468" v="0"/>
        <pc:sldMkLst>
          <pc:docMk/>
          <pc:sldMk cId="3549147574" sldId="261"/>
        </pc:sldMkLst>
      </pc:sldChg>
      <pc:sldChg chg="mod modShow">
        <pc:chgData name="Carlos Sanchez-Sarmiento" userId="S::cas19w@fsu.edu::2326a0ff-7c8d-4f5b-b5b2-e1c852c29958" providerId="AD" clId="Web-{695111AC-C375-4670-B3DD-9BC052188D2A}" dt="2022-10-07T06:27:37.484" v="1"/>
        <pc:sldMkLst>
          <pc:docMk/>
          <pc:sldMk cId="2497431159" sldId="262"/>
        </pc:sldMkLst>
      </pc:sldChg>
    </pc:docChg>
  </pc:docChgLst>
  <pc:docChgLst>
    <pc:chgData name="Axcell Vargas" userId="S::ajv19@fsu.edu::d3e20673-b461-4605-87a8-187574c0db93" providerId="AD" clId="Web-{A49BC00B-3B34-47B3-A7B8-7A8E11A430B6}"/>
    <pc:docChg chg="addSld modSld sldOrd modSection">
      <pc:chgData name="Axcell Vargas" userId="S::ajv19@fsu.edu::d3e20673-b461-4605-87a8-187574c0db93" providerId="AD" clId="Web-{A49BC00B-3B34-47B3-A7B8-7A8E11A430B6}" dt="2022-10-11T03:47:42.811" v="10"/>
      <pc:docMkLst>
        <pc:docMk/>
      </pc:docMkLst>
      <pc:sldChg chg="modTransition">
        <pc:chgData name="Axcell Vargas" userId="S::ajv19@fsu.edu::d3e20673-b461-4605-87a8-187574c0db93" providerId="AD" clId="Web-{A49BC00B-3B34-47B3-A7B8-7A8E11A430B6}" dt="2022-10-11T03:47:34.589" v="8"/>
        <pc:sldMkLst>
          <pc:docMk/>
          <pc:sldMk cId="2484620154" sldId="322"/>
        </pc:sldMkLst>
      </pc:sldChg>
      <pc:sldChg chg="modTransition">
        <pc:chgData name="Axcell Vargas" userId="S::ajv19@fsu.edu::d3e20673-b461-4605-87a8-187574c0db93" providerId="AD" clId="Web-{A49BC00B-3B34-47B3-A7B8-7A8E11A430B6}" dt="2022-10-11T03:47:38.998" v="9"/>
        <pc:sldMkLst>
          <pc:docMk/>
          <pc:sldMk cId="2068034361" sldId="323"/>
        </pc:sldMkLst>
      </pc:sldChg>
      <pc:sldChg chg="modTransition">
        <pc:chgData name="Axcell Vargas" userId="S::ajv19@fsu.edu::d3e20673-b461-4605-87a8-187574c0db93" providerId="AD" clId="Web-{A49BC00B-3B34-47B3-A7B8-7A8E11A430B6}" dt="2022-10-11T03:47:42.811" v="10"/>
        <pc:sldMkLst>
          <pc:docMk/>
          <pc:sldMk cId="1024624643" sldId="324"/>
        </pc:sldMkLst>
      </pc:sldChg>
      <pc:sldChg chg="ord">
        <pc:chgData name="Axcell Vargas" userId="S::ajv19@fsu.edu::d3e20673-b461-4605-87a8-187574c0db93" providerId="AD" clId="Web-{A49BC00B-3B34-47B3-A7B8-7A8E11A430B6}" dt="2022-10-11T03:46:58.791" v="7"/>
        <pc:sldMkLst>
          <pc:docMk/>
          <pc:sldMk cId="2988365393" sldId="325"/>
        </pc:sldMkLst>
      </pc:sldChg>
      <pc:sldChg chg="add">
        <pc:chgData name="Axcell Vargas" userId="S::ajv19@fsu.edu::d3e20673-b461-4605-87a8-187574c0db93" providerId="AD" clId="Web-{A49BC00B-3B34-47B3-A7B8-7A8E11A430B6}" dt="2022-10-11T03:46:22.447" v="0"/>
        <pc:sldMkLst>
          <pc:docMk/>
          <pc:sldMk cId="3444557752" sldId="328"/>
        </pc:sldMkLst>
      </pc:sldChg>
      <pc:sldChg chg="add">
        <pc:chgData name="Axcell Vargas" userId="S::ajv19@fsu.edu::d3e20673-b461-4605-87a8-187574c0db93" providerId="AD" clId="Web-{A49BC00B-3B34-47B3-A7B8-7A8E11A430B6}" dt="2022-10-11T03:46:22.759" v="1"/>
        <pc:sldMkLst>
          <pc:docMk/>
          <pc:sldMk cId="2103136576" sldId="329"/>
        </pc:sldMkLst>
      </pc:sldChg>
      <pc:sldChg chg="add">
        <pc:chgData name="Axcell Vargas" userId="S::ajv19@fsu.edu::d3e20673-b461-4605-87a8-187574c0db93" providerId="AD" clId="Web-{A49BC00B-3B34-47B3-A7B8-7A8E11A430B6}" dt="2022-10-11T03:46:23.072" v="2"/>
        <pc:sldMkLst>
          <pc:docMk/>
          <pc:sldMk cId="3765641116" sldId="330"/>
        </pc:sldMkLst>
      </pc:sldChg>
      <pc:sldChg chg="add">
        <pc:chgData name="Axcell Vargas" userId="S::ajv19@fsu.edu::d3e20673-b461-4605-87a8-187574c0db93" providerId="AD" clId="Web-{A49BC00B-3B34-47B3-A7B8-7A8E11A430B6}" dt="2022-10-11T03:46:23.400" v="3"/>
        <pc:sldMkLst>
          <pc:docMk/>
          <pc:sldMk cId="468748687" sldId="331"/>
        </pc:sldMkLst>
      </pc:sldChg>
      <pc:sldChg chg="add">
        <pc:chgData name="Axcell Vargas" userId="S::ajv19@fsu.edu::d3e20673-b461-4605-87a8-187574c0db93" providerId="AD" clId="Web-{A49BC00B-3B34-47B3-A7B8-7A8E11A430B6}" dt="2022-10-11T03:46:23.697" v="4"/>
        <pc:sldMkLst>
          <pc:docMk/>
          <pc:sldMk cId="2747693164" sldId="332"/>
        </pc:sldMkLst>
      </pc:sldChg>
      <pc:sldChg chg="add">
        <pc:chgData name="Axcell Vargas" userId="S::ajv19@fsu.edu::d3e20673-b461-4605-87a8-187574c0db93" providerId="AD" clId="Web-{A49BC00B-3B34-47B3-A7B8-7A8E11A430B6}" dt="2022-10-11T03:46:23.994" v="5"/>
        <pc:sldMkLst>
          <pc:docMk/>
          <pc:sldMk cId="3753270958" sldId="333"/>
        </pc:sldMkLst>
      </pc:sldChg>
      <pc:sldChg chg="add">
        <pc:chgData name="Axcell Vargas" userId="S::ajv19@fsu.edu::d3e20673-b461-4605-87a8-187574c0db93" providerId="AD" clId="Web-{A49BC00B-3B34-47B3-A7B8-7A8E11A430B6}" dt="2022-10-11T03:46:24.291" v="6"/>
        <pc:sldMkLst>
          <pc:docMk/>
          <pc:sldMk cId="2709969722" sldId="334"/>
        </pc:sldMkLst>
      </pc:sldChg>
    </pc:docChg>
  </pc:docChgLst>
  <pc:docChgLst>
    <pc:chgData name="Jared Carboy" userId="S::jwc19d@fsu.edu::e73f724c-fac7-45ae-8fd4-50a5bbbfbc28" providerId="AD" clId="Web-{0739EEFD-62AF-405E-B4B3-9B2B8EA89D21}"/>
    <pc:docChg chg="addSld modSection">
      <pc:chgData name="Jared Carboy" userId="S::jwc19d@fsu.edu::e73f724c-fac7-45ae-8fd4-50a5bbbfbc28" providerId="AD" clId="Web-{0739EEFD-62AF-405E-B4B3-9B2B8EA89D21}" dt="2022-10-10T22:44:09.022" v="2"/>
      <pc:docMkLst>
        <pc:docMk/>
      </pc:docMkLst>
      <pc:sldChg chg="add">
        <pc:chgData name="Jared Carboy" userId="S::jwc19d@fsu.edu::e73f724c-fac7-45ae-8fd4-50a5bbbfbc28" providerId="AD" clId="Web-{0739EEFD-62AF-405E-B4B3-9B2B8EA89D21}" dt="2022-10-10T22:43:32.177" v="0"/>
        <pc:sldMkLst>
          <pc:docMk/>
          <pc:sldMk cId="1024624643" sldId="324"/>
        </pc:sldMkLst>
      </pc:sldChg>
      <pc:sldChg chg="add">
        <pc:chgData name="Jared Carboy" userId="S::jwc19d@fsu.edu::e73f724c-fac7-45ae-8fd4-50a5bbbfbc28" providerId="AD" clId="Web-{0739EEFD-62AF-405E-B4B3-9B2B8EA89D21}" dt="2022-10-10T22:44:03.803" v="1"/>
        <pc:sldMkLst>
          <pc:docMk/>
          <pc:sldMk cId="2988365393" sldId="325"/>
        </pc:sldMkLst>
      </pc:sldChg>
      <pc:sldChg chg="add">
        <pc:chgData name="Jared Carboy" userId="S::jwc19d@fsu.edu::e73f724c-fac7-45ae-8fd4-50a5bbbfbc28" providerId="AD" clId="Web-{0739EEFD-62AF-405E-B4B3-9B2B8EA89D21}" dt="2022-10-10T22:44:09.022" v="2"/>
        <pc:sldMkLst>
          <pc:docMk/>
          <pc:sldMk cId="1086118202" sldId="326"/>
        </pc:sldMkLst>
      </pc:sldChg>
    </pc:docChg>
  </pc:docChgLst>
  <pc:docChgLst>
    <pc:chgData name="Jared Carboy" userId="S::jwc19d@fsu.edu::e73f724c-fac7-45ae-8fd4-50a5bbbfbc28" providerId="AD" clId="Web-{6C1CA66D-E7B8-45A2-9404-1BA79F2BC738}"/>
    <pc:docChg chg="modSld">
      <pc:chgData name="Jared Carboy" userId="S::jwc19d@fsu.edu::e73f724c-fac7-45ae-8fd4-50a5bbbfbc28" providerId="AD" clId="Web-{6C1CA66D-E7B8-45A2-9404-1BA79F2BC738}" dt="2022-10-06T21:11:20.732" v="171" actId="20577"/>
      <pc:docMkLst>
        <pc:docMk/>
      </pc:docMkLst>
      <pc:sldChg chg="addSp modSp">
        <pc:chgData name="Jared Carboy" userId="S::jwc19d@fsu.edu::e73f724c-fac7-45ae-8fd4-50a5bbbfbc28" providerId="AD" clId="Web-{6C1CA66D-E7B8-45A2-9404-1BA79F2BC738}" dt="2022-10-06T21:11:20.732" v="171" actId="20577"/>
        <pc:sldMkLst>
          <pc:docMk/>
          <pc:sldMk cId="3255501538" sldId="287"/>
        </pc:sldMkLst>
        <pc:spChg chg="add mod">
          <ac:chgData name="Jared Carboy" userId="S::jwc19d@fsu.edu::e73f724c-fac7-45ae-8fd4-50a5bbbfbc28" providerId="AD" clId="Web-{6C1CA66D-E7B8-45A2-9404-1BA79F2BC738}" dt="2022-10-06T21:11:20.732" v="171" actId="20577"/>
          <ac:spMkLst>
            <pc:docMk/>
            <pc:sldMk cId="3255501538" sldId="287"/>
            <ac:spMk id="2" creationId="{2176FCD1-0811-B99B-848B-D1AE1ED3CEDF}"/>
          </ac:spMkLst>
        </pc:spChg>
      </pc:sldChg>
    </pc:docChg>
  </pc:docChgLst>
</pc:chgInfo>
</file>

<file path=ppt/comments/modernComment_144_3D12880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B44D253-BACB-CF44-8819-A8CE195EB5D2}" authorId="{B7F72BF6-43C8-4A3D-1FBF-BC0E3D8D7BBB}" created="2022-10-07T20:50:12.771">
    <pc:sldMkLst xmlns:pc="http://schemas.microsoft.com/office/powerpoint/2013/main/command">
      <pc:docMk/>
      <pc:sldMk cId="3063426710" sldId="321"/>
    </pc:sldMkLst>
    <p188:txBody>
      <a:bodyPr/>
      <a:lstStyle/>
      <a:p>
        <a:r>
          <a:rPr lang="en-US"/>
          <a:t>I feel like someone else did this work compared to the previous slides. </a:t>
        </a:r>
      </a:p>
    </p188:txBody>
  </p188:cm>
</p188:cmLst>
</file>

<file path=ppt/comments/modernComment_15B_AFB5FA6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CB4DB9D-6166-4D2A-93FD-80975B45114E}" authorId="{B7F72BF6-43C8-4A3D-1FBF-BC0E3D8D7BBB}" created="2022-10-07T20:57:26.262">
    <pc:sldMkLst xmlns:pc="http://schemas.microsoft.com/office/powerpoint/2013/main/command">
      <pc:docMk/>
      <pc:sldMk cId="985778820" sldId="302"/>
    </pc:sldMkLst>
    <p188:txBody>
      <a:bodyPr/>
      <a:lstStyle/>
      <a:p>
        <a:r>
          <a:rPr lang="en-US"/>
          <a:t>What is your payload. Picking up a ball is harder than picking up a crate. </a:t>
        </a:r>
      </a:p>
    </p188:txBody>
  </p188:cm>
</p188:cmLst>
</file>

<file path=ppt/comments/modernComment_15C_838647A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CB4DB9D-6166-4D2A-93FD-80975B45114E}" authorId="{B7F72BF6-43C8-4A3D-1FBF-BC0E3D8D7BBB}" created="2022-10-07T20:57:26.262">
    <pc:sldMkLst xmlns:pc="http://schemas.microsoft.com/office/powerpoint/2013/main/command">
      <pc:docMk/>
      <pc:sldMk cId="985778820" sldId="302"/>
    </pc:sldMkLst>
    <p188:txBody>
      <a:bodyPr/>
      <a:lstStyle/>
      <a:p>
        <a:r>
          <a:rPr lang="en-US"/>
          <a:t>What is your payload. Picking up a ball is harder than picking up a crate. </a:t>
        </a:r>
      </a:p>
    </p188:txBody>
  </p188:cm>
</p188:cmLst>
</file>

<file path=ppt/comments/modernComment_161_2F27373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B44D253-BACB-CF44-8819-A8CE195EB5D2}" authorId="{B7F72BF6-43C8-4A3D-1FBF-BC0E3D8D7BBB}" created="2022-10-07T20:50:12.771">
    <pc:sldMkLst xmlns:pc="http://schemas.microsoft.com/office/powerpoint/2013/main/command">
      <pc:docMk/>
      <pc:sldMk cId="3063426710" sldId="321"/>
    </pc:sldMkLst>
    <p188:txBody>
      <a:bodyPr/>
      <a:lstStyle/>
      <a:p>
        <a:r>
          <a:rPr lang="en-US"/>
          <a:t>I feel like someone else did this work compared to the previous slides. 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74021F-59AE-46EA-8401-36CD2E67B4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071243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9B48BC-9B0C-42CB-A617-3F3F96AC0F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786755" y="0"/>
            <a:ext cx="206965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1E761-E9AD-4430-85C3-D01DBB56AB16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85E95E-4566-4FFC-8CA6-DBE42CC950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90B42-9504-46B6-9114-7DF13AC25B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/>
              <a:t>smcconomy@eng.famu.fsu.edu</a:t>
            </a:r>
          </a:p>
          <a:p>
            <a:fld id="{E5502715-8AF7-405F-8576-DA4A9D63FBE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2EBB33-D848-4F95-A1EB-228BD4442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69" y="296789"/>
            <a:ext cx="2149661" cy="49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036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606861" y="229395"/>
            <a:ext cx="4020952" cy="4954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6108" y="1074136"/>
            <a:ext cx="5138928" cy="289064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6107" y="4065367"/>
            <a:ext cx="5138923" cy="35961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https://www.eng.famu.fsu.edu/me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63E3A2-B100-44FA-B00C-8D1AD09B1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9394"/>
            <a:ext cx="2149661" cy="4954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073935-00DB-40B0-81D2-CE38601149DD}"/>
              </a:ext>
            </a:extLst>
          </p:cNvPr>
          <p:cNvSpPr txBox="1"/>
          <p:nvPr/>
        </p:nvSpPr>
        <p:spPr>
          <a:xfrm>
            <a:off x="3884613" y="8614524"/>
            <a:ext cx="199605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Shayne McConomy</a:t>
            </a:r>
          </a:p>
          <a:p>
            <a:r>
              <a:rPr lang="en-US" sz="1100"/>
              <a:t>smcconomy@eng.famu.fsu.edu</a:t>
            </a:r>
          </a:p>
          <a:p>
            <a:r>
              <a:rPr lang="en-US" sz="1100"/>
              <a:t>(850) 410-6624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D01A8D-3B6F-4E06-9819-79FD0124D10D}"/>
              </a:ext>
            </a:extLst>
          </p:cNvPr>
          <p:cNvCxnSpPr>
            <a:cxnSpLocks/>
          </p:cNvCxnSpPr>
          <p:nvPr/>
        </p:nvCxnSpPr>
        <p:spPr>
          <a:xfrm flipV="1">
            <a:off x="0" y="965852"/>
            <a:ext cx="6856413" cy="2213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A66369-0746-45EF-9742-FC2E6F9A8672}"/>
              </a:ext>
            </a:extLst>
          </p:cNvPr>
          <p:cNvCxnSpPr>
            <a:cxnSpLocks/>
          </p:cNvCxnSpPr>
          <p:nvPr/>
        </p:nvCxnSpPr>
        <p:spPr>
          <a:xfrm>
            <a:off x="0" y="7773052"/>
            <a:ext cx="6858000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DF93CB-4779-4B45-882C-0062685E3C2B}"/>
              </a:ext>
            </a:extLst>
          </p:cNvPr>
          <p:cNvCxnSpPr>
            <a:cxnSpLocks/>
          </p:cNvCxnSpPr>
          <p:nvPr/>
        </p:nvCxnSpPr>
        <p:spPr>
          <a:xfrm>
            <a:off x="1522349" y="965852"/>
            <a:ext cx="0" cy="680720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27824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Customize your title slide to be appealing to the audience. This is the first thing they see apply some graphic design elements that may summarize your presentation.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8D8C-6117-40E4-8E16-004DA18562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70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95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2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71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1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69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73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65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95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02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85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94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566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361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“it is important to note that FSI</a:t>
            </a:r>
            <a:r>
              <a:rPr lang="en-US" baseline="0"/>
              <a:t> is planning to add a UCF software engineering team to automate the transport system starting in the spring</a:t>
            </a:r>
            <a:r>
              <a:rPr lang="en-US"/>
              <a:t>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866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“it is important to note that FSI</a:t>
            </a:r>
            <a:r>
              <a:rPr lang="en-US" baseline="0"/>
              <a:t> is planning to add a UCF software engineering team to automate the transport system starting in the spring</a:t>
            </a:r>
            <a:r>
              <a:rPr lang="en-US"/>
              <a:t>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296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“it is important to note that FSI</a:t>
            </a:r>
            <a:r>
              <a:rPr lang="en-US" baseline="0"/>
              <a:t> is planning to add a UCF software engineering team to automate the transport system starting in the spring</a:t>
            </a:r>
            <a:r>
              <a:rPr lang="en-US"/>
              <a:t>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393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“it is important to note that FSI</a:t>
            </a:r>
            <a:r>
              <a:rPr lang="en-US" baseline="0"/>
              <a:t> is planning to add a UCF software engineering team to automate the transport system starting in the spring</a:t>
            </a:r>
            <a:r>
              <a:rPr lang="en-US"/>
              <a:t>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484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“it is important to note that FSI</a:t>
            </a:r>
            <a:r>
              <a:rPr lang="en-US" baseline="0"/>
              <a:t> is planning to add a UCF software engineering team to automate the transport system starting in the spring</a:t>
            </a:r>
            <a:r>
              <a:rPr lang="en-US"/>
              <a:t>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100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“it is important to note that FSI</a:t>
            </a:r>
            <a:r>
              <a:rPr lang="en-US" baseline="0"/>
              <a:t> is planning to add a UCF software engineering team to automate the transport system starting in the spring</a:t>
            </a:r>
            <a:r>
              <a:rPr lang="en-US"/>
              <a:t>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27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“it is important to note that FSI</a:t>
            </a:r>
            <a:r>
              <a:rPr lang="en-US" baseline="0"/>
              <a:t> is planning to add a UCF software engineering team to automate the transport system starting in the spring</a:t>
            </a:r>
            <a:r>
              <a:rPr lang="en-US"/>
              <a:t>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563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“it is important to note that FSI</a:t>
            </a:r>
            <a:r>
              <a:rPr lang="en-US" baseline="0"/>
              <a:t> is planning to add a UCF software engineering team to automate the transport system starting in the spring</a:t>
            </a:r>
            <a:r>
              <a:rPr lang="en-US"/>
              <a:t>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36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169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“it is important to note that FSI</a:t>
            </a:r>
            <a:r>
              <a:rPr lang="en-US" baseline="0"/>
              <a:t> is planning to add a UCF software engineering team to automate the transport system starting in the spring</a:t>
            </a:r>
            <a:r>
              <a:rPr lang="en-US"/>
              <a:t>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861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“it is important to note that FSI</a:t>
            </a:r>
            <a:r>
              <a:rPr lang="en-US" baseline="0"/>
              <a:t> is planning to add a UCF software engineering team to automate the transport system starting in the spring</a:t>
            </a:r>
            <a:r>
              <a:rPr lang="en-US"/>
              <a:t>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548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“it is important to note that FSI</a:t>
            </a:r>
            <a:r>
              <a:rPr lang="en-US" baseline="0"/>
              <a:t> is planning to add a UCF software engineering team to automate the transport system starting in the spring</a:t>
            </a:r>
            <a:r>
              <a:rPr lang="en-US"/>
              <a:t>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65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289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350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727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613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52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772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91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16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066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362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586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700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Theses</a:t>
            </a:r>
            <a:r>
              <a:rPr lang="en-US"/>
              <a:t> are the official color palettes of the college of engineering.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496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are the college colors as prioritized within this PowerPoint Template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572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slide has the rule of third layout tool. The rule thirds layout helps with the sizing of elements.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130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slide has the rule of third layout tool. The rule thirds layout helps with the sizing of elements.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398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99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71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83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52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40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4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0F3E-4A09-436A-9BBB-B046EC348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63637"/>
            <a:ext cx="10515599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6AC5B-A832-438B-B781-FE132E5AA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81400"/>
            <a:ext cx="105156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2AF1849-F7DF-4428-8791-CDE01476C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902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6BF63-DF03-4231-9E82-1EABBCBC2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In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76AB-F119-4BF4-B6FE-65609E265EE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Team Introductions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2B2C5-23D7-4BE5-8D9C-116633FEEF5D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F15EF-908A-4A2F-8A2F-C97604D4585F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7B6735-E21D-4383-BF36-FFDFA7CC38C9}"/>
              </a:ext>
            </a:extLst>
          </p:cNvPr>
          <p:cNvSpPr>
            <a:spLocks noGrp="1" noChangeAspect="1"/>
          </p:cNvSpPr>
          <p:nvPr userDrawn="1">
            <p:ph type="pic" sz="quarter" idx="12" hasCustomPrompt="1"/>
          </p:nvPr>
        </p:nvSpPr>
        <p:spPr>
          <a:xfrm>
            <a:off x="1121101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7111BF-3B41-4BC7-882B-A6C58C7A632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21101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1 (alphabetically) and title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AF4C4AFD-DAB0-4A83-B278-D6E0A4C63590}"/>
              </a:ext>
            </a:extLst>
          </p:cNvPr>
          <p:cNvSpPr>
            <a:spLocks noGrp="1" noChangeAspect="1"/>
          </p:cNvSpPr>
          <p:nvPr userDrawn="1">
            <p:ph type="pic" sz="quarter" idx="14" hasCustomPrompt="1"/>
          </p:nvPr>
        </p:nvSpPr>
        <p:spPr>
          <a:xfrm>
            <a:off x="9242099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C7D8C72-CD85-41D3-8FC2-FAE0A9FD36A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9242099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4 (alphabetically) and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88CC144-05AD-4141-B9BC-438D9983CC35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828100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2 (alphabetically) and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BA7CC36-2AE1-4601-A462-AC681EC0526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535099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3 (alphabetically) and title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B8E041AA-5F33-4AAA-B332-1DAA4D27C4B8}"/>
              </a:ext>
            </a:extLst>
          </p:cNvPr>
          <p:cNvSpPr>
            <a:spLocks noGrp="1" noChangeAspect="1"/>
          </p:cNvSpPr>
          <p:nvPr userDrawn="1">
            <p:ph type="pic" sz="quarter" idx="18" hasCustomPrompt="1"/>
          </p:nvPr>
        </p:nvSpPr>
        <p:spPr>
          <a:xfrm>
            <a:off x="3834465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5B8A992F-CF95-4AE0-A036-BE27B0E18FE5}"/>
              </a:ext>
            </a:extLst>
          </p:cNvPr>
          <p:cNvSpPr>
            <a:spLocks noGrp="1" noChangeAspect="1"/>
          </p:cNvSpPr>
          <p:nvPr userDrawn="1">
            <p:ph type="pic" sz="quarter" idx="19" hasCustomPrompt="1"/>
          </p:nvPr>
        </p:nvSpPr>
        <p:spPr>
          <a:xfrm>
            <a:off x="6538282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</p:spTree>
    <p:extLst>
      <p:ext uri="{BB962C8B-B14F-4D97-AF65-F5344CB8AC3E}">
        <p14:creationId xmlns:p14="http://schemas.microsoft.com/office/powerpoint/2010/main" val="543549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am In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76AB-F119-4BF4-B6FE-65609E265EE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Team Introductions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2B2C5-23D7-4BE5-8D9C-116633FEEF5D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F15EF-908A-4A2F-8A2F-C97604D4585F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7B6735-E21D-4383-BF36-FFDFA7CC38C9}"/>
              </a:ext>
            </a:extLst>
          </p:cNvPr>
          <p:cNvSpPr>
            <a:spLocks noGrp="1" noChangeAspect="1"/>
          </p:cNvSpPr>
          <p:nvPr userDrawn="1">
            <p:ph type="pic" sz="quarter" idx="12" hasCustomPrompt="1"/>
          </p:nvPr>
        </p:nvSpPr>
        <p:spPr>
          <a:xfrm>
            <a:off x="747492" y="1762010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7111BF-3B41-4BC7-882B-A6C58C7A632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46101" y="4550218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1 (alphabetically) and title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AF4C4AFD-DAB0-4A83-B278-D6E0A4C63590}"/>
              </a:ext>
            </a:extLst>
          </p:cNvPr>
          <p:cNvSpPr>
            <a:spLocks noGrp="1" noChangeAspect="1"/>
          </p:cNvSpPr>
          <p:nvPr userDrawn="1">
            <p:ph type="pic" sz="quarter" idx="14" hasCustomPrompt="1"/>
          </p:nvPr>
        </p:nvSpPr>
        <p:spPr>
          <a:xfrm>
            <a:off x="9615708" y="1750546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C7D8C72-CD85-41D3-8FC2-FAE0A9FD36A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398654" y="4550218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4 (alphabetically) and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88CC144-05AD-4141-B9BC-438D9983CC35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964546" y="4550218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2 (alphabetically) and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BA7CC36-2AE1-4601-A462-AC681EC0526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181600" y="4550218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3 (alphabetically) and title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B8E041AA-5F33-4AAA-B332-1DAA4D27C4B8}"/>
              </a:ext>
            </a:extLst>
          </p:cNvPr>
          <p:cNvSpPr>
            <a:spLocks noGrp="1" noChangeAspect="1"/>
          </p:cNvSpPr>
          <p:nvPr userDrawn="1">
            <p:ph type="pic" sz="quarter" idx="18" hasCustomPrompt="1"/>
          </p:nvPr>
        </p:nvSpPr>
        <p:spPr>
          <a:xfrm>
            <a:off x="2964546" y="1750546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5B8A992F-CF95-4AE0-A036-BE27B0E18FE5}"/>
              </a:ext>
            </a:extLst>
          </p:cNvPr>
          <p:cNvSpPr>
            <a:spLocks noGrp="1" noChangeAspect="1"/>
          </p:cNvSpPr>
          <p:nvPr userDrawn="1">
            <p:ph type="pic" sz="quarter" idx="19" hasCustomPrompt="1"/>
          </p:nvPr>
        </p:nvSpPr>
        <p:spPr>
          <a:xfrm>
            <a:off x="5181600" y="1750546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38" name="Picture Placeholder 10">
            <a:extLst>
              <a:ext uri="{FF2B5EF4-FFF2-40B4-BE49-F238E27FC236}">
                <a16:creationId xmlns:a16="http://schemas.microsoft.com/office/drawing/2014/main" id="{73C059D6-E741-42CC-A542-9D4932C58371}"/>
              </a:ext>
            </a:extLst>
          </p:cNvPr>
          <p:cNvSpPr>
            <a:spLocks noGrp="1" noChangeAspect="1"/>
          </p:cNvSpPr>
          <p:nvPr userDrawn="1">
            <p:ph type="pic" sz="quarter" idx="20" hasCustomPrompt="1"/>
          </p:nvPr>
        </p:nvSpPr>
        <p:spPr>
          <a:xfrm>
            <a:off x="7398654" y="1750546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FB58AD78-5A57-4ACC-B158-43905D1ACAE2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615708" y="4550218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5 (alphabetically) and title</a:t>
            </a:r>
          </a:p>
        </p:txBody>
      </p:sp>
    </p:spTree>
    <p:extLst>
      <p:ext uri="{BB962C8B-B14F-4D97-AF65-F5344CB8AC3E}">
        <p14:creationId xmlns:p14="http://schemas.microsoft.com/office/powerpoint/2010/main" val="2066007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In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76AB-F119-4BF4-B6FE-65609E265EE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Team Introductions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2B2C5-23D7-4BE5-8D9C-116633FEEF5D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F15EF-908A-4A2F-8A2F-C97604D4585F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7B6735-E21D-4383-BF36-FFDFA7CC38C9}"/>
              </a:ext>
            </a:extLst>
          </p:cNvPr>
          <p:cNvSpPr>
            <a:spLocks noGrp="1" noChangeAspect="1"/>
          </p:cNvSpPr>
          <p:nvPr userDrawn="1">
            <p:ph type="pic" sz="quarter" idx="12" hasCustomPrompt="1"/>
          </p:nvPr>
        </p:nvSpPr>
        <p:spPr>
          <a:xfrm>
            <a:off x="572317" y="1499197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7111BF-3B41-4BC7-882B-A6C58C7A632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89189" y="4055347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1 (alphabetically) and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88CC144-05AD-4141-B9BC-438D9983CC35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379981" y="4953548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2 (alphabetically) and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BA7CC36-2AE1-4601-A462-AC681EC0526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270773" y="4055347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3 (alphabetically) and title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B8E041AA-5F33-4AAA-B332-1DAA4D27C4B8}"/>
              </a:ext>
            </a:extLst>
          </p:cNvPr>
          <p:cNvSpPr>
            <a:spLocks noGrp="1" noChangeAspect="1"/>
          </p:cNvSpPr>
          <p:nvPr userDrawn="1">
            <p:ph type="pic" sz="quarter" idx="18" hasCustomPrompt="1"/>
          </p:nvPr>
        </p:nvSpPr>
        <p:spPr>
          <a:xfrm>
            <a:off x="2447823" y="2397084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5B8A992F-CF95-4AE0-A036-BE27B0E18FE5}"/>
              </a:ext>
            </a:extLst>
          </p:cNvPr>
          <p:cNvSpPr>
            <a:spLocks noGrp="1" noChangeAspect="1"/>
          </p:cNvSpPr>
          <p:nvPr userDrawn="1">
            <p:ph type="pic" sz="quarter" idx="19" hasCustomPrompt="1"/>
          </p:nvPr>
        </p:nvSpPr>
        <p:spPr>
          <a:xfrm>
            <a:off x="4323329" y="1499197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DC3070B3-33CC-4752-82C0-2E02BD5497EA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161565" y="4953548"/>
            <a:ext cx="1752368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4 (alphabetically) and title</a:t>
            </a:r>
          </a:p>
        </p:txBody>
      </p:sp>
      <p:sp>
        <p:nvSpPr>
          <p:cNvPr id="39" name="Picture Placeholder 10">
            <a:extLst>
              <a:ext uri="{FF2B5EF4-FFF2-40B4-BE49-F238E27FC236}">
                <a16:creationId xmlns:a16="http://schemas.microsoft.com/office/drawing/2014/main" id="{9F81B4CE-BFE9-47AB-930C-7091A76655A0}"/>
              </a:ext>
            </a:extLst>
          </p:cNvPr>
          <p:cNvSpPr>
            <a:spLocks noGrp="1" noChangeAspect="1"/>
          </p:cNvSpPr>
          <p:nvPr userDrawn="1">
            <p:ph type="pic" sz="quarter" idx="21" hasCustomPrompt="1"/>
          </p:nvPr>
        </p:nvSpPr>
        <p:spPr>
          <a:xfrm>
            <a:off x="6198835" y="2397084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BEC63AC5-EDAA-4A6D-BC88-25D0E7E60CF9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975925" y="4055347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5 (alphabetically) and title</a:t>
            </a:r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4E45F98E-5CDD-4102-81A4-37DA2C61AD48}"/>
              </a:ext>
            </a:extLst>
          </p:cNvPr>
          <p:cNvSpPr>
            <a:spLocks noGrp="1" noChangeAspect="1"/>
          </p:cNvSpPr>
          <p:nvPr userDrawn="1">
            <p:ph type="pic" sz="quarter" idx="23" hasCustomPrompt="1"/>
          </p:nvPr>
        </p:nvSpPr>
        <p:spPr>
          <a:xfrm>
            <a:off x="8074341" y="1499197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42" name="Text Placeholder 12">
            <a:extLst>
              <a:ext uri="{FF2B5EF4-FFF2-40B4-BE49-F238E27FC236}">
                <a16:creationId xmlns:a16="http://schemas.microsoft.com/office/drawing/2014/main" id="{9559D387-FF5A-4217-8098-5CB112B20F27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9866718" y="4950970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6 (alphabetically) and title</a:t>
            </a:r>
          </a:p>
        </p:txBody>
      </p:sp>
      <p:sp>
        <p:nvSpPr>
          <p:cNvPr id="43" name="Picture Placeholder 10">
            <a:extLst>
              <a:ext uri="{FF2B5EF4-FFF2-40B4-BE49-F238E27FC236}">
                <a16:creationId xmlns:a16="http://schemas.microsoft.com/office/drawing/2014/main" id="{24A5C05A-141A-4C9C-BA3B-5138D955AE14}"/>
              </a:ext>
            </a:extLst>
          </p:cNvPr>
          <p:cNvSpPr>
            <a:spLocks noGrp="1" noChangeAspect="1"/>
          </p:cNvSpPr>
          <p:nvPr userDrawn="1">
            <p:ph type="pic" sz="quarter" idx="25" hasCustomPrompt="1"/>
          </p:nvPr>
        </p:nvSpPr>
        <p:spPr>
          <a:xfrm>
            <a:off x="9949846" y="2397084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Professional Headshot</a:t>
            </a:r>
          </a:p>
        </p:txBody>
      </p:sp>
    </p:spTree>
    <p:extLst>
      <p:ext uri="{BB962C8B-B14F-4D97-AF65-F5344CB8AC3E}">
        <p14:creationId xmlns:p14="http://schemas.microsoft.com/office/powerpoint/2010/main" val="4013764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504D-5BE4-4919-80C3-80C2B9BA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9A1CB-2668-4894-ADCB-A673B2D15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C6C71-1F51-4083-9B19-7CAAC8613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DFEF0BA-0963-43B0-83AE-8D1202596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91B9EA7-BE7C-42BF-9F7B-DB36CF81A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40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CAC61-1959-44FA-8A93-F4B1FECD3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7A0646-0B52-49E3-9349-C902CFC17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A237A-1713-4B4E-961F-D4A79D934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5B3B4FA-F86C-4A54-AFAB-544DAE573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D9B0C6B-D7A4-47B6-B443-041EBC0AF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33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94C2F-79BD-7046-9D8B-099FAA394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562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05DEE7E-0EF5-4292-9002-C480C2688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DCF93AF-E44B-4AAE-9370-805F844F5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56FC1-A007-4F63-A177-2FF05B15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9627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AD58-0FFA-2B49-81D8-FE363DB75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23391"/>
            <a:ext cx="10515600" cy="530352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4B8B8-EA03-6046-961E-F7E0DD092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32991"/>
            <a:ext cx="10515600" cy="274302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4C55961-A15A-41E6-A4EE-D74BD3E26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0CC225A-72BE-4CEE-8525-05F018C9E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13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4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474720" cy="4094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4360" y="1825625"/>
            <a:ext cx="6949440" cy="4094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C2CC54A-A1B1-40AC-8006-ABA9B9FC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C7F4A8C-DEC5-477A-A674-4F1B2015B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17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Two-third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28800"/>
            <a:ext cx="3474720" cy="4099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828800"/>
            <a:ext cx="6949440" cy="4099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B3DA184-B0C9-474F-8A7B-BECFCD743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99EE9E5-A378-44F2-BF9B-320281309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18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Heading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5A75-5113-0442-B764-1FD593F8F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75886"/>
            <a:ext cx="10515600" cy="676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13C29-A3D5-9E4C-B068-E58B25DE4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37360"/>
            <a:ext cx="3474720" cy="3577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AD8FAD-63EC-D640-8732-76DCA0C4A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19600" y="2337360"/>
            <a:ext cx="6935788" cy="3577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A54EEF4-638C-4F27-9E79-C445BD2A7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491CCE-C01C-4615-8BA6-1CD1D6082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7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D711B50-3A59-48A2-A209-B476E7DC4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3C81F90-0DC2-4709-914C-368BE8FBB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21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54666"/>
            <a:ext cx="3474720" cy="4057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3474720" cy="4061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58640" y="1854666"/>
            <a:ext cx="3474720" cy="4057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2EC4D44-4A53-41D3-8C59-04C89173B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434E3D2-21FE-4821-84C7-F37A9A655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50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Bottom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5728" y="2958660"/>
            <a:ext cx="5148072" cy="2971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25735"/>
            <a:ext cx="10515600" cy="11978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958660"/>
            <a:ext cx="514807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3272883-C5F6-453F-B642-5AEA9FCD1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25BA8CE-14C6-4487-821D-849D15E30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46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Bottom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10515600" cy="1092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E81A263-0818-47C6-8419-B105D8EC1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E4EFF03-7379-4634-8CE7-1E50B37A2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34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04140"/>
            <a:ext cx="3474720" cy="3653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804139"/>
            <a:ext cx="3474720" cy="365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79080" y="1804138"/>
            <a:ext cx="3474720" cy="3653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457498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8640" y="5475891"/>
            <a:ext cx="3474720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75037" y="5475891"/>
            <a:ext cx="3478763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A4D04F55-BE80-4059-BF8A-6F702ADB441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706B4632-E0C2-463B-8EB6-1D869E087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81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and 2 Row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1248" y="1777261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752600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82128" y="1752600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545217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0882" y="5545217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82128" y="5545217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41248" y="3367525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50882" y="3367525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82128" y="3367525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1248" y="3930674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358640" y="3930673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7882128" y="3930672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16936372-A19F-455C-B945-16E5A35B751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B0ABDF7-8194-447D-A272-1A3DC0216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73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7899-E73B-4BF9-A6F6-10BDBA84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B12140-12DE-4EFB-AB1A-A5EAB1EF4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D305A53-3690-46D2-A104-5A1EEDF08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C9C7AF-C253-42E7-B992-6028FA222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83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E3BB56-D9D7-483D-B6AE-4CD0E22D4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D5739-7C4F-4F55-8B39-9D9B57482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880194F-5426-44AE-8F73-1EED54324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9B7EBA2-D578-4400-BB2D-8C170D8B5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0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ED841-5B96-493E-B5C6-3F11E62C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A1748-C7E9-47CB-8DD5-CAF35627C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D92DF03-1E18-4FCB-BA95-7B242DE98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7901D9B-BF16-4CA6-BB85-435FB4CF4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36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C3683-A134-4A73-87DC-7E4AA575E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81400"/>
            <a:ext cx="10515600" cy="15001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/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B563618-9649-4CEA-804C-6869F5CE4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AA7267-3EF8-4D0F-A809-7F7DE091B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AF8300-918A-433D-BF68-25467BF04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00"/>
            <a:ext cx="10515600" cy="2286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8165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10CF-49A2-4213-97AF-DA25A21C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4EFA5-E202-4E6C-A5F1-B4F64977E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9B317-CF0E-4FCD-85DA-95449264C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460A1F4-B644-4380-85F1-4B428976B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0D80D14-F6EE-4B45-9F5F-4118C5C71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11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ACC6-4AF3-494E-9FF4-3D6976BB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E2F7C-6BF2-447E-A81B-90B3223C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28602-84F3-432E-BE21-83160E9B9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85E86F-75AC-4737-88D2-678EE1F81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6E115B-0FC4-454F-98C3-C635F8E4D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6E4F578-7476-4C5C-9ADC-184BAF2186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490FDD9-2294-4002-A71D-6A27280378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38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C336-3C5F-4475-B913-71AE9D1E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AE19DB8-3628-4951-BF6A-AE9F8EE24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E47987-E3C3-4EAB-B8FE-3E7B8E195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6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 and Adviso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76AB-F119-4BF4-B6FE-65609E265EE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Sponsor and Advisor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2B2C5-23D7-4BE5-8D9C-116633FEEF5D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F15EF-908A-4A2F-8A2F-C97604D4585F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7B6735-E21D-4383-BF36-FFDFA7CC38C9}"/>
              </a:ext>
            </a:extLst>
          </p:cNvPr>
          <p:cNvSpPr>
            <a:spLocks noGrp="1" noChangeAspect="1"/>
          </p:cNvSpPr>
          <p:nvPr userDrawn="1">
            <p:ph type="pic" sz="quarter" idx="12" hasCustomPrompt="1"/>
          </p:nvPr>
        </p:nvSpPr>
        <p:spPr>
          <a:xfrm>
            <a:off x="3153949" y="2912764"/>
            <a:ext cx="1374005" cy="20610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Sponsors Photo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7111BF-3B41-4BC7-882B-A6C58C7A632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623885" y="5063314"/>
            <a:ext cx="2434133" cy="590931"/>
          </a:xfrm>
          <a:noFill/>
        </p:spPr>
        <p:txBody>
          <a:bodyPr wrap="square" rtlCol="0">
            <a:spAutoFit/>
          </a:bodyPr>
          <a:lstStyle>
            <a:lvl1pPr marL="0" indent="0" algn="ctr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Engineering mentor’s name and title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B8E041AA-5F33-4AAA-B332-1DAA4D27C4B8}"/>
              </a:ext>
            </a:extLst>
          </p:cNvPr>
          <p:cNvSpPr>
            <a:spLocks noGrp="1" noChangeAspect="1"/>
          </p:cNvSpPr>
          <p:nvPr userDrawn="1">
            <p:ph type="pic" sz="quarter" idx="18" hasCustomPrompt="1"/>
          </p:nvPr>
        </p:nvSpPr>
        <p:spPr>
          <a:xfrm>
            <a:off x="7577816" y="2912764"/>
            <a:ext cx="1374005" cy="20610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Academic Advisors Photo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5B8A992F-CF95-4AE0-A036-BE27B0E18FE5}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2623885" y="1451620"/>
            <a:ext cx="6858000" cy="13716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Sponsors Logo (note: either the place holder or the logo may need to be resized to accommodate the correct aspect ratio of the image.)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F7272C54-5A6D-4724-8B95-EDB6DC6A0B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47752" y="5098443"/>
            <a:ext cx="2434133" cy="590931"/>
          </a:xfrm>
          <a:noFill/>
        </p:spPr>
        <p:txBody>
          <a:bodyPr wrap="square" rtlCol="0">
            <a:spAutoFit/>
          </a:bodyPr>
          <a:lstStyle>
            <a:lvl1pPr marL="0" indent="0" algn="ctr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Academic advisor’s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296984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In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76AB-F119-4BF4-B6FE-65609E265EE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Team Introductions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2B2C5-23D7-4BE5-8D9C-116633FEEF5D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F15EF-908A-4A2F-8A2F-C97604D4585F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7B6735-E21D-4383-BF36-FFDFA7CC38C9}"/>
              </a:ext>
            </a:extLst>
          </p:cNvPr>
          <p:cNvSpPr>
            <a:spLocks noGrp="1" noChangeAspect="1"/>
          </p:cNvSpPr>
          <p:nvPr userDrawn="1">
            <p:ph type="pic" sz="quarter" idx="12" hasCustomPrompt="1"/>
          </p:nvPr>
        </p:nvSpPr>
        <p:spPr>
          <a:xfrm>
            <a:off x="1709485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7111BF-3B41-4BC7-882B-A6C58C7A632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698138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1 (alphabetically) and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88CC144-05AD-4141-B9BC-438D9983CC35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179144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2 (alphabetically) and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BA7CC36-2AE1-4601-A462-AC681EC0526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660150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3 (alphabetically) and title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B8E041AA-5F33-4AAA-B332-1DAA4D27C4B8}"/>
              </a:ext>
            </a:extLst>
          </p:cNvPr>
          <p:cNvSpPr>
            <a:spLocks noGrp="1" noChangeAspect="1"/>
          </p:cNvSpPr>
          <p:nvPr userDrawn="1">
            <p:ph type="pic" sz="quarter" idx="18" hasCustomPrompt="1"/>
          </p:nvPr>
        </p:nvSpPr>
        <p:spPr>
          <a:xfrm>
            <a:off x="5179144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5B8A992F-CF95-4AE0-A036-BE27B0E18FE5}"/>
              </a:ext>
            </a:extLst>
          </p:cNvPr>
          <p:cNvSpPr>
            <a:spLocks noGrp="1" noChangeAspect="1"/>
          </p:cNvSpPr>
          <p:nvPr userDrawn="1">
            <p:ph type="pic" sz="quarter" idx="19" hasCustomPrompt="1"/>
          </p:nvPr>
        </p:nvSpPr>
        <p:spPr>
          <a:xfrm>
            <a:off x="8648803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</p:spTree>
    <p:extLst>
      <p:ext uri="{BB962C8B-B14F-4D97-AF65-F5344CB8AC3E}">
        <p14:creationId xmlns:p14="http://schemas.microsoft.com/office/powerpoint/2010/main" val="216046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C3CDBDC-C2F6-4CBB-8A2A-1FE18D18CEAE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B7B09C">
              <a:alpha val="50196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2C76-7C22-478F-8C60-B045B81E3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97011"/>
            <a:ext cx="10515600" cy="4294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E1909E-E193-4A1E-8592-B70F4F30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E7E104-C647-4D90-BEBC-E4EFF847DEB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39" y="6153076"/>
            <a:ext cx="2149661" cy="495448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70C9E5D-3D11-4CEA-B225-546A0FD9A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1ED141F-7A10-4EAF-AA91-0BACA62E5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13DF6F-8EBC-44DB-834C-7F7182F04FEB}"/>
              </a:ext>
            </a:extLst>
          </p:cNvPr>
          <p:cNvSpPr txBox="1"/>
          <p:nvPr/>
        </p:nvSpPr>
        <p:spPr>
          <a:xfrm>
            <a:off x="114300" y="6246912"/>
            <a:ext cx="3278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Department of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358491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708" r:id="rId8"/>
    <p:sldLayoutId id="2147483705" r:id="rId9"/>
    <p:sldLayoutId id="2147483704" r:id="rId10"/>
    <p:sldLayoutId id="2147483706" r:id="rId11"/>
    <p:sldLayoutId id="2147483707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B7B09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orient="horz" pos="72" userDrawn="1">
          <p15:clr>
            <a:srgbClr val="F26B43"/>
          </p15:clr>
        </p15:guide>
        <p15:guide id="11" orient="horz" pos="4248" userDrawn="1">
          <p15:clr>
            <a:srgbClr val="F26B43"/>
          </p15:clr>
        </p15:guide>
        <p15:guide id="12" pos="72" userDrawn="1">
          <p15:clr>
            <a:srgbClr val="F26B43"/>
          </p15:clr>
        </p15:guide>
        <p15:guide id="13" pos="7608" userDrawn="1">
          <p15:clr>
            <a:srgbClr val="F26B43"/>
          </p15:clr>
        </p15:guide>
        <p15:guide id="15" orient="horz" pos="3648" userDrawn="1">
          <p15:clr>
            <a:srgbClr val="F26B43"/>
          </p15:clr>
        </p15:guide>
        <p15:guide id="19" orient="horz" pos="2160" userDrawn="1">
          <p15:clr>
            <a:srgbClr val="F26B43"/>
          </p15:clr>
        </p15:guide>
        <p15:guide id="21" pos="3840" userDrawn="1">
          <p15:clr>
            <a:srgbClr val="F26B43"/>
          </p15:clr>
        </p15:guide>
        <p15:guide id="22" orient="horz" pos="23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5B_AFB5FA6A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5C_838647AB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4_3D12880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1_2F27373C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0" t="25514" r="28720"/>
          <a:stretch/>
        </p:blipFill>
        <p:spPr>
          <a:xfrm rot="5400000">
            <a:off x="3122508" y="-3122507"/>
            <a:ext cx="7193280" cy="134382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233AB9-F451-4350-AE5E-9E3DD0BCE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349" y="2346962"/>
            <a:ext cx="8605520" cy="1910982"/>
          </a:xfrm>
        </p:spPr>
        <p:txBody>
          <a:bodyPr>
            <a:normAutofit/>
          </a:bodyPr>
          <a:lstStyle/>
          <a:p>
            <a:pPr algn="l"/>
            <a:r>
              <a:rPr lang="en-US" sz="5000">
                <a:solidFill>
                  <a:schemeClr val="bg1"/>
                </a:solidFill>
              </a:rPr>
              <a:t>EZ RASSOR:</a:t>
            </a:r>
            <a:br>
              <a:rPr lang="en-US" sz="5000">
                <a:solidFill>
                  <a:schemeClr val="bg1"/>
                </a:solidFill>
              </a:rPr>
            </a:br>
            <a:r>
              <a:rPr lang="en-US" sz="5000">
                <a:solidFill>
                  <a:schemeClr val="bg1"/>
                </a:solidFill>
              </a:rPr>
              <a:t>LUNAR TRANSPORTER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471951" y="3853858"/>
            <a:ext cx="3662680" cy="808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</a:rPr>
              <a:t>Team 513</a:t>
            </a:r>
          </a:p>
        </p:txBody>
      </p:sp>
    </p:spTree>
    <p:extLst>
      <p:ext uri="{BB962C8B-B14F-4D97-AF65-F5344CB8AC3E}">
        <p14:creationId xmlns:p14="http://schemas.microsoft.com/office/powerpoint/2010/main" val="1799507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What's Actually Under The Moon's Surface, According To NA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9143"/>
            <a:ext cx="12192000" cy="685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32BC4-B5E4-4FA4-8633-D91C8E94A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Jared Carboy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049520" y="-262498"/>
            <a:ext cx="2310093" cy="1463040"/>
          </a:xfrm>
          <a:prstGeom prst="ellipse">
            <a:avLst/>
          </a:prstGeom>
          <a:solidFill>
            <a:srgbClr val="050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Why use RE-RASSOR?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8637" y="1833841"/>
            <a:ext cx="1923441" cy="113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80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What's Actually Under The Moon's Surface, According To NA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9143"/>
            <a:ext cx="12192000" cy="685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9" name="Group 168"/>
          <p:cNvGrpSpPr/>
          <p:nvPr/>
        </p:nvGrpSpPr>
        <p:grpSpPr>
          <a:xfrm>
            <a:off x="12842772" y="3974095"/>
            <a:ext cx="1793365" cy="1202307"/>
            <a:chOff x="3882248" y="2834899"/>
            <a:chExt cx="2783479" cy="1866098"/>
          </a:xfrm>
          <a:effectLst>
            <a:glow rad="127000">
              <a:schemeClr val="bg1">
                <a:alpha val="42000"/>
              </a:schemeClr>
            </a:glow>
          </a:effectLst>
        </p:grpSpPr>
        <p:sp>
          <p:nvSpPr>
            <p:cNvPr id="170" name="Rectangle 169"/>
            <p:cNvSpPr/>
            <p:nvPr/>
          </p:nvSpPr>
          <p:spPr>
            <a:xfrm rot="6704912">
              <a:off x="5618048" y="2848719"/>
              <a:ext cx="233718" cy="99631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6033526" y="3487658"/>
              <a:ext cx="232446" cy="121333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5950163" y="3307660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5138419" y="2932741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 rot="5400000">
              <a:off x="5121413" y="1595734"/>
              <a:ext cx="305149" cy="27834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13100606" y="3159449"/>
            <a:ext cx="1403030" cy="940619"/>
            <a:chOff x="3882248" y="2834899"/>
            <a:chExt cx="2783479" cy="1866098"/>
          </a:xfrm>
          <a:effectLst>
            <a:glow rad="127000">
              <a:schemeClr val="bg1">
                <a:alpha val="42000"/>
              </a:schemeClr>
            </a:glow>
          </a:effectLst>
        </p:grpSpPr>
        <p:sp>
          <p:nvSpPr>
            <p:cNvPr id="176" name="Rectangle 175"/>
            <p:cNvSpPr/>
            <p:nvPr/>
          </p:nvSpPr>
          <p:spPr>
            <a:xfrm rot="6704912">
              <a:off x="5618048" y="2848719"/>
              <a:ext cx="233718" cy="99631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033526" y="3487658"/>
              <a:ext cx="232446" cy="121333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5950163" y="3307660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5138419" y="2932741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 rot="5400000">
              <a:off x="5121413" y="1595734"/>
              <a:ext cx="305149" cy="27834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13177162" y="2325858"/>
            <a:ext cx="1146776" cy="768821"/>
            <a:chOff x="3882248" y="2834899"/>
            <a:chExt cx="2783479" cy="1866098"/>
          </a:xfrm>
          <a:effectLst>
            <a:glow rad="127000">
              <a:schemeClr val="bg1">
                <a:alpha val="42000"/>
              </a:schemeClr>
            </a:glow>
          </a:effectLst>
        </p:grpSpPr>
        <p:sp>
          <p:nvSpPr>
            <p:cNvPr id="182" name="Rectangle 181"/>
            <p:cNvSpPr/>
            <p:nvPr/>
          </p:nvSpPr>
          <p:spPr>
            <a:xfrm rot="6704912">
              <a:off x="5618048" y="2848719"/>
              <a:ext cx="233718" cy="99631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6033526" y="3487658"/>
              <a:ext cx="232446" cy="121333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5950163" y="3307660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5138419" y="2932741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 rot="5400000">
              <a:off x="5121413" y="1595734"/>
              <a:ext cx="305149" cy="27834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32BC4-B5E4-4FA4-8633-D91C8E94A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Jared Carboy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049520" y="-262498"/>
            <a:ext cx="2310093" cy="1463040"/>
          </a:xfrm>
          <a:prstGeom prst="ellipse">
            <a:avLst/>
          </a:prstGeom>
          <a:solidFill>
            <a:srgbClr val="050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Why use RE-RASSOR?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7" y="1725028"/>
            <a:ext cx="5961349" cy="3526896"/>
          </a:xfrm>
          <a:prstGeom prst="rect">
            <a:avLst/>
          </a:prstGeom>
        </p:spPr>
      </p:pic>
      <p:grpSp>
        <p:nvGrpSpPr>
          <p:cNvPr id="135" name="Group 134"/>
          <p:cNvGrpSpPr/>
          <p:nvPr/>
        </p:nvGrpSpPr>
        <p:grpSpPr>
          <a:xfrm>
            <a:off x="13232956" y="2753992"/>
            <a:ext cx="1689161" cy="827868"/>
            <a:chOff x="3599064" y="2494958"/>
            <a:chExt cx="5662090" cy="2775022"/>
          </a:xfrm>
          <a:effectLst>
            <a:glow rad="139700">
              <a:schemeClr val="bg1">
                <a:alpha val="42000"/>
              </a:schemeClr>
            </a:glow>
          </a:effectLst>
        </p:grpSpPr>
        <p:sp>
          <p:nvSpPr>
            <p:cNvPr id="136" name="Hexagon 135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39" name="Oval 138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40" name="Group 139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46" name="Freeform 145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1" name="Oval 140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42" name="Group 141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43" name="Freeform 142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99" name="Group 98"/>
          <p:cNvGrpSpPr/>
          <p:nvPr/>
        </p:nvGrpSpPr>
        <p:grpSpPr>
          <a:xfrm>
            <a:off x="13277346" y="3672377"/>
            <a:ext cx="1956537" cy="958910"/>
            <a:chOff x="3599064" y="2494958"/>
            <a:chExt cx="5662090" cy="2775022"/>
          </a:xfrm>
          <a:effectLst>
            <a:glow rad="139700">
              <a:schemeClr val="bg1">
                <a:alpha val="42000"/>
              </a:schemeClr>
            </a:glow>
          </a:effectLst>
        </p:grpSpPr>
        <p:sp>
          <p:nvSpPr>
            <p:cNvPr id="100" name="Hexagon 99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04" name="Group 103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10" name="Freeform 109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5" name="Oval 104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07" name="Freeform 106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83" name="Group 82"/>
          <p:cNvGrpSpPr/>
          <p:nvPr/>
        </p:nvGrpSpPr>
        <p:grpSpPr>
          <a:xfrm>
            <a:off x="13253321" y="4649927"/>
            <a:ext cx="2075359" cy="1017145"/>
            <a:chOff x="3599064" y="2494958"/>
            <a:chExt cx="5662090" cy="2775022"/>
          </a:xfrm>
          <a:effectLst>
            <a:glow rad="139700">
              <a:schemeClr val="bg1">
                <a:alpha val="42000"/>
              </a:schemeClr>
            </a:glow>
          </a:effectLst>
        </p:grpSpPr>
        <p:sp>
          <p:nvSpPr>
            <p:cNvPr id="84" name="Hexagon 83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94" name="Freeform 93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9" name="Oval 88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90" name="Group 89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91" name="Freeform 90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33393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What's Actually Under The Moon's Surface, According To NA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9143"/>
            <a:ext cx="12192000" cy="685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9" name="Group 168"/>
          <p:cNvGrpSpPr/>
          <p:nvPr/>
        </p:nvGrpSpPr>
        <p:grpSpPr>
          <a:xfrm>
            <a:off x="12842772" y="3974095"/>
            <a:ext cx="1793365" cy="1202307"/>
            <a:chOff x="3882248" y="2834899"/>
            <a:chExt cx="2783479" cy="1866098"/>
          </a:xfrm>
          <a:effectLst>
            <a:glow rad="127000">
              <a:schemeClr val="bg1">
                <a:alpha val="42000"/>
              </a:schemeClr>
            </a:glow>
          </a:effectLst>
        </p:grpSpPr>
        <p:sp>
          <p:nvSpPr>
            <p:cNvPr id="170" name="Rectangle 169"/>
            <p:cNvSpPr/>
            <p:nvPr/>
          </p:nvSpPr>
          <p:spPr>
            <a:xfrm rot="6704912">
              <a:off x="5618048" y="2848719"/>
              <a:ext cx="233718" cy="99631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6033526" y="3487658"/>
              <a:ext cx="232446" cy="121333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5950163" y="3307660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5138419" y="2932741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 rot="5400000">
              <a:off x="5121413" y="1595734"/>
              <a:ext cx="305149" cy="27834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13100606" y="3159449"/>
            <a:ext cx="1403030" cy="940619"/>
            <a:chOff x="3882248" y="2834899"/>
            <a:chExt cx="2783479" cy="1866098"/>
          </a:xfrm>
          <a:effectLst>
            <a:glow rad="127000">
              <a:schemeClr val="bg1">
                <a:alpha val="42000"/>
              </a:schemeClr>
            </a:glow>
          </a:effectLst>
        </p:grpSpPr>
        <p:sp>
          <p:nvSpPr>
            <p:cNvPr id="176" name="Rectangle 175"/>
            <p:cNvSpPr/>
            <p:nvPr/>
          </p:nvSpPr>
          <p:spPr>
            <a:xfrm rot="6704912">
              <a:off x="5618048" y="2848719"/>
              <a:ext cx="233718" cy="99631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033526" y="3487658"/>
              <a:ext cx="232446" cy="121333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5950163" y="3307660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5138419" y="2932741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 rot="5400000">
              <a:off x="5121413" y="1595734"/>
              <a:ext cx="305149" cy="27834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13177162" y="2325858"/>
            <a:ext cx="1146776" cy="768821"/>
            <a:chOff x="3882248" y="2834899"/>
            <a:chExt cx="2783479" cy="1866098"/>
          </a:xfrm>
          <a:effectLst>
            <a:glow rad="127000">
              <a:schemeClr val="bg1">
                <a:alpha val="42000"/>
              </a:schemeClr>
            </a:glow>
          </a:effectLst>
        </p:grpSpPr>
        <p:sp>
          <p:nvSpPr>
            <p:cNvPr id="182" name="Rectangle 181"/>
            <p:cNvSpPr/>
            <p:nvPr/>
          </p:nvSpPr>
          <p:spPr>
            <a:xfrm rot="6704912">
              <a:off x="5618048" y="2848719"/>
              <a:ext cx="233718" cy="99631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6033526" y="3487658"/>
              <a:ext cx="232446" cy="121333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5950163" y="3307660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5138419" y="2932741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 rot="5400000">
              <a:off x="5121413" y="1595734"/>
              <a:ext cx="305149" cy="27834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32BC4-B5E4-4FA4-8633-D91C8E94A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Jared Carboy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049520" y="-262498"/>
            <a:ext cx="2310093" cy="1463040"/>
          </a:xfrm>
          <a:prstGeom prst="ellipse">
            <a:avLst/>
          </a:prstGeom>
          <a:solidFill>
            <a:srgbClr val="050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Why use RE-RASSOR?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7" y="1725028"/>
            <a:ext cx="5961349" cy="3526896"/>
          </a:xfrm>
          <a:prstGeom prst="rect">
            <a:avLst/>
          </a:prstGeom>
        </p:spPr>
      </p:pic>
      <p:grpSp>
        <p:nvGrpSpPr>
          <p:cNvPr id="135" name="Group 134"/>
          <p:cNvGrpSpPr/>
          <p:nvPr/>
        </p:nvGrpSpPr>
        <p:grpSpPr>
          <a:xfrm>
            <a:off x="13232956" y="2753992"/>
            <a:ext cx="1689161" cy="827868"/>
            <a:chOff x="3599064" y="2494958"/>
            <a:chExt cx="5662090" cy="2775022"/>
          </a:xfrm>
          <a:effectLst>
            <a:glow rad="139700">
              <a:schemeClr val="bg1">
                <a:alpha val="42000"/>
              </a:schemeClr>
            </a:glow>
          </a:effectLst>
        </p:grpSpPr>
        <p:sp>
          <p:nvSpPr>
            <p:cNvPr id="136" name="Hexagon 135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39" name="Oval 138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40" name="Group 139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46" name="Freeform 145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1" name="Oval 140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42" name="Group 141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43" name="Freeform 142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99" name="Group 98"/>
          <p:cNvGrpSpPr/>
          <p:nvPr/>
        </p:nvGrpSpPr>
        <p:grpSpPr>
          <a:xfrm>
            <a:off x="13277346" y="3672377"/>
            <a:ext cx="1956537" cy="958910"/>
            <a:chOff x="3599064" y="2494958"/>
            <a:chExt cx="5662090" cy="2775022"/>
          </a:xfrm>
          <a:effectLst>
            <a:glow rad="139700">
              <a:schemeClr val="bg1">
                <a:alpha val="42000"/>
              </a:schemeClr>
            </a:glow>
          </a:effectLst>
        </p:grpSpPr>
        <p:sp>
          <p:nvSpPr>
            <p:cNvPr id="100" name="Hexagon 99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04" name="Group 103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10" name="Freeform 109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5" name="Oval 104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07" name="Freeform 106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83" name="Group 82"/>
          <p:cNvGrpSpPr/>
          <p:nvPr/>
        </p:nvGrpSpPr>
        <p:grpSpPr>
          <a:xfrm>
            <a:off x="13253321" y="4649927"/>
            <a:ext cx="2075359" cy="1017145"/>
            <a:chOff x="3599064" y="2494958"/>
            <a:chExt cx="5662090" cy="2775022"/>
          </a:xfrm>
          <a:effectLst>
            <a:glow rad="139700">
              <a:schemeClr val="bg1">
                <a:alpha val="42000"/>
              </a:schemeClr>
            </a:glow>
          </a:effectLst>
        </p:grpSpPr>
        <p:sp>
          <p:nvSpPr>
            <p:cNvPr id="84" name="Hexagon 83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94" name="Freeform 93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9" name="Oval 88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90" name="Group 89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91" name="Freeform 90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68" name="Rounded Rectangle 74"/>
          <p:cNvSpPr/>
          <p:nvPr/>
        </p:nvSpPr>
        <p:spPr>
          <a:xfrm>
            <a:off x="6830037" y="2767723"/>
            <a:ext cx="4423402" cy="1989472"/>
          </a:xfrm>
          <a:prstGeom prst="roundRect">
            <a:avLst>
              <a:gd name="adj" fmla="val 20461"/>
            </a:avLst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Dedicated Transporter: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Too large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Too heavy</a:t>
            </a:r>
          </a:p>
        </p:txBody>
      </p:sp>
    </p:spTree>
    <p:extLst>
      <p:ext uri="{BB962C8B-B14F-4D97-AF65-F5344CB8AC3E}">
        <p14:creationId xmlns:p14="http://schemas.microsoft.com/office/powerpoint/2010/main" val="753508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What's Actually Under The Moon's Surface, According To NA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9143"/>
            <a:ext cx="12192000" cy="685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9" name="Group 168"/>
          <p:cNvGrpSpPr/>
          <p:nvPr/>
        </p:nvGrpSpPr>
        <p:grpSpPr>
          <a:xfrm>
            <a:off x="8819841" y="3810566"/>
            <a:ext cx="1793365" cy="1202307"/>
            <a:chOff x="3882248" y="2834899"/>
            <a:chExt cx="2783479" cy="1866098"/>
          </a:xfrm>
          <a:effectLst>
            <a:glow rad="127000">
              <a:schemeClr val="bg1">
                <a:alpha val="42000"/>
              </a:schemeClr>
            </a:glow>
          </a:effectLst>
        </p:grpSpPr>
        <p:sp>
          <p:nvSpPr>
            <p:cNvPr id="170" name="Rectangle 169"/>
            <p:cNvSpPr/>
            <p:nvPr/>
          </p:nvSpPr>
          <p:spPr>
            <a:xfrm rot="6704912">
              <a:off x="5618048" y="2848719"/>
              <a:ext cx="233718" cy="99631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6033526" y="3487658"/>
              <a:ext cx="232446" cy="121333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5950163" y="3307660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5138419" y="2932741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 rot="5400000">
              <a:off x="5121413" y="1595734"/>
              <a:ext cx="305149" cy="27834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5765191" y="3266086"/>
            <a:ext cx="1403030" cy="940619"/>
            <a:chOff x="3882248" y="2834899"/>
            <a:chExt cx="2783479" cy="1866098"/>
          </a:xfrm>
          <a:effectLst>
            <a:glow rad="127000">
              <a:schemeClr val="bg1">
                <a:alpha val="42000"/>
              </a:schemeClr>
            </a:glow>
          </a:effectLst>
        </p:grpSpPr>
        <p:sp>
          <p:nvSpPr>
            <p:cNvPr id="176" name="Rectangle 175"/>
            <p:cNvSpPr/>
            <p:nvPr/>
          </p:nvSpPr>
          <p:spPr>
            <a:xfrm rot="6704912">
              <a:off x="5618048" y="2848719"/>
              <a:ext cx="233718" cy="99631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033526" y="3487658"/>
              <a:ext cx="232446" cy="121333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5950163" y="3307660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5138419" y="2932741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 rot="5400000">
              <a:off x="5121413" y="1595734"/>
              <a:ext cx="305149" cy="27834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9154231" y="2162329"/>
            <a:ext cx="1146776" cy="768821"/>
            <a:chOff x="3882248" y="2834899"/>
            <a:chExt cx="2783479" cy="1866098"/>
          </a:xfrm>
          <a:effectLst>
            <a:glow rad="127000">
              <a:schemeClr val="bg1">
                <a:alpha val="42000"/>
              </a:schemeClr>
            </a:glow>
          </a:effectLst>
        </p:grpSpPr>
        <p:sp>
          <p:nvSpPr>
            <p:cNvPr id="182" name="Rectangle 181"/>
            <p:cNvSpPr/>
            <p:nvPr/>
          </p:nvSpPr>
          <p:spPr>
            <a:xfrm rot="6704912">
              <a:off x="5618048" y="2848719"/>
              <a:ext cx="233718" cy="99631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6033526" y="3487658"/>
              <a:ext cx="232446" cy="121333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5950163" y="3307660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5138419" y="2932741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 rot="5400000">
              <a:off x="5121413" y="1595734"/>
              <a:ext cx="305149" cy="27834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32BC4-B5E4-4FA4-8633-D91C8E94A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Jared Carboy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049520" y="-262498"/>
            <a:ext cx="2310093" cy="1463040"/>
          </a:xfrm>
          <a:prstGeom prst="ellipse">
            <a:avLst/>
          </a:prstGeom>
          <a:solidFill>
            <a:srgbClr val="050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Why use RE-RASSOR?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5852">
            <a:off x="-4725232" y="-1301858"/>
            <a:ext cx="4400942" cy="2603717"/>
          </a:xfrm>
          <a:prstGeom prst="rect">
            <a:avLst/>
          </a:prstGeom>
        </p:spPr>
      </p:pic>
      <p:grpSp>
        <p:nvGrpSpPr>
          <p:cNvPr id="135" name="Group 134"/>
          <p:cNvGrpSpPr/>
          <p:nvPr/>
        </p:nvGrpSpPr>
        <p:grpSpPr>
          <a:xfrm>
            <a:off x="9210025" y="2590463"/>
            <a:ext cx="1689161" cy="827868"/>
            <a:chOff x="3599064" y="2494958"/>
            <a:chExt cx="5662090" cy="2775022"/>
          </a:xfrm>
          <a:effectLst>
            <a:glow rad="139700">
              <a:schemeClr val="bg1">
                <a:alpha val="42000"/>
              </a:schemeClr>
            </a:glow>
          </a:effectLst>
        </p:grpSpPr>
        <p:sp>
          <p:nvSpPr>
            <p:cNvPr id="136" name="Hexagon 135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39" name="Oval 138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40" name="Group 139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46" name="Freeform 145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1" name="Oval 140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42" name="Group 141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43" name="Freeform 142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99" name="Group 98"/>
          <p:cNvGrpSpPr/>
          <p:nvPr/>
        </p:nvGrpSpPr>
        <p:grpSpPr>
          <a:xfrm>
            <a:off x="5941931" y="3779014"/>
            <a:ext cx="1956537" cy="958910"/>
            <a:chOff x="3599064" y="2494958"/>
            <a:chExt cx="5662090" cy="2775022"/>
          </a:xfrm>
          <a:effectLst>
            <a:glow rad="139700">
              <a:schemeClr val="bg1">
                <a:alpha val="42000"/>
              </a:schemeClr>
            </a:glow>
          </a:effectLst>
        </p:grpSpPr>
        <p:sp>
          <p:nvSpPr>
            <p:cNvPr id="100" name="Hexagon 99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04" name="Group 103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10" name="Freeform 109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5" name="Oval 104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07" name="Freeform 106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83" name="Group 82"/>
          <p:cNvGrpSpPr/>
          <p:nvPr/>
        </p:nvGrpSpPr>
        <p:grpSpPr>
          <a:xfrm>
            <a:off x="9230390" y="4486398"/>
            <a:ext cx="2075359" cy="1017145"/>
            <a:chOff x="3599064" y="2494958"/>
            <a:chExt cx="5662090" cy="2775022"/>
          </a:xfrm>
          <a:effectLst>
            <a:glow rad="139700">
              <a:schemeClr val="bg1">
                <a:alpha val="42000"/>
              </a:schemeClr>
            </a:glow>
          </a:effectLst>
        </p:grpSpPr>
        <p:sp>
          <p:nvSpPr>
            <p:cNvPr id="84" name="Hexagon 83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94" name="Freeform 93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9" name="Oval 88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90" name="Group 89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91" name="Freeform 90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65564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What's Actually Under The Moon's Surface, According To NA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9143"/>
            <a:ext cx="12192000" cy="685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32BC4-B5E4-4FA4-8633-D91C8E94A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Jared Carboy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049520" y="-262498"/>
            <a:ext cx="2310093" cy="1463040"/>
          </a:xfrm>
          <a:prstGeom prst="ellipse">
            <a:avLst/>
          </a:prstGeom>
          <a:solidFill>
            <a:srgbClr val="050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Why use RE-RASSOR?</a:t>
            </a:r>
          </a:p>
        </p:txBody>
      </p:sp>
      <p:grpSp>
        <p:nvGrpSpPr>
          <p:cNvPr id="134" name="Group 133"/>
          <p:cNvGrpSpPr/>
          <p:nvPr/>
        </p:nvGrpSpPr>
        <p:grpSpPr>
          <a:xfrm>
            <a:off x="8600694" y="1797026"/>
            <a:ext cx="2662576" cy="1349218"/>
            <a:chOff x="545502" y="2212301"/>
            <a:chExt cx="5285304" cy="2678243"/>
          </a:xfrm>
          <a:effectLst>
            <a:glow rad="139700">
              <a:schemeClr val="bg1">
                <a:alpha val="42000"/>
              </a:schemeClr>
            </a:glow>
          </a:effectLst>
        </p:grpSpPr>
        <p:grpSp>
          <p:nvGrpSpPr>
            <p:cNvPr id="149" name="Group 148"/>
            <p:cNvGrpSpPr/>
            <p:nvPr/>
          </p:nvGrpSpPr>
          <p:grpSpPr>
            <a:xfrm>
              <a:off x="545502" y="2566887"/>
              <a:ext cx="1556813" cy="2323657"/>
              <a:chOff x="1601122" y="424786"/>
              <a:chExt cx="2628900" cy="3923826"/>
            </a:xfrm>
          </p:grpSpPr>
          <p:sp>
            <p:nvSpPr>
              <p:cNvPr id="160" name="Rectangle 159"/>
              <p:cNvSpPr/>
              <p:nvPr/>
            </p:nvSpPr>
            <p:spPr>
              <a:xfrm rot="18900000">
                <a:off x="3708337" y="1306819"/>
                <a:ext cx="366179" cy="304179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61" name="Group 160"/>
              <p:cNvGrpSpPr/>
              <p:nvPr/>
            </p:nvGrpSpPr>
            <p:grpSpPr>
              <a:xfrm>
                <a:off x="1601122" y="424786"/>
                <a:ext cx="2628900" cy="2817675"/>
                <a:chOff x="4781550" y="2020163"/>
                <a:chExt cx="2628900" cy="2817675"/>
              </a:xfrm>
            </p:grpSpPr>
            <p:sp>
              <p:nvSpPr>
                <p:cNvPr id="162" name="6-Point Star 161"/>
                <p:cNvSpPr/>
                <p:nvPr/>
              </p:nvSpPr>
              <p:spPr>
                <a:xfrm>
                  <a:off x="4781550" y="2020163"/>
                  <a:ext cx="2628900" cy="2817675"/>
                </a:xfrm>
                <a:prstGeom prst="star6">
                  <a:avLst>
                    <a:gd name="adj" fmla="val 38853"/>
                    <a:gd name="hf" fmla="val 115470"/>
                  </a:avLst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Oval 162"/>
                <p:cNvSpPr/>
                <p:nvPr/>
              </p:nvSpPr>
              <p:spPr>
                <a:xfrm>
                  <a:off x="5176951" y="2509951"/>
                  <a:ext cx="1838098" cy="183809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>
                <a:xfrm>
                  <a:off x="5953918" y="3286918"/>
                  <a:ext cx="284164" cy="28416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Oval 164"/>
                <p:cNvSpPr/>
                <p:nvPr/>
              </p:nvSpPr>
              <p:spPr>
                <a:xfrm>
                  <a:off x="5613884" y="3202111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Oval 165"/>
                <p:cNvSpPr/>
                <p:nvPr/>
              </p:nvSpPr>
              <p:spPr>
                <a:xfrm>
                  <a:off x="5220176" y="3103190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Oval 166"/>
                <p:cNvSpPr/>
                <p:nvPr/>
              </p:nvSpPr>
              <p:spPr>
                <a:xfrm>
                  <a:off x="5356814" y="2485005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Oval 167"/>
                <p:cNvSpPr/>
                <p:nvPr/>
              </p:nvSpPr>
              <p:spPr>
                <a:xfrm>
                  <a:off x="5745397" y="2547046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0" name="Group 149"/>
            <p:cNvGrpSpPr/>
            <p:nvPr/>
          </p:nvGrpSpPr>
          <p:grpSpPr>
            <a:xfrm rot="20282891" flipH="1">
              <a:off x="4273993" y="2212301"/>
              <a:ext cx="1556813" cy="2323657"/>
              <a:chOff x="1601122" y="424786"/>
              <a:chExt cx="2628900" cy="3923826"/>
            </a:xfrm>
          </p:grpSpPr>
          <p:sp>
            <p:nvSpPr>
              <p:cNvPr id="151" name="Rectangle 150"/>
              <p:cNvSpPr/>
              <p:nvPr/>
            </p:nvSpPr>
            <p:spPr>
              <a:xfrm rot="18900000">
                <a:off x="3708337" y="1306819"/>
                <a:ext cx="366179" cy="304179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52" name="Group 151"/>
              <p:cNvGrpSpPr/>
              <p:nvPr/>
            </p:nvGrpSpPr>
            <p:grpSpPr>
              <a:xfrm>
                <a:off x="1601122" y="424786"/>
                <a:ext cx="2628900" cy="2817675"/>
                <a:chOff x="4781550" y="2020163"/>
                <a:chExt cx="2628900" cy="2817675"/>
              </a:xfrm>
            </p:grpSpPr>
            <p:sp>
              <p:nvSpPr>
                <p:cNvPr id="153" name="6-Point Star 152"/>
                <p:cNvSpPr/>
                <p:nvPr/>
              </p:nvSpPr>
              <p:spPr>
                <a:xfrm>
                  <a:off x="4781550" y="2020163"/>
                  <a:ext cx="2628900" cy="2817675"/>
                </a:xfrm>
                <a:prstGeom prst="star6">
                  <a:avLst>
                    <a:gd name="adj" fmla="val 38853"/>
                    <a:gd name="hf" fmla="val 115470"/>
                  </a:avLst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Oval 153"/>
                <p:cNvSpPr/>
                <p:nvPr/>
              </p:nvSpPr>
              <p:spPr>
                <a:xfrm>
                  <a:off x="5176951" y="2509951"/>
                  <a:ext cx="1838098" cy="183809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Oval 154"/>
                <p:cNvSpPr/>
                <p:nvPr/>
              </p:nvSpPr>
              <p:spPr>
                <a:xfrm>
                  <a:off x="5953918" y="3286918"/>
                  <a:ext cx="284164" cy="28416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Oval 155"/>
                <p:cNvSpPr/>
                <p:nvPr/>
              </p:nvSpPr>
              <p:spPr>
                <a:xfrm>
                  <a:off x="5613884" y="3202111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Oval 156"/>
                <p:cNvSpPr/>
                <p:nvPr/>
              </p:nvSpPr>
              <p:spPr>
                <a:xfrm>
                  <a:off x="5220176" y="3103190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Oval 157"/>
                <p:cNvSpPr/>
                <p:nvPr/>
              </p:nvSpPr>
              <p:spPr>
                <a:xfrm>
                  <a:off x="5356814" y="2485005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Oval 158"/>
                <p:cNvSpPr/>
                <p:nvPr/>
              </p:nvSpPr>
              <p:spPr>
                <a:xfrm>
                  <a:off x="5745397" y="2547046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35" name="Group 134"/>
          <p:cNvGrpSpPr/>
          <p:nvPr/>
        </p:nvGrpSpPr>
        <p:grpSpPr>
          <a:xfrm>
            <a:off x="9210025" y="2590463"/>
            <a:ext cx="1689161" cy="827868"/>
            <a:chOff x="3599064" y="2494958"/>
            <a:chExt cx="5662090" cy="2775022"/>
          </a:xfrm>
          <a:effectLst>
            <a:glow rad="139700">
              <a:schemeClr val="bg1">
                <a:alpha val="42000"/>
              </a:schemeClr>
            </a:glow>
          </a:effectLst>
        </p:grpSpPr>
        <p:sp>
          <p:nvSpPr>
            <p:cNvPr id="136" name="Hexagon 135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39" name="Oval 138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40" name="Group 139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46" name="Freeform 145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1" name="Oval 140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42" name="Group 141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43" name="Freeform 142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98" name="Group 97"/>
          <p:cNvGrpSpPr/>
          <p:nvPr/>
        </p:nvGrpSpPr>
        <p:grpSpPr>
          <a:xfrm>
            <a:off x="5236150" y="2859984"/>
            <a:ext cx="3084033" cy="1562784"/>
            <a:chOff x="545502" y="2212301"/>
            <a:chExt cx="5285304" cy="2678243"/>
          </a:xfrm>
          <a:effectLst>
            <a:glow rad="139700">
              <a:schemeClr val="bg1">
                <a:alpha val="42000"/>
              </a:schemeClr>
            </a:glow>
          </a:effectLst>
        </p:grpSpPr>
        <p:grpSp>
          <p:nvGrpSpPr>
            <p:cNvPr id="113" name="Group 112"/>
            <p:cNvGrpSpPr/>
            <p:nvPr/>
          </p:nvGrpSpPr>
          <p:grpSpPr>
            <a:xfrm>
              <a:off x="545502" y="2566887"/>
              <a:ext cx="1556813" cy="2323657"/>
              <a:chOff x="1601122" y="424786"/>
              <a:chExt cx="2628900" cy="3923826"/>
            </a:xfrm>
          </p:grpSpPr>
          <p:sp>
            <p:nvSpPr>
              <p:cNvPr id="124" name="Rectangle 123"/>
              <p:cNvSpPr/>
              <p:nvPr/>
            </p:nvSpPr>
            <p:spPr>
              <a:xfrm rot="18900000">
                <a:off x="3708337" y="1306819"/>
                <a:ext cx="366179" cy="304179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25" name="Group 124"/>
              <p:cNvGrpSpPr/>
              <p:nvPr/>
            </p:nvGrpSpPr>
            <p:grpSpPr>
              <a:xfrm>
                <a:off x="1601122" y="424786"/>
                <a:ext cx="2628900" cy="2817675"/>
                <a:chOff x="4781550" y="2020163"/>
                <a:chExt cx="2628900" cy="2817675"/>
              </a:xfrm>
            </p:grpSpPr>
            <p:sp>
              <p:nvSpPr>
                <p:cNvPr id="126" name="6-Point Star 125"/>
                <p:cNvSpPr/>
                <p:nvPr/>
              </p:nvSpPr>
              <p:spPr>
                <a:xfrm>
                  <a:off x="4781550" y="2020163"/>
                  <a:ext cx="2628900" cy="2817675"/>
                </a:xfrm>
                <a:prstGeom prst="star6">
                  <a:avLst>
                    <a:gd name="adj" fmla="val 38853"/>
                    <a:gd name="hf" fmla="val 115470"/>
                  </a:avLst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5176951" y="2509951"/>
                  <a:ext cx="1838098" cy="183809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Oval 127"/>
                <p:cNvSpPr/>
                <p:nvPr/>
              </p:nvSpPr>
              <p:spPr>
                <a:xfrm>
                  <a:off x="5953918" y="3286918"/>
                  <a:ext cx="284164" cy="28416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Oval 128"/>
                <p:cNvSpPr/>
                <p:nvPr/>
              </p:nvSpPr>
              <p:spPr>
                <a:xfrm>
                  <a:off x="5613884" y="3202111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5220176" y="3103190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5356814" y="2485005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>
                  <a:off x="5745397" y="2547046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4" name="Group 113"/>
            <p:cNvGrpSpPr/>
            <p:nvPr/>
          </p:nvGrpSpPr>
          <p:grpSpPr>
            <a:xfrm rot="20282891" flipH="1">
              <a:off x="4273993" y="2212301"/>
              <a:ext cx="1556813" cy="2323657"/>
              <a:chOff x="1601122" y="424786"/>
              <a:chExt cx="2628900" cy="3923826"/>
            </a:xfrm>
          </p:grpSpPr>
          <p:sp>
            <p:nvSpPr>
              <p:cNvPr id="115" name="Rectangle 114"/>
              <p:cNvSpPr/>
              <p:nvPr/>
            </p:nvSpPr>
            <p:spPr>
              <a:xfrm rot="18900000">
                <a:off x="3708337" y="1306819"/>
                <a:ext cx="366179" cy="304179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1601122" y="424786"/>
                <a:ext cx="2628900" cy="2817675"/>
                <a:chOff x="4781550" y="2020163"/>
                <a:chExt cx="2628900" cy="2817675"/>
              </a:xfrm>
            </p:grpSpPr>
            <p:sp>
              <p:nvSpPr>
                <p:cNvPr id="117" name="6-Point Star 116"/>
                <p:cNvSpPr/>
                <p:nvPr/>
              </p:nvSpPr>
              <p:spPr>
                <a:xfrm>
                  <a:off x="4781550" y="2020163"/>
                  <a:ext cx="2628900" cy="2817675"/>
                </a:xfrm>
                <a:prstGeom prst="star6">
                  <a:avLst>
                    <a:gd name="adj" fmla="val 38853"/>
                    <a:gd name="hf" fmla="val 115470"/>
                  </a:avLst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5176951" y="2509951"/>
                  <a:ext cx="1838098" cy="183809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5953918" y="3286918"/>
                  <a:ext cx="284164" cy="28416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5613884" y="3202111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5220176" y="3103190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5356814" y="2485005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5745397" y="2547046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99" name="Group 98"/>
          <p:cNvGrpSpPr/>
          <p:nvPr/>
        </p:nvGrpSpPr>
        <p:grpSpPr>
          <a:xfrm>
            <a:off x="5941931" y="3779014"/>
            <a:ext cx="1956537" cy="958910"/>
            <a:chOff x="3599064" y="2494958"/>
            <a:chExt cx="5662090" cy="2775022"/>
          </a:xfrm>
          <a:effectLst>
            <a:glow rad="139700">
              <a:schemeClr val="bg1">
                <a:alpha val="42000"/>
              </a:schemeClr>
            </a:glow>
          </a:effectLst>
        </p:grpSpPr>
        <p:sp>
          <p:nvSpPr>
            <p:cNvPr id="100" name="Hexagon 99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04" name="Group 103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10" name="Freeform 109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5" name="Oval 104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07" name="Freeform 106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61" name="Group 60"/>
          <p:cNvGrpSpPr/>
          <p:nvPr/>
        </p:nvGrpSpPr>
        <p:grpSpPr>
          <a:xfrm>
            <a:off x="8481746" y="3511555"/>
            <a:ext cx="3271328" cy="1657693"/>
            <a:chOff x="545502" y="2212301"/>
            <a:chExt cx="5285304" cy="2678243"/>
          </a:xfrm>
          <a:effectLst>
            <a:glow rad="139700">
              <a:schemeClr val="bg1">
                <a:alpha val="42000"/>
              </a:schemeClr>
            </a:glow>
          </a:effectLst>
        </p:grpSpPr>
        <p:grpSp>
          <p:nvGrpSpPr>
            <p:cNvPr id="62" name="Group 61"/>
            <p:cNvGrpSpPr/>
            <p:nvPr/>
          </p:nvGrpSpPr>
          <p:grpSpPr>
            <a:xfrm>
              <a:off x="545502" y="2566887"/>
              <a:ext cx="1556813" cy="2323657"/>
              <a:chOff x="1601122" y="424786"/>
              <a:chExt cx="2628900" cy="3923826"/>
            </a:xfrm>
          </p:grpSpPr>
          <p:sp>
            <p:nvSpPr>
              <p:cNvPr id="73" name="Rectangle 72"/>
              <p:cNvSpPr/>
              <p:nvPr/>
            </p:nvSpPr>
            <p:spPr>
              <a:xfrm rot="18900000">
                <a:off x="3708337" y="1306819"/>
                <a:ext cx="366179" cy="304179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1601122" y="424786"/>
                <a:ext cx="2628900" cy="2817675"/>
                <a:chOff x="4781550" y="2020163"/>
                <a:chExt cx="2628900" cy="2817675"/>
              </a:xfrm>
            </p:grpSpPr>
            <p:sp>
              <p:nvSpPr>
                <p:cNvPr id="76" name="6-Point Star 75"/>
                <p:cNvSpPr/>
                <p:nvPr/>
              </p:nvSpPr>
              <p:spPr>
                <a:xfrm>
                  <a:off x="4781550" y="2020163"/>
                  <a:ext cx="2628900" cy="2817675"/>
                </a:xfrm>
                <a:prstGeom prst="star6">
                  <a:avLst>
                    <a:gd name="adj" fmla="val 38853"/>
                    <a:gd name="hf" fmla="val 115470"/>
                  </a:avLst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5176951" y="2509951"/>
                  <a:ext cx="1838098" cy="183809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5953918" y="3286918"/>
                  <a:ext cx="284164" cy="28416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5613884" y="3202111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5220176" y="3103190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5356814" y="2485005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5745397" y="2547046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3" name="Group 62"/>
            <p:cNvGrpSpPr/>
            <p:nvPr/>
          </p:nvGrpSpPr>
          <p:grpSpPr>
            <a:xfrm rot="20282891" flipH="1">
              <a:off x="4273993" y="2212301"/>
              <a:ext cx="1556813" cy="2323657"/>
              <a:chOff x="1601122" y="424786"/>
              <a:chExt cx="2628900" cy="3923826"/>
            </a:xfrm>
          </p:grpSpPr>
          <p:sp>
            <p:nvSpPr>
              <p:cNvPr id="64" name="Rectangle 63"/>
              <p:cNvSpPr/>
              <p:nvPr/>
            </p:nvSpPr>
            <p:spPr>
              <a:xfrm rot="18900000">
                <a:off x="3708337" y="1306819"/>
                <a:ext cx="366179" cy="304179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1601122" y="424786"/>
                <a:ext cx="2628900" cy="2817675"/>
                <a:chOff x="4781550" y="2020163"/>
                <a:chExt cx="2628900" cy="2817675"/>
              </a:xfrm>
            </p:grpSpPr>
            <p:sp>
              <p:nvSpPr>
                <p:cNvPr id="66" name="6-Point Star 65"/>
                <p:cNvSpPr/>
                <p:nvPr/>
              </p:nvSpPr>
              <p:spPr>
                <a:xfrm>
                  <a:off x="4781550" y="2020163"/>
                  <a:ext cx="2628900" cy="2817675"/>
                </a:xfrm>
                <a:prstGeom prst="star6">
                  <a:avLst>
                    <a:gd name="adj" fmla="val 38853"/>
                    <a:gd name="hf" fmla="val 115470"/>
                  </a:avLst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5176951" y="2509951"/>
                  <a:ext cx="1838098" cy="183809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5953918" y="3286918"/>
                  <a:ext cx="284164" cy="28416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5613884" y="3202111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5220176" y="3103190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5356814" y="2485005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5745397" y="2547046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83" name="Group 82"/>
          <p:cNvGrpSpPr/>
          <p:nvPr/>
        </p:nvGrpSpPr>
        <p:grpSpPr>
          <a:xfrm>
            <a:off x="9230390" y="4486398"/>
            <a:ext cx="2075359" cy="1017145"/>
            <a:chOff x="3599064" y="2494958"/>
            <a:chExt cx="5662090" cy="2775022"/>
          </a:xfrm>
          <a:effectLst>
            <a:glow rad="139700">
              <a:schemeClr val="bg1">
                <a:alpha val="42000"/>
              </a:schemeClr>
            </a:glow>
          </a:effectLst>
        </p:grpSpPr>
        <p:sp>
          <p:nvSpPr>
            <p:cNvPr id="84" name="Hexagon 83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94" name="Freeform 93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9" name="Oval 88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90" name="Group 89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91" name="Freeform 90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72162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What's Actually Under The Moon's Surface, According To NA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9143"/>
            <a:ext cx="12192000" cy="685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9" name="Group 168"/>
          <p:cNvGrpSpPr/>
          <p:nvPr/>
        </p:nvGrpSpPr>
        <p:grpSpPr>
          <a:xfrm>
            <a:off x="8819841" y="3810566"/>
            <a:ext cx="1793365" cy="1202307"/>
            <a:chOff x="3882248" y="2834899"/>
            <a:chExt cx="2783479" cy="1866098"/>
          </a:xfrm>
          <a:effectLst>
            <a:glow rad="127000">
              <a:schemeClr val="bg1">
                <a:alpha val="42000"/>
              </a:schemeClr>
            </a:glow>
          </a:effectLst>
        </p:grpSpPr>
        <p:sp>
          <p:nvSpPr>
            <p:cNvPr id="170" name="Rectangle 169"/>
            <p:cNvSpPr/>
            <p:nvPr/>
          </p:nvSpPr>
          <p:spPr>
            <a:xfrm rot="6704912">
              <a:off x="5618048" y="2848719"/>
              <a:ext cx="233718" cy="99631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6033526" y="3487658"/>
              <a:ext cx="232446" cy="121333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5950163" y="3307660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5138419" y="2932741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 rot="5400000">
              <a:off x="5121413" y="1595734"/>
              <a:ext cx="305149" cy="27834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5765191" y="3266086"/>
            <a:ext cx="1403030" cy="940619"/>
            <a:chOff x="3882248" y="2834899"/>
            <a:chExt cx="2783479" cy="1866098"/>
          </a:xfrm>
          <a:effectLst>
            <a:glow rad="127000">
              <a:schemeClr val="bg1">
                <a:alpha val="42000"/>
              </a:schemeClr>
            </a:glow>
          </a:effectLst>
        </p:grpSpPr>
        <p:sp>
          <p:nvSpPr>
            <p:cNvPr id="176" name="Rectangle 175"/>
            <p:cNvSpPr/>
            <p:nvPr/>
          </p:nvSpPr>
          <p:spPr>
            <a:xfrm rot="6704912">
              <a:off x="5618048" y="2848719"/>
              <a:ext cx="233718" cy="99631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033526" y="3487658"/>
              <a:ext cx="232446" cy="121333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5950163" y="3307660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5138419" y="2932741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 rot="5400000">
              <a:off x="5121413" y="1595734"/>
              <a:ext cx="305149" cy="27834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9154231" y="2162329"/>
            <a:ext cx="1146776" cy="768821"/>
            <a:chOff x="3882248" y="2834899"/>
            <a:chExt cx="2783479" cy="1866098"/>
          </a:xfrm>
          <a:effectLst>
            <a:glow rad="127000">
              <a:schemeClr val="bg1">
                <a:alpha val="42000"/>
              </a:schemeClr>
            </a:glow>
          </a:effectLst>
        </p:grpSpPr>
        <p:sp>
          <p:nvSpPr>
            <p:cNvPr id="182" name="Rectangle 181"/>
            <p:cNvSpPr/>
            <p:nvPr/>
          </p:nvSpPr>
          <p:spPr>
            <a:xfrm rot="6704912">
              <a:off x="5618048" y="2848719"/>
              <a:ext cx="233718" cy="99631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6033526" y="3487658"/>
              <a:ext cx="232446" cy="121333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5950163" y="3307660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5138419" y="2932741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 rot="5400000">
              <a:off x="5121413" y="1595734"/>
              <a:ext cx="305149" cy="27834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32BC4-B5E4-4FA4-8633-D91C8E94A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Jared Carboy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049520" y="-262498"/>
            <a:ext cx="2310093" cy="1463040"/>
          </a:xfrm>
          <a:prstGeom prst="ellipse">
            <a:avLst/>
          </a:prstGeom>
          <a:solidFill>
            <a:srgbClr val="050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Why use RE-RASSOR?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9210025" y="2590463"/>
            <a:ext cx="1689161" cy="827868"/>
            <a:chOff x="3599064" y="2494958"/>
            <a:chExt cx="5662090" cy="2775022"/>
          </a:xfrm>
          <a:effectLst>
            <a:glow rad="139700">
              <a:schemeClr val="bg1">
                <a:alpha val="42000"/>
              </a:schemeClr>
            </a:glow>
          </a:effectLst>
        </p:grpSpPr>
        <p:sp>
          <p:nvSpPr>
            <p:cNvPr id="136" name="Hexagon 135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39" name="Oval 138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40" name="Group 139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46" name="Freeform 145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1" name="Oval 140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42" name="Group 141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43" name="Freeform 142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99" name="Group 98"/>
          <p:cNvGrpSpPr/>
          <p:nvPr/>
        </p:nvGrpSpPr>
        <p:grpSpPr>
          <a:xfrm>
            <a:off x="5941931" y="3779014"/>
            <a:ext cx="1956537" cy="958910"/>
            <a:chOff x="3599064" y="2494958"/>
            <a:chExt cx="5662090" cy="2775022"/>
          </a:xfrm>
          <a:effectLst>
            <a:glow rad="139700">
              <a:schemeClr val="bg1">
                <a:alpha val="42000"/>
              </a:schemeClr>
            </a:glow>
          </a:effectLst>
        </p:grpSpPr>
        <p:sp>
          <p:nvSpPr>
            <p:cNvPr id="100" name="Hexagon 99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04" name="Group 103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10" name="Freeform 109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5" name="Oval 104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07" name="Freeform 106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83" name="Group 82"/>
          <p:cNvGrpSpPr/>
          <p:nvPr/>
        </p:nvGrpSpPr>
        <p:grpSpPr>
          <a:xfrm>
            <a:off x="9230390" y="4486398"/>
            <a:ext cx="2075359" cy="1017145"/>
            <a:chOff x="3599064" y="2494958"/>
            <a:chExt cx="5662090" cy="2775022"/>
          </a:xfrm>
          <a:effectLst>
            <a:glow rad="139700">
              <a:schemeClr val="bg1">
                <a:alpha val="42000"/>
              </a:schemeClr>
            </a:glow>
          </a:effectLst>
        </p:grpSpPr>
        <p:sp>
          <p:nvSpPr>
            <p:cNvPr id="84" name="Hexagon 83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94" name="Freeform 93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9" name="Oval 88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90" name="Group 89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91" name="Freeform 90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89398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What's Actually Under The Moon's Surface, According To NA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9143"/>
            <a:ext cx="12192000" cy="685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9" name="Group 168"/>
          <p:cNvGrpSpPr/>
          <p:nvPr/>
        </p:nvGrpSpPr>
        <p:grpSpPr>
          <a:xfrm>
            <a:off x="8819841" y="3810566"/>
            <a:ext cx="1793365" cy="1202307"/>
            <a:chOff x="3882248" y="2834899"/>
            <a:chExt cx="2783479" cy="1866098"/>
          </a:xfrm>
          <a:effectLst>
            <a:glow rad="127000">
              <a:schemeClr val="bg1">
                <a:alpha val="42000"/>
              </a:schemeClr>
            </a:glow>
          </a:effectLst>
        </p:grpSpPr>
        <p:sp>
          <p:nvSpPr>
            <p:cNvPr id="170" name="Rectangle 169"/>
            <p:cNvSpPr/>
            <p:nvPr/>
          </p:nvSpPr>
          <p:spPr>
            <a:xfrm rot="6704912">
              <a:off x="5618048" y="2848719"/>
              <a:ext cx="233718" cy="99631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6033526" y="3487658"/>
              <a:ext cx="232446" cy="121333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5950163" y="3307660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5138419" y="2932741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 rot="5400000">
              <a:off x="5121413" y="1595734"/>
              <a:ext cx="305149" cy="27834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5765191" y="3266086"/>
            <a:ext cx="1403030" cy="940619"/>
            <a:chOff x="3882248" y="2834899"/>
            <a:chExt cx="2783479" cy="1866098"/>
          </a:xfrm>
          <a:effectLst>
            <a:glow rad="127000">
              <a:schemeClr val="bg1">
                <a:alpha val="42000"/>
              </a:schemeClr>
            </a:glow>
          </a:effectLst>
        </p:grpSpPr>
        <p:sp>
          <p:nvSpPr>
            <p:cNvPr id="176" name="Rectangle 175"/>
            <p:cNvSpPr/>
            <p:nvPr/>
          </p:nvSpPr>
          <p:spPr>
            <a:xfrm rot="6704912">
              <a:off x="5618048" y="2848719"/>
              <a:ext cx="233718" cy="99631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033526" y="3487658"/>
              <a:ext cx="232446" cy="121333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5950163" y="3307660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5138419" y="2932741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 rot="5400000">
              <a:off x="5121413" y="1595734"/>
              <a:ext cx="305149" cy="27834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9154231" y="2162329"/>
            <a:ext cx="1146776" cy="768821"/>
            <a:chOff x="3882248" y="2834899"/>
            <a:chExt cx="2783479" cy="1866098"/>
          </a:xfrm>
          <a:effectLst>
            <a:glow rad="127000">
              <a:schemeClr val="bg1">
                <a:alpha val="42000"/>
              </a:schemeClr>
            </a:glow>
          </a:effectLst>
        </p:grpSpPr>
        <p:sp>
          <p:nvSpPr>
            <p:cNvPr id="182" name="Rectangle 181"/>
            <p:cNvSpPr/>
            <p:nvPr/>
          </p:nvSpPr>
          <p:spPr>
            <a:xfrm rot="6704912">
              <a:off x="5618048" y="2848719"/>
              <a:ext cx="233718" cy="99631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6033526" y="3487658"/>
              <a:ext cx="232446" cy="121333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5950163" y="3307660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5138419" y="2932741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 rot="5400000">
              <a:off x="5121413" y="1595734"/>
              <a:ext cx="305149" cy="27834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32BC4-B5E4-4FA4-8633-D91C8E94A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Jared Carboy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049520" y="-262498"/>
            <a:ext cx="2310093" cy="1463040"/>
          </a:xfrm>
          <a:prstGeom prst="ellipse">
            <a:avLst/>
          </a:prstGeom>
          <a:solidFill>
            <a:srgbClr val="050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Why use RE-RASSOR?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9210025" y="2590463"/>
            <a:ext cx="1689161" cy="827868"/>
            <a:chOff x="3599064" y="2494958"/>
            <a:chExt cx="5662090" cy="2775022"/>
          </a:xfrm>
          <a:effectLst>
            <a:glow rad="139700">
              <a:schemeClr val="bg1">
                <a:alpha val="42000"/>
              </a:schemeClr>
            </a:glow>
          </a:effectLst>
        </p:grpSpPr>
        <p:sp>
          <p:nvSpPr>
            <p:cNvPr id="136" name="Hexagon 135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39" name="Oval 138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40" name="Group 139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46" name="Freeform 145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1" name="Oval 140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42" name="Group 141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43" name="Freeform 142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99" name="Group 98"/>
          <p:cNvGrpSpPr/>
          <p:nvPr/>
        </p:nvGrpSpPr>
        <p:grpSpPr>
          <a:xfrm>
            <a:off x="5941931" y="3779014"/>
            <a:ext cx="1956537" cy="958910"/>
            <a:chOff x="3599064" y="2494958"/>
            <a:chExt cx="5662090" cy="2775022"/>
          </a:xfrm>
          <a:effectLst>
            <a:glow rad="139700">
              <a:schemeClr val="bg1">
                <a:alpha val="42000"/>
              </a:schemeClr>
            </a:glow>
          </a:effectLst>
        </p:grpSpPr>
        <p:sp>
          <p:nvSpPr>
            <p:cNvPr id="100" name="Hexagon 99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04" name="Group 103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10" name="Freeform 109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5" name="Oval 104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07" name="Freeform 106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83" name="Group 82"/>
          <p:cNvGrpSpPr/>
          <p:nvPr/>
        </p:nvGrpSpPr>
        <p:grpSpPr>
          <a:xfrm>
            <a:off x="9230390" y="4486398"/>
            <a:ext cx="2075359" cy="1017145"/>
            <a:chOff x="3599064" y="2494958"/>
            <a:chExt cx="5662090" cy="2775022"/>
          </a:xfrm>
          <a:effectLst>
            <a:glow rad="139700">
              <a:schemeClr val="bg1">
                <a:alpha val="42000"/>
              </a:schemeClr>
            </a:glow>
          </a:effectLst>
        </p:grpSpPr>
        <p:sp>
          <p:nvSpPr>
            <p:cNvPr id="84" name="Hexagon 83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94" name="Freeform 93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9" name="Oval 88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90" name="Group 89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91" name="Freeform 90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67" name="Rounded Rectangle 74"/>
          <p:cNvSpPr/>
          <p:nvPr/>
        </p:nvSpPr>
        <p:spPr>
          <a:xfrm>
            <a:off x="300071" y="2546046"/>
            <a:ext cx="4908777" cy="2352369"/>
          </a:xfrm>
          <a:prstGeom prst="roundRect">
            <a:avLst>
              <a:gd name="adj" fmla="val 20461"/>
            </a:avLst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RE-RASSOR Transporter: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Less space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Lighter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Multipurpose</a:t>
            </a:r>
          </a:p>
        </p:txBody>
      </p:sp>
    </p:spTree>
    <p:extLst>
      <p:ext uri="{BB962C8B-B14F-4D97-AF65-F5344CB8AC3E}">
        <p14:creationId xmlns:p14="http://schemas.microsoft.com/office/powerpoint/2010/main" val="1739364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692286" y="1960032"/>
            <a:ext cx="10807428" cy="2937936"/>
            <a:chOff x="692286" y="1874582"/>
            <a:chExt cx="10807428" cy="2937936"/>
          </a:xfrm>
        </p:grpSpPr>
        <p:sp>
          <p:nvSpPr>
            <p:cNvPr id="72" name="Rounded Rectangle 71"/>
            <p:cNvSpPr/>
            <p:nvPr/>
          </p:nvSpPr>
          <p:spPr>
            <a:xfrm>
              <a:off x="692286" y="1874582"/>
              <a:ext cx="3286964" cy="2867431"/>
            </a:xfrm>
            <a:prstGeom prst="roundRect">
              <a:avLst>
                <a:gd name="adj" fmla="val 20461"/>
              </a:avLst>
            </a:prstGeom>
            <a:solidFill>
              <a:srgbClr val="EE2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60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Pick up and move a payload</a:t>
              </a: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4452518" y="1874582"/>
              <a:ext cx="3286964" cy="2867431"/>
            </a:xfrm>
            <a:prstGeom prst="roundRect">
              <a:avLst>
                <a:gd name="adj" fmla="val 20461"/>
              </a:avLst>
            </a:prstGeom>
            <a:solidFill>
              <a:srgbClr val="EE2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60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3D print all structural parts</a:t>
              </a: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8212750" y="1945087"/>
              <a:ext cx="3286964" cy="2867431"/>
            </a:xfrm>
            <a:prstGeom prst="roundRect">
              <a:avLst>
                <a:gd name="adj" fmla="val 20461"/>
              </a:avLst>
            </a:prstGeom>
            <a:solidFill>
              <a:srgbClr val="EE2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60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Use robots in cooperation</a:t>
              </a: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32BC4-B5E4-4FA4-8633-D91C8E94A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Jared Carboy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32859" y="7267873"/>
            <a:ext cx="11016025" cy="4361854"/>
            <a:chOff x="644258" y="1362076"/>
            <a:chExt cx="11016025" cy="4361854"/>
          </a:xfrm>
        </p:grpSpPr>
        <p:grpSp>
          <p:nvGrpSpPr>
            <p:cNvPr id="13" name="Group 12"/>
            <p:cNvGrpSpPr/>
            <p:nvPr/>
          </p:nvGrpSpPr>
          <p:grpSpPr>
            <a:xfrm>
              <a:off x="644258" y="1362076"/>
              <a:ext cx="5505222" cy="4361854"/>
              <a:chOff x="644258" y="1362076"/>
              <a:chExt cx="5505222" cy="436185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631051" y="1362076"/>
                <a:ext cx="2518429" cy="4361854"/>
                <a:chOff x="3513676" y="1362076"/>
                <a:chExt cx="2518429" cy="4361854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3513676" y="4347865"/>
                  <a:ext cx="2508811" cy="1376065"/>
                  <a:chOff x="3006671" y="3697398"/>
                  <a:chExt cx="2508811" cy="1376065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Accent6</a:t>
                    </a: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2299 C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921071" y="3697398"/>
                    <a:ext cx="1594411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164 210 51</a:t>
                    </a:r>
                  </a:p>
                  <a:p>
                    <a:r>
                      <a:rPr lang="en-US" sz="1200"/>
                      <a:t>Hex/HTML #A4D233</a:t>
                    </a:r>
                  </a:p>
                  <a:p>
                    <a:r>
                      <a:rPr lang="en-US" sz="1200"/>
                      <a:t>CMYK 41 0 84 0</a:t>
                    </a:r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3513676" y="2854970"/>
                  <a:ext cx="2359924" cy="1376065"/>
                  <a:chOff x="3006671" y="3697398"/>
                  <a:chExt cx="2359924" cy="1376065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Accent5</a:t>
                    </a: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006671" y="4611798"/>
                    <a:ext cx="70262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7535 C</a:t>
                    </a: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921071" y="3697398"/>
                    <a:ext cx="1445524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7535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183 176 156</a:t>
                    </a:r>
                  </a:p>
                  <a:p>
                    <a:r>
                      <a:rPr lang="en-US" sz="1200"/>
                      <a:t>Hex/HTML #B7B09C</a:t>
                    </a:r>
                  </a:p>
                  <a:p>
                    <a:r>
                      <a:rPr lang="en-US" sz="1200"/>
                      <a:t>CMYK 10 11 23 19</a:t>
                    </a: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3513676" y="1362076"/>
                  <a:ext cx="2518429" cy="1376065"/>
                  <a:chOff x="3006671" y="3697398"/>
                  <a:chExt cx="2518429" cy="1376065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Accent4</a:t>
                    </a: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2239 C</a:t>
                    </a: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921071" y="3697398"/>
                    <a:ext cx="1604029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2239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0 207 180</a:t>
                    </a:r>
                  </a:p>
                  <a:p>
                    <a:r>
                      <a:rPr lang="en-US" sz="1200"/>
                      <a:t>Hex/HTML #00CFB4</a:t>
                    </a:r>
                  </a:p>
                  <a:p>
                    <a:r>
                      <a:rPr lang="en-US" sz="1200"/>
                      <a:t>CMYK 59 0 39 0</a:t>
                    </a:r>
                  </a:p>
                </p:txBody>
              </p:sp>
            </p:grpSp>
          </p:grpSp>
          <p:grpSp>
            <p:nvGrpSpPr>
              <p:cNvPr id="34" name="Group 33"/>
              <p:cNvGrpSpPr/>
              <p:nvPr/>
            </p:nvGrpSpPr>
            <p:grpSpPr>
              <a:xfrm>
                <a:off x="644258" y="1362076"/>
                <a:ext cx="2554446" cy="4361854"/>
                <a:chOff x="644258" y="1362076"/>
                <a:chExt cx="2554446" cy="4361854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644258" y="4347865"/>
                  <a:ext cx="2500796" cy="1376065"/>
                  <a:chOff x="3560048" y="1440560"/>
                  <a:chExt cx="2500796" cy="1376065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3560048" y="1440560"/>
                    <a:ext cx="914400" cy="9144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Accent3</a:t>
                    </a: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356004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1788 C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4474448" y="1440560"/>
                    <a:ext cx="1586396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1788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238 39 55</a:t>
                    </a:r>
                  </a:p>
                  <a:p>
                    <a:r>
                      <a:rPr lang="en-US" sz="1200"/>
                      <a:t>Hex/HTML #EE2737</a:t>
                    </a:r>
                  </a:p>
                  <a:p>
                    <a:r>
                      <a:rPr lang="en-US" sz="1200"/>
                      <a:t>CMYK 0 88 82 0</a:t>
                    </a:r>
                  </a:p>
                </p:txBody>
              </p: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644258" y="2854970"/>
                  <a:ext cx="2554446" cy="1376065"/>
                  <a:chOff x="644258" y="1440560"/>
                  <a:chExt cx="2554446" cy="1376065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>
                    <a:off x="646612" y="1440560"/>
                    <a:ext cx="914400" cy="914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 2</a:t>
                    </a: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4425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2199 C</a:t>
                    </a: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561012" y="1440560"/>
                    <a:ext cx="163769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2199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0 187 220</a:t>
                    </a:r>
                  </a:p>
                  <a:p>
                    <a:r>
                      <a:rPr lang="en-US" sz="1200"/>
                      <a:t>Hex/HTML #00BBDC</a:t>
                    </a:r>
                  </a:p>
                  <a:p>
                    <a:r>
                      <a:rPr lang="en-US" sz="1200"/>
                      <a:t>CMYK 77 0 16 0</a:t>
                    </a:r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644258" y="1362076"/>
                  <a:ext cx="2465530" cy="1376065"/>
                  <a:chOff x="3006671" y="3697398"/>
                  <a:chExt cx="2465530" cy="1376065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Accent1</a:t>
                    </a: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647 C</a:t>
                    </a: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3921071" y="3697398"/>
                    <a:ext cx="155113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647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35 97 146</a:t>
                    </a:r>
                  </a:p>
                  <a:p>
                    <a:r>
                      <a:rPr lang="en-US" sz="1200"/>
                      <a:t>Hex/HTML #236192</a:t>
                    </a:r>
                  </a:p>
                  <a:p>
                    <a:r>
                      <a:rPr lang="en-US" sz="1200"/>
                      <a:t>CMYK 96 54 5 27</a:t>
                    </a:r>
                  </a:p>
                </p:txBody>
              </p:sp>
            </p:grpSp>
          </p:grpSp>
        </p:grpSp>
        <p:grpSp>
          <p:nvGrpSpPr>
            <p:cNvPr id="14" name="Group 13"/>
            <p:cNvGrpSpPr/>
            <p:nvPr/>
          </p:nvGrpSpPr>
          <p:grpSpPr>
            <a:xfrm>
              <a:off x="6581827" y="1362076"/>
              <a:ext cx="5078456" cy="2684293"/>
              <a:chOff x="6581827" y="1362076"/>
              <a:chExt cx="5078456" cy="268429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9313183" y="1362076"/>
                <a:ext cx="2347100" cy="2684293"/>
                <a:chOff x="9313183" y="1362076"/>
                <a:chExt cx="2347100" cy="2684293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9313183" y="2854970"/>
                  <a:ext cx="2347100" cy="1191399"/>
                  <a:chOff x="598407" y="3697398"/>
                  <a:chExt cx="2347100" cy="1191399"/>
                </a:xfrm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2</a:t>
                    </a: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98407" y="4611798"/>
                    <a:ext cx="94647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Dk Gray</a:t>
                    </a: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512807" y="3697398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75 %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64 64 64</a:t>
                    </a:r>
                  </a:p>
                  <a:p>
                    <a:r>
                      <a:rPr lang="en-US" sz="1200"/>
                      <a:t>Hex/HTML #404040</a:t>
                    </a:r>
                  </a:p>
                  <a:p>
                    <a:r>
                      <a:rPr lang="en-US" sz="1200"/>
                      <a:t>CMYK 0 0 0 75</a:t>
                    </a:r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9313183" y="1362076"/>
                  <a:ext cx="2347100" cy="1191399"/>
                  <a:chOff x="9313183" y="1440560"/>
                  <a:chExt cx="2347100" cy="1191399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9313183" y="1440560"/>
                    <a:ext cx="914400" cy="9144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1</a:t>
                    </a: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9435727" y="2354960"/>
                    <a:ext cx="513282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Black</a:t>
                    </a: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227583" y="1440560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100%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0 0</a:t>
                    </a:r>
                  </a:p>
                  <a:p>
                    <a:r>
                      <a:rPr lang="en-US" sz="1200"/>
                      <a:t>Hex/HTML #000000</a:t>
                    </a:r>
                  </a:p>
                  <a:p>
                    <a:r>
                      <a:rPr lang="en-US" sz="1200"/>
                      <a:t>CMYK 0 0 0 100</a:t>
                    </a:r>
                  </a:p>
                </p:txBody>
              </p: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6581827" y="1362076"/>
                <a:ext cx="2299010" cy="2684293"/>
                <a:chOff x="6475087" y="1362076"/>
                <a:chExt cx="2299010" cy="2684293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6475087" y="2854970"/>
                  <a:ext cx="2259815" cy="1191399"/>
                  <a:chOff x="590474" y="3697398"/>
                  <a:chExt cx="2259815" cy="1191399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Light 2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90474" y="4611798"/>
                    <a:ext cx="893899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Lt Gray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512807" y="3697398"/>
                    <a:ext cx="133748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25%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191 191 191</a:t>
                    </a:r>
                  </a:p>
                  <a:p>
                    <a:r>
                      <a:rPr lang="en-US" sz="1200"/>
                      <a:t>Hex/HTML #</a:t>
                    </a:r>
                    <a:r>
                      <a:rPr lang="en-US" sz="1200" err="1"/>
                      <a:t>bfbfbf</a:t>
                    </a:r>
                    <a:endParaRPr lang="en-US" sz="1200"/>
                  </a:p>
                  <a:p>
                    <a:r>
                      <a:rPr lang="en-US" sz="1200"/>
                      <a:t>CMYK 0 0 0 25</a:t>
                    </a:r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6475087" y="1362076"/>
                  <a:ext cx="2299010" cy="1191399"/>
                  <a:chOff x="6475087" y="1440560"/>
                  <a:chExt cx="2299010" cy="1191399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6475087" y="1440560"/>
                    <a:ext cx="914400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>
                        <a:solidFill>
                          <a:schemeClr val="tx1"/>
                        </a:solidFill>
                      </a:rPr>
                      <a:t>Light 1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601361" y="2354960"/>
                    <a:ext cx="562911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389487" y="1440560"/>
                    <a:ext cx="138461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255 255 255</a:t>
                    </a:r>
                  </a:p>
                  <a:p>
                    <a:r>
                      <a:rPr lang="en-US" sz="1200"/>
                      <a:t>Hex/HTML #FFFFFF</a:t>
                    </a:r>
                  </a:p>
                  <a:p>
                    <a:r>
                      <a:rPr lang="en-US" sz="1200"/>
                      <a:t>CMYK 0 0 0 0</a:t>
                    </a:r>
                  </a:p>
                </p:txBody>
              </p:sp>
            </p:grpSp>
          </p:grpSp>
        </p:grpSp>
      </p:grpSp>
      <p:sp>
        <p:nvSpPr>
          <p:cNvPr id="74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Key goals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692286" y="1960032"/>
            <a:ext cx="3286964" cy="2867431"/>
            <a:chOff x="692286" y="1874582"/>
            <a:chExt cx="3286964" cy="2867431"/>
          </a:xfrm>
        </p:grpSpPr>
        <p:sp>
          <p:nvSpPr>
            <p:cNvPr id="85" name="Rounded Rectangle 84"/>
            <p:cNvSpPr/>
            <p:nvPr/>
          </p:nvSpPr>
          <p:spPr>
            <a:xfrm>
              <a:off x="692286" y="1874582"/>
              <a:ext cx="3286964" cy="2867431"/>
            </a:xfrm>
            <a:prstGeom prst="roundRect">
              <a:avLst>
                <a:gd name="adj" fmla="val 20461"/>
              </a:avLst>
            </a:prstGeom>
            <a:solidFill>
              <a:srgbClr val="EE2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6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  <p:pic>
          <p:nvPicPr>
            <p:cNvPr id="86" name="Picture 4" descr="https://www.iconsdb.com/icons/preview/white/fork-truck-xxl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7242" y="2200857"/>
              <a:ext cx="2198423" cy="2198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8" name="Group 77"/>
          <p:cNvGrpSpPr/>
          <p:nvPr/>
        </p:nvGrpSpPr>
        <p:grpSpPr>
          <a:xfrm>
            <a:off x="8212750" y="2030537"/>
            <a:ext cx="3286964" cy="2867431"/>
            <a:chOff x="8212750" y="1945087"/>
            <a:chExt cx="3286964" cy="2867431"/>
          </a:xfrm>
        </p:grpSpPr>
        <p:sp>
          <p:nvSpPr>
            <p:cNvPr id="82" name="Rounded Rectangle 81"/>
            <p:cNvSpPr/>
            <p:nvPr/>
          </p:nvSpPr>
          <p:spPr>
            <a:xfrm>
              <a:off x="8212750" y="1945087"/>
              <a:ext cx="3286964" cy="2867431"/>
            </a:xfrm>
            <a:prstGeom prst="roundRect">
              <a:avLst>
                <a:gd name="adj" fmla="val 20461"/>
              </a:avLst>
            </a:prstGeom>
            <a:solidFill>
              <a:srgbClr val="EE2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6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2486" y="2623879"/>
              <a:ext cx="1923698" cy="1923698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70180" y="2200857"/>
              <a:ext cx="1384871" cy="1384871"/>
            </a:xfrm>
            <a:prstGeom prst="rect">
              <a:avLst/>
            </a:prstGeom>
          </p:spPr>
        </p:pic>
      </p:grpSp>
      <p:grpSp>
        <p:nvGrpSpPr>
          <p:cNvPr id="79" name="Group 78"/>
          <p:cNvGrpSpPr/>
          <p:nvPr/>
        </p:nvGrpSpPr>
        <p:grpSpPr>
          <a:xfrm>
            <a:off x="4452518" y="1960032"/>
            <a:ext cx="3286964" cy="2867431"/>
            <a:chOff x="4452518" y="1874582"/>
            <a:chExt cx="3286964" cy="2867431"/>
          </a:xfrm>
        </p:grpSpPr>
        <p:sp>
          <p:nvSpPr>
            <p:cNvPr id="80" name="Rounded Rectangle 79"/>
            <p:cNvSpPr/>
            <p:nvPr/>
          </p:nvSpPr>
          <p:spPr>
            <a:xfrm>
              <a:off x="4452518" y="1874582"/>
              <a:ext cx="3286964" cy="2867431"/>
            </a:xfrm>
            <a:prstGeom prst="roundRect">
              <a:avLst>
                <a:gd name="adj" fmla="val 20461"/>
              </a:avLst>
            </a:prstGeom>
            <a:solidFill>
              <a:srgbClr val="EE2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6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7600" y="2357165"/>
              <a:ext cx="1883951" cy="1883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5034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692286" y="1960032"/>
            <a:ext cx="10807428" cy="2937936"/>
            <a:chOff x="692286" y="1874582"/>
            <a:chExt cx="10807428" cy="2937936"/>
          </a:xfrm>
        </p:grpSpPr>
        <p:sp>
          <p:nvSpPr>
            <p:cNvPr id="72" name="Rounded Rectangle 71"/>
            <p:cNvSpPr/>
            <p:nvPr/>
          </p:nvSpPr>
          <p:spPr>
            <a:xfrm>
              <a:off x="692286" y="1874582"/>
              <a:ext cx="3286964" cy="2867431"/>
            </a:xfrm>
            <a:prstGeom prst="roundRect">
              <a:avLst>
                <a:gd name="adj" fmla="val 20461"/>
              </a:avLst>
            </a:prstGeom>
            <a:solidFill>
              <a:srgbClr val="EE2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60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Pick up and move a payload</a:t>
              </a: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4452518" y="1874582"/>
              <a:ext cx="3286964" cy="2867431"/>
            </a:xfrm>
            <a:prstGeom prst="roundRect">
              <a:avLst>
                <a:gd name="adj" fmla="val 20461"/>
              </a:avLst>
            </a:prstGeom>
            <a:solidFill>
              <a:srgbClr val="EE2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60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3D print all structural parts</a:t>
              </a: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8212750" y="1945087"/>
              <a:ext cx="3286964" cy="2867431"/>
            </a:xfrm>
            <a:prstGeom prst="roundRect">
              <a:avLst>
                <a:gd name="adj" fmla="val 20461"/>
              </a:avLst>
            </a:prstGeom>
            <a:solidFill>
              <a:srgbClr val="EE2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60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Use robots in cooperation</a:t>
              </a: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32BC4-B5E4-4FA4-8633-D91C8E94A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Jared Carboy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32859" y="7267873"/>
            <a:ext cx="11016025" cy="4361854"/>
            <a:chOff x="644258" y="1362076"/>
            <a:chExt cx="11016025" cy="4361854"/>
          </a:xfrm>
        </p:grpSpPr>
        <p:grpSp>
          <p:nvGrpSpPr>
            <p:cNvPr id="13" name="Group 12"/>
            <p:cNvGrpSpPr/>
            <p:nvPr/>
          </p:nvGrpSpPr>
          <p:grpSpPr>
            <a:xfrm>
              <a:off x="644258" y="1362076"/>
              <a:ext cx="5505222" cy="4361854"/>
              <a:chOff x="644258" y="1362076"/>
              <a:chExt cx="5505222" cy="436185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631051" y="1362076"/>
                <a:ext cx="2518429" cy="4361854"/>
                <a:chOff x="3513676" y="1362076"/>
                <a:chExt cx="2518429" cy="4361854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3513676" y="4347865"/>
                  <a:ext cx="2508811" cy="1376065"/>
                  <a:chOff x="3006671" y="3697398"/>
                  <a:chExt cx="2508811" cy="1376065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Accent6</a:t>
                    </a: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2299 C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921071" y="3697398"/>
                    <a:ext cx="1594411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164 210 51</a:t>
                    </a:r>
                  </a:p>
                  <a:p>
                    <a:r>
                      <a:rPr lang="en-US" sz="1200"/>
                      <a:t>Hex/HTML #A4D233</a:t>
                    </a:r>
                  </a:p>
                  <a:p>
                    <a:r>
                      <a:rPr lang="en-US" sz="1200"/>
                      <a:t>CMYK 41 0 84 0</a:t>
                    </a:r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3513676" y="2854970"/>
                  <a:ext cx="2359924" cy="1376065"/>
                  <a:chOff x="3006671" y="3697398"/>
                  <a:chExt cx="2359924" cy="1376065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Accent5</a:t>
                    </a: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006671" y="4611798"/>
                    <a:ext cx="70262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7535 C</a:t>
                    </a: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921071" y="3697398"/>
                    <a:ext cx="1445524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7535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183 176 156</a:t>
                    </a:r>
                  </a:p>
                  <a:p>
                    <a:r>
                      <a:rPr lang="en-US" sz="1200"/>
                      <a:t>Hex/HTML #B7B09C</a:t>
                    </a:r>
                  </a:p>
                  <a:p>
                    <a:r>
                      <a:rPr lang="en-US" sz="1200"/>
                      <a:t>CMYK 10 11 23 19</a:t>
                    </a: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3513676" y="1362076"/>
                  <a:ext cx="2518429" cy="1376065"/>
                  <a:chOff x="3006671" y="3697398"/>
                  <a:chExt cx="2518429" cy="1376065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Accent4</a:t>
                    </a: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2239 C</a:t>
                    </a: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921071" y="3697398"/>
                    <a:ext cx="1604029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2239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0 207 180</a:t>
                    </a:r>
                  </a:p>
                  <a:p>
                    <a:r>
                      <a:rPr lang="en-US" sz="1200"/>
                      <a:t>Hex/HTML #00CFB4</a:t>
                    </a:r>
                  </a:p>
                  <a:p>
                    <a:r>
                      <a:rPr lang="en-US" sz="1200"/>
                      <a:t>CMYK 59 0 39 0</a:t>
                    </a:r>
                  </a:p>
                </p:txBody>
              </p:sp>
            </p:grpSp>
          </p:grpSp>
          <p:grpSp>
            <p:nvGrpSpPr>
              <p:cNvPr id="34" name="Group 33"/>
              <p:cNvGrpSpPr/>
              <p:nvPr/>
            </p:nvGrpSpPr>
            <p:grpSpPr>
              <a:xfrm>
                <a:off x="644258" y="1362076"/>
                <a:ext cx="2554446" cy="4361854"/>
                <a:chOff x="644258" y="1362076"/>
                <a:chExt cx="2554446" cy="4361854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644258" y="4347865"/>
                  <a:ext cx="2500796" cy="1376065"/>
                  <a:chOff x="3560048" y="1440560"/>
                  <a:chExt cx="2500796" cy="1376065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3560048" y="1440560"/>
                    <a:ext cx="914400" cy="9144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Accent3</a:t>
                    </a: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356004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1788 C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4474448" y="1440560"/>
                    <a:ext cx="1586396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1788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238 39 55</a:t>
                    </a:r>
                  </a:p>
                  <a:p>
                    <a:r>
                      <a:rPr lang="en-US" sz="1200"/>
                      <a:t>Hex/HTML #EE2737</a:t>
                    </a:r>
                  </a:p>
                  <a:p>
                    <a:r>
                      <a:rPr lang="en-US" sz="1200"/>
                      <a:t>CMYK 0 88 82 0</a:t>
                    </a:r>
                  </a:p>
                </p:txBody>
              </p: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644258" y="2854970"/>
                  <a:ext cx="2554446" cy="1376065"/>
                  <a:chOff x="644258" y="1440560"/>
                  <a:chExt cx="2554446" cy="1376065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>
                    <a:off x="646612" y="1440560"/>
                    <a:ext cx="914400" cy="914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 2</a:t>
                    </a: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4425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2199 C</a:t>
                    </a: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561012" y="1440560"/>
                    <a:ext cx="163769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2199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0 187 220</a:t>
                    </a:r>
                  </a:p>
                  <a:p>
                    <a:r>
                      <a:rPr lang="en-US" sz="1200"/>
                      <a:t>Hex/HTML #00BBDC</a:t>
                    </a:r>
                  </a:p>
                  <a:p>
                    <a:r>
                      <a:rPr lang="en-US" sz="1200"/>
                      <a:t>CMYK 77 0 16 0</a:t>
                    </a:r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644258" y="1362076"/>
                  <a:ext cx="2465530" cy="1376065"/>
                  <a:chOff x="3006671" y="3697398"/>
                  <a:chExt cx="2465530" cy="1376065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Accent1</a:t>
                    </a: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647 C</a:t>
                    </a: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3921071" y="3697398"/>
                    <a:ext cx="155113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647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35 97 146</a:t>
                    </a:r>
                  </a:p>
                  <a:p>
                    <a:r>
                      <a:rPr lang="en-US" sz="1200"/>
                      <a:t>Hex/HTML #236192</a:t>
                    </a:r>
                  </a:p>
                  <a:p>
                    <a:r>
                      <a:rPr lang="en-US" sz="1200"/>
                      <a:t>CMYK 96 54 5 27</a:t>
                    </a:r>
                  </a:p>
                </p:txBody>
              </p:sp>
            </p:grpSp>
          </p:grpSp>
        </p:grpSp>
        <p:grpSp>
          <p:nvGrpSpPr>
            <p:cNvPr id="14" name="Group 13"/>
            <p:cNvGrpSpPr/>
            <p:nvPr/>
          </p:nvGrpSpPr>
          <p:grpSpPr>
            <a:xfrm>
              <a:off x="6581827" y="1362076"/>
              <a:ext cx="5078456" cy="2684293"/>
              <a:chOff x="6581827" y="1362076"/>
              <a:chExt cx="5078456" cy="268429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9313183" y="1362076"/>
                <a:ext cx="2347100" cy="2684293"/>
                <a:chOff x="9313183" y="1362076"/>
                <a:chExt cx="2347100" cy="2684293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9313183" y="2854970"/>
                  <a:ext cx="2347100" cy="1191399"/>
                  <a:chOff x="598407" y="3697398"/>
                  <a:chExt cx="2347100" cy="1191399"/>
                </a:xfrm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2</a:t>
                    </a: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98407" y="4611798"/>
                    <a:ext cx="94647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Dk Gray</a:t>
                    </a: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512807" y="3697398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75 %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64 64 64</a:t>
                    </a:r>
                  </a:p>
                  <a:p>
                    <a:r>
                      <a:rPr lang="en-US" sz="1200"/>
                      <a:t>Hex/HTML #404040</a:t>
                    </a:r>
                  </a:p>
                  <a:p>
                    <a:r>
                      <a:rPr lang="en-US" sz="1200"/>
                      <a:t>CMYK 0 0 0 75</a:t>
                    </a:r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9313183" y="1362076"/>
                  <a:ext cx="2347100" cy="1191399"/>
                  <a:chOff x="9313183" y="1440560"/>
                  <a:chExt cx="2347100" cy="1191399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9313183" y="1440560"/>
                    <a:ext cx="914400" cy="9144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1</a:t>
                    </a: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9435727" y="2354960"/>
                    <a:ext cx="513282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Black</a:t>
                    </a: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227583" y="1440560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100%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0 0</a:t>
                    </a:r>
                  </a:p>
                  <a:p>
                    <a:r>
                      <a:rPr lang="en-US" sz="1200"/>
                      <a:t>Hex/HTML #000000</a:t>
                    </a:r>
                  </a:p>
                  <a:p>
                    <a:r>
                      <a:rPr lang="en-US" sz="1200"/>
                      <a:t>CMYK 0 0 0 100</a:t>
                    </a:r>
                  </a:p>
                </p:txBody>
              </p: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6581827" y="1362076"/>
                <a:ext cx="2299010" cy="2684293"/>
                <a:chOff x="6475087" y="1362076"/>
                <a:chExt cx="2299010" cy="2684293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6475087" y="2854970"/>
                  <a:ext cx="2259815" cy="1191399"/>
                  <a:chOff x="590474" y="3697398"/>
                  <a:chExt cx="2259815" cy="1191399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Light 2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90474" y="4611798"/>
                    <a:ext cx="893899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Lt Gray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512807" y="3697398"/>
                    <a:ext cx="133748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25%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191 191 191</a:t>
                    </a:r>
                  </a:p>
                  <a:p>
                    <a:r>
                      <a:rPr lang="en-US" sz="1200"/>
                      <a:t>Hex/HTML #</a:t>
                    </a:r>
                    <a:r>
                      <a:rPr lang="en-US" sz="1200" err="1"/>
                      <a:t>bfbfbf</a:t>
                    </a:r>
                    <a:endParaRPr lang="en-US" sz="1200"/>
                  </a:p>
                  <a:p>
                    <a:r>
                      <a:rPr lang="en-US" sz="1200"/>
                      <a:t>CMYK 0 0 0 25</a:t>
                    </a:r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6475087" y="1362076"/>
                  <a:ext cx="2299010" cy="1191399"/>
                  <a:chOff x="6475087" y="1440560"/>
                  <a:chExt cx="2299010" cy="1191399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6475087" y="1440560"/>
                    <a:ext cx="914400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>
                        <a:solidFill>
                          <a:schemeClr val="tx1"/>
                        </a:solidFill>
                      </a:rPr>
                      <a:t>Light 1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601361" y="2354960"/>
                    <a:ext cx="562911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389487" y="1440560"/>
                    <a:ext cx="138461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255 255 255</a:t>
                    </a:r>
                  </a:p>
                  <a:p>
                    <a:r>
                      <a:rPr lang="en-US" sz="1200"/>
                      <a:t>Hex/HTML #FFFFFF</a:t>
                    </a:r>
                  </a:p>
                  <a:p>
                    <a:r>
                      <a:rPr lang="en-US" sz="1200"/>
                      <a:t>CMYK 0 0 0 0</a:t>
                    </a:r>
                  </a:p>
                </p:txBody>
              </p:sp>
            </p:grpSp>
          </p:grpSp>
        </p:grpSp>
      </p:grpSp>
      <p:sp>
        <p:nvSpPr>
          <p:cNvPr id="74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Key goals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8212750" y="2030537"/>
            <a:ext cx="3286964" cy="2867431"/>
            <a:chOff x="8212750" y="1945087"/>
            <a:chExt cx="3286964" cy="2867431"/>
          </a:xfrm>
        </p:grpSpPr>
        <p:sp>
          <p:nvSpPr>
            <p:cNvPr id="82" name="Rounded Rectangle 81"/>
            <p:cNvSpPr/>
            <p:nvPr/>
          </p:nvSpPr>
          <p:spPr>
            <a:xfrm>
              <a:off x="8212750" y="1945087"/>
              <a:ext cx="3286964" cy="2867431"/>
            </a:xfrm>
            <a:prstGeom prst="roundRect">
              <a:avLst>
                <a:gd name="adj" fmla="val 20461"/>
              </a:avLst>
            </a:prstGeom>
            <a:solidFill>
              <a:srgbClr val="EE2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6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2486" y="2623879"/>
              <a:ext cx="1923698" cy="1923698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70180" y="2200857"/>
              <a:ext cx="1384871" cy="1384871"/>
            </a:xfrm>
            <a:prstGeom prst="rect">
              <a:avLst/>
            </a:prstGeom>
          </p:spPr>
        </p:pic>
      </p:grpSp>
      <p:grpSp>
        <p:nvGrpSpPr>
          <p:cNvPr id="79" name="Group 78"/>
          <p:cNvGrpSpPr/>
          <p:nvPr/>
        </p:nvGrpSpPr>
        <p:grpSpPr>
          <a:xfrm>
            <a:off x="4452518" y="1960032"/>
            <a:ext cx="3286964" cy="2867431"/>
            <a:chOff x="4452518" y="1874582"/>
            <a:chExt cx="3286964" cy="2867431"/>
          </a:xfrm>
        </p:grpSpPr>
        <p:sp>
          <p:nvSpPr>
            <p:cNvPr id="80" name="Rounded Rectangle 79"/>
            <p:cNvSpPr/>
            <p:nvPr/>
          </p:nvSpPr>
          <p:spPr>
            <a:xfrm>
              <a:off x="4452518" y="1874582"/>
              <a:ext cx="3286964" cy="2867431"/>
            </a:xfrm>
            <a:prstGeom prst="roundRect">
              <a:avLst>
                <a:gd name="adj" fmla="val 20461"/>
              </a:avLst>
            </a:prstGeom>
            <a:solidFill>
              <a:srgbClr val="EE2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6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7600" y="2357165"/>
              <a:ext cx="1883951" cy="1883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633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692286" y="1960032"/>
            <a:ext cx="10807428" cy="2937936"/>
            <a:chOff x="692286" y="1874582"/>
            <a:chExt cx="10807428" cy="2937936"/>
          </a:xfrm>
        </p:grpSpPr>
        <p:sp>
          <p:nvSpPr>
            <p:cNvPr id="72" name="Rounded Rectangle 71"/>
            <p:cNvSpPr/>
            <p:nvPr/>
          </p:nvSpPr>
          <p:spPr>
            <a:xfrm>
              <a:off x="692286" y="1874582"/>
              <a:ext cx="3286964" cy="2867431"/>
            </a:xfrm>
            <a:prstGeom prst="roundRect">
              <a:avLst>
                <a:gd name="adj" fmla="val 20461"/>
              </a:avLst>
            </a:prstGeom>
            <a:solidFill>
              <a:srgbClr val="EE2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60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Pick up and move a payload</a:t>
              </a: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4452518" y="1874582"/>
              <a:ext cx="3286964" cy="2867431"/>
            </a:xfrm>
            <a:prstGeom prst="roundRect">
              <a:avLst>
                <a:gd name="adj" fmla="val 20461"/>
              </a:avLst>
            </a:prstGeom>
            <a:solidFill>
              <a:srgbClr val="EE2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60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3D print all structural parts</a:t>
              </a: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8212750" y="1945087"/>
              <a:ext cx="3286964" cy="2867431"/>
            </a:xfrm>
            <a:prstGeom prst="roundRect">
              <a:avLst>
                <a:gd name="adj" fmla="val 20461"/>
              </a:avLst>
            </a:prstGeom>
            <a:solidFill>
              <a:srgbClr val="EE2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60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Use robots in cooperation</a:t>
              </a: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32BC4-B5E4-4FA4-8633-D91C8E94A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Jared Carboy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32859" y="7267873"/>
            <a:ext cx="11016025" cy="4361854"/>
            <a:chOff x="644258" y="1362076"/>
            <a:chExt cx="11016025" cy="4361854"/>
          </a:xfrm>
        </p:grpSpPr>
        <p:grpSp>
          <p:nvGrpSpPr>
            <p:cNvPr id="13" name="Group 12"/>
            <p:cNvGrpSpPr/>
            <p:nvPr/>
          </p:nvGrpSpPr>
          <p:grpSpPr>
            <a:xfrm>
              <a:off x="644258" y="1362076"/>
              <a:ext cx="5505222" cy="4361854"/>
              <a:chOff x="644258" y="1362076"/>
              <a:chExt cx="5505222" cy="436185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631051" y="1362076"/>
                <a:ext cx="2518429" cy="4361854"/>
                <a:chOff x="3513676" y="1362076"/>
                <a:chExt cx="2518429" cy="4361854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3513676" y="4347865"/>
                  <a:ext cx="2508811" cy="1376065"/>
                  <a:chOff x="3006671" y="3697398"/>
                  <a:chExt cx="2508811" cy="1376065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Accent6</a:t>
                    </a: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2299 C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921071" y="3697398"/>
                    <a:ext cx="1594411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164 210 51</a:t>
                    </a:r>
                  </a:p>
                  <a:p>
                    <a:r>
                      <a:rPr lang="en-US" sz="1200"/>
                      <a:t>Hex/HTML #A4D233</a:t>
                    </a:r>
                  </a:p>
                  <a:p>
                    <a:r>
                      <a:rPr lang="en-US" sz="1200"/>
                      <a:t>CMYK 41 0 84 0</a:t>
                    </a:r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3513676" y="2854970"/>
                  <a:ext cx="2359924" cy="1376065"/>
                  <a:chOff x="3006671" y="3697398"/>
                  <a:chExt cx="2359924" cy="1376065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Accent5</a:t>
                    </a: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006671" y="4611798"/>
                    <a:ext cx="70262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7535 C</a:t>
                    </a: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921071" y="3697398"/>
                    <a:ext cx="1445524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7535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183 176 156</a:t>
                    </a:r>
                  </a:p>
                  <a:p>
                    <a:r>
                      <a:rPr lang="en-US" sz="1200"/>
                      <a:t>Hex/HTML #B7B09C</a:t>
                    </a:r>
                  </a:p>
                  <a:p>
                    <a:r>
                      <a:rPr lang="en-US" sz="1200"/>
                      <a:t>CMYK 10 11 23 19</a:t>
                    </a: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3513676" y="1362076"/>
                  <a:ext cx="2518429" cy="1376065"/>
                  <a:chOff x="3006671" y="3697398"/>
                  <a:chExt cx="2518429" cy="1376065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Accent4</a:t>
                    </a: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2239 C</a:t>
                    </a: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921071" y="3697398"/>
                    <a:ext cx="1604029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2239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0 207 180</a:t>
                    </a:r>
                  </a:p>
                  <a:p>
                    <a:r>
                      <a:rPr lang="en-US" sz="1200"/>
                      <a:t>Hex/HTML #00CFB4</a:t>
                    </a:r>
                  </a:p>
                  <a:p>
                    <a:r>
                      <a:rPr lang="en-US" sz="1200"/>
                      <a:t>CMYK 59 0 39 0</a:t>
                    </a:r>
                  </a:p>
                </p:txBody>
              </p:sp>
            </p:grpSp>
          </p:grpSp>
          <p:grpSp>
            <p:nvGrpSpPr>
              <p:cNvPr id="34" name="Group 33"/>
              <p:cNvGrpSpPr/>
              <p:nvPr/>
            </p:nvGrpSpPr>
            <p:grpSpPr>
              <a:xfrm>
                <a:off x="644258" y="1362076"/>
                <a:ext cx="2554446" cy="4361854"/>
                <a:chOff x="644258" y="1362076"/>
                <a:chExt cx="2554446" cy="4361854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644258" y="4347865"/>
                  <a:ext cx="2500796" cy="1376065"/>
                  <a:chOff x="3560048" y="1440560"/>
                  <a:chExt cx="2500796" cy="1376065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3560048" y="1440560"/>
                    <a:ext cx="914400" cy="9144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Accent3</a:t>
                    </a: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356004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1788 C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4474448" y="1440560"/>
                    <a:ext cx="1586396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1788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238 39 55</a:t>
                    </a:r>
                  </a:p>
                  <a:p>
                    <a:r>
                      <a:rPr lang="en-US" sz="1200"/>
                      <a:t>Hex/HTML #EE2737</a:t>
                    </a:r>
                  </a:p>
                  <a:p>
                    <a:r>
                      <a:rPr lang="en-US" sz="1200"/>
                      <a:t>CMYK 0 88 82 0</a:t>
                    </a:r>
                  </a:p>
                </p:txBody>
              </p: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644258" y="2854970"/>
                  <a:ext cx="2554446" cy="1376065"/>
                  <a:chOff x="644258" y="1440560"/>
                  <a:chExt cx="2554446" cy="1376065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>
                    <a:off x="646612" y="1440560"/>
                    <a:ext cx="914400" cy="914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 2</a:t>
                    </a: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4425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2199 C</a:t>
                    </a: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561012" y="1440560"/>
                    <a:ext cx="163769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2199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0 187 220</a:t>
                    </a:r>
                  </a:p>
                  <a:p>
                    <a:r>
                      <a:rPr lang="en-US" sz="1200"/>
                      <a:t>Hex/HTML #00BBDC</a:t>
                    </a:r>
                  </a:p>
                  <a:p>
                    <a:r>
                      <a:rPr lang="en-US" sz="1200"/>
                      <a:t>CMYK 77 0 16 0</a:t>
                    </a:r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644258" y="1362076"/>
                  <a:ext cx="2465530" cy="1376065"/>
                  <a:chOff x="3006671" y="3697398"/>
                  <a:chExt cx="2465530" cy="1376065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Accent1</a:t>
                    </a: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647 C</a:t>
                    </a: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3921071" y="3697398"/>
                    <a:ext cx="155113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647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35 97 146</a:t>
                    </a:r>
                  </a:p>
                  <a:p>
                    <a:r>
                      <a:rPr lang="en-US" sz="1200"/>
                      <a:t>Hex/HTML #236192</a:t>
                    </a:r>
                  </a:p>
                  <a:p>
                    <a:r>
                      <a:rPr lang="en-US" sz="1200"/>
                      <a:t>CMYK 96 54 5 27</a:t>
                    </a:r>
                  </a:p>
                </p:txBody>
              </p:sp>
            </p:grpSp>
          </p:grpSp>
        </p:grpSp>
        <p:grpSp>
          <p:nvGrpSpPr>
            <p:cNvPr id="14" name="Group 13"/>
            <p:cNvGrpSpPr/>
            <p:nvPr/>
          </p:nvGrpSpPr>
          <p:grpSpPr>
            <a:xfrm>
              <a:off x="6581827" y="1362076"/>
              <a:ext cx="5078456" cy="2684293"/>
              <a:chOff x="6581827" y="1362076"/>
              <a:chExt cx="5078456" cy="268429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9313183" y="1362076"/>
                <a:ext cx="2347100" cy="2684293"/>
                <a:chOff x="9313183" y="1362076"/>
                <a:chExt cx="2347100" cy="2684293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9313183" y="2854970"/>
                  <a:ext cx="2347100" cy="1191399"/>
                  <a:chOff x="598407" y="3697398"/>
                  <a:chExt cx="2347100" cy="1191399"/>
                </a:xfrm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2</a:t>
                    </a: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98407" y="4611798"/>
                    <a:ext cx="94647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Dk Gray</a:t>
                    </a: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512807" y="3697398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75 %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64 64 64</a:t>
                    </a:r>
                  </a:p>
                  <a:p>
                    <a:r>
                      <a:rPr lang="en-US" sz="1200"/>
                      <a:t>Hex/HTML #404040</a:t>
                    </a:r>
                  </a:p>
                  <a:p>
                    <a:r>
                      <a:rPr lang="en-US" sz="1200"/>
                      <a:t>CMYK 0 0 0 75</a:t>
                    </a:r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9313183" y="1362076"/>
                  <a:ext cx="2347100" cy="1191399"/>
                  <a:chOff x="9313183" y="1440560"/>
                  <a:chExt cx="2347100" cy="1191399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9313183" y="1440560"/>
                    <a:ext cx="914400" cy="9144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1</a:t>
                    </a: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9435727" y="2354960"/>
                    <a:ext cx="513282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Black</a:t>
                    </a: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227583" y="1440560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100%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0 0</a:t>
                    </a:r>
                  </a:p>
                  <a:p>
                    <a:r>
                      <a:rPr lang="en-US" sz="1200"/>
                      <a:t>Hex/HTML #000000</a:t>
                    </a:r>
                  </a:p>
                  <a:p>
                    <a:r>
                      <a:rPr lang="en-US" sz="1200"/>
                      <a:t>CMYK 0 0 0 100</a:t>
                    </a:r>
                  </a:p>
                </p:txBody>
              </p: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6581827" y="1362076"/>
                <a:ext cx="2299010" cy="2684293"/>
                <a:chOff x="6475087" y="1362076"/>
                <a:chExt cx="2299010" cy="2684293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6475087" y="2854970"/>
                  <a:ext cx="2259815" cy="1191399"/>
                  <a:chOff x="590474" y="3697398"/>
                  <a:chExt cx="2259815" cy="1191399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Light 2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90474" y="4611798"/>
                    <a:ext cx="893899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Lt Gray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512807" y="3697398"/>
                    <a:ext cx="133748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25%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191 191 191</a:t>
                    </a:r>
                  </a:p>
                  <a:p>
                    <a:r>
                      <a:rPr lang="en-US" sz="1200"/>
                      <a:t>Hex/HTML #</a:t>
                    </a:r>
                    <a:r>
                      <a:rPr lang="en-US" sz="1200" err="1"/>
                      <a:t>bfbfbf</a:t>
                    </a:r>
                    <a:endParaRPr lang="en-US" sz="1200"/>
                  </a:p>
                  <a:p>
                    <a:r>
                      <a:rPr lang="en-US" sz="1200"/>
                      <a:t>CMYK 0 0 0 25</a:t>
                    </a:r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6475087" y="1362076"/>
                  <a:ext cx="2299010" cy="1191399"/>
                  <a:chOff x="6475087" y="1440560"/>
                  <a:chExt cx="2299010" cy="1191399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6475087" y="1440560"/>
                    <a:ext cx="914400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>
                        <a:solidFill>
                          <a:schemeClr val="tx1"/>
                        </a:solidFill>
                      </a:rPr>
                      <a:t>Light 1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601361" y="2354960"/>
                    <a:ext cx="562911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389487" y="1440560"/>
                    <a:ext cx="138461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255 255 255</a:t>
                    </a:r>
                  </a:p>
                  <a:p>
                    <a:r>
                      <a:rPr lang="en-US" sz="1200"/>
                      <a:t>Hex/HTML #FFFFFF</a:t>
                    </a:r>
                  </a:p>
                  <a:p>
                    <a:r>
                      <a:rPr lang="en-US" sz="1200"/>
                      <a:t>CMYK 0 0 0 0</a:t>
                    </a:r>
                  </a:p>
                </p:txBody>
              </p:sp>
            </p:grpSp>
          </p:grpSp>
        </p:grpSp>
      </p:grpSp>
      <p:sp>
        <p:nvSpPr>
          <p:cNvPr id="74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Key goals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8212750" y="2030537"/>
            <a:ext cx="3286964" cy="2867431"/>
            <a:chOff x="8212750" y="1945087"/>
            <a:chExt cx="3286964" cy="2867431"/>
          </a:xfrm>
        </p:grpSpPr>
        <p:sp>
          <p:nvSpPr>
            <p:cNvPr id="82" name="Rounded Rectangle 81"/>
            <p:cNvSpPr/>
            <p:nvPr/>
          </p:nvSpPr>
          <p:spPr>
            <a:xfrm>
              <a:off x="8212750" y="1945087"/>
              <a:ext cx="3286964" cy="2867431"/>
            </a:xfrm>
            <a:prstGeom prst="roundRect">
              <a:avLst>
                <a:gd name="adj" fmla="val 20461"/>
              </a:avLst>
            </a:prstGeom>
            <a:solidFill>
              <a:srgbClr val="EE2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6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2486" y="2623879"/>
              <a:ext cx="1923698" cy="1923698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70180" y="2200857"/>
              <a:ext cx="1384871" cy="1384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1764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32BC4-B5E4-4FA4-8633-D91C8E94A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Jared Carboy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3600648" y="3353477"/>
            <a:ext cx="2325361" cy="1944270"/>
          </a:xfrm>
          <a:prstGeom prst="roundRect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530917" y="3356158"/>
            <a:ext cx="2325361" cy="1941589"/>
          </a:xfrm>
          <a:prstGeom prst="roundRect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9461186" y="3353477"/>
            <a:ext cx="2325361" cy="1944270"/>
          </a:xfrm>
          <a:prstGeom prst="roundRect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670379" y="3353477"/>
            <a:ext cx="2325361" cy="1944270"/>
          </a:xfrm>
          <a:prstGeom prst="roundRect">
            <a:avLst/>
          </a:prstGeom>
          <a:solidFill>
            <a:srgbClr val="23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6"/>
          <a:stretch/>
        </p:blipFill>
        <p:spPr>
          <a:xfrm>
            <a:off x="6530917" y="1577355"/>
            <a:ext cx="2325361" cy="285070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4"/>
          <a:srcRect l="2745" r="2745"/>
          <a:stretch/>
        </p:blipFill>
        <p:spPr>
          <a:xfrm>
            <a:off x="9461186" y="1577355"/>
            <a:ext cx="2325361" cy="2850706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6455699" y="4415810"/>
            <a:ext cx="24757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Carlos Sanchez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Mechatronic Engineer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461184" y="4415810"/>
            <a:ext cx="2325362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err="1">
                <a:solidFill>
                  <a:schemeClr val="bg1"/>
                </a:solidFill>
                <a:latin typeface="MS PGothic"/>
                <a:ea typeface="MS PGothic"/>
              </a:rPr>
              <a:t>Axcell</a:t>
            </a:r>
            <a:r>
              <a:rPr lang="en-US" sz="2400" b="1">
                <a:solidFill>
                  <a:schemeClr val="bg1"/>
                </a:solidFill>
                <a:latin typeface="MS PGothic"/>
                <a:ea typeface="MS PGothic"/>
              </a:rPr>
              <a:t> Vargas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MS PGothic"/>
                <a:ea typeface="MS PGothic"/>
              </a:rPr>
              <a:t>Controls Engineer</a:t>
            </a:r>
            <a:endParaRPr lang="en-US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600645" y="4428367"/>
            <a:ext cx="23253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Kaden Lane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Design Engineer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69956" y="4415810"/>
            <a:ext cx="2325360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Jared Carboy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MS PGothic"/>
                <a:ea typeface="MS PGothic"/>
              </a:rPr>
              <a:t>Systems Engineer</a:t>
            </a: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Team 513: Members</a:t>
            </a:r>
          </a:p>
        </p:txBody>
      </p:sp>
      <p:pic>
        <p:nvPicPr>
          <p:cNvPr id="3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60F8F528-25BD-01CF-6E55-0C07837D93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32" y="1583411"/>
            <a:ext cx="2325361" cy="28446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6A9E67-1BA0-19ED-FCA5-DE1E33656050}"/>
              </a:ext>
            </a:extLst>
          </p:cNvPr>
          <p:cNvSpPr/>
          <p:nvPr/>
        </p:nvSpPr>
        <p:spPr>
          <a:xfrm>
            <a:off x="3597729" y="1574800"/>
            <a:ext cx="2329540" cy="284661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59736CD-D452-240E-B1B3-AFEF438146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730" y="1572932"/>
            <a:ext cx="2320963" cy="284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33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692286" y="1960032"/>
            <a:ext cx="10807428" cy="2937936"/>
            <a:chOff x="692286" y="1874582"/>
            <a:chExt cx="10807428" cy="2937936"/>
          </a:xfrm>
        </p:grpSpPr>
        <p:sp>
          <p:nvSpPr>
            <p:cNvPr id="72" name="Rounded Rectangle 71"/>
            <p:cNvSpPr/>
            <p:nvPr/>
          </p:nvSpPr>
          <p:spPr>
            <a:xfrm>
              <a:off x="692286" y="1874582"/>
              <a:ext cx="3286964" cy="2867431"/>
            </a:xfrm>
            <a:prstGeom prst="roundRect">
              <a:avLst>
                <a:gd name="adj" fmla="val 20461"/>
              </a:avLst>
            </a:prstGeom>
            <a:solidFill>
              <a:srgbClr val="EE2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60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Pick up and move a payload</a:t>
              </a: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4452518" y="1874582"/>
              <a:ext cx="3286964" cy="2867431"/>
            </a:xfrm>
            <a:prstGeom prst="roundRect">
              <a:avLst>
                <a:gd name="adj" fmla="val 20461"/>
              </a:avLst>
            </a:prstGeom>
            <a:solidFill>
              <a:srgbClr val="EE2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60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3D print all structural parts</a:t>
              </a: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8212750" y="1945087"/>
              <a:ext cx="3286964" cy="2867431"/>
            </a:xfrm>
            <a:prstGeom prst="roundRect">
              <a:avLst>
                <a:gd name="adj" fmla="val 20461"/>
              </a:avLst>
            </a:prstGeom>
            <a:solidFill>
              <a:srgbClr val="EE2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60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Use robots in cooperation</a:t>
              </a: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32BC4-B5E4-4FA4-8633-D91C8E94A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Jared Carboy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32859" y="7267873"/>
            <a:ext cx="11016025" cy="4361854"/>
            <a:chOff x="644258" y="1362076"/>
            <a:chExt cx="11016025" cy="4361854"/>
          </a:xfrm>
        </p:grpSpPr>
        <p:grpSp>
          <p:nvGrpSpPr>
            <p:cNvPr id="13" name="Group 12"/>
            <p:cNvGrpSpPr/>
            <p:nvPr/>
          </p:nvGrpSpPr>
          <p:grpSpPr>
            <a:xfrm>
              <a:off x="644258" y="1362076"/>
              <a:ext cx="5505222" cy="4361854"/>
              <a:chOff x="644258" y="1362076"/>
              <a:chExt cx="5505222" cy="436185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631051" y="1362076"/>
                <a:ext cx="2518429" cy="4361854"/>
                <a:chOff x="3513676" y="1362076"/>
                <a:chExt cx="2518429" cy="4361854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3513676" y="4347865"/>
                  <a:ext cx="2508811" cy="1376065"/>
                  <a:chOff x="3006671" y="3697398"/>
                  <a:chExt cx="2508811" cy="1376065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Accent6</a:t>
                    </a: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2299 C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921071" y="3697398"/>
                    <a:ext cx="1594411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164 210 51</a:t>
                    </a:r>
                  </a:p>
                  <a:p>
                    <a:r>
                      <a:rPr lang="en-US" sz="1200"/>
                      <a:t>Hex/HTML #A4D233</a:t>
                    </a:r>
                  </a:p>
                  <a:p>
                    <a:r>
                      <a:rPr lang="en-US" sz="1200"/>
                      <a:t>CMYK 41 0 84 0</a:t>
                    </a:r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3513676" y="2854970"/>
                  <a:ext cx="2359924" cy="1376065"/>
                  <a:chOff x="3006671" y="3697398"/>
                  <a:chExt cx="2359924" cy="1376065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Accent5</a:t>
                    </a: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006671" y="4611798"/>
                    <a:ext cx="70262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7535 C</a:t>
                    </a: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921071" y="3697398"/>
                    <a:ext cx="1445524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7535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183 176 156</a:t>
                    </a:r>
                  </a:p>
                  <a:p>
                    <a:r>
                      <a:rPr lang="en-US" sz="1200"/>
                      <a:t>Hex/HTML #B7B09C</a:t>
                    </a:r>
                  </a:p>
                  <a:p>
                    <a:r>
                      <a:rPr lang="en-US" sz="1200"/>
                      <a:t>CMYK 10 11 23 19</a:t>
                    </a: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3513676" y="1362076"/>
                  <a:ext cx="2518429" cy="1376065"/>
                  <a:chOff x="3006671" y="3697398"/>
                  <a:chExt cx="2518429" cy="1376065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Accent4</a:t>
                    </a: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2239 C</a:t>
                    </a: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921071" y="3697398"/>
                    <a:ext cx="1604029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2239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0 207 180</a:t>
                    </a:r>
                  </a:p>
                  <a:p>
                    <a:r>
                      <a:rPr lang="en-US" sz="1200"/>
                      <a:t>Hex/HTML #00CFB4</a:t>
                    </a:r>
                  </a:p>
                  <a:p>
                    <a:r>
                      <a:rPr lang="en-US" sz="1200"/>
                      <a:t>CMYK 59 0 39 0</a:t>
                    </a:r>
                  </a:p>
                </p:txBody>
              </p:sp>
            </p:grpSp>
          </p:grpSp>
          <p:grpSp>
            <p:nvGrpSpPr>
              <p:cNvPr id="34" name="Group 33"/>
              <p:cNvGrpSpPr/>
              <p:nvPr/>
            </p:nvGrpSpPr>
            <p:grpSpPr>
              <a:xfrm>
                <a:off x="644258" y="1362076"/>
                <a:ext cx="2554446" cy="4361854"/>
                <a:chOff x="644258" y="1362076"/>
                <a:chExt cx="2554446" cy="4361854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644258" y="4347865"/>
                  <a:ext cx="2500796" cy="1376065"/>
                  <a:chOff x="3560048" y="1440560"/>
                  <a:chExt cx="2500796" cy="1376065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3560048" y="1440560"/>
                    <a:ext cx="914400" cy="9144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Accent3</a:t>
                    </a: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356004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1788 C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4474448" y="1440560"/>
                    <a:ext cx="1586396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1788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238 39 55</a:t>
                    </a:r>
                  </a:p>
                  <a:p>
                    <a:r>
                      <a:rPr lang="en-US" sz="1200"/>
                      <a:t>Hex/HTML #EE2737</a:t>
                    </a:r>
                  </a:p>
                  <a:p>
                    <a:r>
                      <a:rPr lang="en-US" sz="1200"/>
                      <a:t>CMYK 0 88 82 0</a:t>
                    </a:r>
                  </a:p>
                </p:txBody>
              </p: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644258" y="2854970"/>
                  <a:ext cx="2554446" cy="1376065"/>
                  <a:chOff x="644258" y="1440560"/>
                  <a:chExt cx="2554446" cy="1376065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>
                    <a:off x="646612" y="1440560"/>
                    <a:ext cx="914400" cy="914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 2</a:t>
                    </a: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4425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2199 C</a:t>
                    </a: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561012" y="1440560"/>
                    <a:ext cx="163769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2199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0 187 220</a:t>
                    </a:r>
                  </a:p>
                  <a:p>
                    <a:r>
                      <a:rPr lang="en-US" sz="1200"/>
                      <a:t>Hex/HTML #00BBDC</a:t>
                    </a:r>
                  </a:p>
                  <a:p>
                    <a:r>
                      <a:rPr lang="en-US" sz="1200"/>
                      <a:t>CMYK 77 0 16 0</a:t>
                    </a:r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644258" y="1362076"/>
                  <a:ext cx="2465530" cy="1376065"/>
                  <a:chOff x="3006671" y="3697398"/>
                  <a:chExt cx="2465530" cy="1376065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Accent1</a:t>
                    </a: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647 C</a:t>
                    </a: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3921071" y="3697398"/>
                    <a:ext cx="155113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647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35 97 146</a:t>
                    </a:r>
                  </a:p>
                  <a:p>
                    <a:r>
                      <a:rPr lang="en-US" sz="1200"/>
                      <a:t>Hex/HTML #236192</a:t>
                    </a:r>
                  </a:p>
                  <a:p>
                    <a:r>
                      <a:rPr lang="en-US" sz="1200"/>
                      <a:t>CMYK 96 54 5 27</a:t>
                    </a:r>
                  </a:p>
                </p:txBody>
              </p:sp>
            </p:grpSp>
          </p:grpSp>
        </p:grpSp>
        <p:grpSp>
          <p:nvGrpSpPr>
            <p:cNvPr id="14" name="Group 13"/>
            <p:cNvGrpSpPr/>
            <p:nvPr/>
          </p:nvGrpSpPr>
          <p:grpSpPr>
            <a:xfrm>
              <a:off x="6581827" y="1362076"/>
              <a:ext cx="5078456" cy="2684293"/>
              <a:chOff x="6581827" y="1362076"/>
              <a:chExt cx="5078456" cy="268429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9313183" y="1362076"/>
                <a:ext cx="2347100" cy="2684293"/>
                <a:chOff x="9313183" y="1362076"/>
                <a:chExt cx="2347100" cy="2684293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9313183" y="2854970"/>
                  <a:ext cx="2347100" cy="1191399"/>
                  <a:chOff x="598407" y="3697398"/>
                  <a:chExt cx="2347100" cy="1191399"/>
                </a:xfrm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2</a:t>
                    </a: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98407" y="4611798"/>
                    <a:ext cx="94647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Dk Gray</a:t>
                    </a: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512807" y="3697398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75 %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64 64 64</a:t>
                    </a:r>
                  </a:p>
                  <a:p>
                    <a:r>
                      <a:rPr lang="en-US" sz="1200"/>
                      <a:t>Hex/HTML #404040</a:t>
                    </a:r>
                  </a:p>
                  <a:p>
                    <a:r>
                      <a:rPr lang="en-US" sz="1200"/>
                      <a:t>CMYK 0 0 0 75</a:t>
                    </a:r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9313183" y="1362076"/>
                  <a:ext cx="2347100" cy="1191399"/>
                  <a:chOff x="9313183" y="1440560"/>
                  <a:chExt cx="2347100" cy="1191399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9313183" y="1440560"/>
                    <a:ext cx="914400" cy="9144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1</a:t>
                    </a: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9435727" y="2354960"/>
                    <a:ext cx="513282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Black</a:t>
                    </a: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227583" y="1440560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100%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0 0</a:t>
                    </a:r>
                  </a:p>
                  <a:p>
                    <a:r>
                      <a:rPr lang="en-US" sz="1200"/>
                      <a:t>Hex/HTML #000000</a:t>
                    </a:r>
                  </a:p>
                  <a:p>
                    <a:r>
                      <a:rPr lang="en-US" sz="1200"/>
                      <a:t>CMYK 0 0 0 100</a:t>
                    </a:r>
                  </a:p>
                </p:txBody>
              </p: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6581827" y="1362076"/>
                <a:ext cx="2299010" cy="2684293"/>
                <a:chOff x="6475087" y="1362076"/>
                <a:chExt cx="2299010" cy="2684293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6475087" y="2854970"/>
                  <a:ext cx="2259815" cy="1191399"/>
                  <a:chOff x="590474" y="3697398"/>
                  <a:chExt cx="2259815" cy="1191399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Light 2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90474" y="4611798"/>
                    <a:ext cx="893899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Lt Gray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512807" y="3697398"/>
                    <a:ext cx="133748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25%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191 191 191</a:t>
                    </a:r>
                  </a:p>
                  <a:p>
                    <a:r>
                      <a:rPr lang="en-US" sz="1200"/>
                      <a:t>Hex/HTML #</a:t>
                    </a:r>
                    <a:r>
                      <a:rPr lang="en-US" sz="1200" err="1"/>
                      <a:t>bfbfbf</a:t>
                    </a:r>
                    <a:endParaRPr lang="en-US" sz="1200"/>
                  </a:p>
                  <a:p>
                    <a:r>
                      <a:rPr lang="en-US" sz="1200"/>
                      <a:t>CMYK 0 0 0 25</a:t>
                    </a:r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6475087" y="1362076"/>
                  <a:ext cx="2299010" cy="1191399"/>
                  <a:chOff x="6475087" y="1440560"/>
                  <a:chExt cx="2299010" cy="1191399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6475087" y="1440560"/>
                    <a:ext cx="914400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>
                        <a:solidFill>
                          <a:schemeClr val="tx1"/>
                        </a:solidFill>
                      </a:rPr>
                      <a:t>Light 1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601361" y="2354960"/>
                    <a:ext cx="562911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389487" y="1440560"/>
                    <a:ext cx="138461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255 255 255</a:t>
                    </a:r>
                  </a:p>
                  <a:p>
                    <a:r>
                      <a:rPr lang="en-US" sz="1200"/>
                      <a:t>Hex/HTML #FFFFFF</a:t>
                    </a:r>
                  </a:p>
                  <a:p>
                    <a:r>
                      <a:rPr lang="en-US" sz="1200"/>
                      <a:t>CMYK 0 0 0 0</a:t>
                    </a:r>
                  </a:p>
                </p:txBody>
              </p:sp>
            </p:grpSp>
          </p:grpSp>
        </p:grpSp>
      </p:grpSp>
      <p:sp>
        <p:nvSpPr>
          <p:cNvPr id="74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Key goals</a:t>
            </a:r>
          </a:p>
        </p:txBody>
      </p:sp>
    </p:spTree>
    <p:extLst>
      <p:ext uri="{BB962C8B-B14F-4D97-AF65-F5344CB8AC3E}">
        <p14:creationId xmlns:p14="http://schemas.microsoft.com/office/powerpoint/2010/main" val="2073121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32BC4-B5E4-4FA4-8633-D91C8E94A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err="1"/>
              <a:t>Axcell</a:t>
            </a:r>
            <a:r>
              <a:rPr lang="en-US"/>
              <a:t> Vargas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32859" y="7267873"/>
            <a:ext cx="11016025" cy="4361854"/>
            <a:chOff x="644258" y="1362076"/>
            <a:chExt cx="11016025" cy="4361854"/>
          </a:xfrm>
        </p:grpSpPr>
        <p:grpSp>
          <p:nvGrpSpPr>
            <p:cNvPr id="13" name="Group 12"/>
            <p:cNvGrpSpPr/>
            <p:nvPr/>
          </p:nvGrpSpPr>
          <p:grpSpPr>
            <a:xfrm>
              <a:off x="644258" y="1362076"/>
              <a:ext cx="5505222" cy="4361854"/>
              <a:chOff x="644258" y="1362076"/>
              <a:chExt cx="5505222" cy="436185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631051" y="1362076"/>
                <a:ext cx="2518429" cy="4361854"/>
                <a:chOff x="3513676" y="1362076"/>
                <a:chExt cx="2518429" cy="4361854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3513676" y="4347865"/>
                  <a:ext cx="2508811" cy="1376065"/>
                  <a:chOff x="3006671" y="3697398"/>
                  <a:chExt cx="2508811" cy="1376065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Accent6</a:t>
                    </a: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2299 C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921071" y="3697398"/>
                    <a:ext cx="1594411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164 210 51</a:t>
                    </a:r>
                  </a:p>
                  <a:p>
                    <a:r>
                      <a:rPr lang="en-US" sz="1200"/>
                      <a:t>Hex/HTML #A4D233</a:t>
                    </a:r>
                  </a:p>
                  <a:p>
                    <a:r>
                      <a:rPr lang="en-US" sz="1200"/>
                      <a:t>CMYK 41 0 84 0</a:t>
                    </a:r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3513676" y="2854970"/>
                  <a:ext cx="2359924" cy="1376065"/>
                  <a:chOff x="3006671" y="3697398"/>
                  <a:chExt cx="2359924" cy="1376065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Accent5</a:t>
                    </a: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006671" y="4611798"/>
                    <a:ext cx="70262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7535 C</a:t>
                    </a: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921071" y="3697398"/>
                    <a:ext cx="1445524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7535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183 176 156</a:t>
                    </a:r>
                  </a:p>
                  <a:p>
                    <a:r>
                      <a:rPr lang="en-US" sz="1200"/>
                      <a:t>Hex/HTML #B7B09C</a:t>
                    </a:r>
                  </a:p>
                  <a:p>
                    <a:r>
                      <a:rPr lang="en-US" sz="1200"/>
                      <a:t>CMYK 10 11 23 19</a:t>
                    </a: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3513676" y="1362076"/>
                  <a:ext cx="2518429" cy="1376065"/>
                  <a:chOff x="3006671" y="3697398"/>
                  <a:chExt cx="2518429" cy="1376065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Accent4</a:t>
                    </a: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2239 C</a:t>
                    </a: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921071" y="3697398"/>
                    <a:ext cx="1604029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2239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0 207 180</a:t>
                    </a:r>
                  </a:p>
                  <a:p>
                    <a:r>
                      <a:rPr lang="en-US" sz="1200"/>
                      <a:t>Hex/HTML #00CFB4</a:t>
                    </a:r>
                  </a:p>
                  <a:p>
                    <a:r>
                      <a:rPr lang="en-US" sz="1200"/>
                      <a:t>CMYK 59 0 39 0</a:t>
                    </a:r>
                  </a:p>
                </p:txBody>
              </p:sp>
            </p:grpSp>
          </p:grpSp>
          <p:grpSp>
            <p:nvGrpSpPr>
              <p:cNvPr id="34" name="Group 33"/>
              <p:cNvGrpSpPr/>
              <p:nvPr/>
            </p:nvGrpSpPr>
            <p:grpSpPr>
              <a:xfrm>
                <a:off x="644258" y="1362076"/>
                <a:ext cx="2554446" cy="4361854"/>
                <a:chOff x="644258" y="1362076"/>
                <a:chExt cx="2554446" cy="4361854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644258" y="4347865"/>
                  <a:ext cx="2500796" cy="1376065"/>
                  <a:chOff x="3560048" y="1440560"/>
                  <a:chExt cx="2500796" cy="1376065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3560048" y="1440560"/>
                    <a:ext cx="914400" cy="9144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Accent3</a:t>
                    </a: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356004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1788 C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4474448" y="1440560"/>
                    <a:ext cx="1586396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1788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238 39 55</a:t>
                    </a:r>
                  </a:p>
                  <a:p>
                    <a:r>
                      <a:rPr lang="en-US" sz="1200"/>
                      <a:t>Hex/HTML #EE2737</a:t>
                    </a:r>
                  </a:p>
                  <a:p>
                    <a:r>
                      <a:rPr lang="en-US" sz="1200"/>
                      <a:t>CMYK 0 88 82 0</a:t>
                    </a:r>
                  </a:p>
                </p:txBody>
              </p: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644258" y="2854970"/>
                  <a:ext cx="2554446" cy="1376065"/>
                  <a:chOff x="644258" y="1440560"/>
                  <a:chExt cx="2554446" cy="1376065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>
                    <a:off x="646612" y="1440560"/>
                    <a:ext cx="914400" cy="914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 2</a:t>
                    </a: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4425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2199 C</a:t>
                    </a: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561012" y="1440560"/>
                    <a:ext cx="163769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2199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0 187 220</a:t>
                    </a:r>
                  </a:p>
                  <a:p>
                    <a:r>
                      <a:rPr lang="en-US" sz="1200"/>
                      <a:t>Hex/HTML #00BBDC</a:t>
                    </a:r>
                  </a:p>
                  <a:p>
                    <a:r>
                      <a:rPr lang="en-US" sz="1200"/>
                      <a:t>CMYK 77 0 16 0</a:t>
                    </a:r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644258" y="1362076"/>
                  <a:ext cx="2465530" cy="1376065"/>
                  <a:chOff x="3006671" y="3697398"/>
                  <a:chExt cx="2465530" cy="1376065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Accent1</a:t>
                    </a: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647 C</a:t>
                    </a: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3921071" y="3697398"/>
                    <a:ext cx="155113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647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35 97 146</a:t>
                    </a:r>
                  </a:p>
                  <a:p>
                    <a:r>
                      <a:rPr lang="en-US" sz="1200"/>
                      <a:t>Hex/HTML #236192</a:t>
                    </a:r>
                  </a:p>
                  <a:p>
                    <a:r>
                      <a:rPr lang="en-US" sz="1200"/>
                      <a:t>CMYK 96 54 5 27</a:t>
                    </a:r>
                  </a:p>
                </p:txBody>
              </p:sp>
            </p:grpSp>
          </p:grpSp>
        </p:grpSp>
        <p:grpSp>
          <p:nvGrpSpPr>
            <p:cNvPr id="14" name="Group 13"/>
            <p:cNvGrpSpPr/>
            <p:nvPr/>
          </p:nvGrpSpPr>
          <p:grpSpPr>
            <a:xfrm>
              <a:off x="6581827" y="1362076"/>
              <a:ext cx="5078456" cy="2684293"/>
              <a:chOff x="6581827" y="1362076"/>
              <a:chExt cx="5078456" cy="268429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9313183" y="1362076"/>
                <a:ext cx="2347100" cy="2684293"/>
                <a:chOff x="9313183" y="1362076"/>
                <a:chExt cx="2347100" cy="2684293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9313183" y="2854970"/>
                  <a:ext cx="2347100" cy="1191399"/>
                  <a:chOff x="598407" y="3697398"/>
                  <a:chExt cx="2347100" cy="1191399"/>
                </a:xfrm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2</a:t>
                    </a: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98407" y="4611798"/>
                    <a:ext cx="94647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Dk Gray</a:t>
                    </a: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512807" y="3697398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75 %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64 64 64</a:t>
                    </a:r>
                  </a:p>
                  <a:p>
                    <a:r>
                      <a:rPr lang="en-US" sz="1200"/>
                      <a:t>Hex/HTML #404040</a:t>
                    </a:r>
                  </a:p>
                  <a:p>
                    <a:r>
                      <a:rPr lang="en-US" sz="1200"/>
                      <a:t>CMYK 0 0 0 75</a:t>
                    </a:r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9313183" y="1362076"/>
                  <a:ext cx="2347100" cy="1191399"/>
                  <a:chOff x="9313183" y="1440560"/>
                  <a:chExt cx="2347100" cy="1191399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9313183" y="1440560"/>
                    <a:ext cx="914400" cy="9144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1</a:t>
                    </a: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9435727" y="2354960"/>
                    <a:ext cx="513282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Black</a:t>
                    </a: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227583" y="1440560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100%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0 0</a:t>
                    </a:r>
                  </a:p>
                  <a:p>
                    <a:r>
                      <a:rPr lang="en-US" sz="1200"/>
                      <a:t>Hex/HTML #000000</a:t>
                    </a:r>
                  </a:p>
                  <a:p>
                    <a:r>
                      <a:rPr lang="en-US" sz="1200"/>
                      <a:t>CMYK 0 0 0 100</a:t>
                    </a:r>
                  </a:p>
                </p:txBody>
              </p: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6581827" y="1362076"/>
                <a:ext cx="2299010" cy="2684293"/>
                <a:chOff x="6475087" y="1362076"/>
                <a:chExt cx="2299010" cy="2684293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6475087" y="2854970"/>
                  <a:ext cx="2259815" cy="1191399"/>
                  <a:chOff x="590474" y="3697398"/>
                  <a:chExt cx="2259815" cy="1191399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Light 2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90474" y="4611798"/>
                    <a:ext cx="893899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Lt Gray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512807" y="3697398"/>
                    <a:ext cx="133748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25%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191 191 191</a:t>
                    </a:r>
                  </a:p>
                  <a:p>
                    <a:r>
                      <a:rPr lang="en-US" sz="1200"/>
                      <a:t>Hex/HTML #</a:t>
                    </a:r>
                    <a:r>
                      <a:rPr lang="en-US" sz="1200" err="1"/>
                      <a:t>bfbfbf</a:t>
                    </a:r>
                    <a:endParaRPr lang="en-US" sz="1200"/>
                  </a:p>
                  <a:p>
                    <a:r>
                      <a:rPr lang="en-US" sz="1200"/>
                      <a:t>CMYK 0 0 0 25</a:t>
                    </a:r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6475087" y="1362076"/>
                  <a:ext cx="2299010" cy="1191399"/>
                  <a:chOff x="6475087" y="1440560"/>
                  <a:chExt cx="2299010" cy="1191399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6475087" y="1440560"/>
                    <a:ext cx="914400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>
                        <a:solidFill>
                          <a:schemeClr val="tx1"/>
                        </a:solidFill>
                      </a:rPr>
                      <a:t>Light 1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601361" y="2354960"/>
                    <a:ext cx="562911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389487" y="1440560"/>
                    <a:ext cx="138461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255 255 255</a:t>
                    </a:r>
                  </a:p>
                  <a:p>
                    <a:r>
                      <a:rPr lang="en-US" sz="1200"/>
                      <a:t>Hex/HTML #FFFFFF</a:t>
                    </a:r>
                  </a:p>
                  <a:p>
                    <a:r>
                      <a:rPr lang="en-US" sz="1200"/>
                      <a:t>CMYK 0 0 0 0</a:t>
                    </a:r>
                  </a:p>
                </p:txBody>
              </p:sp>
            </p:grpSp>
          </p:grpSp>
        </p:grpSp>
      </p:grpSp>
      <p:sp>
        <p:nvSpPr>
          <p:cNvPr id="74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  <a:cs typeface="Arial"/>
              </a:rPr>
              <a:t>Customer Needs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3" name="Rounded Rectangle 58">
            <a:extLst>
              <a:ext uri="{FF2B5EF4-FFF2-40B4-BE49-F238E27FC236}">
                <a16:creationId xmlns:a16="http://schemas.microsoft.com/office/drawing/2014/main" id="{FEA3D1E8-162D-D594-76AD-5E9359D3A6A1}"/>
              </a:ext>
            </a:extLst>
          </p:cNvPr>
          <p:cNvSpPr/>
          <p:nvPr/>
        </p:nvSpPr>
        <p:spPr>
          <a:xfrm>
            <a:off x="399130" y="1493581"/>
            <a:ext cx="2715465" cy="4013768"/>
          </a:xfrm>
          <a:prstGeom prst="roundRect">
            <a:avLst>
              <a:gd name="adj" fmla="val 20461"/>
            </a:avLst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How much will the payload weigh?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" name="Rounded Rectangle 58">
            <a:extLst>
              <a:ext uri="{FF2B5EF4-FFF2-40B4-BE49-F238E27FC236}">
                <a16:creationId xmlns:a16="http://schemas.microsoft.com/office/drawing/2014/main" id="{A414ED80-8942-6443-9B08-CA72C155B6BD}"/>
              </a:ext>
            </a:extLst>
          </p:cNvPr>
          <p:cNvSpPr/>
          <p:nvPr/>
        </p:nvSpPr>
        <p:spPr>
          <a:xfrm>
            <a:off x="3301986" y="1493580"/>
            <a:ext cx="2715465" cy="4013768"/>
          </a:xfrm>
          <a:prstGeom prst="roundRect">
            <a:avLst>
              <a:gd name="adj" fmla="val 20461"/>
            </a:avLst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How many robots need to cooperate?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7" name="Rounded Rectangle 58">
            <a:extLst>
              <a:ext uri="{FF2B5EF4-FFF2-40B4-BE49-F238E27FC236}">
                <a16:creationId xmlns:a16="http://schemas.microsoft.com/office/drawing/2014/main" id="{1B0E1772-08FC-C1A0-8445-7DA1183607C0}"/>
              </a:ext>
            </a:extLst>
          </p:cNvPr>
          <p:cNvSpPr/>
          <p:nvPr/>
        </p:nvSpPr>
        <p:spPr>
          <a:xfrm>
            <a:off x="6204843" y="1493580"/>
            <a:ext cx="2715465" cy="4013768"/>
          </a:xfrm>
          <a:prstGeom prst="roundRect">
            <a:avLst>
              <a:gd name="adj" fmla="val 20461"/>
            </a:avLst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How will the robots be controlled?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8" name="Rounded Rectangle 58">
            <a:extLst>
              <a:ext uri="{FF2B5EF4-FFF2-40B4-BE49-F238E27FC236}">
                <a16:creationId xmlns:a16="http://schemas.microsoft.com/office/drawing/2014/main" id="{638CD242-2681-9BE7-E7B5-F573E28C53AC}"/>
              </a:ext>
            </a:extLst>
          </p:cNvPr>
          <p:cNvSpPr/>
          <p:nvPr/>
        </p:nvSpPr>
        <p:spPr>
          <a:xfrm>
            <a:off x="9107699" y="1493579"/>
            <a:ext cx="2715465" cy="4013768"/>
          </a:xfrm>
          <a:prstGeom prst="roundRect">
            <a:avLst>
              <a:gd name="adj" fmla="val 20461"/>
            </a:avLst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How far can we stray from the original design?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4798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32BC4-B5E4-4FA4-8633-D91C8E94A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err="1"/>
              <a:t>Axcell</a:t>
            </a:r>
            <a:r>
              <a:rPr lang="en-US"/>
              <a:t> Vargas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32859" y="7267873"/>
            <a:ext cx="11016025" cy="4361854"/>
            <a:chOff x="644258" y="1362076"/>
            <a:chExt cx="11016025" cy="4361854"/>
          </a:xfrm>
        </p:grpSpPr>
        <p:grpSp>
          <p:nvGrpSpPr>
            <p:cNvPr id="13" name="Group 12"/>
            <p:cNvGrpSpPr/>
            <p:nvPr/>
          </p:nvGrpSpPr>
          <p:grpSpPr>
            <a:xfrm>
              <a:off x="644258" y="1362076"/>
              <a:ext cx="5505222" cy="4361854"/>
              <a:chOff x="644258" y="1362076"/>
              <a:chExt cx="5505222" cy="436185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631051" y="1362076"/>
                <a:ext cx="2518429" cy="4361854"/>
                <a:chOff x="3513676" y="1362076"/>
                <a:chExt cx="2518429" cy="4361854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3513676" y="4347865"/>
                  <a:ext cx="2508811" cy="1376065"/>
                  <a:chOff x="3006671" y="3697398"/>
                  <a:chExt cx="2508811" cy="1376065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Accent6</a:t>
                    </a: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2299 C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921071" y="3697398"/>
                    <a:ext cx="1594411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164 210 51</a:t>
                    </a:r>
                  </a:p>
                  <a:p>
                    <a:r>
                      <a:rPr lang="en-US" sz="1200"/>
                      <a:t>Hex/HTML #A4D233</a:t>
                    </a:r>
                  </a:p>
                  <a:p>
                    <a:r>
                      <a:rPr lang="en-US" sz="1200"/>
                      <a:t>CMYK 41 0 84 0</a:t>
                    </a:r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3513676" y="2854970"/>
                  <a:ext cx="2359924" cy="1376065"/>
                  <a:chOff x="3006671" y="3697398"/>
                  <a:chExt cx="2359924" cy="1376065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Accent5</a:t>
                    </a: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006671" y="4611798"/>
                    <a:ext cx="70262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7535 C</a:t>
                    </a: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921071" y="3697398"/>
                    <a:ext cx="1445524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7535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183 176 156</a:t>
                    </a:r>
                  </a:p>
                  <a:p>
                    <a:r>
                      <a:rPr lang="en-US" sz="1200"/>
                      <a:t>Hex/HTML #B7B09C</a:t>
                    </a:r>
                  </a:p>
                  <a:p>
                    <a:r>
                      <a:rPr lang="en-US" sz="1200"/>
                      <a:t>CMYK 10 11 23 19</a:t>
                    </a: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3513676" y="1362076"/>
                  <a:ext cx="2518429" cy="1376065"/>
                  <a:chOff x="3006671" y="3697398"/>
                  <a:chExt cx="2518429" cy="1376065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Accent4</a:t>
                    </a: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2239 C</a:t>
                    </a: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921071" y="3697398"/>
                    <a:ext cx="1604029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2239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0 207 180</a:t>
                    </a:r>
                  </a:p>
                  <a:p>
                    <a:r>
                      <a:rPr lang="en-US" sz="1200"/>
                      <a:t>Hex/HTML #00CFB4</a:t>
                    </a:r>
                  </a:p>
                  <a:p>
                    <a:r>
                      <a:rPr lang="en-US" sz="1200"/>
                      <a:t>CMYK 59 0 39 0</a:t>
                    </a:r>
                  </a:p>
                </p:txBody>
              </p:sp>
            </p:grpSp>
          </p:grpSp>
          <p:grpSp>
            <p:nvGrpSpPr>
              <p:cNvPr id="34" name="Group 33"/>
              <p:cNvGrpSpPr/>
              <p:nvPr/>
            </p:nvGrpSpPr>
            <p:grpSpPr>
              <a:xfrm>
                <a:off x="644258" y="1362076"/>
                <a:ext cx="2554446" cy="4361854"/>
                <a:chOff x="644258" y="1362076"/>
                <a:chExt cx="2554446" cy="4361854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644258" y="4347865"/>
                  <a:ext cx="2500796" cy="1376065"/>
                  <a:chOff x="3560048" y="1440560"/>
                  <a:chExt cx="2500796" cy="1376065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3560048" y="1440560"/>
                    <a:ext cx="914400" cy="9144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Accent3</a:t>
                    </a: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356004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1788 C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4474448" y="1440560"/>
                    <a:ext cx="1586396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1788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238 39 55</a:t>
                    </a:r>
                  </a:p>
                  <a:p>
                    <a:r>
                      <a:rPr lang="en-US" sz="1200"/>
                      <a:t>Hex/HTML #EE2737</a:t>
                    </a:r>
                  </a:p>
                  <a:p>
                    <a:r>
                      <a:rPr lang="en-US" sz="1200"/>
                      <a:t>CMYK 0 88 82 0</a:t>
                    </a:r>
                  </a:p>
                </p:txBody>
              </p: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644258" y="2854970"/>
                  <a:ext cx="2554446" cy="1376065"/>
                  <a:chOff x="644258" y="1440560"/>
                  <a:chExt cx="2554446" cy="1376065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>
                    <a:off x="646612" y="1440560"/>
                    <a:ext cx="914400" cy="914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 2</a:t>
                    </a: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4425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2199 C</a:t>
                    </a: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561012" y="1440560"/>
                    <a:ext cx="163769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2199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0 187 220</a:t>
                    </a:r>
                  </a:p>
                  <a:p>
                    <a:r>
                      <a:rPr lang="en-US" sz="1200"/>
                      <a:t>Hex/HTML #00BBDC</a:t>
                    </a:r>
                  </a:p>
                  <a:p>
                    <a:r>
                      <a:rPr lang="en-US" sz="1200"/>
                      <a:t>CMYK 77 0 16 0</a:t>
                    </a:r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644258" y="1362076"/>
                  <a:ext cx="2465530" cy="1376065"/>
                  <a:chOff x="3006671" y="3697398"/>
                  <a:chExt cx="2465530" cy="1376065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Accent1</a:t>
                    </a: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647 C</a:t>
                    </a: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3921071" y="3697398"/>
                    <a:ext cx="155113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647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35 97 146</a:t>
                    </a:r>
                  </a:p>
                  <a:p>
                    <a:r>
                      <a:rPr lang="en-US" sz="1200"/>
                      <a:t>Hex/HTML #236192</a:t>
                    </a:r>
                  </a:p>
                  <a:p>
                    <a:r>
                      <a:rPr lang="en-US" sz="1200"/>
                      <a:t>CMYK 96 54 5 27</a:t>
                    </a:r>
                  </a:p>
                </p:txBody>
              </p:sp>
            </p:grpSp>
          </p:grpSp>
        </p:grpSp>
        <p:grpSp>
          <p:nvGrpSpPr>
            <p:cNvPr id="14" name="Group 13"/>
            <p:cNvGrpSpPr/>
            <p:nvPr/>
          </p:nvGrpSpPr>
          <p:grpSpPr>
            <a:xfrm>
              <a:off x="6581827" y="1362076"/>
              <a:ext cx="5078456" cy="2684293"/>
              <a:chOff x="6581827" y="1362076"/>
              <a:chExt cx="5078456" cy="268429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9313183" y="1362076"/>
                <a:ext cx="2347100" cy="2684293"/>
                <a:chOff x="9313183" y="1362076"/>
                <a:chExt cx="2347100" cy="2684293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9313183" y="2854970"/>
                  <a:ext cx="2347100" cy="1191399"/>
                  <a:chOff x="598407" y="3697398"/>
                  <a:chExt cx="2347100" cy="1191399"/>
                </a:xfrm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2</a:t>
                    </a: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98407" y="4611798"/>
                    <a:ext cx="94647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Dk Gray</a:t>
                    </a: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512807" y="3697398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75 %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64 64 64</a:t>
                    </a:r>
                  </a:p>
                  <a:p>
                    <a:r>
                      <a:rPr lang="en-US" sz="1200"/>
                      <a:t>Hex/HTML #404040</a:t>
                    </a:r>
                  </a:p>
                  <a:p>
                    <a:r>
                      <a:rPr lang="en-US" sz="1200"/>
                      <a:t>CMYK 0 0 0 75</a:t>
                    </a:r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9313183" y="1362076"/>
                  <a:ext cx="2347100" cy="1191399"/>
                  <a:chOff x="9313183" y="1440560"/>
                  <a:chExt cx="2347100" cy="1191399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9313183" y="1440560"/>
                    <a:ext cx="914400" cy="9144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1</a:t>
                    </a: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9435727" y="2354960"/>
                    <a:ext cx="513282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Black</a:t>
                    </a: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227583" y="1440560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100%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0 0</a:t>
                    </a:r>
                  </a:p>
                  <a:p>
                    <a:r>
                      <a:rPr lang="en-US" sz="1200"/>
                      <a:t>Hex/HTML #000000</a:t>
                    </a:r>
                  </a:p>
                  <a:p>
                    <a:r>
                      <a:rPr lang="en-US" sz="1200"/>
                      <a:t>CMYK 0 0 0 100</a:t>
                    </a:r>
                  </a:p>
                </p:txBody>
              </p: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6581827" y="1362076"/>
                <a:ext cx="2299010" cy="2684293"/>
                <a:chOff x="6475087" y="1362076"/>
                <a:chExt cx="2299010" cy="2684293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6475087" y="2854970"/>
                  <a:ext cx="2259815" cy="1191399"/>
                  <a:chOff x="590474" y="3697398"/>
                  <a:chExt cx="2259815" cy="1191399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Light 2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90474" y="4611798"/>
                    <a:ext cx="893899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Lt Gray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512807" y="3697398"/>
                    <a:ext cx="133748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25%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191 191 191</a:t>
                    </a:r>
                  </a:p>
                  <a:p>
                    <a:r>
                      <a:rPr lang="en-US" sz="1200"/>
                      <a:t>Hex/HTML #</a:t>
                    </a:r>
                    <a:r>
                      <a:rPr lang="en-US" sz="1200" err="1"/>
                      <a:t>bfbfbf</a:t>
                    </a:r>
                    <a:endParaRPr lang="en-US" sz="1200"/>
                  </a:p>
                  <a:p>
                    <a:r>
                      <a:rPr lang="en-US" sz="1200"/>
                      <a:t>CMYK 0 0 0 25</a:t>
                    </a:r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6475087" y="1362076"/>
                  <a:ext cx="2299010" cy="1191399"/>
                  <a:chOff x="6475087" y="1440560"/>
                  <a:chExt cx="2299010" cy="1191399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6475087" y="1440560"/>
                    <a:ext cx="914400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>
                        <a:solidFill>
                          <a:schemeClr val="tx1"/>
                        </a:solidFill>
                      </a:rPr>
                      <a:t>Light 1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601361" y="2354960"/>
                    <a:ext cx="562911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389487" y="1440560"/>
                    <a:ext cx="138461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255 255 255</a:t>
                    </a:r>
                  </a:p>
                  <a:p>
                    <a:r>
                      <a:rPr lang="en-US" sz="1200"/>
                      <a:t>Hex/HTML #FFFFFF</a:t>
                    </a:r>
                  </a:p>
                  <a:p>
                    <a:r>
                      <a:rPr lang="en-US" sz="1200"/>
                      <a:t>CMYK 0 0 0 0</a:t>
                    </a:r>
                  </a:p>
                </p:txBody>
              </p:sp>
            </p:grpSp>
          </p:grpSp>
        </p:grpSp>
      </p:grpSp>
      <p:sp>
        <p:nvSpPr>
          <p:cNvPr id="74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  <a:cs typeface="Arial"/>
              </a:rPr>
              <a:t>Customer Needs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3" name="Rounded Rectangle 58">
            <a:extLst>
              <a:ext uri="{FF2B5EF4-FFF2-40B4-BE49-F238E27FC236}">
                <a16:creationId xmlns:a16="http://schemas.microsoft.com/office/drawing/2014/main" id="{FEA3D1E8-162D-D594-76AD-5E9359D3A6A1}"/>
              </a:ext>
            </a:extLst>
          </p:cNvPr>
          <p:cNvSpPr/>
          <p:nvPr/>
        </p:nvSpPr>
        <p:spPr>
          <a:xfrm>
            <a:off x="399130" y="1493581"/>
            <a:ext cx="2715465" cy="4013768"/>
          </a:xfrm>
          <a:prstGeom prst="roundRect">
            <a:avLst>
              <a:gd name="adj" fmla="val 20461"/>
            </a:avLst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How much will the payload weigh?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" name="Rounded Rectangle 58">
            <a:extLst>
              <a:ext uri="{FF2B5EF4-FFF2-40B4-BE49-F238E27FC236}">
                <a16:creationId xmlns:a16="http://schemas.microsoft.com/office/drawing/2014/main" id="{A414ED80-8942-6443-9B08-CA72C155B6BD}"/>
              </a:ext>
            </a:extLst>
          </p:cNvPr>
          <p:cNvSpPr/>
          <p:nvPr/>
        </p:nvSpPr>
        <p:spPr>
          <a:xfrm>
            <a:off x="3301986" y="1493580"/>
            <a:ext cx="2715465" cy="4013768"/>
          </a:xfrm>
          <a:prstGeom prst="roundRect">
            <a:avLst>
              <a:gd name="adj" fmla="val 20461"/>
            </a:avLst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How many robots need to cooperate?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7" name="Rounded Rectangle 58">
            <a:extLst>
              <a:ext uri="{FF2B5EF4-FFF2-40B4-BE49-F238E27FC236}">
                <a16:creationId xmlns:a16="http://schemas.microsoft.com/office/drawing/2014/main" id="{1B0E1772-08FC-C1A0-8445-7DA1183607C0}"/>
              </a:ext>
            </a:extLst>
          </p:cNvPr>
          <p:cNvSpPr/>
          <p:nvPr/>
        </p:nvSpPr>
        <p:spPr>
          <a:xfrm>
            <a:off x="6204843" y="1493580"/>
            <a:ext cx="2715465" cy="4013768"/>
          </a:xfrm>
          <a:prstGeom prst="roundRect">
            <a:avLst>
              <a:gd name="adj" fmla="val 20461"/>
            </a:avLst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How will the robots be controlled?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8" name="Rounded Rectangle 58">
            <a:extLst>
              <a:ext uri="{FF2B5EF4-FFF2-40B4-BE49-F238E27FC236}">
                <a16:creationId xmlns:a16="http://schemas.microsoft.com/office/drawing/2014/main" id="{638CD242-2681-9BE7-E7B5-F573E28C53AC}"/>
              </a:ext>
            </a:extLst>
          </p:cNvPr>
          <p:cNvSpPr/>
          <p:nvPr/>
        </p:nvSpPr>
        <p:spPr>
          <a:xfrm>
            <a:off x="9107699" y="1493579"/>
            <a:ext cx="2715465" cy="4013768"/>
          </a:xfrm>
          <a:prstGeom prst="roundRect">
            <a:avLst>
              <a:gd name="adj" fmla="val 20461"/>
            </a:avLst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How far can we stray from the original design?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4" name="Rounded Rectangle 58"/>
          <p:cNvSpPr/>
          <p:nvPr/>
        </p:nvSpPr>
        <p:spPr>
          <a:xfrm>
            <a:off x="535998" y="1631149"/>
            <a:ext cx="2441728" cy="3716550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300D29D-9738-1E58-FA35-7B88546F81B7}"/>
              </a:ext>
            </a:extLst>
          </p:cNvPr>
          <p:cNvGrpSpPr/>
          <p:nvPr/>
        </p:nvGrpSpPr>
        <p:grpSpPr>
          <a:xfrm>
            <a:off x="696526" y="1861532"/>
            <a:ext cx="2081899" cy="2081898"/>
            <a:chOff x="1006127" y="579928"/>
            <a:chExt cx="2265767" cy="226576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EA76B9A-E3C5-DEC7-1494-172724DED97A}"/>
                </a:ext>
              </a:extLst>
            </p:cNvPr>
            <p:cNvGrpSpPr/>
            <p:nvPr/>
          </p:nvGrpSpPr>
          <p:grpSpPr>
            <a:xfrm>
              <a:off x="1006127" y="579928"/>
              <a:ext cx="2265767" cy="2265766"/>
              <a:chOff x="5993505" y="1380593"/>
              <a:chExt cx="4034001" cy="4034001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D62F4E0-E1F1-153D-4105-2EE090D9F1A1}"/>
                  </a:ext>
                </a:extLst>
              </p:cNvPr>
              <p:cNvSpPr/>
              <p:nvPr/>
            </p:nvSpPr>
            <p:spPr>
              <a:xfrm>
                <a:off x="6181637" y="1590466"/>
                <a:ext cx="3657736" cy="3614257"/>
              </a:xfrm>
              <a:prstGeom prst="rect">
                <a:avLst/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" name="Cross 61">
                <a:extLst>
                  <a:ext uri="{FF2B5EF4-FFF2-40B4-BE49-F238E27FC236}">
                    <a16:creationId xmlns:a16="http://schemas.microsoft.com/office/drawing/2014/main" id="{1AE0BDA7-777D-8951-CC7F-4ADE1D032089}"/>
                  </a:ext>
                </a:extLst>
              </p:cNvPr>
              <p:cNvSpPr/>
              <p:nvPr/>
            </p:nvSpPr>
            <p:spPr>
              <a:xfrm rot="2700000">
                <a:off x="5993505" y="1380593"/>
                <a:ext cx="4034001" cy="4034001"/>
              </a:xfrm>
              <a:prstGeom prst="plus">
                <a:avLst>
                  <a:gd name="adj" fmla="val 44510"/>
                </a:avLst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Freeform 159">
              <a:extLst>
                <a:ext uri="{FF2B5EF4-FFF2-40B4-BE49-F238E27FC236}">
                  <a16:creationId xmlns:a16="http://schemas.microsoft.com/office/drawing/2014/main" id="{098657F5-1648-B889-8003-36A6DE8D1316}"/>
                </a:ext>
              </a:extLst>
            </p:cNvPr>
            <p:cNvSpPr/>
            <p:nvPr/>
          </p:nvSpPr>
          <p:spPr>
            <a:xfrm>
              <a:off x="1111795" y="697807"/>
              <a:ext cx="2054431" cy="2030010"/>
            </a:xfrm>
            <a:custGeom>
              <a:avLst/>
              <a:gdLst>
                <a:gd name="connsiteX0" fmla="*/ 476052 w 4132385"/>
                <a:gd name="connsiteY0" fmla="*/ 346404 h 3006969"/>
                <a:gd name="connsiteX1" fmla="*/ 476052 w 4132385"/>
                <a:gd name="connsiteY1" fmla="*/ 2660566 h 3006969"/>
                <a:gd name="connsiteX2" fmla="*/ 3656334 w 4132385"/>
                <a:gd name="connsiteY2" fmla="*/ 2660566 h 3006969"/>
                <a:gd name="connsiteX3" fmla="*/ 3656334 w 4132385"/>
                <a:gd name="connsiteY3" fmla="*/ 346404 h 3006969"/>
                <a:gd name="connsiteX4" fmla="*/ 0 w 4132385"/>
                <a:gd name="connsiteY4" fmla="*/ 0 h 3006969"/>
                <a:gd name="connsiteX5" fmla="*/ 4132385 w 4132385"/>
                <a:gd name="connsiteY5" fmla="*/ 0 h 3006969"/>
                <a:gd name="connsiteX6" fmla="*/ 4132385 w 4132385"/>
                <a:gd name="connsiteY6" fmla="*/ 3006969 h 3006969"/>
                <a:gd name="connsiteX7" fmla="*/ 0 w 4132385"/>
                <a:gd name="connsiteY7" fmla="*/ 3006969 h 30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2385" h="3006969">
                  <a:moveTo>
                    <a:pt x="476052" y="346404"/>
                  </a:moveTo>
                  <a:lnTo>
                    <a:pt x="476052" y="2660566"/>
                  </a:lnTo>
                  <a:lnTo>
                    <a:pt x="3656334" y="2660566"/>
                  </a:lnTo>
                  <a:lnTo>
                    <a:pt x="3656334" y="346404"/>
                  </a:lnTo>
                  <a:close/>
                  <a:moveTo>
                    <a:pt x="0" y="0"/>
                  </a:moveTo>
                  <a:lnTo>
                    <a:pt x="4132385" y="0"/>
                  </a:lnTo>
                  <a:lnTo>
                    <a:pt x="4132385" y="3006969"/>
                  </a:lnTo>
                  <a:lnTo>
                    <a:pt x="0" y="3006969"/>
                  </a:lnTo>
                  <a:close/>
                </a:path>
              </a:pathLst>
            </a:custGeom>
            <a:solidFill>
              <a:srgbClr val="D5A5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highlight>
                  <a:srgbClr val="000000"/>
                </a:highlight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62156" y="3983242"/>
            <a:ext cx="21663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MS PGothic" panose="020B0600070205080204" pitchFamily="34" charset="-128"/>
                <a:ea typeface="MS PGothic" panose="020B0600070205080204" pitchFamily="34" charset="-128"/>
              </a:rPr>
              <a:t>The system will carry a payload of 100 pounds </a:t>
            </a:r>
          </a:p>
        </p:txBody>
      </p:sp>
    </p:spTree>
    <p:extLst>
      <p:ext uri="{BB962C8B-B14F-4D97-AF65-F5344CB8AC3E}">
        <p14:creationId xmlns:p14="http://schemas.microsoft.com/office/powerpoint/2010/main" val="1485046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32BC4-B5E4-4FA4-8633-D91C8E94A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err="1"/>
              <a:t>Axcell</a:t>
            </a:r>
            <a:r>
              <a:rPr lang="en-US"/>
              <a:t> Vargas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32859" y="7267873"/>
            <a:ext cx="11016025" cy="4361854"/>
            <a:chOff x="644258" y="1362076"/>
            <a:chExt cx="11016025" cy="4361854"/>
          </a:xfrm>
        </p:grpSpPr>
        <p:grpSp>
          <p:nvGrpSpPr>
            <p:cNvPr id="13" name="Group 12"/>
            <p:cNvGrpSpPr/>
            <p:nvPr/>
          </p:nvGrpSpPr>
          <p:grpSpPr>
            <a:xfrm>
              <a:off x="644258" y="1362076"/>
              <a:ext cx="5505222" cy="4361854"/>
              <a:chOff x="644258" y="1362076"/>
              <a:chExt cx="5505222" cy="436185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631051" y="1362076"/>
                <a:ext cx="2518429" cy="4361854"/>
                <a:chOff x="3513676" y="1362076"/>
                <a:chExt cx="2518429" cy="4361854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3513676" y="4347865"/>
                  <a:ext cx="2508811" cy="1376065"/>
                  <a:chOff x="3006671" y="3697398"/>
                  <a:chExt cx="2508811" cy="1376065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Accent6</a:t>
                    </a: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2299 C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921071" y="3697398"/>
                    <a:ext cx="1594411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164 210 51</a:t>
                    </a:r>
                  </a:p>
                  <a:p>
                    <a:r>
                      <a:rPr lang="en-US" sz="1200"/>
                      <a:t>Hex/HTML #A4D233</a:t>
                    </a:r>
                  </a:p>
                  <a:p>
                    <a:r>
                      <a:rPr lang="en-US" sz="1200"/>
                      <a:t>CMYK 41 0 84 0</a:t>
                    </a:r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3513676" y="2854970"/>
                  <a:ext cx="2359924" cy="1376065"/>
                  <a:chOff x="3006671" y="3697398"/>
                  <a:chExt cx="2359924" cy="1376065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Accent5</a:t>
                    </a: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006671" y="4611798"/>
                    <a:ext cx="70262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7535 C</a:t>
                    </a: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921071" y="3697398"/>
                    <a:ext cx="1445524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7535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183 176 156</a:t>
                    </a:r>
                  </a:p>
                  <a:p>
                    <a:r>
                      <a:rPr lang="en-US" sz="1200"/>
                      <a:t>Hex/HTML #B7B09C</a:t>
                    </a:r>
                  </a:p>
                  <a:p>
                    <a:r>
                      <a:rPr lang="en-US" sz="1200"/>
                      <a:t>CMYK 10 11 23 19</a:t>
                    </a: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3513676" y="1362076"/>
                  <a:ext cx="2518429" cy="1376065"/>
                  <a:chOff x="3006671" y="3697398"/>
                  <a:chExt cx="2518429" cy="1376065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Accent4</a:t>
                    </a: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2239 C</a:t>
                    </a: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921071" y="3697398"/>
                    <a:ext cx="1604029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2239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0 207 180</a:t>
                    </a:r>
                  </a:p>
                  <a:p>
                    <a:r>
                      <a:rPr lang="en-US" sz="1200"/>
                      <a:t>Hex/HTML #00CFB4</a:t>
                    </a:r>
                  </a:p>
                  <a:p>
                    <a:r>
                      <a:rPr lang="en-US" sz="1200"/>
                      <a:t>CMYK 59 0 39 0</a:t>
                    </a:r>
                  </a:p>
                </p:txBody>
              </p:sp>
            </p:grpSp>
          </p:grpSp>
          <p:grpSp>
            <p:nvGrpSpPr>
              <p:cNvPr id="34" name="Group 33"/>
              <p:cNvGrpSpPr/>
              <p:nvPr/>
            </p:nvGrpSpPr>
            <p:grpSpPr>
              <a:xfrm>
                <a:off x="644258" y="1362076"/>
                <a:ext cx="2554446" cy="4361854"/>
                <a:chOff x="644258" y="1362076"/>
                <a:chExt cx="2554446" cy="4361854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644258" y="4347865"/>
                  <a:ext cx="2500796" cy="1376065"/>
                  <a:chOff x="3560048" y="1440560"/>
                  <a:chExt cx="2500796" cy="1376065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3560048" y="1440560"/>
                    <a:ext cx="914400" cy="9144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Accent3</a:t>
                    </a: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356004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1788 C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4474448" y="1440560"/>
                    <a:ext cx="1586396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1788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238 39 55</a:t>
                    </a:r>
                  </a:p>
                  <a:p>
                    <a:r>
                      <a:rPr lang="en-US" sz="1200"/>
                      <a:t>Hex/HTML #EE2737</a:t>
                    </a:r>
                  </a:p>
                  <a:p>
                    <a:r>
                      <a:rPr lang="en-US" sz="1200"/>
                      <a:t>CMYK 0 88 82 0</a:t>
                    </a:r>
                  </a:p>
                </p:txBody>
              </p: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644258" y="2854970"/>
                  <a:ext cx="2554446" cy="1376065"/>
                  <a:chOff x="644258" y="1440560"/>
                  <a:chExt cx="2554446" cy="1376065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>
                    <a:off x="646612" y="1440560"/>
                    <a:ext cx="914400" cy="914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 2</a:t>
                    </a: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4425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2199 C</a:t>
                    </a: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561012" y="1440560"/>
                    <a:ext cx="163769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2199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0 187 220</a:t>
                    </a:r>
                  </a:p>
                  <a:p>
                    <a:r>
                      <a:rPr lang="en-US" sz="1200"/>
                      <a:t>Hex/HTML #00BBDC</a:t>
                    </a:r>
                  </a:p>
                  <a:p>
                    <a:r>
                      <a:rPr lang="en-US" sz="1200"/>
                      <a:t>CMYK 77 0 16 0</a:t>
                    </a:r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644258" y="1362076"/>
                  <a:ext cx="2465530" cy="1376065"/>
                  <a:chOff x="3006671" y="3697398"/>
                  <a:chExt cx="2465530" cy="1376065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Accent1</a:t>
                    </a: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647 C</a:t>
                    </a: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3921071" y="3697398"/>
                    <a:ext cx="155113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647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35 97 146</a:t>
                    </a:r>
                  </a:p>
                  <a:p>
                    <a:r>
                      <a:rPr lang="en-US" sz="1200"/>
                      <a:t>Hex/HTML #236192</a:t>
                    </a:r>
                  </a:p>
                  <a:p>
                    <a:r>
                      <a:rPr lang="en-US" sz="1200"/>
                      <a:t>CMYK 96 54 5 27</a:t>
                    </a:r>
                  </a:p>
                </p:txBody>
              </p:sp>
            </p:grpSp>
          </p:grpSp>
        </p:grpSp>
        <p:grpSp>
          <p:nvGrpSpPr>
            <p:cNvPr id="14" name="Group 13"/>
            <p:cNvGrpSpPr/>
            <p:nvPr/>
          </p:nvGrpSpPr>
          <p:grpSpPr>
            <a:xfrm>
              <a:off x="6581827" y="1362076"/>
              <a:ext cx="5078456" cy="2684293"/>
              <a:chOff x="6581827" y="1362076"/>
              <a:chExt cx="5078456" cy="268429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9313183" y="1362076"/>
                <a:ext cx="2347100" cy="2684293"/>
                <a:chOff x="9313183" y="1362076"/>
                <a:chExt cx="2347100" cy="2684293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9313183" y="2854970"/>
                  <a:ext cx="2347100" cy="1191399"/>
                  <a:chOff x="598407" y="3697398"/>
                  <a:chExt cx="2347100" cy="1191399"/>
                </a:xfrm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2</a:t>
                    </a: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98407" y="4611798"/>
                    <a:ext cx="94647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Dk Gray</a:t>
                    </a: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512807" y="3697398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75 %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64 64 64</a:t>
                    </a:r>
                  </a:p>
                  <a:p>
                    <a:r>
                      <a:rPr lang="en-US" sz="1200"/>
                      <a:t>Hex/HTML #404040</a:t>
                    </a:r>
                  </a:p>
                  <a:p>
                    <a:r>
                      <a:rPr lang="en-US" sz="1200"/>
                      <a:t>CMYK 0 0 0 75</a:t>
                    </a:r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9313183" y="1362076"/>
                  <a:ext cx="2347100" cy="1191399"/>
                  <a:chOff x="9313183" y="1440560"/>
                  <a:chExt cx="2347100" cy="1191399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9313183" y="1440560"/>
                    <a:ext cx="914400" cy="9144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1</a:t>
                    </a: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9435727" y="2354960"/>
                    <a:ext cx="513282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Black</a:t>
                    </a: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227583" y="1440560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100%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0 0</a:t>
                    </a:r>
                  </a:p>
                  <a:p>
                    <a:r>
                      <a:rPr lang="en-US" sz="1200"/>
                      <a:t>Hex/HTML #000000</a:t>
                    </a:r>
                  </a:p>
                  <a:p>
                    <a:r>
                      <a:rPr lang="en-US" sz="1200"/>
                      <a:t>CMYK 0 0 0 100</a:t>
                    </a:r>
                  </a:p>
                </p:txBody>
              </p: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6581827" y="1362076"/>
                <a:ext cx="2299010" cy="2684293"/>
                <a:chOff x="6475087" y="1362076"/>
                <a:chExt cx="2299010" cy="2684293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6475087" y="2854970"/>
                  <a:ext cx="2259815" cy="1191399"/>
                  <a:chOff x="590474" y="3697398"/>
                  <a:chExt cx="2259815" cy="1191399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Light 2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90474" y="4611798"/>
                    <a:ext cx="893899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Lt Gray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512807" y="3697398"/>
                    <a:ext cx="133748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25%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191 191 191</a:t>
                    </a:r>
                  </a:p>
                  <a:p>
                    <a:r>
                      <a:rPr lang="en-US" sz="1200"/>
                      <a:t>Hex/HTML #</a:t>
                    </a:r>
                    <a:r>
                      <a:rPr lang="en-US" sz="1200" err="1"/>
                      <a:t>bfbfbf</a:t>
                    </a:r>
                    <a:endParaRPr lang="en-US" sz="1200"/>
                  </a:p>
                  <a:p>
                    <a:r>
                      <a:rPr lang="en-US" sz="1200"/>
                      <a:t>CMYK 0 0 0 25</a:t>
                    </a:r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6475087" y="1362076"/>
                  <a:ext cx="2299010" cy="1191399"/>
                  <a:chOff x="6475087" y="1440560"/>
                  <a:chExt cx="2299010" cy="1191399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6475087" y="1440560"/>
                    <a:ext cx="914400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>
                        <a:solidFill>
                          <a:schemeClr val="tx1"/>
                        </a:solidFill>
                      </a:rPr>
                      <a:t>Light 1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601361" y="2354960"/>
                    <a:ext cx="562911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389487" y="1440560"/>
                    <a:ext cx="138461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255 255 255</a:t>
                    </a:r>
                  </a:p>
                  <a:p>
                    <a:r>
                      <a:rPr lang="en-US" sz="1200"/>
                      <a:t>Hex/HTML #FFFFFF</a:t>
                    </a:r>
                  </a:p>
                  <a:p>
                    <a:r>
                      <a:rPr lang="en-US" sz="1200"/>
                      <a:t>CMYK 0 0 0 0</a:t>
                    </a:r>
                  </a:p>
                </p:txBody>
              </p:sp>
            </p:grpSp>
          </p:grpSp>
        </p:grpSp>
      </p:grpSp>
      <p:sp>
        <p:nvSpPr>
          <p:cNvPr id="74" name="Title 1"/>
          <p:cNvSpPr txBox="1">
            <a:spLocks/>
          </p:cNvSpPr>
          <p:nvPr/>
        </p:nvSpPr>
        <p:spPr>
          <a:xfrm>
            <a:off x="821776" y="475720"/>
            <a:ext cx="10515600" cy="99695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  <a:cs typeface="Arial"/>
              </a:rPr>
              <a:t>Customer Needs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3" name="Rounded Rectangle 58">
            <a:extLst>
              <a:ext uri="{FF2B5EF4-FFF2-40B4-BE49-F238E27FC236}">
                <a16:creationId xmlns:a16="http://schemas.microsoft.com/office/drawing/2014/main" id="{FEA3D1E8-162D-D594-76AD-5E9359D3A6A1}"/>
              </a:ext>
            </a:extLst>
          </p:cNvPr>
          <p:cNvSpPr/>
          <p:nvPr/>
        </p:nvSpPr>
        <p:spPr>
          <a:xfrm>
            <a:off x="399130" y="1493581"/>
            <a:ext cx="11349754" cy="4013768"/>
          </a:xfrm>
          <a:prstGeom prst="roundRect">
            <a:avLst>
              <a:gd name="adj" fmla="val 20461"/>
            </a:avLst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How much will the payload weigh?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4" name="Rounded Rectangle 58"/>
          <p:cNvSpPr/>
          <p:nvPr/>
        </p:nvSpPr>
        <p:spPr>
          <a:xfrm>
            <a:off x="576942" y="1631149"/>
            <a:ext cx="11016346" cy="3716550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783071" y="1873726"/>
            <a:ext cx="3072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MS PGothic" panose="020B0600070205080204" pitchFamily="34" charset="-128"/>
                <a:ea typeface="MS PGothic" panose="020B0600070205080204" pitchFamily="34" charset="-128"/>
              </a:rPr>
              <a:t>Cubic supply crate</a:t>
            </a:r>
          </a:p>
        </p:txBody>
      </p:sp>
      <p:grpSp>
        <p:nvGrpSpPr>
          <p:cNvPr id="151" name="Group 150"/>
          <p:cNvGrpSpPr/>
          <p:nvPr/>
        </p:nvGrpSpPr>
        <p:grpSpPr>
          <a:xfrm>
            <a:off x="1375592" y="1949901"/>
            <a:ext cx="3680988" cy="3374312"/>
            <a:chOff x="1828435" y="1302396"/>
            <a:chExt cx="4355379" cy="3992519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300D29D-9738-1E58-FA35-7B88546F81B7}"/>
                </a:ext>
              </a:extLst>
            </p:cNvPr>
            <p:cNvGrpSpPr/>
            <p:nvPr/>
          </p:nvGrpSpPr>
          <p:grpSpPr>
            <a:xfrm>
              <a:off x="2617626" y="2341194"/>
              <a:ext cx="2419848" cy="2419847"/>
              <a:chOff x="1006127" y="579928"/>
              <a:chExt cx="2265767" cy="2265766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BEA76B9A-E3C5-DEC7-1494-172724DED97A}"/>
                  </a:ext>
                </a:extLst>
              </p:cNvPr>
              <p:cNvGrpSpPr/>
              <p:nvPr/>
            </p:nvGrpSpPr>
            <p:grpSpPr>
              <a:xfrm>
                <a:off x="1006127" y="579928"/>
                <a:ext cx="2265767" cy="2265766"/>
                <a:chOff x="5993505" y="1380593"/>
                <a:chExt cx="4034001" cy="4034001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5D62F4E0-E1F1-153D-4105-2EE090D9F1A1}"/>
                    </a:ext>
                  </a:extLst>
                </p:cNvPr>
                <p:cNvSpPr/>
                <p:nvPr/>
              </p:nvSpPr>
              <p:spPr>
                <a:xfrm>
                  <a:off x="6181637" y="1590466"/>
                  <a:ext cx="3657736" cy="3614257"/>
                </a:xfrm>
                <a:prstGeom prst="rect">
                  <a:avLst/>
                </a:prstGeom>
                <a:solidFill>
                  <a:srgbClr val="D5A5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Cross 61">
                  <a:extLst>
                    <a:ext uri="{FF2B5EF4-FFF2-40B4-BE49-F238E27FC236}">
                      <a16:creationId xmlns:a16="http://schemas.microsoft.com/office/drawing/2014/main" id="{1AE0BDA7-777D-8951-CC7F-4ADE1D032089}"/>
                    </a:ext>
                  </a:extLst>
                </p:cNvPr>
                <p:cNvSpPr/>
                <p:nvPr/>
              </p:nvSpPr>
              <p:spPr>
                <a:xfrm rot="2700000">
                  <a:off x="5993505" y="1380593"/>
                  <a:ext cx="4034001" cy="4034001"/>
                </a:xfrm>
                <a:prstGeom prst="plus">
                  <a:avLst>
                    <a:gd name="adj" fmla="val 44510"/>
                  </a:avLst>
                </a:prstGeom>
                <a:solidFill>
                  <a:srgbClr val="D5A5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0" name="Freeform 159">
                <a:extLst>
                  <a:ext uri="{FF2B5EF4-FFF2-40B4-BE49-F238E27FC236}">
                    <a16:creationId xmlns:a16="http://schemas.microsoft.com/office/drawing/2014/main" id="{098657F5-1648-B889-8003-36A6DE8D1316}"/>
                  </a:ext>
                </a:extLst>
              </p:cNvPr>
              <p:cNvSpPr/>
              <p:nvPr/>
            </p:nvSpPr>
            <p:spPr>
              <a:xfrm>
                <a:off x="1111795" y="697807"/>
                <a:ext cx="2054431" cy="2030010"/>
              </a:xfrm>
              <a:custGeom>
                <a:avLst/>
                <a:gdLst>
                  <a:gd name="connsiteX0" fmla="*/ 476052 w 4132385"/>
                  <a:gd name="connsiteY0" fmla="*/ 346404 h 3006969"/>
                  <a:gd name="connsiteX1" fmla="*/ 476052 w 4132385"/>
                  <a:gd name="connsiteY1" fmla="*/ 2660566 h 3006969"/>
                  <a:gd name="connsiteX2" fmla="*/ 3656334 w 4132385"/>
                  <a:gd name="connsiteY2" fmla="*/ 2660566 h 3006969"/>
                  <a:gd name="connsiteX3" fmla="*/ 3656334 w 4132385"/>
                  <a:gd name="connsiteY3" fmla="*/ 346404 h 3006969"/>
                  <a:gd name="connsiteX4" fmla="*/ 0 w 4132385"/>
                  <a:gd name="connsiteY4" fmla="*/ 0 h 3006969"/>
                  <a:gd name="connsiteX5" fmla="*/ 4132385 w 4132385"/>
                  <a:gd name="connsiteY5" fmla="*/ 0 h 3006969"/>
                  <a:gd name="connsiteX6" fmla="*/ 4132385 w 4132385"/>
                  <a:gd name="connsiteY6" fmla="*/ 3006969 h 3006969"/>
                  <a:gd name="connsiteX7" fmla="*/ 0 w 4132385"/>
                  <a:gd name="connsiteY7" fmla="*/ 3006969 h 3006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32385" h="3006969">
                    <a:moveTo>
                      <a:pt x="476052" y="346404"/>
                    </a:moveTo>
                    <a:lnTo>
                      <a:pt x="476052" y="2660566"/>
                    </a:lnTo>
                    <a:lnTo>
                      <a:pt x="3656334" y="2660566"/>
                    </a:lnTo>
                    <a:lnTo>
                      <a:pt x="3656334" y="346404"/>
                    </a:lnTo>
                    <a:close/>
                    <a:moveTo>
                      <a:pt x="0" y="0"/>
                    </a:moveTo>
                    <a:lnTo>
                      <a:pt x="4132385" y="0"/>
                    </a:lnTo>
                    <a:lnTo>
                      <a:pt x="4132385" y="3006969"/>
                    </a:lnTo>
                    <a:lnTo>
                      <a:pt x="0" y="3006969"/>
                    </a:lnTo>
                    <a:close/>
                  </a:path>
                </a:pathLst>
              </a:cu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highlight>
                    <a:srgbClr val="000000"/>
                  </a:highlight>
                </a:endParaRPr>
              </a:p>
            </p:txBody>
          </p:sp>
        </p:grpSp>
        <p:cxnSp>
          <p:nvCxnSpPr>
            <p:cNvPr id="67" name="Straight Connector 66"/>
            <p:cNvCxnSpPr>
              <a:stCxn id="60" idx="7"/>
            </p:cNvCxnSpPr>
            <p:nvPr/>
          </p:nvCxnSpPr>
          <p:spPr>
            <a:xfrm flipH="1">
              <a:off x="2730478" y="4635148"/>
              <a:ext cx="2" cy="47723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0" idx="6"/>
            </p:cNvCxnSpPr>
            <p:nvPr/>
          </p:nvCxnSpPr>
          <p:spPr>
            <a:xfrm flipH="1">
              <a:off x="4924186" y="4635148"/>
              <a:ext cx="434" cy="44373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2730478" y="4857017"/>
              <a:ext cx="2193708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397" y="2173584"/>
              <a:ext cx="1742417" cy="2272136"/>
            </a:xfrm>
            <a:prstGeom prst="rect">
              <a:avLst/>
            </a:prstGeom>
            <a:scene3d>
              <a:camera prst="isometricOffAxis2Right">
                <a:rot lat="1080000" lon="17759994" rev="0"/>
              </a:camera>
              <a:lightRig rig="threePt" dir="t"/>
            </a:scene3d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6723">
              <a:off x="3017589" y="1302396"/>
              <a:ext cx="2398290" cy="1864231"/>
            </a:xfrm>
            <a:prstGeom prst="rect">
              <a:avLst/>
            </a:prstGeom>
            <a:scene3d>
              <a:camera prst="orthographicFront">
                <a:rot lat="3798000" lon="17995197" rev="17936272"/>
              </a:camera>
              <a:lightRig rig="threePt" dir="t"/>
            </a:scene3d>
          </p:spPr>
        </p:pic>
        <p:cxnSp>
          <p:nvCxnSpPr>
            <p:cNvPr id="111" name="Straight Connector 110"/>
            <p:cNvCxnSpPr/>
            <p:nvPr/>
          </p:nvCxnSpPr>
          <p:spPr>
            <a:xfrm flipH="1">
              <a:off x="5695700" y="4145280"/>
              <a:ext cx="434" cy="47625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V="1">
              <a:off x="4924186" y="4333653"/>
              <a:ext cx="771514" cy="523364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60" idx="7"/>
            </p:cNvCxnSpPr>
            <p:nvPr/>
          </p:nvCxnSpPr>
          <p:spPr>
            <a:xfrm flipH="1" flipV="1">
              <a:off x="2255520" y="4635147"/>
              <a:ext cx="474960" cy="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 flipV="1">
              <a:off x="2255520" y="2467088"/>
              <a:ext cx="474960" cy="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2493000" y="2467088"/>
              <a:ext cx="0" cy="2168059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1828435" y="3272043"/>
              <a:ext cx="633845" cy="509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latin typeface="MS PGothic" panose="020B0600070205080204" pitchFamily="34" charset="-128"/>
                  <a:ea typeface="MS PGothic" panose="020B0600070205080204" pitchFamily="34" charset="-128"/>
                </a:rPr>
                <a:t>2m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339876" y="4785085"/>
              <a:ext cx="757442" cy="509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latin typeface="MS PGothic" panose="020B0600070205080204" pitchFamily="34" charset="-128"/>
                  <a:ea typeface="MS PGothic" panose="020B0600070205080204" pitchFamily="34" charset="-128"/>
                </a:rPr>
                <a:t>2m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055424" y="4572214"/>
              <a:ext cx="661029" cy="509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latin typeface="MS PGothic" panose="020B0600070205080204" pitchFamily="34" charset="-128"/>
                  <a:ea typeface="MS PGothic" panose="020B0600070205080204" pitchFamily="34" charset="-128"/>
                </a:rPr>
                <a:t>2m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5457968" y="3060180"/>
            <a:ext cx="5076010" cy="1833146"/>
            <a:chOff x="6222850" y="3819263"/>
            <a:chExt cx="4755337" cy="1411195"/>
          </a:xfrm>
        </p:grpSpPr>
        <p:sp>
          <p:nvSpPr>
            <p:cNvPr id="10" name="Can 9"/>
            <p:cNvSpPr/>
            <p:nvPr/>
          </p:nvSpPr>
          <p:spPr>
            <a:xfrm rot="16200000">
              <a:off x="8581727" y="2315694"/>
              <a:ext cx="892890" cy="3900030"/>
            </a:xfrm>
            <a:prstGeom prst="can">
              <a:avLst/>
            </a:prstGeom>
            <a:solidFill>
              <a:srgbClr val="EE273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7213600" y="4712154"/>
              <a:ext cx="0" cy="28837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10871200" y="4701855"/>
              <a:ext cx="0" cy="28837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6796702" y="3819263"/>
              <a:ext cx="40337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H="1">
              <a:off x="6796702" y="4701855"/>
              <a:ext cx="41689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>
              <a:off x="6998389" y="3819263"/>
              <a:ext cx="0" cy="882592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>
              <a:off x="7200077" y="4856341"/>
              <a:ext cx="3671123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6222850" y="4029212"/>
              <a:ext cx="77510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latin typeface="MS PGothic" panose="020B0600070205080204" pitchFamily="34" charset="-128"/>
                  <a:ea typeface="MS PGothic" panose="020B0600070205080204" pitchFamily="34" charset="-128"/>
                </a:rPr>
                <a:t>0.5m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8571352" y="4799571"/>
              <a:ext cx="77510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latin typeface="MS PGothic" panose="020B0600070205080204" pitchFamily="34" charset="-128"/>
                  <a:ea typeface="MS PGothic" panose="020B0600070205080204" pitchFamily="34" charset="-128"/>
                </a:rPr>
                <a:t>5m</a:t>
              </a:r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5926623" y="2268661"/>
            <a:ext cx="4701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MS PGothic" panose="020B0600070205080204" pitchFamily="34" charset="-128"/>
                <a:ea typeface="MS PGothic" panose="020B0600070205080204" pitchFamily="34" charset="-128"/>
              </a:rPr>
              <a:t>Long cylindrical support beam </a:t>
            </a:r>
          </a:p>
        </p:txBody>
      </p:sp>
    </p:spTree>
    <p:extLst>
      <p:ext uri="{BB962C8B-B14F-4D97-AF65-F5344CB8AC3E}">
        <p14:creationId xmlns:p14="http://schemas.microsoft.com/office/powerpoint/2010/main" val="2257550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32BC4-B5E4-4FA4-8633-D91C8E94A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err="1"/>
              <a:t>Axcell</a:t>
            </a:r>
            <a:r>
              <a:rPr lang="en-US"/>
              <a:t> Vargas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32859" y="7267873"/>
            <a:ext cx="11016025" cy="4361854"/>
            <a:chOff x="644258" y="1362076"/>
            <a:chExt cx="11016025" cy="4361854"/>
          </a:xfrm>
        </p:grpSpPr>
        <p:grpSp>
          <p:nvGrpSpPr>
            <p:cNvPr id="13" name="Group 12"/>
            <p:cNvGrpSpPr/>
            <p:nvPr/>
          </p:nvGrpSpPr>
          <p:grpSpPr>
            <a:xfrm>
              <a:off x="644258" y="1362076"/>
              <a:ext cx="5505222" cy="4361854"/>
              <a:chOff x="644258" y="1362076"/>
              <a:chExt cx="5505222" cy="436185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631051" y="1362076"/>
                <a:ext cx="2518429" cy="4361854"/>
                <a:chOff x="3513676" y="1362076"/>
                <a:chExt cx="2518429" cy="4361854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3513676" y="4347865"/>
                  <a:ext cx="2508811" cy="1376065"/>
                  <a:chOff x="3006671" y="3697398"/>
                  <a:chExt cx="2508811" cy="1376065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Accent6</a:t>
                    </a: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2299 C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921071" y="3697398"/>
                    <a:ext cx="1594411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164 210 51</a:t>
                    </a:r>
                  </a:p>
                  <a:p>
                    <a:r>
                      <a:rPr lang="en-US" sz="1200"/>
                      <a:t>Hex/HTML #A4D233</a:t>
                    </a:r>
                  </a:p>
                  <a:p>
                    <a:r>
                      <a:rPr lang="en-US" sz="1200"/>
                      <a:t>CMYK 41 0 84 0</a:t>
                    </a:r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3513676" y="2854970"/>
                  <a:ext cx="2359924" cy="1376065"/>
                  <a:chOff x="3006671" y="3697398"/>
                  <a:chExt cx="2359924" cy="1376065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Accent5</a:t>
                    </a: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006671" y="4611798"/>
                    <a:ext cx="70262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7535 C</a:t>
                    </a: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921071" y="3697398"/>
                    <a:ext cx="1445524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7535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183 176 156</a:t>
                    </a:r>
                  </a:p>
                  <a:p>
                    <a:r>
                      <a:rPr lang="en-US" sz="1200"/>
                      <a:t>Hex/HTML #B7B09C</a:t>
                    </a:r>
                  </a:p>
                  <a:p>
                    <a:r>
                      <a:rPr lang="en-US" sz="1200"/>
                      <a:t>CMYK 10 11 23 19</a:t>
                    </a: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3513676" y="1362076"/>
                  <a:ext cx="2518429" cy="1376065"/>
                  <a:chOff x="3006671" y="3697398"/>
                  <a:chExt cx="2518429" cy="1376065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Accent4</a:t>
                    </a: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2239 C</a:t>
                    </a: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921071" y="3697398"/>
                    <a:ext cx="1604029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2239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0 207 180</a:t>
                    </a:r>
                  </a:p>
                  <a:p>
                    <a:r>
                      <a:rPr lang="en-US" sz="1200"/>
                      <a:t>Hex/HTML #00CFB4</a:t>
                    </a:r>
                  </a:p>
                  <a:p>
                    <a:r>
                      <a:rPr lang="en-US" sz="1200"/>
                      <a:t>CMYK 59 0 39 0</a:t>
                    </a:r>
                  </a:p>
                </p:txBody>
              </p:sp>
            </p:grpSp>
          </p:grpSp>
          <p:grpSp>
            <p:nvGrpSpPr>
              <p:cNvPr id="34" name="Group 33"/>
              <p:cNvGrpSpPr/>
              <p:nvPr/>
            </p:nvGrpSpPr>
            <p:grpSpPr>
              <a:xfrm>
                <a:off x="644258" y="1362076"/>
                <a:ext cx="2554446" cy="4361854"/>
                <a:chOff x="644258" y="1362076"/>
                <a:chExt cx="2554446" cy="4361854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644258" y="4347865"/>
                  <a:ext cx="2500796" cy="1376065"/>
                  <a:chOff x="3560048" y="1440560"/>
                  <a:chExt cx="2500796" cy="1376065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3560048" y="1440560"/>
                    <a:ext cx="914400" cy="9144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Accent3</a:t>
                    </a: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356004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1788 C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4474448" y="1440560"/>
                    <a:ext cx="1586396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1788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238 39 55</a:t>
                    </a:r>
                  </a:p>
                  <a:p>
                    <a:r>
                      <a:rPr lang="en-US" sz="1200"/>
                      <a:t>Hex/HTML #EE2737</a:t>
                    </a:r>
                  </a:p>
                  <a:p>
                    <a:r>
                      <a:rPr lang="en-US" sz="1200"/>
                      <a:t>CMYK 0 88 82 0</a:t>
                    </a:r>
                  </a:p>
                </p:txBody>
              </p: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644258" y="2854970"/>
                  <a:ext cx="2554446" cy="1376065"/>
                  <a:chOff x="644258" y="1440560"/>
                  <a:chExt cx="2554446" cy="1376065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>
                    <a:off x="646612" y="1440560"/>
                    <a:ext cx="914400" cy="914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 2</a:t>
                    </a: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4425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2199 C</a:t>
                    </a: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561012" y="1440560"/>
                    <a:ext cx="163769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2199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0 187 220</a:t>
                    </a:r>
                  </a:p>
                  <a:p>
                    <a:r>
                      <a:rPr lang="en-US" sz="1200"/>
                      <a:t>Hex/HTML #00BBDC</a:t>
                    </a:r>
                  </a:p>
                  <a:p>
                    <a:r>
                      <a:rPr lang="en-US" sz="1200"/>
                      <a:t>CMYK 77 0 16 0</a:t>
                    </a:r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644258" y="1362076"/>
                  <a:ext cx="2465530" cy="1376065"/>
                  <a:chOff x="3006671" y="3697398"/>
                  <a:chExt cx="2465530" cy="1376065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Accent1</a:t>
                    </a: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647 C</a:t>
                    </a: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3921071" y="3697398"/>
                    <a:ext cx="155113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647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35 97 146</a:t>
                    </a:r>
                  </a:p>
                  <a:p>
                    <a:r>
                      <a:rPr lang="en-US" sz="1200"/>
                      <a:t>Hex/HTML #236192</a:t>
                    </a:r>
                  </a:p>
                  <a:p>
                    <a:r>
                      <a:rPr lang="en-US" sz="1200"/>
                      <a:t>CMYK 96 54 5 27</a:t>
                    </a:r>
                  </a:p>
                </p:txBody>
              </p:sp>
            </p:grpSp>
          </p:grpSp>
        </p:grpSp>
        <p:grpSp>
          <p:nvGrpSpPr>
            <p:cNvPr id="14" name="Group 13"/>
            <p:cNvGrpSpPr/>
            <p:nvPr/>
          </p:nvGrpSpPr>
          <p:grpSpPr>
            <a:xfrm>
              <a:off x="6581827" y="1362076"/>
              <a:ext cx="5078456" cy="2684293"/>
              <a:chOff x="6581827" y="1362076"/>
              <a:chExt cx="5078456" cy="268429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9313183" y="1362076"/>
                <a:ext cx="2347100" cy="2684293"/>
                <a:chOff x="9313183" y="1362076"/>
                <a:chExt cx="2347100" cy="2684293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9313183" y="2854970"/>
                  <a:ext cx="2347100" cy="1191399"/>
                  <a:chOff x="598407" y="3697398"/>
                  <a:chExt cx="2347100" cy="1191399"/>
                </a:xfrm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2</a:t>
                    </a: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98407" y="4611798"/>
                    <a:ext cx="94647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Dk Gray</a:t>
                    </a: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512807" y="3697398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75 %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64 64 64</a:t>
                    </a:r>
                  </a:p>
                  <a:p>
                    <a:r>
                      <a:rPr lang="en-US" sz="1200"/>
                      <a:t>Hex/HTML #404040</a:t>
                    </a:r>
                  </a:p>
                  <a:p>
                    <a:r>
                      <a:rPr lang="en-US" sz="1200"/>
                      <a:t>CMYK 0 0 0 75</a:t>
                    </a:r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9313183" y="1362076"/>
                  <a:ext cx="2347100" cy="1191399"/>
                  <a:chOff x="9313183" y="1440560"/>
                  <a:chExt cx="2347100" cy="1191399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9313183" y="1440560"/>
                    <a:ext cx="914400" cy="9144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1</a:t>
                    </a: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9435727" y="2354960"/>
                    <a:ext cx="513282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Black</a:t>
                    </a: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227583" y="1440560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100%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0 0</a:t>
                    </a:r>
                  </a:p>
                  <a:p>
                    <a:r>
                      <a:rPr lang="en-US" sz="1200"/>
                      <a:t>Hex/HTML #000000</a:t>
                    </a:r>
                  </a:p>
                  <a:p>
                    <a:r>
                      <a:rPr lang="en-US" sz="1200"/>
                      <a:t>CMYK 0 0 0 100</a:t>
                    </a:r>
                  </a:p>
                </p:txBody>
              </p: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6581827" y="1362076"/>
                <a:ext cx="2299010" cy="2684293"/>
                <a:chOff x="6475087" y="1362076"/>
                <a:chExt cx="2299010" cy="2684293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6475087" y="2854970"/>
                  <a:ext cx="2259815" cy="1191399"/>
                  <a:chOff x="590474" y="3697398"/>
                  <a:chExt cx="2259815" cy="1191399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Light 2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90474" y="4611798"/>
                    <a:ext cx="893899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Lt Gray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512807" y="3697398"/>
                    <a:ext cx="133748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25%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191 191 191</a:t>
                    </a:r>
                  </a:p>
                  <a:p>
                    <a:r>
                      <a:rPr lang="en-US" sz="1200"/>
                      <a:t>Hex/HTML #</a:t>
                    </a:r>
                    <a:r>
                      <a:rPr lang="en-US" sz="1200" err="1"/>
                      <a:t>bfbfbf</a:t>
                    </a:r>
                    <a:endParaRPr lang="en-US" sz="1200"/>
                  </a:p>
                  <a:p>
                    <a:r>
                      <a:rPr lang="en-US" sz="1200"/>
                      <a:t>CMYK 0 0 0 25</a:t>
                    </a:r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6475087" y="1362076"/>
                  <a:ext cx="2299010" cy="1191399"/>
                  <a:chOff x="6475087" y="1440560"/>
                  <a:chExt cx="2299010" cy="1191399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6475087" y="1440560"/>
                    <a:ext cx="914400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>
                        <a:solidFill>
                          <a:schemeClr val="tx1"/>
                        </a:solidFill>
                      </a:rPr>
                      <a:t>Light 1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601361" y="2354960"/>
                    <a:ext cx="562911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389487" y="1440560"/>
                    <a:ext cx="138461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255 255 255</a:t>
                    </a:r>
                  </a:p>
                  <a:p>
                    <a:r>
                      <a:rPr lang="en-US" sz="1200"/>
                      <a:t>Hex/HTML #FFFFFF</a:t>
                    </a:r>
                  </a:p>
                  <a:p>
                    <a:r>
                      <a:rPr lang="en-US" sz="1200"/>
                      <a:t>CMYK 0 0 0 0</a:t>
                    </a:r>
                  </a:p>
                </p:txBody>
              </p:sp>
            </p:grpSp>
          </p:grpSp>
        </p:grpSp>
      </p:grpSp>
      <p:sp>
        <p:nvSpPr>
          <p:cNvPr id="74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  <a:cs typeface="Arial"/>
              </a:rPr>
              <a:t>Customer Needs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3" name="Rounded Rectangle 58">
            <a:extLst>
              <a:ext uri="{FF2B5EF4-FFF2-40B4-BE49-F238E27FC236}">
                <a16:creationId xmlns:a16="http://schemas.microsoft.com/office/drawing/2014/main" id="{FEA3D1E8-162D-D594-76AD-5E9359D3A6A1}"/>
              </a:ext>
            </a:extLst>
          </p:cNvPr>
          <p:cNvSpPr/>
          <p:nvPr/>
        </p:nvSpPr>
        <p:spPr>
          <a:xfrm>
            <a:off x="399130" y="1493581"/>
            <a:ext cx="2715465" cy="4013768"/>
          </a:xfrm>
          <a:prstGeom prst="roundRect">
            <a:avLst>
              <a:gd name="adj" fmla="val 20461"/>
            </a:avLst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How much will the payload weigh?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" name="Rounded Rectangle 58">
            <a:extLst>
              <a:ext uri="{FF2B5EF4-FFF2-40B4-BE49-F238E27FC236}">
                <a16:creationId xmlns:a16="http://schemas.microsoft.com/office/drawing/2014/main" id="{A414ED80-8942-6443-9B08-CA72C155B6BD}"/>
              </a:ext>
            </a:extLst>
          </p:cNvPr>
          <p:cNvSpPr/>
          <p:nvPr/>
        </p:nvSpPr>
        <p:spPr>
          <a:xfrm>
            <a:off x="3301986" y="1493580"/>
            <a:ext cx="2715465" cy="4013768"/>
          </a:xfrm>
          <a:prstGeom prst="roundRect">
            <a:avLst>
              <a:gd name="adj" fmla="val 20461"/>
            </a:avLst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How many robots need to cooperate?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7" name="Rounded Rectangle 58">
            <a:extLst>
              <a:ext uri="{FF2B5EF4-FFF2-40B4-BE49-F238E27FC236}">
                <a16:creationId xmlns:a16="http://schemas.microsoft.com/office/drawing/2014/main" id="{1B0E1772-08FC-C1A0-8445-7DA1183607C0}"/>
              </a:ext>
            </a:extLst>
          </p:cNvPr>
          <p:cNvSpPr/>
          <p:nvPr/>
        </p:nvSpPr>
        <p:spPr>
          <a:xfrm>
            <a:off x="6204843" y="1493580"/>
            <a:ext cx="2715465" cy="4013768"/>
          </a:xfrm>
          <a:prstGeom prst="roundRect">
            <a:avLst>
              <a:gd name="adj" fmla="val 20461"/>
            </a:avLst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How will the robots be controlled?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8" name="Rounded Rectangle 58">
            <a:extLst>
              <a:ext uri="{FF2B5EF4-FFF2-40B4-BE49-F238E27FC236}">
                <a16:creationId xmlns:a16="http://schemas.microsoft.com/office/drawing/2014/main" id="{638CD242-2681-9BE7-E7B5-F573E28C53AC}"/>
              </a:ext>
            </a:extLst>
          </p:cNvPr>
          <p:cNvSpPr/>
          <p:nvPr/>
        </p:nvSpPr>
        <p:spPr>
          <a:xfrm>
            <a:off x="9107699" y="1493579"/>
            <a:ext cx="2715465" cy="4013768"/>
          </a:xfrm>
          <a:prstGeom prst="roundRect">
            <a:avLst>
              <a:gd name="adj" fmla="val 20461"/>
            </a:avLst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How far can we stray from the original design?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4" name="Rounded Rectangle 58"/>
          <p:cNvSpPr/>
          <p:nvPr/>
        </p:nvSpPr>
        <p:spPr>
          <a:xfrm>
            <a:off x="535998" y="1631149"/>
            <a:ext cx="2441728" cy="3716550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300D29D-9738-1E58-FA35-7B88546F81B7}"/>
              </a:ext>
            </a:extLst>
          </p:cNvPr>
          <p:cNvGrpSpPr/>
          <p:nvPr/>
        </p:nvGrpSpPr>
        <p:grpSpPr>
          <a:xfrm>
            <a:off x="696526" y="1861532"/>
            <a:ext cx="2081899" cy="2081898"/>
            <a:chOff x="1006127" y="579928"/>
            <a:chExt cx="2265767" cy="226576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EA76B9A-E3C5-DEC7-1494-172724DED97A}"/>
                </a:ext>
              </a:extLst>
            </p:cNvPr>
            <p:cNvGrpSpPr/>
            <p:nvPr/>
          </p:nvGrpSpPr>
          <p:grpSpPr>
            <a:xfrm>
              <a:off x="1006127" y="579928"/>
              <a:ext cx="2265767" cy="2265766"/>
              <a:chOff x="5993505" y="1380593"/>
              <a:chExt cx="4034001" cy="4034001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D62F4E0-E1F1-153D-4105-2EE090D9F1A1}"/>
                  </a:ext>
                </a:extLst>
              </p:cNvPr>
              <p:cNvSpPr/>
              <p:nvPr/>
            </p:nvSpPr>
            <p:spPr>
              <a:xfrm>
                <a:off x="6181637" y="1590466"/>
                <a:ext cx="3657736" cy="3614257"/>
              </a:xfrm>
              <a:prstGeom prst="rect">
                <a:avLst/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" name="Cross 61">
                <a:extLst>
                  <a:ext uri="{FF2B5EF4-FFF2-40B4-BE49-F238E27FC236}">
                    <a16:creationId xmlns:a16="http://schemas.microsoft.com/office/drawing/2014/main" id="{1AE0BDA7-777D-8951-CC7F-4ADE1D032089}"/>
                  </a:ext>
                </a:extLst>
              </p:cNvPr>
              <p:cNvSpPr/>
              <p:nvPr/>
            </p:nvSpPr>
            <p:spPr>
              <a:xfrm rot="2700000">
                <a:off x="5993505" y="1380593"/>
                <a:ext cx="4034001" cy="4034001"/>
              </a:xfrm>
              <a:prstGeom prst="plus">
                <a:avLst>
                  <a:gd name="adj" fmla="val 44510"/>
                </a:avLst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Freeform 159">
              <a:extLst>
                <a:ext uri="{FF2B5EF4-FFF2-40B4-BE49-F238E27FC236}">
                  <a16:creationId xmlns:a16="http://schemas.microsoft.com/office/drawing/2014/main" id="{098657F5-1648-B889-8003-36A6DE8D1316}"/>
                </a:ext>
              </a:extLst>
            </p:cNvPr>
            <p:cNvSpPr/>
            <p:nvPr/>
          </p:nvSpPr>
          <p:spPr>
            <a:xfrm>
              <a:off x="1111795" y="697807"/>
              <a:ext cx="2054431" cy="2030010"/>
            </a:xfrm>
            <a:custGeom>
              <a:avLst/>
              <a:gdLst>
                <a:gd name="connsiteX0" fmla="*/ 476052 w 4132385"/>
                <a:gd name="connsiteY0" fmla="*/ 346404 h 3006969"/>
                <a:gd name="connsiteX1" fmla="*/ 476052 w 4132385"/>
                <a:gd name="connsiteY1" fmla="*/ 2660566 h 3006969"/>
                <a:gd name="connsiteX2" fmla="*/ 3656334 w 4132385"/>
                <a:gd name="connsiteY2" fmla="*/ 2660566 h 3006969"/>
                <a:gd name="connsiteX3" fmla="*/ 3656334 w 4132385"/>
                <a:gd name="connsiteY3" fmla="*/ 346404 h 3006969"/>
                <a:gd name="connsiteX4" fmla="*/ 0 w 4132385"/>
                <a:gd name="connsiteY4" fmla="*/ 0 h 3006969"/>
                <a:gd name="connsiteX5" fmla="*/ 4132385 w 4132385"/>
                <a:gd name="connsiteY5" fmla="*/ 0 h 3006969"/>
                <a:gd name="connsiteX6" fmla="*/ 4132385 w 4132385"/>
                <a:gd name="connsiteY6" fmla="*/ 3006969 h 3006969"/>
                <a:gd name="connsiteX7" fmla="*/ 0 w 4132385"/>
                <a:gd name="connsiteY7" fmla="*/ 3006969 h 30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2385" h="3006969">
                  <a:moveTo>
                    <a:pt x="476052" y="346404"/>
                  </a:moveTo>
                  <a:lnTo>
                    <a:pt x="476052" y="2660566"/>
                  </a:lnTo>
                  <a:lnTo>
                    <a:pt x="3656334" y="2660566"/>
                  </a:lnTo>
                  <a:lnTo>
                    <a:pt x="3656334" y="346404"/>
                  </a:lnTo>
                  <a:close/>
                  <a:moveTo>
                    <a:pt x="0" y="0"/>
                  </a:moveTo>
                  <a:lnTo>
                    <a:pt x="4132385" y="0"/>
                  </a:lnTo>
                  <a:lnTo>
                    <a:pt x="4132385" y="3006969"/>
                  </a:lnTo>
                  <a:lnTo>
                    <a:pt x="0" y="3006969"/>
                  </a:lnTo>
                  <a:close/>
                </a:path>
              </a:pathLst>
            </a:custGeom>
            <a:solidFill>
              <a:srgbClr val="D5A5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highlight>
                  <a:srgbClr val="000000"/>
                </a:highlight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62156" y="3983242"/>
            <a:ext cx="21663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MS PGothic" panose="020B0600070205080204" pitchFamily="34" charset="-128"/>
                <a:ea typeface="MS PGothic" panose="020B0600070205080204" pitchFamily="34" charset="-128"/>
              </a:rPr>
              <a:t>The system will carry a payload of 100 pounds </a:t>
            </a:r>
          </a:p>
        </p:txBody>
      </p:sp>
    </p:spTree>
    <p:extLst>
      <p:ext uri="{BB962C8B-B14F-4D97-AF65-F5344CB8AC3E}">
        <p14:creationId xmlns:p14="http://schemas.microsoft.com/office/powerpoint/2010/main" val="3488197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32859" y="7267873"/>
            <a:ext cx="11016025" cy="4361854"/>
            <a:chOff x="644258" y="1362076"/>
            <a:chExt cx="11016025" cy="4361854"/>
          </a:xfrm>
        </p:grpSpPr>
        <p:grpSp>
          <p:nvGrpSpPr>
            <p:cNvPr id="13" name="Group 12"/>
            <p:cNvGrpSpPr/>
            <p:nvPr/>
          </p:nvGrpSpPr>
          <p:grpSpPr>
            <a:xfrm>
              <a:off x="644258" y="1362076"/>
              <a:ext cx="5505222" cy="4361854"/>
              <a:chOff x="644258" y="1362076"/>
              <a:chExt cx="5505222" cy="436185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631051" y="1362076"/>
                <a:ext cx="2518429" cy="4361854"/>
                <a:chOff x="3513676" y="1362076"/>
                <a:chExt cx="2518429" cy="4361854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3513676" y="4347865"/>
                  <a:ext cx="2508811" cy="1376065"/>
                  <a:chOff x="3006671" y="3697398"/>
                  <a:chExt cx="2508811" cy="1376065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Accent6</a:t>
                    </a: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2299 C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921071" y="3697398"/>
                    <a:ext cx="1594411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164 210 51</a:t>
                    </a:r>
                  </a:p>
                  <a:p>
                    <a:r>
                      <a:rPr lang="en-US" sz="1200"/>
                      <a:t>Hex/HTML #A4D233</a:t>
                    </a:r>
                  </a:p>
                  <a:p>
                    <a:r>
                      <a:rPr lang="en-US" sz="1200"/>
                      <a:t>CMYK 41 0 84 0</a:t>
                    </a:r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3513676" y="2854970"/>
                  <a:ext cx="2359924" cy="1376065"/>
                  <a:chOff x="3006671" y="3697398"/>
                  <a:chExt cx="2359924" cy="1376065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Accent5</a:t>
                    </a: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006671" y="4611798"/>
                    <a:ext cx="70262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7535 C</a:t>
                    </a: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921071" y="3697398"/>
                    <a:ext cx="1445524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7535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183 176 156</a:t>
                    </a:r>
                  </a:p>
                  <a:p>
                    <a:r>
                      <a:rPr lang="en-US" sz="1200"/>
                      <a:t>Hex/HTML #B7B09C</a:t>
                    </a:r>
                  </a:p>
                  <a:p>
                    <a:r>
                      <a:rPr lang="en-US" sz="1200"/>
                      <a:t>CMYK 10 11 23 19</a:t>
                    </a: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3513676" y="1362076"/>
                  <a:ext cx="2518429" cy="1376065"/>
                  <a:chOff x="3006671" y="3697398"/>
                  <a:chExt cx="2518429" cy="1376065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Accent4</a:t>
                    </a: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2239 C</a:t>
                    </a: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921071" y="3697398"/>
                    <a:ext cx="1604029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2239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0 207 180</a:t>
                    </a:r>
                  </a:p>
                  <a:p>
                    <a:r>
                      <a:rPr lang="en-US" sz="1200"/>
                      <a:t>Hex/HTML #00CFB4</a:t>
                    </a:r>
                  </a:p>
                  <a:p>
                    <a:r>
                      <a:rPr lang="en-US" sz="1200"/>
                      <a:t>CMYK 59 0 39 0</a:t>
                    </a:r>
                  </a:p>
                </p:txBody>
              </p:sp>
            </p:grpSp>
          </p:grpSp>
          <p:grpSp>
            <p:nvGrpSpPr>
              <p:cNvPr id="34" name="Group 33"/>
              <p:cNvGrpSpPr/>
              <p:nvPr/>
            </p:nvGrpSpPr>
            <p:grpSpPr>
              <a:xfrm>
                <a:off x="644258" y="1362076"/>
                <a:ext cx="2554446" cy="4361854"/>
                <a:chOff x="644258" y="1362076"/>
                <a:chExt cx="2554446" cy="4361854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644258" y="4347865"/>
                  <a:ext cx="2500796" cy="1376065"/>
                  <a:chOff x="3560048" y="1440560"/>
                  <a:chExt cx="2500796" cy="1376065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3560048" y="1440560"/>
                    <a:ext cx="914400" cy="9144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Accent3</a:t>
                    </a: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356004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1788 C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4474448" y="1440560"/>
                    <a:ext cx="1586396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1788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238 39 55</a:t>
                    </a:r>
                  </a:p>
                  <a:p>
                    <a:r>
                      <a:rPr lang="en-US" sz="1200"/>
                      <a:t>Hex/HTML #EE2737</a:t>
                    </a:r>
                  </a:p>
                  <a:p>
                    <a:r>
                      <a:rPr lang="en-US" sz="1200"/>
                      <a:t>CMYK 0 88 82 0</a:t>
                    </a:r>
                  </a:p>
                </p:txBody>
              </p: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644258" y="2854970"/>
                  <a:ext cx="2554446" cy="1376065"/>
                  <a:chOff x="644258" y="1440560"/>
                  <a:chExt cx="2554446" cy="1376065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>
                    <a:off x="646612" y="1440560"/>
                    <a:ext cx="914400" cy="914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 2</a:t>
                    </a: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4425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2199 C</a:t>
                    </a: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561012" y="1440560"/>
                    <a:ext cx="163769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2199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0 187 220</a:t>
                    </a:r>
                  </a:p>
                  <a:p>
                    <a:r>
                      <a:rPr lang="en-US" sz="1200"/>
                      <a:t>Hex/HTML #00BBDC</a:t>
                    </a:r>
                  </a:p>
                  <a:p>
                    <a:r>
                      <a:rPr lang="en-US" sz="1200"/>
                      <a:t>CMYK 77 0 16 0</a:t>
                    </a:r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644258" y="1362076"/>
                  <a:ext cx="2465530" cy="1376065"/>
                  <a:chOff x="3006671" y="3697398"/>
                  <a:chExt cx="2465530" cy="1376065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Accent1</a:t>
                    </a: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647 C</a:t>
                    </a: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3921071" y="3697398"/>
                    <a:ext cx="155113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647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35 97 146</a:t>
                    </a:r>
                  </a:p>
                  <a:p>
                    <a:r>
                      <a:rPr lang="en-US" sz="1200"/>
                      <a:t>Hex/HTML #236192</a:t>
                    </a:r>
                  </a:p>
                  <a:p>
                    <a:r>
                      <a:rPr lang="en-US" sz="1200"/>
                      <a:t>CMYK 96 54 5 27</a:t>
                    </a:r>
                  </a:p>
                </p:txBody>
              </p:sp>
            </p:grpSp>
          </p:grpSp>
        </p:grpSp>
        <p:grpSp>
          <p:nvGrpSpPr>
            <p:cNvPr id="14" name="Group 13"/>
            <p:cNvGrpSpPr/>
            <p:nvPr/>
          </p:nvGrpSpPr>
          <p:grpSpPr>
            <a:xfrm>
              <a:off x="6581827" y="1362076"/>
              <a:ext cx="5078456" cy="2684293"/>
              <a:chOff x="6581827" y="1362076"/>
              <a:chExt cx="5078456" cy="268429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9313183" y="1362076"/>
                <a:ext cx="2347100" cy="2684293"/>
                <a:chOff x="9313183" y="1362076"/>
                <a:chExt cx="2347100" cy="2684293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9313183" y="2854970"/>
                  <a:ext cx="2347100" cy="1191399"/>
                  <a:chOff x="598407" y="3697398"/>
                  <a:chExt cx="2347100" cy="1191399"/>
                </a:xfrm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2</a:t>
                    </a: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98407" y="4611798"/>
                    <a:ext cx="94647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Dk Gray</a:t>
                    </a: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512807" y="3697398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75 %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64 64 64</a:t>
                    </a:r>
                  </a:p>
                  <a:p>
                    <a:r>
                      <a:rPr lang="en-US" sz="1200"/>
                      <a:t>Hex/HTML #404040</a:t>
                    </a:r>
                  </a:p>
                  <a:p>
                    <a:r>
                      <a:rPr lang="en-US" sz="1200"/>
                      <a:t>CMYK 0 0 0 75</a:t>
                    </a:r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9313183" y="1362076"/>
                  <a:ext cx="2347100" cy="1191399"/>
                  <a:chOff x="9313183" y="1440560"/>
                  <a:chExt cx="2347100" cy="1191399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9313183" y="1440560"/>
                    <a:ext cx="914400" cy="9144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1</a:t>
                    </a: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9435727" y="2354960"/>
                    <a:ext cx="513282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Black</a:t>
                    </a: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227583" y="1440560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100%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0 0</a:t>
                    </a:r>
                  </a:p>
                  <a:p>
                    <a:r>
                      <a:rPr lang="en-US" sz="1200"/>
                      <a:t>Hex/HTML #000000</a:t>
                    </a:r>
                  </a:p>
                  <a:p>
                    <a:r>
                      <a:rPr lang="en-US" sz="1200"/>
                      <a:t>CMYK 0 0 0 100</a:t>
                    </a:r>
                  </a:p>
                </p:txBody>
              </p: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6581827" y="1362076"/>
                <a:ext cx="2299010" cy="2684293"/>
                <a:chOff x="6475087" y="1362076"/>
                <a:chExt cx="2299010" cy="2684293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6475087" y="2854970"/>
                  <a:ext cx="2259815" cy="1191399"/>
                  <a:chOff x="590474" y="3697398"/>
                  <a:chExt cx="2259815" cy="1191399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Light 2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90474" y="4611798"/>
                    <a:ext cx="893899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Lt Gray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512807" y="3697398"/>
                    <a:ext cx="133748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25%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191 191 191</a:t>
                    </a:r>
                  </a:p>
                  <a:p>
                    <a:r>
                      <a:rPr lang="en-US" sz="1200"/>
                      <a:t>Hex/HTML #</a:t>
                    </a:r>
                    <a:r>
                      <a:rPr lang="en-US" sz="1200" err="1"/>
                      <a:t>bfbfbf</a:t>
                    </a:r>
                    <a:endParaRPr lang="en-US" sz="1200"/>
                  </a:p>
                  <a:p>
                    <a:r>
                      <a:rPr lang="en-US" sz="1200"/>
                      <a:t>CMYK 0 0 0 25</a:t>
                    </a:r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6475087" y="1362076"/>
                  <a:ext cx="2299010" cy="1191399"/>
                  <a:chOff x="6475087" y="1440560"/>
                  <a:chExt cx="2299010" cy="1191399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6475087" y="1440560"/>
                    <a:ext cx="914400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>
                        <a:solidFill>
                          <a:schemeClr val="tx1"/>
                        </a:solidFill>
                      </a:rPr>
                      <a:t>Light 1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601361" y="2354960"/>
                    <a:ext cx="562911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389487" y="1440560"/>
                    <a:ext cx="138461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255 255 255</a:t>
                    </a:r>
                  </a:p>
                  <a:p>
                    <a:r>
                      <a:rPr lang="en-US" sz="1200"/>
                      <a:t>Hex/HTML #FFFFFF</a:t>
                    </a:r>
                  </a:p>
                  <a:p>
                    <a:r>
                      <a:rPr lang="en-US" sz="1200"/>
                      <a:t>CMYK 0 0 0 0</a:t>
                    </a:r>
                  </a:p>
                </p:txBody>
              </p:sp>
            </p:grpSp>
          </p:grpSp>
        </p:grpSp>
      </p:grpSp>
      <p:sp>
        <p:nvSpPr>
          <p:cNvPr id="74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  <a:cs typeface="Arial"/>
              </a:rPr>
              <a:t>Customer Needs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3" name="Rounded Rectangle 58">
            <a:extLst>
              <a:ext uri="{FF2B5EF4-FFF2-40B4-BE49-F238E27FC236}">
                <a16:creationId xmlns:a16="http://schemas.microsoft.com/office/drawing/2014/main" id="{FEA3D1E8-162D-D594-76AD-5E9359D3A6A1}"/>
              </a:ext>
            </a:extLst>
          </p:cNvPr>
          <p:cNvSpPr/>
          <p:nvPr/>
        </p:nvSpPr>
        <p:spPr>
          <a:xfrm>
            <a:off x="399130" y="1493581"/>
            <a:ext cx="2715465" cy="4013768"/>
          </a:xfrm>
          <a:prstGeom prst="roundRect">
            <a:avLst>
              <a:gd name="adj" fmla="val 20461"/>
            </a:avLst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How much will the payload weigh?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" name="Rounded Rectangle 58">
            <a:extLst>
              <a:ext uri="{FF2B5EF4-FFF2-40B4-BE49-F238E27FC236}">
                <a16:creationId xmlns:a16="http://schemas.microsoft.com/office/drawing/2014/main" id="{A414ED80-8942-6443-9B08-CA72C155B6BD}"/>
              </a:ext>
            </a:extLst>
          </p:cNvPr>
          <p:cNvSpPr/>
          <p:nvPr/>
        </p:nvSpPr>
        <p:spPr>
          <a:xfrm>
            <a:off x="3301986" y="1493580"/>
            <a:ext cx="2715465" cy="4013768"/>
          </a:xfrm>
          <a:prstGeom prst="roundRect">
            <a:avLst>
              <a:gd name="adj" fmla="val 20461"/>
            </a:avLst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How many robots need to cooperate?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7" name="Rounded Rectangle 58">
            <a:extLst>
              <a:ext uri="{FF2B5EF4-FFF2-40B4-BE49-F238E27FC236}">
                <a16:creationId xmlns:a16="http://schemas.microsoft.com/office/drawing/2014/main" id="{1B0E1772-08FC-C1A0-8445-7DA1183607C0}"/>
              </a:ext>
            </a:extLst>
          </p:cNvPr>
          <p:cNvSpPr/>
          <p:nvPr/>
        </p:nvSpPr>
        <p:spPr>
          <a:xfrm>
            <a:off x="6204843" y="1493580"/>
            <a:ext cx="2715465" cy="4013768"/>
          </a:xfrm>
          <a:prstGeom prst="roundRect">
            <a:avLst>
              <a:gd name="adj" fmla="val 20461"/>
            </a:avLst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How will the robots be controlled?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8" name="Rounded Rectangle 58">
            <a:extLst>
              <a:ext uri="{FF2B5EF4-FFF2-40B4-BE49-F238E27FC236}">
                <a16:creationId xmlns:a16="http://schemas.microsoft.com/office/drawing/2014/main" id="{638CD242-2681-9BE7-E7B5-F573E28C53AC}"/>
              </a:ext>
            </a:extLst>
          </p:cNvPr>
          <p:cNvSpPr/>
          <p:nvPr/>
        </p:nvSpPr>
        <p:spPr>
          <a:xfrm>
            <a:off x="9107699" y="1493579"/>
            <a:ext cx="2715465" cy="4013768"/>
          </a:xfrm>
          <a:prstGeom prst="roundRect">
            <a:avLst>
              <a:gd name="adj" fmla="val 20461"/>
            </a:avLst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How far can we stray from the original design?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4" name="Rounded Rectangle 58"/>
          <p:cNvSpPr/>
          <p:nvPr/>
        </p:nvSpPr>
        <p:spPr>
          <a:xfrm>
            <a:off x="535998" y="1631149"/>
            <a:ext cx="2441728" cy="3716550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300D29D-9738-1E58-FA35-7B88546F81B7}"/>
              </a:ext>
            </a:extLst>
          </p:cNvPr>
          <p:cNvGrpSpPr/>
          <p:nvPr/>
        </p:nvGrpSpPr>
        <p:grpSpPr>
          <a:xfrm>
            <a:off x="696526" y="1861532"/>
            <a:ext cx="2081899" cy="2081898"/>
            <a:chOff x="1006127" y="579928"/>
            <a:chExt cx="2265767" cy="226576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EA76B9A-E3C5-DEC7-1494-172724DED97A}"/>
                </a:ext>
              </a:extLst>
            </p:cNvPr>
            <p:cNvGrpSpPr/>
            <p:nvPr/>
          </p:nvGrpSpPr>
          <p:grpSpPr>
            <a:xfrm>
              <a:off x="1006127" y="579928"/>
              <a:ext cx="2265767" cy="2265766"/>
              <a:chOff x="5993505" y="1380593"/>
              <a:chExt cx="4034001" cy="4034001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D62F4E0-E1F1-153D-4105-2EE090D9F1A1}"/>
                  </a:ext>
                </a:extLst>
              </p:cNvPr>
              <p:cNvSpPr/>
              <p:nvPr/>
            </p:nvSpPr>
            <p:spPr>
              <a:xfrm>
                <a:off x="6181637" y="1590466"/>
                <a:ext cx="3657736" cy="3614257"/>
              </a:xfrm>
              <a:prstGeom prst="rect">
                <a:avLst/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" name="Cross 61">
                <a:extLst>
                  <a:ext uri="{FF2B5EF4-FFF2-40B4-BE49-F238E27FC236}">
                    <a16:creationId xmlns:a16="http://schemas.microsoft.com/office/drawing/2014/main" id="{1AE0BDA7-777D-8951-CC7F-4ADE1D032089}"/>
                  </a:ext>
                </a:extLst>
              </p:cNvPr>
              <p:cNvSpPr/>
              <p:nvPr/>
            </p:nvSpPr>
            <p:spPr>
              <a:xfrm rot="2700000">
                <a:off x="5993505" y="1380593"/>
                <a:ext cx="4034001" cy="4034001"/>
              </a:xfrm>
              <a:prstGeom prst="plus">
                <a:avLst>
                  <a:gd name="adj" fmla="val 44510"/>
                </a:avLst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Freeform 159">
              <a:extLst>
                <a:ext uri="{FF2B5EF4-FFF2-40B4-BE49-F238E27FC236}">
                  <a16:creationId xmlns:a16="http://schemas.microsoft.com/office/drawing/2014/main" id="{098657F5-1648-B889-8003-36A6DE8D1316}"/>
                </a:ext>
              </a:extLst>
            </p:cNvPr>
            <p:cNvSpPr/>
            <p:nvPr/>
          </p:nvSpPr>
          <p:spPr>
            <a:xfrm>
              <a:off x="1111795" y="697807"/>
              <a:ext cx="2054431" cy="2030010"/>
            </a:xfrm>
            <a:custGeom>
              <a:avLst/>
              <a:gdLst>
                <a:gd name="connsiteX0" fmla="*/ 476052 w 4132385"/>
                <a:gd name="connsiteY0" fmla="*/ 346404 h 3006969"/>
                <a:gd name="connsiteX1" fmla="*/ 476052 w 4132385"/>
                <a:gd name="connsiteY1" fmla="*/ 2660566 h 3006969"/>
                <a:gd name="connsiteX2" fmla="*/ 3656334 w 4132385"/>
                <a:gd name="connsiteY2" fmla="*/ 2660566 h 3006969"/>
                <a:gd name="connsiteX3" fmla="*/ 3656334 w 4132385"/>
                <a:gd name="connsiteY3" fmla="*/ 346404 h 3006969"/>
                <a:gd name="connsiteX4" fmla="*/ 0 w 4132385"/>
                <a:gd name="connsiteY4" fmla="*/ 0 h 3006969"/>
                <a:gd name="connsiteX5" fmla="*/ 4132385 w 4132385"/>
                <a:gd name="connsiteY5" fmla="*/ 0 h 3006969"/>
                <a:gd name="connsiteX6" fmla="*/ 4132385 w 4132385"/>
                <a:gd name="connsiteY6" fmla="*/ 3006969 h 3006969"/>
                <a:gd name="connsiteX7" fmla="*/ 0 w 4132385"/>
                <a:gd name="connsiteY7" fmla="*/ 3006969 h 30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2385" h="3006969">
                  <a:moveTo>
                    <a:pt x="476052" y="346404"/>
                  </a:moveTo>
                  <a:lnTo>
                    <a:pt x="476052" y="2660566"/>
                  </a:lnTo>
                  <a:lnTo>
                    <a:pt x="3656334" y="2660566"/>
                  </a:lnTo>
                  <a:lnTo>
                    <a:pt x="3656334" y="346404"/>
                  </a:lnTo>
                  <a:close/>
                  <a:moveTo>
                    <a:pt x="0" y="0"/>
                  </a:moveTo>
                  <a:lnTo>
                    <a:pt x="4132385" y="0"/>
                  </a:lnTo>
                  <a:lnTo>
                    <a:pt x="4132385" y="3006969"/>
                  </a:lnTo>
                  <a:lnTo>
                    <a:pt x="0" y="3006969"/>
                  </a:lnTo>
                  <a:close/>
                </a:path>
              </a:pathLst>
            </a:custGeom>
            <a:solidFill>
              <a:srgbClr val="D5A5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highlight>
                  <a:srgbClr val="000000"/>
                </a:highlight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62156" y="3983242"/>
            <a:ext cx="21663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MS PGothic" panose="020B0600070205080204" pitchFamily="34" charset="-128"/>
                <a:ea typeface="MS PGothic" panose="020B0600070205080204" pitchFamily="34" charset="-128"/>
              </a:rPr>
              <a:t>The system will carry a payload of 100 pounds </a:t>
            </a:r>
          </a:p>
        </p:txBody>
      </p:sp>
      <p:sp>
        <p:nvSpPr>
          <p:cNvPr id="65" name="Rounded Rectangle 58"/>
          <p:cNvSpPr/>
          <p:nvPr/>
        </p:nvSpPr>
        <p:spPr>
          <a:xfrm>
            <a:off x="3432597" y="1631149"/>
            <a:ext cx="2441728" cy="3716550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47971" y="2982005"/>
            <a:ext cx="2247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MS PGothic" panose="020B0600070205080204" pitchFamily="34" charset="-128"/>
                <a:ea typeface="MS PGothic" panose="020B0600070205080204" pitchFamily="34" charset="-128"/>
              </a:rPr>
              <a:t>The system will include 4 robots cooperating</a:t>
            </a:r>
          </a:p>
        </p:txBody>
      </p:sp>
      <p:grpSp>
        <p:nvGrpSpPr>
          <p:cNvPr id="93" name="Group 92"/>
          <p:cNvGrpSpPr/>
          <p:nvPr/>
        </p:nvGrpSpPr>
        <p:grpSpPr>
          <a:xfrm rot="19076350">
            <a:off x="3437190" y="4327481"/>
            <a:ext cx="1272144" cy="623485"/>
            <a:chOff x="3599064" y="2494958"/>
            <a:chExt cx="5662090" cy="2775022"/>
          </a:xfrm>
        </p:grpSpPr>
        <p:sp>
          <p:nvSpPr>
            <p:cNvPr id="94" name="Hexagon 93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04" name="Freeform 103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9" name="Oval 98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00" name="Group 99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01" name="Freeform 100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07" name="Group 106"/>
          <p:cNvGrpSpPr/>
          <p:nvPr/>
        </p:nvGrpSpPr>
        <p:grpSpPr>
          <a:xfrm rot="2598510">
            <a:off x="4586745" y="1927594"/>
            <a:ext cx="1272144" cy="623485"/>
            <a:chOff x="3599064" y="2494958"/>
            <a:chExt cx="5662090" cy="2775022"/>
          </a:xfrm>
        </p:grpSpPr>
        <p:sp>
          <p:nvSpPr>
            <p:cNvPr id="108" name="Hexagon 107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12" name="Group 111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18" name="Freeform 117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Oval 112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14" name="Group 113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15" name="Freeform 114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21" name="Group 120"/>
          <p:cNvGrpSpPr/>
          <p:nvPr/>
        </p:nvGrpSpPr>
        <p:grpSpPr>
          <a:xfrm>
            <a:off x="4510220" y="4561647"/>
            <a:ext cx="1272144" cy="623485"/>
            <a:chOff x="3599064" y="2494958"/>
            <a:chExt cx="5662090" cy="2775022"/>
          </a:xfrm>
        </p:grpSpPr>
        <p:sp>
          <p:nvSpPr>
            <p:cNvPr id="122" name="Hexagon 121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26" name="Group 125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32" name="Freeform 131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7" name="Oval 126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28" name="Group 127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29" name="Freeform 128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35" name="Group 134"/>
          <p:cNvGrpSpPr/>
          <p:nvPr/>
        </p:nvGrpSpPr>
        <p:grpSpPr>
          <a:xfrm>
            <a:off x="3601745" y="2233036"/>
            <a:ext cx="1272144" cy="623485"/>
            <a:chOff x="3599064" y="2494958"/>
            <a:chExt cx="5662090" cy="2775022"/>
          </a:xfrm>
        </p:grpSpPr>
        <p:sp>
          <p:nvSpPr>
            <p:cNvPr id="136" name="Hexagon 135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39" name="Oval 138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40" name="Group 139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46" name="Freeform 145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1" name="Oval 140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42" name="Group 141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43" name="Freeform 142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60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err="1"/>
              <a:t>Axcell</a:t>
            </a:r>
            <a:r>
              <a:rPr lang="en-US"/>
              <a:t> Vargas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86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32859" y="7267873"/>
            <a:ext cx="11016025" cy="4361854"/>
            <a:chOff x="644258" y="1362076"/>
            <a:chExt cx="11016025" cy="4361854"/>
          </a:xfrm>
        </p:grpSpPr>
        <p:grpSp>
          <p:nvGrpSpPr>
            <p:cNvPr id="13" name="Group 12"/>
            <p:cNvGrpSpPr/>
            <p:nvPr/>
          </p:nvGrpSpPr>
          <p:grpSpPr>
            <a:xfrm>
              <a:off x="644258" y="1362076"/>
              <a:ext cx="5505222" cy="4361854"/>
              <a:chOff x="644258" y="1362076"/>
              <a:chExt cx="5505222" cy="436185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631051" y="1362076"/>
                <a:ext cx="2518429" cy="4361854"/>
                <a:chOff x="3513676" y="1362076"/>
                <a:chExt cx="2518429" cy="4361854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3513676" y="4347865"/>
                  <a:ext cx="2508811" cy="1376065"/>
                  <a:chOff x="3006671" y="3697398"/>
                  <a:chExt cx="2508811" cy="1376065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Accent6</a:t>
                    </a: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2299 C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921071" y="3697398"/>
                    <a:ext cx="1594411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164 210 51</a:t>
                    </a:r>
                  </a:p>
                  <a:p>
                    <a:r>
                      <a:rPr lang="en-US" sz="1200"/>
                      <a:t>Hex/HTML #A4D233</a:t>
                    </a:r>
                  </a:p>
                  <a:p>
                    <a:r>
                      <a:rPr lang="en-US" sz="1200"/>
                      <a:t>CMYK 41 0 84 0</a:t>
                    </a:r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3513676" y="2854970"/>
                  <a:ext cx="2359924" cy="1376065"/>
                  <a:chOff x="3006671" y="3697398"/>
                  <a:chExt cx="2359924" cy="1376065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Accent5</a:t>
                    </a: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006671" y="4611798"/>
                    <a:ext cx="70262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7535 C</a:t>
                    </a: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921071" y="3697398"/>
                    <a:ext cx="1445524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7535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183 176 156</a:t>
                    </a:r>
                  </a:p>
                  <a:p>
                    <a:r>
                      <a:rPr lang="en-US" sz="1200"/>
                      <a:t>Hex/HTML #B7B09C</a:t>
                    </a:r>
                  </a:p>
                  <a:p>
                    <a:r>
                      <a:rPr lang="en-US" sz="1200"/>
                      <a:t>CMYK 10 11 23 19</a:t>
                    </a: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3513676" y="1362076"/>
                  <a:ext cx="2518429" cy="1376065"/>
                  <a:chOff x="3006671" y="3697398"/>
                  <a:chExt cx="2518429" cy="1376065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Accent4</a:t>
                    </a: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2239 C</a:t>
                    </a: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921071" y="3697398"/>
                    <a:ext cx="1604029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2239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0 207 180</a:t>
                    </a:r>
                  </a:p>
                  <a:p>
                    <a:r>
                      <a:rPr lang="en-US" sz="1200"/>
                      <a:t>Hex/HTML #00CFB4</a:t>
                    </a:r>
                  </a:p>
                  <a:p>
                    <a:r>
                      <a:rPr lang="en-US" sz="1200"/>
                      <a:t>CMYK 59 0 39 0</a:t>
                    </a:r>
                  </a:p>
                </p:txBody>
              </p:sp>
            </p:grpSp>
          </p:grpSp>
          <p:grpSp>
            <p:nvGrpSpPr>
              <p:cNvPr id="34" name="Group 33"/>
              <p:cNvGrpSpPr/>
              <p:nvPr/>
            </p:nvGrpSpPr>
            <p:grpSpPr>
              <a:xfrm>
                <a:off x="644258" y="1362076"/>
                <a:ext cx="2554446" cy="4361854"/>
                <a:chOff x="644258" y="1362076"/>
                <a:chExt cx="2554446" cy="4361854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644258" y="4347865"/>
                  <a:ext cx="2500796" cy="1376065"/>
                  <a:chOff x="3560048" y="1440560"/>
                  <a:chExt cx="2500796" cy="1376065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3560048" y="1440560"/>
                    <a:ext cx="914400" cy="9144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Accent3</a:t>
                    </a: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356004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1788 C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4474448" y="1440560"/>
                    <a:ext cx="1586396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1788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238 39 55</a:t>
                    </a:r>
                  </a:p>
                  <a:p>
                    <a:r>
                      <a:rPr lang="en-US" sz="1200"/>
                      <a:t>Hex/HTML #EE2737</a:t>
                    </a:r>
                  </a:p>
                  <a:p>
                    <a:r>
                      <a:rPr lang="en-US" sz="1200"/>
                      <a:t>CMYK 0 88 82 0</a:t>
                    </a:r>
                  </a:p>
                </p:txBody>
              </p: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644258" y="2854970"/>
                  <a:ext cx="2554446" cy="1376065"/>
                  <a:chOff x="644258" y="1440560"/>
                  <a:chExt cx="2554446" cy="1376065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>
                    <a:off x="646612" y="1440560"/>
                    <a:ext cx="914400" cy="914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 2</a:t>
                    </a: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4425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2199 C</a:t>
                    </a: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561012" y="1440560"/>
                    <a:ext cx="163769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2199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0 187 220</a:t>
                    </a:r>
                  </a:p>
                  <a:p>
                    <a:r>
                      <a:rPr lang="en-US" sz="1200"/>
                      <a:t>Hex/HTML #00BBDC</a:t>
                    </a:r>
                  </a:p>
                  <a:p>
                    <a:r>
                      <a:rPr lang="en-US" sz="1200"/>
                      <a:t>CMYK 77 0 16 0</a:t>
                    </a:r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644258" y="1362076"/>
                  <a:ext cx="2465530" cy="1376065"/>
                  <a:chOff x="3006671" y="3697398"/>
                  <a:chExt cx="2465530" cy="1376065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Accent1</a:t>
                    </a: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647 C</a:t>
                    </a: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3921071" y="3697398"/>
                    <a:ext cx="155113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647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35 97 146</a:t>
                    </a:r>
                  </a:p>
                  <a:p>
                    <a:r>
                      <a:rPr lang="en-US" sz="1200"/>
                      <a:t>Hex/HTML #236192</a:t>
                    </a:r>
                  </a:p>
                  <a:p>
                    <a:r>
                      <a:rPr lang="en-US" sz="1200"/>
                      <a:t>CMYK 96 54 5 27</a:t>
                    </a:r>
                  </a:p>
                </p:txBody>
              </p:sp>
            </p:grpSp>
          </p:grpSp>
        </p:grpSp>
        <p:grpSp>
          <p:nvGrpSpPr>
            <p:cNvPr id="14" name="Group 13"/>
            <p:cNvGrpSpPr/>
            <p:nvPr/>
          </p:nvGrpSpPr>
          <p:grpSpPr>
            <a:xfrm>
              <a:off x="6581827" y="1362076"/>
              <a:ext cx="5078456" cy="2684293"/>
              <a:chOff x="6581827" y="1362076"/>
              <a:chExt cx="5078456" cy="268429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9313183" y="1362076"/>
                <a:ext cx="2347100" cy="2684293"/>
                <a:chOff x="9313183" y="1362076"/>
                <a:chExt cx="2347100" cy="2684293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9313183" y="2854970"/>
                  <a:ext cx="2347100" cy="1191399"/>
                  <a:chOff x="598407" y="3697398"/>
                  <a:chExt cx="2347100" cy="1191399"/>
                </a:xfrm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2</a:t>
                    </a: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98407" y="4611798"/>
                    <a:ext cx="94647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Dk Gray</a:t>
                    </a: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512807" y="3697398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75 %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64 64 64</a:t>
                    </a:r>
                  </a:p>
                  <a:p>
                    <a:r>
                      <a:rPr lang="en-US" sz="1200"/>
                      <a:t>Hex/HTML #404040</a:t>
                    </a:r>
                  </a:p>
                  <a:p>
                    <a:r>
                      <a:rPr lang="en-US" sz="1200"/>
                      <a:t>CMYK 0 0 0 75</a:t>
                    </a:r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9313183" y="1362076"/>
                  <a:ext cx="2347100" cy="1191399"/>
                  <a:chOff x="9313183" y="1440560"/>
                  <a:chExt cx="2347100" cy="1191399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9313183" y="1440560"/>
                    <a:ext cx="914400" cy="9144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1</a:t>
                    </a: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9435727" y="2354960"/>
                    <a:ext cx="513282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Black</a:t>
                    </a: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227583" y="1440560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100%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0 0</a:t>
                    </a:r>
                  </a:p>
                  <a:p>
                    <a:r>
                      <a:rPr lang="en-US" sz="1200"/>
                      <a:t>Hex/HTML #000000</a:t>
                    </a:r>
                  </a:p>
                  <a:p>
                    <a:r>
                      <a:rPr lang="en-US" sz="1200"/>
                      <a:t>CMYK 0 0 0 100</a:t>
                    </a:r>
                  </a:p>
                </p:txBody>
              </p: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6581827" y="1362076"/>
                <a:ext cx="2299010" cy="2684293"/>
                <a:chOff x="6475087" y="1362076"/>
                <a:chExt cx="2299010" cy="2684293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6475087" y="2854970"/>
                  <a:ext cx="2259815" cy="1191399"/>
                  <a:chOff x="590474" y="3697398"/>
                  <a:chExt cx="2259815" cy="1191399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Light 2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90474" y="4611798"/>
                    <a:ext cx="893899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Lt Gray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512807" y="3697398"/>
                    <a:ext cx="133748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25%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191 191 191</a:t>
                    </a:r>
                  </a:p>
                  <a:p>
                    <a:r>
                      <a:rPr lang="en-US" sz="1200"/>
                      <a:t>Hex/HTML #</a:t>
                    </a:r>
                    <a:r>
                      <a:rPr lang="en-US" sz="1200" err="1"/>
                      <a:t>bfbfbf</a:t>
                    </a:r>
                    <a:endParaRPr lang="en-US" sz="1200"/>
                  </a:p>
                  <a:p>
                    <a:r>
                      <a:rPr lang="en-US" sz="1200"/>
                      <a:t>CMYK 0 0 0 25</a:t>
                    </a:r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6475087" y="1362076"/>
                  <a:ext cx="2299010" cy="1191399"/>
                  <a:chOff x="6475087" y="1440560"/>
                  <a:chExt cx="2299010" cy="1191399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6475087" y="1440560"/>
                    <a:ext cx="914400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>
                        <a:solidFill>
                          <a:schemeClr val="tx1"/>
                        </a:solidFill>
                      </a:rPr>
                      <a:t>Light 1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601361" y="2354960"/>
                    <a:ext cx="562911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389487" y="1440560"/>
                    <a:ext cx="138461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255 255 255</a:t>
                    </a:r>
                  </a:p>
                  <a:p>
                    <a:r>
                      <a:rPr lang="en-US" sz="1200"/>
                      <a:t>Hex/HTML #FFFFFF</a:t>
                    </a:r>
                  </a:p>
                  <a:p>
                    <a:r>
                      <a:rPr lang="en-US" sz="1200"/>
                      <a:t>CMYK 0 0 0 0</a:t>
                    </a:r>
                  </a:p>
                </p:txBody>
              </p:sp>
            </p:grpSp>
          </p:grpSp>
        </p:grpSp>
      </p:grpSp>
      <p:sp>
        <p:nvSpPr>
          <p:cNvPr id="74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  <a:cs typeface="Arial"/>
              </a:rPr>
              <a:t>Customer Needs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6" name="Rounded Rectangle 58">
            <a:extLst>
              <a:ext uri="{FF2B5EF4-FFF2-40B4-BE49-F238E27FC236}">
                <a16:creationId xmlns:a16="http://schemas.microsoft.com/office/drawing/2014/main" id="{A414ED80-8942-6443-9B08-CA72C155B6BD}"/>
              </a:ext>
            </a:extLst>
          </p:cNvPr>
          <p:cNvSpPr/>
          <p:nvPr/>
        </p:nvSpPr>
        <p:spPr>
          <a:xfrm>
            <a:off x="399130" y="1493580"/>
            <a:ext cx="11349754" cy="4013768"/>
          </a:xfrm>
          <a:prstGeom prst="roundRect">
            <a:avLst>
              <a:gd name="adj" fmla="val 20461"/>
            </a:avLst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How many robots need to cooperate?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5" name="Rounded Rectangle 58"/>
          <p:cNvSpPr/>
          <p:nvPr/>
        </p:nvSpPr>
        <p:spPr>
          <a:xfrm>
            <a:off x="576942" y="1631149"/>
            <a:ext cx="11016345" cy="3716550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2879945" y="4326004"/>
            <a:ext cx="1272144" cy="623485"/>
            <a:chOff x="3599064" y="2494958"/>
            <a:chExt cx="5662090" cy="2775022"/>
          </a:xfrm>
        </p:grpSpPr>
        <p:sp>
          <p:nvSpPr>
            <p:cNvPr id="94" name="Hexagon 93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04" name="Freeform 103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9" name="Oval 98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00" name="Group 99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01" name="Freeform 100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07" name="Group 106"/>
          <p:cNvGrpSpPr/>
          <p:nvPr/>
        </p:nvGrpSpPr>
        <p:grpSpPr>
          <a:xfrm>
            <a:off x="2866568" y="3119691"/>
            <a:ext cx="1272144" cy="623485"/>
            <a:chOff x="3599064" y="2494958"/>
            <a:chExt cx="5662090" cy="2775022"/>
          </a:xfrm>
        </p:grpSpPr>
        <p:sp>
          <p:nvSpPr>
            <p:cNvPr id="108" name="Hexagon 107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12" name="Group 111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18" name="Freeform 117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Oval 112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14" name="Group 113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15" name="Freeform 114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21" name="Group 120"/>
          <p:cNvGrpSpPr/>
          <p:nvPr/>
        </p:nvGrpSpPr>
        <p:grpSpPr>
          <a:xfrm>
            <a:off x="1137838" y="3133999"/>
            <a:ext cx="1272144" cy="623485"/>
            <a:chOff x="3599064" y="2494958"/>
            <a:chExt cx="5662090" cy="2775022"/>
          </a:xfrm>
        </p:grpSpPr>
        <p:sp>
          <p:nvSpPr>
            <p:cNvPr id="122" name="Hexagon 121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26" name="Group 125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32" name="Freeform 131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7" name="Oval 126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28" name="Group 127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29" name="Freeform 128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35" name="Group 134"/>
          <p:cNvGrpSpPr/>
          <p:nvPr/>
        </p:nvGrpSpPr>
        <p:grpSpPr>
          <a:xfrm>
            <a:off x="1150680" y="4326004"/>
            <a:ext cx="1272144" cy="623485"/>
            <a:chOff x="3599064" y="2494958"/>
            <a:chExt cx="5662090" cy="2775022"/>
          </a:xfrm>
        </p:grpSpPr>
        <p:sp>
          <p:nvSpPr>
            <p:cNvPr id="136" name="Hexagon 135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39" name="Oval 138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40" name="Group 139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46" name="Freeform 145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1" name="Oval 140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42" name="Group 141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43" name="Freeform 142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60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err="1"/>
              <a:t>Axcell</a:t>
            </a:r>
            <a:r>
              <a:rPr lang="en-US"/>
              <a:t> Vargas</a:t>
            </a:r>
          </a:p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C4EE0-A489-50CE-860A-90ACB54CAA20}"/>
              </a:ext>
            </a:extLst>
          </p:cNvPr>
          <p:cNvSpPr txBox="1"/>
          <p:nvPr/>
        </p:nvSpPr>
        <p:spPr>
          <a:xfrm>
            <a:off x="5148647" y="3333368"/>
            <a:ext cx="5526157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200" dirty="0">
                <a:latin typeface="MS PGothic" panose="020B0600070205080204" pitchFamily="34" charset="-128"/>
                <a:ea typeface="MS PGothic" panose="020B0600070205080204" pitchFamily="34" charset="-128"/>
              </a:rPr>
              <a:t>Using the EZ-RASSOR software to create a simulation of four rovers cooperating using autonomous control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F0E8AC-FBA1-B180-3CB6-4133512B2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870" y="1676056"/>
            <a:ext cx="76327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4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32859" y="7267873"/>
            <a:ext cx="11016025" cy="4361854"/>
            <a:chOff x="644258" y="1362076"/>
            <a:chExt cx="11016025" cy="4361854"/>
          </a:xfrm>
        </p:grpSpPr>
        <p:grpSp>
          <p:nvGrpSpPr>
            <p:cNvPr id="13" name="Group 12"/>
            <p:cNvGrpSpPr/>
            <p:nvPr/>
          </p:nvGrpSpPr>
          <p:grpSpPr>
            <a:xfrm>
              <a:off x="644258" y="1362076"/>
              <a:ext cx="5505222" cy="4361854"/>
              <a:chOff x="644258" y="1362076"/>
              <a:chExt cx="5505222" cy="436185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631051" y="1362076"/>
                <a:ext cx="2518429" cy="4361854"/>
                <a:chOff x="3513676" y="1362076"/>
                <a:chExt cx="2518429" cy="4361854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3513676" y="4347865"/>
                  <a:ext cx="2508811" cy="1376065"/>
                  <a:chOff x="3006671" y="3697398"/>
                  <a:chExt cx="2508811" cy="1376065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Accent6</a:t>
                    </a: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2299 C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921071" y="3697398"/>
                    <a:ext cx="1594411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164 210 51</a:t>
                    </a:r>
                  </a:p>
                  <a:p>
                    <a:r>
                      <a:rPr lang="en-US" sz="1200"/>
                      <a:t>Hex/HTML #A4D233</a:t>
                    </a:r>
                  </a:p>
                  <a:p>
                    <a:r>
                      <a:rPr lang="en-US" sz="1200"/>
                      <a:t>CMYK 41 0 84 0</a:t>
                    </a:r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3513676" y="2854970"/>
                  <a:ext cx="2359924" cy="1376065"/>
                  <a:chOff x="3006671" y="3697398"/>
                  <a:chExt cx="2359924" cy="1376065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Accent5</a:t>
                    </a: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006671" y="4611798"/>
                    <a:ext cx="70262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7535 C</a:t>
                    </a: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921071" y="3697398"/>
                    <a:ext cx="1445524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7535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183 176 156</a:t>
                    </a:r>
                  </a:p>
                  <a:p>
                    <a:r>
                      <a:rPr lang="en-US" sz="1200"/>
                      <a:t>Hex/HTML #B7B09C</a:t>
                    </a:r>
                  </a:p>
                  <a:p>
                    <a:r>
                      <a:rPr lang="en-US" sz="1200"/>
                      <a:t>CMYK 10 11 23 19</a:t>
                    </a: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3513676" y="1362076"/>
                  <a:ext cx="2518429" cy="1376065"/>
                  <a:chOff x="3006671" y="3697398"/>
                  <a:chExt cx="2518429" cy="1376065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Accent4</a:t>
                    </a: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2239 C</a:t>
                    </a: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921071" y="3697398"/>
                    <a:ext cx="1604029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2239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0 207 180</a:t>
                    </a:r>
                  </a:p>
                  <a:p>
                    <a:r>
                      <a:rPr lang="en-US" sz="1200"/>
                      <a:t>Hex/HTML #00CFB4</a:t>
                    </a:r>
                  </a:p>
                  <a:p>
                    <a:r>
                      <a:rPr lang="en-US" sz="1200"/>
                      <a:t>CMYK 59 0 39 0</a:t>
                    </a:r>
                  </a:p>
                </p:txBody>
              </p:sp>
            </p:grpSp>
          </p:grpSp>
          <p:grpSp>
            <p:nvGrpSpPr>
              <p:cNvPr id="34" name="Group 33"/>
              <p:cNvGrpSpPr/>
              <p:nvPr/>
            </p:nvGrpSpPr>
            <p:grpSpPr>
              <a:xfrm>
                <a:off x="644258" y="1362076"/>
                <a:ext cx="2554446" cy="4361854"/>
                <a:chOff x="644258" y="1362076"/>
                <a:chExt cx="2554446" cy="4361854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644258" y="4347865"/>
                  <a:ext cx="2500796" cy="1376065"/>
                  <a:chOff x="3560048" y="1440560"/>
                  <a:chExt cx="2500796" cy="1376065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3560048" y="1440560"/>
                    <a:ext cx="914400" cy="9144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Accent3</a:t>
                    </a: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356004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1788 C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4474448" y="1440560"/>
                    <a:ext cx="1586396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1788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238 39 55</a:t>
                    </a:r>
                  </a:p>
                  <a:p>
                    <a:r>
                      <a:rPr lang="en-US" sz="1200"/>
                      <a:t>Hex/HTML #EE2737</a:t>
                    </a:r>
                  </a:p>
                  <a:p>
                    <a:r>
                      <a:rPr lang="en-US" sz="1200"/>
                      <a:t>CMYK 0 88 82 0</a:t>
                    </a:r>
                  </a:p>
                </p:txBody>
              </p: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644258" y="2854970"/>
                  <a:ext cx="2554446" cy="1376065"/>
                  <a:chOff x="644258" y="1440560"/>
                  <a:chExt cx="2554446" cy="1376065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>
                    <a:off x="646612" y="1440560"/>
                    <a:ext cx="914400" cy="914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 2</a:t>
                    </a: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4425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2199 C</a:t>
                    </a: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561012" y="1440560"/>
                    <a:ext cx="163769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2199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0 187 220</a:t>
                    </a:r>
                  </a:p>
                  <a:p>
                    <a:r>
                      <a:rPr lang="en-US" sz="1200"/>
                      <a:t>Hex/HTML #00BBDC</a:t>
                    </a:r>
                  </a:p>
                  <a:p>
                    <a:r>
                      <a:rPr lang="en-US" sz="1200"/>
                      <a:t>CMYK 77 0 16 0</a:t>
                    </a:r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644258" y="1362076"/>
                  <a:ext cx="2465530" cy="1376065"/>
                  <a:chOff x="3006671" y="3697398"/>
                  <a:chExt cx="2465530" cy="1376065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Accent1</a:t>
                    </a: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647 C</a:t>
                    </a: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3921071" y="3697398"/>
                    <a:ext cx="155113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647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35 97 146</a:t>
                    </a:r>
                  </a:p>
                  <a:p>
                    <a:r>
                      <a:rPr lang="en-US" sz="1200"/>
                      <a:t>Hex/HTML #236192</a:t>
                    </a:r>
                  </a:p>
                  <a:p>
                    <a:r>
                      <a:rPr lang="en-US" sz="1200"/>
                      <a:t>CMYK 96 54 5 27</a:t>
                    </a:r>
                  </a:p>
                </p:txBody>
              </p:sp>
            </p:grpSp>
          </p:grpSp>
        </p:grpSp>
        <p:grpSp>
          <p:nvGrpSpPr>
            <p:cNvPr id="14" name="Group 13"/>
            <p:cNvGrpSpPr/>
            <p:nvPr/>
          </p:nvGrpSpPr>
          <p:grpSpPr>
            <a:xfrm>
              <a:off x="6581827" y="1362076"/>
              <a:ext cx="5078456" cy="2684293"/>
              <a:chOff x="6581827" y="1362076"/>
              <a:chExt cx="5078456" cy="268429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9313183" y="1362076"/>
                <a:ext cx="2347100" cy="2684293"/>
                <a:chOff x="9313183" y="1362076"/>
                <a:chExt cx="2347100" cy="2684293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9313183" y="2854970"/>
                  <a:ext cx="2347100" cy="1191399"/>
                  <a:chOff x="598407" y="3697398"/>
                  <a:chExt cx="2347100" cy="1191399"/>
                </a:xfrm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2</a:t>
                    </a: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98407" y="4611798"/>
                    <a:ext cx="94647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Dk Gray</a:t>
                    </a: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512807" y="3697398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75 %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64 64 64</a:t>
                    </a:r>
                  </a:p>
                  <a:p>
                    <a:r>
                      <a:rPr lang="en-US" sz="1200"/>
                      <a:t>Hex/HTML #404040</a:t>
                    </a:r>
                  </a:p>
                  <a:p>
                    <a:r>
                      <a:rPr lang="en-US" sz="1200"/>
                      <a:t>CMYK 0 0 0 75</a:t>
                    </a:r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9313183" y="1362076"/>
                  <a:ext cx="2347100" cy="1191399"/>
                  <a:chOff x="9313183" y="1440560"/>
                  <a:chExt cx="2347100" cy="1191399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9313183" y="1440560"/>
                    <a:ext cx="914400" cy="9144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1</a:t>
                    </a: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9435727" y="2354960"/>
                    <a:ext cx="513282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Black</a:t>
                    </a: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227583" y="1440560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100%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0 0</a:t>
                    </a:r>
                  </a:p>
                  <a:p>
                    <a:r>
                      <a:rPr lang="en-US" sz="1200"/>
                      <a:t>Hex/HTML #000000</a:t>
                    </a:r>
                  </a:p>
                  <a:p>
                    <a:r>
                      <a:rPr lang="en-US" sz="1200"/>
                      <a:t>CMYK 0 0 0 100</a:t>
                    </a:r>
                  </a:p>
                </p:txBody>
              </p: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6581827" y="1362076"/>
                <a:ext cx="2299010" cy="2684293"/>
                <a:chOff x="6475087" y="1362076"/>
                <a:chExt cx="2299010" cy="2684293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6475087" y="2854970"/>
                  <a:ext cx="2259815" cy="1191399"/>
                  <a:chOff x="590474" y="3697398"/>
                  <a:chExt cx="2259815" cy="1191399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Light 2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90474" y="4611798"/>
                    <a:ext cx="893899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Lt Gray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512807" y="3697398"/>
                    <a:ext cx="133748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25%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191 191 191</a:t>
                    </a:r>
                  </a:p>
                  <a:p>
                    <a:r>
                      <a:rPr lang="en-US" sz="1200"/>
                      <a:t>Hex/HTML #</a:t>
                    </a:r>
                    <a:r>
                      <a:rPr lang="en-US" sz="1200" err="1"/>
                      <a:t>bfbfbf</a:t>
                    </a:r>
                    <a:endParaRPr lang="en-US" sz="1200"/>
                  </a:p>
                  <a:p>
                    <a:r>
                      <a:rPr lang="en-US" sz="1200"/>
                      <a:t>CMYK 0 0 0 25</a:t>
                    </a:r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6475087" y="1362076"/>
                  <a:ext cx="2299010" cy="1191399"/>
                  <a:chOff x="6475087" y="1440560"/>
                  <a:chExt cx="2299010" cy="1191399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6475087" y="1440560"/>
                    <a:ext cx="914400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>
                        <a:solidFill>
                          <a:schemeClr val="tx1"/>
                        </a:solidFill>
                      </a:rPr>
                      <a:t>Light 1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601361" y="2354960"/>
                    <a:ext cx="562911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389487" y="1440560"/>
                    <a:ext cx="138461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255 255 255</a:t>
                    </a:r>
                  </a:p>
                  <a:p>
                    <a:r>
                      <a:rPr lang="en-US" sz="1200"/>
                      <a:t>Hex/HTML #FFFFFF</a:t>
                    </a:r>
                  </a:p>
                  <a:p>
                    <a:r>
                      <a:rPr lang="en-US" sz="1200"/>
                      <a:t>CMYK 0 0 0 0</a:t>
                    </a:r>
                  </a:p>
                </p:txBody>
              </p:sp>
            </p:grpSp>
          </p:grpSp>
        </p:grpSp>
      </p:grpSp>
      <p:sp>
        <p:nvSpPr>
          <p:cNvPr id="74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  <a:cs typeface="Arial"/>
              </a:rPr>
              <a:t>Customer Needs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3" name="Rounded Rectangle 58">
            <a:extLst>
              <a:ext uri="{FF2B5EF4-FFF2-40B4-BE49-F238E27FC236}">
                <a16:creationId xmlns:a16="http://schemas.microsoft.com/office/drawing/2014/main" id="{FEA3D1E8-162D-D594-76AD-5E9359D3A6A1}"/>
              </a:ext>
            </a:extLst>
          </p:cNvPr>
          <p:cNvSpPr/>
          <p:nvPr/>
        </p:nvSpPr>
        <p:spPr>
          <a:xfrm>
            <a:off x="399130" y="1493581"/>
            <a:ext cx="2715465" cy="4013768"/>
          </a:xfrm>
          <a:prstGeom prst="roundRect">
            <a:avLst>
              <a:gd name="adj" fmla="val 20461"/>
            </a:avLst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How much will the payload weigh?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" name="Rounded Rectangle 58">
            <a:extLst>
              <a:ext uri="{FF2B5EF4-FFF2-40B4-BE49-F238E27FC236}">
                <a16:creationId xmlns:a16="http://schemas.microsoft.com/office/drawing/2014/main" id="{A414ED80-8942-6443-9B08-CA72C155B6BD}"/>
              </a:ext>
            </a:extLst>
          </p:cNvPr>
          <p:cNvSpPr/>
          <p:nvPr/>
        </p:nvSpPr>
        <p:spPr>
          <a:xfrm>
            <a:off x="3301986" y="1493580"/>
            <a:ext cx="2715465" cy="4013768"/>
          </a:xfrm>
          <a:prstGeom prst="roundRect">
            <a:avLst>
              <a:gd name="adj" fmla="val 20461"/>
            </a:avLst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How many robots need to cooperate?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7" name="Rounded Rectangle 58">
            <a:extLst>
              <a:ext uri="{FF2B5EF4-FFF2-40B4-BE49-F238E27FC236}">
                <a16:creationId xmlns:a16="http://schemas.microsoft.com/office/drawing/2014/main" id="{1B0E1772-08FC-C1A0-8445-7DA1183607C0}"/>
              </a:ext>
            </a:extLst>
          </p:cNvPr>
          <p:cNvSpPr/>
          <p:nvPr/>
        </p:nvSpPr>
        <p:spPr>
          <a:xfrm>
            <a:off x="6204843" y="1493580"/>
            <a:ext cx="2715465" cy="4013768"/>
          </a:xfrm>
          <a:prstGeom prst="roundRect">
            <a:avLst>
              <a:gd name="adj" fmla="val 20461"/>
            </a:avLst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How will the robots be controlled?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8" name="Rounded Rectangle 58">
            <a:extLst>
              <a:ext uri="{FF2B5EF4-FFF2-40B4-BE49-F238E27FC236}">
                <a16:creationId xmlns:a16="http://schemas.microsoft.com/office/drawing/2014/main" id="{638CD242-2681-9BE7-E7B5-F573E28C53AC}"/>
              </a:ext>
            </a:extLst>
          </p:cNvPr>
          <p:cNvSpPr/>
          <p:nvPr/>
        </p:nvSpPr>
        <p:spPr>
          <a:xfrm>
            <a:off x="9107699" y="1493579"/>
            <a:ext cx="2715465" cy="4013768"/>
          </a:xfrm>
          <a:prstGeom prst="roundRect">
            <a:avLst>
              <a:gd name="adj" fmla="val 20461"/>
            </a:avLst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How far can we stray from the original design?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4" name="Rounded Rectangle 58"/>
          <p:cNvSpPr/>
          <p:nvPr/>
        </p:nvSpPr>
        <p:spPr>
          <a:xfrm>
            <a:off x="535998" y="1631149"/>
            <a:ext cx="2441728" cy="3716550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300D29D-9738-1E58-FA35-7B88546F81B7}"/>
              </a:ext>
            </a:extLst>
          </p:cNvPr>
          <p:cNvGrpSpPr/>
          <p:nvPr/>
        </p:nvGrpSpPr>
        <p:grpSpPr>
          <a:xfrm>
            <a:off x="696526" y="1861532"/>
            <a:ext cx="2081899" cy="2081898"/>
            <a:chOff x="1006127" y="579928"/>
            <a:chExt cx="2265767" cy="226576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EA76B9A-E3C5-DEC7-1494-172724DED97A}"/>
                </a:ext>
              </a:extLst>
            </p:cNvPr>
            <p:cNvGrpSpPr/>
            <p:nvPr/>
          </p:nvGrpSpPr>
          <p:grpSpPr>
            <a:xfrm>
              <a:off x="1006127" y="579928"/>
              <a:ext cx="2265767" cy="2265766"/>
              <a:chOff x="5993505" y="1380593"/>
              <a:chExt cx="4034001" cy="4034001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D62F4E0-E1F1-153D-4105-2EE090D9F1A1}"/>
                  </a:ext>
                </a:extLst>
              </p:cNvPr>
              <p:cNvSpPr/>
              <p:nvPr/>
            </p:nvSpPr>
            <p:spPr>
              <a:xfrm>
                <a:off x="6181637" y="1590466"/>
                <a:ext cx="3657736" cy="3614257"/>
              </a:xfrm>
              <a:prstGeom prst="rect">
                <a:avLst/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" name="Cross 61">
                <a:extLst>
                  <a:ext uri="{FF2B5EF4-FFF2-40B4-BE49-F238E27FC236}">
                    <a16:creationId xmlns:a16="http://schemas.microsoft.com/office/drawing/2014/main" id="{1AE0BDA7-777D-8951-CC7F-4ADE1D032089}"/>
                  </a:ext>
                </a:extLst>
              </p:cNvPr>
              <p:cNvSpPr/>
              <p:nvPr/>
            </p:nvSpPr>
            <p:spPr>
              <a:xfrm rot="2700000">
                <a:off x="5993505" y="1380593"/>
                <a:ext cx="4034001" cy="4034001"/>
              </a:xfrm>
              <a:prstGeom prst="plus">
                <a:avLst>
                  <a:gd name="adj" fmla="val 44510"/>
                </a:avLst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Freeform 159">
              <a:extLst>
                <a:ext uri="{FF2B5EF4-FFF2-40B4-BE49-F238E27FC236}">
                  <a16:creationId xmlns:a16="http://schemas.microsoft.com/office/drawing/2014/main" id="{098657F5-1648-B889-8003-36A6DE8D1316}"/>
                </a:ext>
              </a:extLst>
            </p:cNvPr>
            <p:cNvSpPr/>
            <p:nvPr/>
          </p:nvSpPr>
          <p:spPr>
            <a:xfrm>
              <a:off x="1111795" y="697807"/>
              <a:ext cx="2054431" cy="2030010"/>
            </a:xfrm>
            <a:custGeom>
              <a:avLst/>
              <a:gdLst>
                <a:gd name="connsiteX0" fmla="*/ 476052 w 4132385"/>
                <a:gd name="connsiteY0" fmla="*/ 346404 h 3006969"/>
                <a:gd name="connsiteX1" fmla="*/ 476052 w 4132385"/>
                <a:gd name="connsiteY1" fmla="*/ 2660566 h 3006969"/>
                <a:gd name="connsiteX2" fmla="*/ 3656334 w 4132385"/>
                <a:gd name="connsiteY2" fmla="*/ 2660566 h 3006969"/>
                <a:gd name="connsiteX3" fmla="*/ 3656334 w 4132385"/>
                <a:gd name="connsiteY3" fmla="*/ 346404 h 3006969"/>
                <a:gd name="connsiteX4" fmla="*/ 0 w 4132385"/>
                <a:gd name="connsiteY4" fmla="*/ 0 h 3006969"/>
                <a:gd name="connsiteX5" fmla="*/ 4132385 w 4132385"/>
                <a:gd name="connsiteY5" fmla="*/ 0 h 3006969"/>
                <a:gd name="connsiteX6" fmla="*/ 4132385 w 4132385"/>
                <a:gd name="connsiteY6" fmla="*/ 3006969 h 3006969"/>
                <a:gd name="connsiteX7" fmla="*/ 0 w 4132385"/>
                <a:gd name="connsiteY7" fmla="*/ 3006969 h 30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2385" h="3006969">
                  <a:moveTo>
                    <a:pt x="476052" y="346404"/>
                  </a:moveTo>
                  <a:lnTo>
                    <a:pt x="476052" y="2660566"/>
                  </a:lnTo>
                  <a:lnTo>
                    <a:pt x="3656334" y="2660566"/>
                  </a:lnTo>
                  <a:lnTo>
                    <a:pt x="3656334" y="346404"/>
                  </a:lnTo>
                  <a:close/>
                  <a:moveTo>
                    <a:pt x="0" y="0"/>
                  </a:moveTo>
                  <a:lnTo>
                    <a:pt x="4132385" y="0"/>
                  </a:lnTo>
                  <a:lnTo>
                    <a:pt x="4132385" y="3006969"/>
                  </a:lnTo>
                  <a:lnTo>
                    <a:pt x="0" y="3006969"/>
                  </a:lnTo>
                  <a:close/>
                </a:path>
              </a:pathLst>
            </a:custGeom>
            <a:solidFill>
              <a:srgbClr val="D5A5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highlight>
                  <a:srgbClr val="000000"/>
                </a:highlight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62156" y="3983242"/>
            <a:ext cx="21663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MS PGothic" panose="020B0600070205080204" pitchFamily="34" charset="-128"/>
                <a:ea typeface="MS PGothic" panose="020B0600070205080204" pitchFamily="34" charset="-128"/>
              </a:rPr>
              <a:t>The system will carry a payload of 100 pounds </a:t>
            </a:r>
          </a:p>
        </p:txBody>
      </p:sp>
      <p:sp>
        <p:nvSpPr>
          <p:cNvPr id="65" name="Rounded Rectangle 58"/>
          <p:cNvSpPr/>
          <p:nvPr/>
        </p:nvSpPr>
        <p:spPr>
          <a:xfrm>
            <a:off x="3432597" y="1631149"/>
            <a:ext cx="2441728" cy="3716550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47971" y="2982005"/>
            <a:ext cx="2247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MS PGothic" panose="020B0600070205080204" pitchFamily="34" charset="-128"/>
                <a:ea typeface="MS PGothic" panose="020B0600070205080204" pitchFamily="34" charset="-128"/>
              </a:rPr>
              <a:t>The system will include 4 robots cooperating</a:t>
            </a:r>
          </a:p>
        </p:txBody>
      </p:sp>
      <p:grpSp>
        <p:nvGrpSpPr>
          <p:cNvPr id="93" name="Group 92"/>
          <p:cNvGrpSpPr/>
          <p:nvPr/>
        </p:nvGrpSpPr>
        <p:grpSpPr>
          <a:xfrm rot="19076350">
            <a:off x="3437190" y="4327481"/>
            <a:ext cx="1272144" cy="623485"/>
            <a:chOff x="3599064" y="2494958"/>
            <a:chExt cx="5662090" cy="2775022"/>
          </a:xfrm>
        </p:grpSpPr>
        <p:sp>
          <p:nvSpPr>
            <p:cNvPr id="94" name="Hexagon 93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04" name="Freeform 103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9" name="Oval 98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00" name="Group 99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01" name="Freeform 100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07" name="Group 106"/>
          <p:cNvGrpSpPr/>
          <p:nvPr/>
        </p:nvGrpSpPr>
        <p:grpSpPr>
          <a:xfrm rot="2598510">
            <a:off x="4586745" y="1927594"/>
            <a:ext cx="1272144" cy="623485"/>
            <a:chOff x="3599064" y="2494958"/>
            <a:chExt cx="5662090" cy="2775022"/>
          </a:xfrm>
        </p:grpSpPr>
        <p:sp>
          <p:nvSpPr>
            <p:cNvPr id="108" name="Hexagon 107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12" name="Group 111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18" name="Freeform 117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Oval 112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14" name="Group 113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15" name="Freeform 114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21" name="Group 120"/>
          <p:cNvGrpSpPr/>
          <p:nvPr/>
        </p:nvGrpSpPr>
        <p:grpSpPr>
          <a:xfrm>
            <a:off x="4510220" y="4561647"/>
            <a:ext cx="1272144" cy="623485"/>
            <a:chOff x="3599064" y="2494958"/>
            <a:chExt cx="5662090" cy="2775022"/>
          </a:xfrm>
        </p:grpSpPr>
        <p:sp>
          <p:nvSpPr>
            <p:cNvPr id="122" name="Hexagon 121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26" name="Group 125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32" name="Freeform 131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7" name="Oval 126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28" name="Group 127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29" name="Freeform 128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35" name="Group 134"/>
          <p:cNvGrpSpPr/>
          <p:nvPr/>
        </p:nvGrpSpPr>
        <p:grpSpPr>
          <a:xfrm>
            <a:off x="3601745" y="2233036"/>
            <a:ext cx="1272144" cy="623485"/>
            <a:chOff x="3599064" y="2494958"/>
            <a:chExt cx="5662090" cy="2775022"/>
          </a:xfrm>
        </p:grpSpPr>
        <p:sp>
          <p:nvSpPr>
            <p:cNvPr id="136" name="Hexagon 135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39" name="Oval 138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40" name="Group 139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46" name="Freeform 145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1" name="Oval 140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42" name="Group 141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43" name="Freeform 142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60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err="1"/>
              <a:t>Axcell</a:t>
            </a:r>
            <a:r>
              <a:rPr lang="en-US"/>
              <a:t> Vargas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29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32859" y="7267873"/>
            <a:ext cx="11016025" cy="4361854"/>
            <a:chOff x="644258" y="1362076"/>
            <a:chExt cx="11016025" cy="4361854"/>
          </a:xfrm>
        </p:grpSpPr>
        <p:grpSp>
          <p:nvGrpSpPr>
            <p:cNvPr id="13" name="Group 12"/>
            <p:cNvGrpSpPr/>
            <p:nvPr/>
          </p:nvGrpSpPr>
          <p:grpSpPr>
            <a:xfrm>
              <a:off x="644258" y="1362076"/>
              <a:ext cx="5505222" cy="4361854"/>
              <a:chOff x="644258" y="1362076"/>
              <a:chExt cx="5505222" cy="436185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631051" y="1362076"/>
                <a:ext cx="2518429" cy="4361854"/>
                <a:chOff x="3513676" y="1362076"/>
                <a:chExt cx="2518429" cy="4361854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3513676" y="4347865"/>
                  <a:ext cx="2508811" cy="1376065"/>
                  <a:chOff x="3006671" y="3697398"/>
                  <a:chExt cx="2508811" cy="1376065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Accent6</a:t>
                    </a: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2299 C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921071" y="3697398"/>
                    <a:ext cx="1594411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164 210 51</a:t>
                    </a:r>
                  </a:p>
                  <a:p>
                    <a:r>
                      <a:rPr lang="en-US" sz="1200"/>
                      <a:t>Hex/HTML #A4D233</a:t>
                    </a:r>
                  </a:p>
                  <a:p>
                    <a:r>
                      <a:rPr lang="en-US" sz="1200"/>
                      <a:t>CMYK 41 0 84 0</a:t>
                    </a:r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3513676" y="2854970"/>
                  <a:ext cx="2359924" cy="1376065"/>
                  <a:chOff x="3006671" y="3697398"/>
                  <a:chExt cx="2359924" cy="1376065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Accent5</a:t>
                    </a: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006671" y="4611798"/>
                    <a:ext cx="70262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7535 C</a:t>
                    </a: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921071" y="3697398"/>
                    <a:ext cx="1445524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7535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183 176 156</a:t>
                    </a:r>
                  </a:p>
                  <a:p>
                    <a:r>
                      <a:rPr lang="en-US" sz="1200"/>
                      <a:t>Hex/HTML #B7B09C</a:t>
                    </a:r>
                  </a:p>
                  <a:p>
                    <a:r>
                      <a:rPr lang="en-US" sz="1200"/>
                      <a:t>CMYK 10 11 23 19</a:t>
                    </a: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3513676" y="1362076"/>
                  <a:ext cx="2518429" cy="1376065"/>
                  <a:chOff x="3006671" y="3697398"/>
                  <a:chExt cx="2518429" cy="1376065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Accent4</a:t>
                    </a: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2239 C</a:t>
                    </a: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921071" y="3697398"/>
                    <a:ext cx="1604029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2239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0 207 180</a:t>
                    </a:r>
                  </a:p>
                  <a:p>
                    <a:r>
                      <a:rPr lang="en-US" sz="1200"/>
                      <a:t>Hex/HTML #00CFB4</a:t>
                    </a:r>
                  </a:p>
                  <a:p>
                    <a:r>
                      <a:rPr lang="en-US" sz="1200"/>
                      <a:t>CMYK 59 0 39 0</a:t>
                    </a:r>
                  </a:p>
                </p:txBody>
              </p:sp>
            </p:grpSp>
          </p:grpSp>
          <p:grpSp>
            <p:nvGrpSpPr>
              <p:cNvPr id="34" name="Group 33"/>
              <p:cNvGrpSpPr/>
              <p:nvPr/>
            </p:nvGrpSpPr>
            <p:grpSpPr>
              <a:xfrm>
                <a:off x="644258" y="1362076"/>
                <a:ext cx="2554446" cy="4361854"/>
                <a:chOff x="644258" y="1362076"/>
                <a:chExt cx="2554446" cy="4361854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644258" y="4347865"/>
                  <a:ext cx="2500796" cy="1376065"/>
                  <a:chOff x="3560048" y="1440560"/>
                  <a:chExt cx="2500796" cy="1376065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3560048" y="1440560"/>
                    <a:ext cx="914400" cy="9144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Accent3</a:t>
                    </a: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356004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1788 C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4474448" y="1440560"/>
                    <a:ext cx="1586396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1788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238 39 55</a:t>
                    </a:r>
                  </a:p>
                  <a:p>
                    <a:r>
                      <a:rPr lang="en-US" sz="1200"/>
                      <a:t>Hex/HTML #EE2737</a:t>
                    </a:r>
                  </a:p>
                  <a:p>
                    <a:r>
                      <a:rPr lang="en-US" sz="1200"/>
                      <a:t>CMYK 0 88 82 0</a:t>
                    </a:r>
                  </a:p>
                </p:txBody>
              </p: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644258" y="2854970"/>
                  <a:ext cx="2554446" cy="1376065"/>
                  <a:chOff x="644258" y="1440560"/>
                  <a:chExt cx="2554446" cy="1376065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>
                    <a:off x="646612" y="1440560"/>
                    <a:ext cx="914400" cy="914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 2</a:t>
                    </a: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4425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2199 C</a:t>
                    </a: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561012" y="1440560"/>
                    <a:ext cx="163769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2199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0 187 220</a:t>
                    </a:r>
                  </a:p>
                  <a:p>
                    <a:r>
                      <a:rPr lang="en-US" sz="1200"/>
                      <a:t>Hex/HTML #00BBDC</a:t>
                    </a:r>
                  </a:p>
                  <a:p>
                    <a:r>
                      <a:rPr lang="en-US" sz="1200"/>
                      <a:t>CMYK 77 0 16 0</a:t>
                    </a:r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644258" y="1362076"/>
                  <a:ext cx="2465530" cy="1376065"/>
                  <a:chOff x="3006671" y="3697398"/>
                  <a:chExt cx="2465530" cy="1376065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Accent1</a:t>
                    </a: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647 C</a:t>
                    </a: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3921071" y="3697398"/>
                    <a:ext cx="155113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647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35 97 146</a:t>
                    </a:r>
                  </a:p>
                  <a:p>
                    <a:r>
                      <a:rPr lang="en-US" sz="1200"/>
                      <a:t>Hex/HTML #236192</a:t>
                    </a:r>
                  </a:p>
                  <a:p>
                    <a:r>
                      <a:rPr lang="en-US" sz="1200"/>
                      <a:t>CMYK 96 54 5 27</a:t>
                    </a:r>
                  </a:p>
                </p:txBody>
              </p:sp>
            </p:grpSp>
          </p:grpSp>
        </p:grpSp>
        <p:grpSp>
          <p:nvGrpSpPr>
            <p:cNvPr id="14" name="Group 13"/>
            <p:cNvGrpSpPr/>
            <p:nvPr/>
          </p:nvGrpSpPr>
          <p:grpSpPr>
            <a:xfrm>
              <a:off x="6581827" y="1362076"/>
              <a:ext cx="5078456" cy="2684293"/>
              <a:chOff x="6581827" y="1362076"/>
              <a:chExt cx="5078456" cy="268429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9313183" y="1362076"/>
                <a:ext cx="2347100" cy="2684293"/>
                <a:chOff x="9313183" y="1362076"/>
                <a:chExt cx="2347100" cy="2684293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9313183" y="2854970"/>
                  <a:ext cx="2347100" cy="1191399"/>
                  <a:chOff x="598407" y="3697398"/>
                  <a:chExt cx="2347100" cy="1191399"/>
                </a:xfrm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2</a:t>
                    </a: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98407" y="4611798"/>
                    <a:ext cx="94647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Dk Gray</a:t>
                    </a: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512807" y="3697398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75 %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64 64 64</a:t>
                    </a:r>
                  </a:p>
                  <a:p>
                    <a:r>
                      <a:rPr lang="en-US" sz="1200"/>
                      <a:t>Hex/HTML #404040</a:t>
                    </a:r>
                  </a:p>
                  <a:p>
                    <a:r>
                      <a:rPr lang="en-US" sz="1200"/>
                      <a:t>CMYK 0 0 0 75</a:t>
                    </a:r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9313183" y="1362076"/>
                  <a:ext cx="2347100" cy="1191399"/>
                  <a:chOff x="9313183" y="1440560"/>
                  <a:chExt cx="2347100" cy="1191399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9313183" y="1440560"/>
                    <a:ext cx="914400" cy="9144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1</a:t>
                    </a: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9435727" y="2354960"/>
                    <a:ext cx="513282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Black</a:t>
                    </a: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227583" y="1440560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100%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0 0</a:t>
                    </a:r>
                  </a:p>
                  <a:p>
                    <a:r>
                      <a:rPr lang="en-US" sz="1200"/>
                      <a:t>Hex/HTML #000000</a:t>
                    </a:r>
                  </a:p>
                  <a:p>
                    <a:r>
                      <a:rPr lang="en-US" sz="1200"/>
                      <a:t>CMYK 0 0 0 100</a:t>
                    </a:r>
                  </a:p>
                </p:txBody>
              </p: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6581827" y="1362076"/>
                <a:ext cx="2299010" cy="2684293"/>
                <a:chOff x="6475087" y="1362076"/>
                <a:chExt cx="2299010" cy="2684293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6475087" y="2854970"/>
                  <a:ext cx="2259815" cy="1191399"/>
                  <a:chOff x="590474" y="3697398"/>
                  <a:chExt cx="2259815" cy="1191399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Light 2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90474" y="4611798"/>
                    <a:ext cx="893899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Lt Gray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512807" y="3697398"/>
                    <a:ext cx="133748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25%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191 191 191</a:t>
                    </a:r>
                  </a:p>
                  <a:p>
                    <a:r>
                      <a:rPr lang="en-US" sz="1200"/>
                      <a:t>Hex/HTML #</a:t>
                    </a:r>
                    <a:r>
                      <a:rPr lang="en-US" sz="1200" err="1"/>
                      <a:t>bfbfbf</a:t>
                    </a:r>
                    <a:endParaRPr lang="en-US" sz="1200"/>
                  </a:p>
                  <a:p>
                    <a:r>
                      <a:rPr lang="en-US" sz="1200"/>
                      <a:t>CMYK 0 0 0 25</a:t>
                    </a:r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6475087" y="1362076"/>
                  <a:ext cx="2299010" cy="1191399"/>
                  <a:chOff x="6475087" y="1440560"/>
                  <a:chExt cx="2299010" cy="1191399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6475087" y="1440560"/>
                    <a:ext cx="914400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>
                        <a:solidFill>
                          <a:schemeClr val="tx1"/>
                        </a:solidFill>
                      </a:rPr>
                      <a:t>Light 1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601361" y="2354960"/>
                    <a:ext cx="562911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389487" y="1440560"/>
                    <a:ext cx="138461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255 255 255</a:t>
                    </a:r>
                  </a:p>
                  <a:p>
                    <a:r>
                      <a:rPr lang="en-US" sz="1200"/>
                      <a:t>Hex/HTML #FFFFFF</a:t>
                    </a:r>
                  </a:p>
                  <a:p>
                    <a:r>
                      <a:rPr lang="en-US" sz="1200"/>
                      <a:t>CMYK 0 0 0 0</a:t>
                    </a:r>
                  </a:p>
                </p:txBody>
              </p:sp>
            </p:grpSp>
          </p:grpSp>
        </p:grpSp>
      </p:grpSp>
      <p:sp>
        <p:nvSpPr>
          <p:cNvPr id="74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  <a:cs typeface="Arial"/>
              </a:rPr>
              <a:t>Customer Needs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3" name="Rounded Rectangle 58">
            <a:extLst>
              <a:ext uri="{FF2B5EF4-FFF2-40B4-BE49-F238E27FC236}">
                <a16:creationId xmlns:a16="http://schemas.microsoft.com/office/drawing/2014/main" id="{FEA3D1E8-162D-D594-76AD-5E9359D3A6A1}"/>
              </a:ext>
            </a:extLst>
          </p:cNvPr>
          <p:cNvSpPr/>
          <p:nvPr/>
        </p:nvSpPr>
        <p:spPr>
          <a:xfrm>
            <a:off x="399130" y="1493581"/>
            <a:ext cx="2715465" cy="4013768"/>
          </a:xfrm>
          <a:prstGeom prst="roundRect">
            <a:avLst>
              <a:gd name="adj" fmla="val 20461"/>
            </a:avLst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How much will the payload weigh?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" name="Rounded Rectangle 58">
            <a:extLst>
              <a:ext uri="{FF2B5EF4-FFF2-40B4-BE49-F238E27FC236}">
                <a16:creationId xmlns:a16="http://schemas.microsoft.com/office/drawing/2014/main" id="{A414ED80-8942-6443-9B08-CA72C155B6BD}"/>
              </a:ext>
            </a:extLst>
          </p:cNvPr>
          <p:cNvSpPr/>
          <p:nvPr/>
        </p:nvSpPr>
        <p:spPr>
          <a:xfrm>
            <a:off x="3301986" y="1493580"/>
            <a:ext cx="2715465" cy="4013768"/>
          </a:xfrm>
          <a:prstGeom prst="roundRect">
            <a:avLst>
              <a:gd name="adj" fmla="val 20461"/>
            </a:avLst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How many robots need to cooperate?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7" name="Rounded Rectangle 58">
            <a:extLst>
              <a:ext uri="{FF2B5EF4-FFF2-40B4-BE49-F238E27FC236}">
                <a16:creationId xmlns:a16="http://schemas.microsoft.com/office/drawing/2014/main" id="{1B0E1772-08FC-C1A0-8445-7DA1183607C0}"/>
              </a:ext>
            </a:extLst>
          </p:cNvPr>
          <p:cNvSpPr/>
          <p:nvPr/>
        </p:nvSpPr>
        <p:spPr>
          <a:xfrm>
            <a:off x="6204843" y="1493580"/>
            <a:ext cx="2715465" cy="4013768"/>
          </a:xfrm>
          <a:prstGeom prst="roundRect">
            <a:avLst>
              <a:gd name="adj" fmla="val 20461"/>
            </a:avLst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How will the robots be controlled?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8" name="Rounded Rectangle 58">
            <a:extLst>
              <a:ext uri="{FF2B5EF4-FFF2-40B4-BE49-F238E27FC236}">
                <a16:creationId xmlns:a16="http://schemas.microsoft.com/office/drawing/2014/main" id="{638CD242-2681-9BE7-E7B5-F573E28C53AC}"/>
              </a:ext>
            </a:extLst>
          </p:cNvPr>
          <p:cNvSpPr/>
          <p:nvPr/>
        </p:nvSpPr>
        <p:spPr>
          <a:xfrm>
            <a:off x="9107699" y="1493579"/>
            <a:ext cx="2715465" cy="4013768"/>
          </a:xfrm>
          <a:prstGeom prst="roundRect">
            <a:avLst>
              <a:gd name="adj" fmla="val 20461"/>
            </a:avLst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How far can we stray from the original design?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4" name="Rounded Rectangle 58"/>
          <p:cNvSpPr/>
          <p:nvPr/>
        </p:nvSpPr>
        <p:spPr>
          <a:xfrm>
            <a:off x="535998" y="1631149"/>
            <a:ext cx="2441728" cy="3716550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300D29D-9738-1E58-FA35-7B88546F81B7}"/>
              </a:ext>
            </a:extLst>
          </p:cNvPr>
          <p:cNvGrpSpPr/>
          <p:nvPr/>
        </p:nvGrpSpPr>
        <p:grpSpPr>
          <a:xfrm>
            <a:off x="696526" y="1861532"/>
            <a:ext cx="2081899" cy="2081898"/>
            <a:chOff x="1006127" y="579928"/>
            <a:chExt cx="2265767" cy="226576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EA76B9A-E3C5-DEC7-1494-172724DED97A}"/>
                </a:ext>
              </a:extLst>
            </p:cNvPr>
            <p:cNvGrpSpPr/>
            <p:nvPr/>
          </p:nvGrpSpPr>
          <p:grpSpPr>
            <a:xfrm>
              <a:off x="1006127" y="579928"/>
              <a:ext cx="2265767" cy="2265766"/>
              <a:chOff x="5993505" y="1380593"/>
              <a:chExt cx="4034001" cy="4034001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D62F4E0-E1F1-153D-4105-2EE090D9F1A1}"/>
                  </a:ext>
                </a:extLst>
              </p:cNvPr>
              <p:cNvSpPr/>
              <p:nvPr/>
            </p:nvSpPr>
            <p:spPr>
              <a:xfrm>
                <a:off x="6181637" y="1590466"/>
                <a:ext cx="3657736" cy="3614257"/>
              </a:xfrm>
              <a:prstGeom prst="rect">
                <a:avLst/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" name="Cross 61">
                <a:extLst>
                  <a:ext uri="{FF2B5EF4-FFF2-40B4-BE49-F238E27FC236}">
                    <a16:creationId xmlns:a16="http://schemas.microsoft.com/office/drawing/2014/main" id="{1AE0BDA7-777D-8951-CC7F-4ADE1D032089}"/>
                  </a:ext>
                </a:extLst>
              </p:cNvPr>
              <p:cNvSpPr/>
              <p:nvPr/>
            </p:nvSpPr>
            <p:spPr>
              <a:xfrm rot="2700000">
                <a:off x="5993505" y="1380593"/>
                <a:ext cx="4034001" cy="4034001"/>
              </a:xfrm>
              <a:prstGeom prst="plus">
                <a:avLst>
                  <a:gd name="adj" fmla="val 44510"/>
                </a:avLst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Freeform 159">
              <a:extLst>
                <a:ext uri="{FF2B5EF4-FFF2-40B4-BE49-F238E27FC236}">
                  <a16:creationId xmlns:a16="http://schemas.microsoft.com/office/drawing/2014/main" id="{098657F5-1648-B889-8003-36A6DE8D1316}"/>
                </a:ext>
              </a:extLst>
            </p:cNvPr>
            <p:cNvSpPr/>
            <p:nvPr/>
          </p:nvSpPr>
          <p:spPr>
            <a:xfrm>
              <a:off x="1111795" y="697807"/>
              <a:ext cx="2054431" cy="2030010"/>
            </a:xfrm>
            <a:custGeom>
              <a:avLst/>
              <a:gdLst>
                <a:gd name="connsiteX0" fmla="*/ 476052 w 4132385"/>
                <a:gd name="connsiteY0" fmla="*/ 346404 h 3006969"/>
                <a:gd name="connsiteX1" fmla="*/ 476052 w 4132385"/>
                <a:gd name="connsiteY1" fmla="*/ 2660566 h 3006969"/>
                <a:gd name="connsiteX2" fmla="*/ 3656334 w 4132385"/>
                <a:gd name="connsiteY2" fmla="*/ 2660566 h 3006969"/>
                <a:gd name="connsiteX3" fmla="*/ 3656334 w 4132385"/>
                <a:gd name="connsiteY3" fmla="*/ 346404 h 3006969"/>
                <a:gd name="connsiteX4" fmla="*/ 0 w 4132385"/>
                <a:gd name="connsiteY4" fmla="*/ 0 h 3006969"/>
                <a:gd name="connsiteX5" fmla="*/ 4132385 w 4132385"/>
                <a:gd name="connsiteY5" fmla="*/ 0 h 3006969"/>
                <a:gd name="connsiteX6" fmla="*/ 4132385 w 4132385"/>
                <a:gd name="connsiteY6" fmla="*/ 3006969 h 3006969"/>
                <a:gd name="connsiteX7" fmla="*/ 0 w 4132385"/>
                <a:gd name="connsiteY7" fmla="*/ 3006969 h 30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2385" h="3006969">
                  <a:moveTo>
                    <a:pt x="476052" y="346404"/>
                  </a:moveTo>
                  <a:lnTo>
                    <a:pt x="476052" y="2660566"/>
                  </a:lnTo>
                  <a:lnTo>
                    <a:pt x="3656334" y="2660566"/>
                  </a:lnTo>
                  <a:lnTo>
                    <a:pt x="3656334" y="346404"/>
                  </a:lnTo>
                  <a:close/>
                  <a:moveTo>
                    <a:pt x="0" y="0"/>
                  </a:moveTo>
                  <a:lnTo>
                    <a:pt x="4132385" y="0"/>
                  </a:lnTo>
                  <a:lnTo>
                    <a:pt x="4132385" y="3006969"/>
                  </a:lnTo>
                  <a:lnTo>
                    <a:pt x="0" y="3006969"/>
                  </a:lnTo>
                  <a:close/>
                </a:path>
              </a:pathLst>
            </a:custGeom>
            <a:solidFill>
              <a:srgbClr val="D5A5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highlight>
                  <a:srgbClr val="000000"/>
                </a:highlight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62156" y="3983242"/>
            <a:ext cx="21663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MS PGothic" panose="020B0600070205080204" pitchFamily="34" charset="-128"/>
                <a:ea typeface="MS PGothic" panose="020B0600070205080204" pitchFamily="34" charset="-128"/>
              </a:rPr>
              <a:t>The system will carry a payload of 100 pounds </a:t>
            </a:r>
          </a:p>
        </p:txBody>
      </p:sp>
      <p:sp>
        <p:nvSpPr>
          <p:cNvPr id="65" name="Rounded Rectangle 58"/>
          <p:cNvSpPr/>
          <p:nvPr/>
        </p:nvSpPr>
        <p:spPr>
          <a:xfrm>
            <a:off x="3432597" y="1631149"/>
            <a:ext cx="2441728" cy="3716550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47971" y="2982005"/>
            <a:ext cx="2247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MS PGothic" panose="020B0600070205080204" pitchFamily="34" charset="-128"/>
                <a:ea typeface="MS PGothic" panose="020B0600070205080204" pitchFamily="34" charset="-128"/>
              </a:rPr>
              <a:t>The system will include 4 robots cooperating</a:t>
            </a:r>
          </a:p>
        </p:txBody>
      </p:sp>
      <p:sp>
        <p:nvSpPr>
          <p:cNvPr id="67" name="Rounded Rectangle 58"/>
          <p:cNvSpPr/>
          <p:nvPr/>
        </p:nvSpPr>
        <p:spPr>
          <a:xfrm>
            <a:off x="6341711" y="1636003"/>
            <a:ext cx="2441728" cy="3716550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299398" y="3662058"/>
            <a:ext cx="25263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MS PGothic" panose="020B0600070205080204" pitchFamily="34" charset="-128"/>
                <a:ea typeface="MS PGothic" panose="020B0600070205080204" pitchFamily="34" charset="-128"/>
              </a:rPr>
              <a:t>The team will develop a human controlled transport mechanism</a:t>
            </a:r>
          </a:p>
        </p:txBody>
      </p:sp>
      <p:grpSp>
        <p:nvGrpSpPr>
          <p:cNvPr id="93" name="Group 92"/>
          <p:cNvGrpSpPr/>
          <p:nvPr/>
        </p:nvGrpSpPr>
        <p:grpSpPr>
          <a:xfrm rot="19076350">
            <a:off x="3437190" y="4327481"/>
            <a:ext cx="1272144" cy="623485"/>
            <a:chOff x="3599064" y="2494958"/>
            <a:chExt cx="5662090" cy="2775022"/>
          </a:xfrm>
        </p:grpSpPr>
        <p:sp>
          <p:nvSpPr>
            <p:cNvPr id="94" name="Hexagon 93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04" name="Freeform 103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9" name="Oval 98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00" name="Group 99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01" name="Freeform 100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07" name="Group 106"/>
          <p:cNvGrpSpPr/>
          <p:nvPr/>
        </p:nvGrpSpPr>
        <p:grpSpPr>
          <a:xfrm rot="2598510">
            <a:off x="4586745" y="1927594"/>
            <a:ext cx="1272144" cy="623485"/>
            <a:chOff x="3599064" y="2494958"/>
            <a:chExt cx="5662090" cy="2775022"/>
          </a:xfrm>
        </p:grpSpPr>
        <p:sp>
          <p:nvSpPr>
            <p:cNvPr id="108" name="Hexagon 107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12" name="Group 111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18" name="Freeform 117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Oval 112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14" name="Group 113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15" name="Freeform 114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21" name="Group 120"/>
          <p:cNvGrpSpPr/>
          <p:nvPr/>
        </p:nvGrpSpPr>
        <p:grpSpPr>
          <a:xfrm>
            <a:off x="4510220" y="4561647"/>
            <a:ext cx="1272144" cy="623485"/>
            <a:chOff x="3599064" y="2494958"/>
            <a:chExt cx="5662090" cy="2775022"/>
          </a:xfrm>
        </p:grpSpPr>
        <p:sp>
          <p:nvSpPr>
            <p:cNvPr id="122" name="Hexagon 121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26" name="Group 125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32" name="Freeform 131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7" name="Oval 126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28" name="Group 127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29" name="Freeform 128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35" name="Group 134"/>
          <p:cNvGrpSpPr/>
          <p:nvPr/>
        </p:nvGrpSpPr>
        <p:grpSpPr>
          <a:xfrm>
            <a:off x="3601745" y="2233036"/>
            <a:ext cx="1272144" cy="623485"/>
            <a:chOff x="3599064" y="2494958"/>
            <a:chExt cx="5662090" cy="2775022"/>
          </a:xfrm>
        </p:grpSpPr>
        <p:sp>
          <p:nvSpPr>
            <p:cNvPr id="136" name="Hexagon 135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39" name="Oval 138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40" name="Group 139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46" name="Freeform 145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1" name="Oval 140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42" name="Group 141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43" name="Freeform 142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053" name="Group 2052"/>
          <p:cNvGrpSpPr/>
          <p:nvPr/>
        </p:nvGrpSpPr>
        <p:grpSpPr>
          <a:xfrm>
            <a:off x="6363453" y="1970761"/>
            <a:ext cx="2286373" cy="1386557"/>
            <a:chOff x="6351523" y="2000571"/>
            <a:chExt cx="2286373" cy="1386557"/>
          </a:xfrm>
        </p:grpSpPr>
        <p:sp>
          <p:nvSpPr>
            <p:cNvPr id="2049" name="Block Arc 2048"/>
            <p:cNvSpPr/>
            <p:nvPr/>
          </p:nvSpPr>
          <p:spPr>
            <a:xfrm>
              <a:off x="6351523" y="2000571"/>
              <a:ext cx="1349230" cy="1349230"/>
            </a:xfrm>
            <a:prstGeom prst="blockArc">
              <a:avLst>
                <a:gd name="adj1" fmla="val 16123426"/>
                <a:gd name="adj2" fmla="val 0"/>
                <a:gd name="adj3" fmla="val 14458"/>
              </a:avLst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6525125" y="2488599"/>
              <a:ext cx="2112771" cy="898529"/>
            </a:xfrm>
            <a:custGeom>
              <a:avLst/>
              <a:gdLst>
                <a:gd name="connsiteX0" fmla="*/ 449264 w 2112771"/>
                <a:gd name="connsiteY0" fmla="*/ 0 h 898529"/>
                <a:gd name="connsiteX1" fmla="*/ 700452 w 2112771"/>
                <a:gd name="connsiteY1" fmla="*/ 76727 h 898529"/>
                <a:gd name="connsiteX2" fmla="*/ 705141 w 2112771"/>
                <a:gd name="connsiteY2" fmla="*/ 80596 h 898529"/>
                <a:gd name="connsiteX3" fmla="*/ 1407631 w 2112771"/>
                <a:gd name="connsiteY3" fmla="*/ 80596 h 898529"/>
                <a:gd name="connsiteX4" fmla="*/ 1412319 w 2112771"/>
                <a:gd name="connsiteY4" fmla="*/ 76728 h 898529"/>
                <a:gd name="connsiteX5" fmla="*/ 1663507 w 2112771"/>
                <a:gd name="connsiteY5" fmla="*/ 1 h 898529"/>
                <a:gd name="connsiteX6" fmla="*/ 2112771 w 2112771"/>
                <a:gd name="connsiteY6" fmla="*/ 449265 h 898529"/>
                <a:gd name="connsiteX7" fmla="*/ 1663507 w 2112771"/>
                <a:gd name="connsiteY7" fmla="*/ 898529 h 898529"/>
                <a:gd name="connsiteX8" fmla="*/ 1290970 w 2112771"/>
                <a:gd name="connsiteY8" fmla="*/ 700453 h 898529"/>
                <a:gd name="connsiteX9" fmla="*/ 1260758 w 2112771"/>
                <a:gd name="connsiteY9" fmla="*/ 644790 h 898529"/>
                <a:gd name="connsiteX10" fmla="*/ 852013 w 2112771"/>
                <a:gd name="connsiteY10" fmla="*/ 644790 h 898529"/>
                <a:gd name="connsiteX11" fmla="*/ 821801 w 2112771"/>
                <a:gd name="connsiteY11" fmla="*/ 700452 h 898529"/>
                <a:gd name="connsiteX12" fmla="*/ 449264 w 2112771"/>
                <a:gd name="connsiteY12" fmla="*/ 898528 h 898529"/>
                <a:gd name="connsiteX13" fmla="*/ 0 w 2112771"/>
                <a:gd name="connsiteY13" fmla="*/ 449264 h 898529"/>
                <a:gd name="connsiteX14" fmla="*/ 449264 w 2112771"/>
                <a:gd name="connsiteY14" fmla="*/ 0 h 89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12771" h="898529">
                  <a:moveTo>
                    <a:pt x="449264" y="0"/>
                  </a:moveTo>
                  <a:cubicBezTo>
                    <a:pt x="542310" y="0"/>
                    <a:pt x="628749" y="28286"/>
                    <a:pt x="700452" y="76727"/>
                  </a:cubicBezTo>
                  <a:lnTo>
                    <a:pt x="705141" y="80596"/>
                  </a:lnTo>
                  <a:lnTo>
                    <a:pt x="1407631" y="80596"/>
                  </a:lnTo>
                  <a:lnTo>
                    <a:pt x="1412319" y="76728"/>
                  </a:lnTo>
                  <a:cubicBezTo>
                    <a:pt x="1484022" y="28287"/>
                    <a:pt x="1570462" y="1"/>
                    <a:pt x="1663507" y="1"/>
                  </a:cubicBezTo>
                  <a:cubicBezTo>
                    <a:pt x="1911629" y="1"/>
                    <a:pt x="2112771" y="201143"/>
                    <a:pt x="2112771" y="449265"/>
                  </a:cubicBezTo>
                  <a:cubicBezTo>
                    <a:pt x="2112771" y="697387"/>
                    <a:pt x="1911629" y="898529"/>
                    <a:pt x="1663507" y="898529"/>
                  </a:cubicBezTo>
                  <a:cubicBezTo>
                    <a:pt x="1508431" y="898529"/>
                    <a:pt x="1371706" y="819958"/>
                    <a:pt x="1290970" y="700453"/>
                  </a:cubicBezTo>
                  <a:lnTo>
                    <a:pt x="1260758" y="644790"/>
                  </a:lnTo>
                  <a:lnTo>
                    <a:pt x="852013" y="644790"/>
                  </a:lnTo>
                  <a:lnTo>
                    <a:pt x="821801" y="700452"/>
                  </a:lnTo>
                  <a:cubicBezTo>
                    <a:pt x="741065" y="819957"/>
                    <a:pt x="604340" y="898528"/>
                    <a:pt x="449264" y="898528"/>
                  </a:cubicBezTo>
                  <a:cubicBezTo>
                    <a:pt x="201142" y="898528"/>
                    <a:pt x="0" y="697386"/>
                    <a:pt x="0" y="449264"/>
                  </a:cubicBezTo>
                  <a:cubicBezTo>
                    <a:pt x="0" y="201142"/>
                    <a:pt x="201142" y="0"/>
                    <a:pt x="449264" y="0"/>
                  </a:cubicBezTo>
                  <a:close/>
                </a:path>
              </a:pathLst>
            </a:custGeom>
            <a:solidFill>
              <a:srgbClr val="BFBFB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51" name="Oval 2050"/>
            <p:cNvSpPr/>
            <p:nvPr/>
          </p:nvSpPr>
          <p:spPr>
            <a:xfrm>
              <a:off x="8205021" y="2917388"/>
              <a:ext cx="240573" cy="240573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7959675" y="2672447"/>
              <a:ext cx="240573" cy="240573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52" name="Cross 2051"/>
            <p:cNvSpPr/>
            <p:nvPr/>
          </p:nvSpPr>
          <p:spPr>
            <a:xfrm>
              <a:off x="6751895" y="2705653"/>
              <a:ext cx="460012" cy="460012"/>
            </a:xfrm>
            <a:prstGeom prst="plus">
              <a:avLst>
                <a:gd name="adj" fmla="val 33835"/>
              </a:avLst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err="1"/>
              <a:t>Axcell</a:t>
            </a:r>
            <a:r>
              <a:rPr lang="en-US"/>
              <a:t> Vargas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00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32859" y="7267873"/>
            <a:ext cx="11016025" cy="4361854"/>
            <a:chOff x="644258" y="1362076"/>
            <a:chExt cx="11016025" cy="4361854"/>
          </a:xfrm>
        </p:grpSpPr>
        <p:grpSp>
          <p:nvGrpSpPr>
            <p:cNvPr id="13" name="Group 12"/>
            <p:cNvGrpSpPr/>
            <p:nvPr/>
          </p:nvGrpSpPr>
          <p:grpSpPr>
            <a:xfrm>
              <a:off x="644258" y="1362076"/>
              <a:ext cx="5505222" cy="4361854"/>
              <a:chOff x="644258" y="1362076"/>
              <a:chExt cx="5505222" cy="436185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631051" y="1362076"/>
                <a:ext cx="2518429" cy="4361854"/>
                <a:chOff x="3513676" y="1362076"/>
                <a:chExt cx="2518429" cy="4361854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3513676" y="4347865"/>
                  <a:ext cx="2508811" cy="1376065"/>
                  <a:chOff x="3006671" y="3697398"/>
                  <a:chExt cx="2508811" cy="1376065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Accent6</a:t>
                    </a: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2299 C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921071" y="3697398"/>
                    <a:ext cx="1594411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164 210 51</a:t>
                    </a:r>
                  </a:p>
                  <a:p>
                    <a:r>
                      <a:rPr lang="en-US" sz="1200"/>
                      <a:t>Hex/HTML #A4D233</a:t>
                    </a:r>
                  </a:p>
                  <a:p>
                    <a:r>
                      <a:rPr lang="en-US" sz="1200"/>
                      <a:t>CMYK 41 0 84 0</a:t>
                    </a:r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3513676" y="2854970"/>
                  <a:ext cx="2359924" cy="1376065"/>
                  <a:chOff x="3006671" y="3697398"/>
                  <a:chExt cx="2359924" cy="1376065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Accent5</a:t>
                    </a: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006671" y="4611798"/>
                    <a:ext cx="70262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7535 C</a:t>
                    </a: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921071" y="3697398"/>
                    <a:ext cx="1445524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7535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183 176 156</a:t>
                    </a:r>
                  </a:p>
                  <a:p>
                    <a:r>
                      <a:rPr lang="en-US" sz="1200"/>
                      <a:t>Hex/HTML #B7B09C</a:t>
                    </a:r>
                  </a:p>
                  <a:p>
                    <a:r>
                      <a:rPr lang="en-US" sz="1200"/>
                      <a:t>CMYK 10 11 23 19</a:t>
                    </a: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3513676" y="1362076"/>
                  <a:ext cx="2518429" cy="1376065"/>
                  <a:chOff x="3006671" y="3697398"/>
                  <a:chExt cx="2518429" cy="1376065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Accent4</a:t>
                    </a: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2239 C</a:t>
                    </a: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921071" y="3697398"/>
                    <a:ext cx="1604029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2239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0 207 180</a:t>
                    </a:r>
                  </a:p>
                  <a:p>
                    <a:r>
                      <a:rPr lang="en-US" sz="1200"/>
                      <a:t>Hex/HTML #00CFB4</a:t>
                    </a:r>
                  </a:p>
                  <a:p>
                    <a:r>
                      <a:rPr lang="en-US" sz="1200"/>
                      <a:t>CMYK 59 0 39 0</a:t>
                    </a:r>
                  </a:p>
                </p:txBody>
              </p:sp>
            </p:grpSp>
          </p:grpSp>
          <p:grpSp>
            <p:nvGrpSpPr>
              <p:cNvPr id="34" name="Group 33"/>
              <p:cNvGrpSpPr/>
              <p:nvPr/>
            </p:nvGrpSpPr>
            <p:grpSpPr>
              <a:xfrm>
                <a:off x="644258" y="1362076"/>
                <a:ext cx="2554446" cy="4361854"/>
                <a:chOff x="644258" y="1362076"/>
                <a:chExt cx="2554446" cy="4361854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644258" y="4347865"/>
                  <a:ext cx="2500796" cy="1376065"/>
                  <a:chOff x="3560048" y="1440560"/>
                  <a:chExt cx="2500796" cy="1376065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3560048" y="1440560"/>
                    <a:ext cx="914400" cy="9144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Accent3</a:t>
                    </a: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356004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1788 C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4474448" y="1440560"/>
                    <a:ext cx="1586396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1788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238 39 55</a:t>
                    </a:r>
                  </a:p>
                  <a:p>
                    <a:r>
                      <a:rPr lang="en-US" sz="1200"/>
                      <a:t>Hex/HTML #EE2737</a:t>
                    </a:r>
                  </a:p>
                  <a:p>
                    <a:r>
                      <a:rPr lang="en-US" sz="1200"/>
                      <a:t>CMYK 0 88 82 0</a:t>
                    </a:r>
                  </a:p>
                </p:txBody>
              </p: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644258" y="2854970"/>
                  <a:ext cx="2554446" cy="1376065"/>
                  <a:chOff x="644258" y="1440560"/>
                  <a:chExt cx="2554446" cy="1376065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>
                    <a:off x="646612" y="1440560"/>
                    <a:ext cx="914400" cy="914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 2</a:t>
                    </a: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4425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2199 C</a:t>
                    </a: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561012" y="1440560"/>
                    <a:ext cx="163769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2199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0 187 220</a:t>
                    </a:r>
                  </a:p>
                  <a:p>
                    <a:r>
                      <a:rPr lang="en-US" sz="1200"/>
                      <a:t>Hex/HTML #00BBDC</a:t>
                    </a:r>
                  </a:p>
                  <a:p>
                    <a:r>
                      <a:rPr lang="en-US" sz="1200"/>
                      <a:t>CMYK 77 0 16 0</a:t>
                    </a:r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644258" y="1362076"/>
                  <a:ext cx="2465530" cy="1376065"/>
                  <a:chOff x="3006671" y="3697398"/>
                  <a:chExt cx="2465530" cy="1376065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Accent1</a:t>
                    </a: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647 C</a:t>
                    </a: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3921071" y="3697398"/>
                    <a:ext cx="155113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647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35 97 146</a:t>
                    </a:r>
                  </a:p>
                  <a:p>
                    <a:r>
                      <a:rPr lang="en-US" sz="1200"/>
                      <a:t>Hex/HTML #236192</a:t>
                    </a:r>
                  </a:p>
                  <a:p>
                    <a:r>
                      <a:rPr lang="en-US" sz="1200"/>
                      <a:t>CMYK 96 54 5 27</a:t>
                    </a:r>
                  </a:p>
                </p:txBody>
              </p:sp>
            </p:grpSp>
          </p:grpSp>
        </p:grpSp>
        <p:grpSp>
          <p:nvGrpSpPr>
            <p:cNvPr id="14" name="Group 13"/>
            <p:cNvGrpSpPr/>
            <p:nvPr/>
          </p:nvGrpSpPr>
          <p:grpSpPr>
            <a:xfrm>
              <a:off x="6581827" y="1362076"/>
              <a:ext cx="5078456" cy="2684293"/>
              <a:chOff x="6581827" y="1362076"/>
              <a:chExt cx="5078456" cy="268429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9313183" y="1362076"/>
                <a:ext cx="2347100" cy="2684293"/>
                <a:chOff x="9313183" y="1362076"/>
                <a:chExt cx="2347100" cy="2684293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9313183" y="2854970"/>
                  <a:ext cx="2347100" cy="1191399"/>
                  <a:chOff x="598407" y="3697398"/>
                  <a:chExt cx="2347100" cy="1191399"/>
                </a:xfrm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2</a:t>
                    </a: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98407" y="4611798"/>
                    <a:ext cx="94647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Dk Gray</a:t>
                    </a: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512807" y="3697398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75 %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64 64 64</a:t>
                    </a:r>
                  </a:p>
                  <a:p>
                    <a:r>
                      <a:rPr lang="en-US" sz="1200"/>
                      <a:t>Hex/HTML #404040</a:t>
                    </a:r>
                  </a:p>
                  <a:p>
                    <a:r>
                      <a:rPr lang="en-US" sz="1200"/>
                      <a:t>CMYK 0 0 0 75</a:t>
                    </a:r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9313183" y="1362076"/>
                  <a:ext cx="2347100" cy="1191399"/>
                  <a:chOff x="9313183" y="1440560"/>
                  <a:chExt cx="2347100" cy="1191399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9313183" y="1440560"/>
                    <a:ext cx="914400" cy="9144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1</a:t>
                    </a: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9435727" y="2354960"/>
                    <a:ext cx="513282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Black</a:t>
                    </a: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227583" y="1440560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100%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0 0</a:t>
                    </a:r>
                  </a:p>
                  <a:p>
                    <a:r>
                      <a:rPr lang="en-US" sz="1200"/>
                      <a:t>Hex/HTML #000000</a:t>
                    </a:r>
                  </a:p>
                  <a:p>
                    <a:r>
                      <a:rPr lang="en-US" sz="1200"/>
                      <a:t>CMYK 0 0 0 100</a:t>
                    </a:r>
                  </a:p>
                </p:txBody>
              </p: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6581827" y="1362076"/>
                <a:ext cx="2299010" cy="2684293"/>
                <a:chOff x="6475087" y="1362076"/>
                <a:chExt cx="2299010" cy="2684293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6475087" y="2854970"/>
                  <a:ext cx="2259815" cy="1191399"/>
                  <a:chOff x="590474" y="3697398"/>
                  <a:chExt cx="2259815" cy="1191399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Light 2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90474" y="4611798"/>
                    <a:ext cx="893899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Lt Gray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512807" y="3697398"/>
                    <a:ext cx="133748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25%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191 191 191</a:t>
                    </a:r>
                  </a:p>
                  <a:p>
                    <a:r>
                      <a:rPr lang="en-US" sz="1200"/>
                      <a:t>Hex/HTML #</a:t>
                    </a:r>
                    <a:r>
                      <a:rPr lang="en-US" sz="1200" err="1"/>
                      <a:t>bfbfbf</a:t>
                    </a:r>
                    <a:endParaRPr lang="en-US" sz="1200"/>
                  </a:p>
                  <a:p>
                    <a:r>
                      <a:rPr lang="en-US" sz="1200"/>
                      <a:t>CMYK 0 0 0 25</a:t>
                    </a:r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6475087" y="1362076"/>
                  <a:ext cx="2299010" cy="1191399"/>
                  <a:chOff x="6475087" y="1440560"/>
                  <a:chExt cx="2299010" cy="1191399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6475087" y="1440560"/>
                    <a:ext cx="914400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>
                        <a:solidFill>
                          <a:schemeClr val="tx1"/>
                        </a:solidFill>
                      </a:rPr>
                      <a:t>Light 1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601361" y="2354960"/>
                    <a:ext cx="562911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389487" y="1440560"/>
                    <a:ext cx="138461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255 255 255</a:t>
                    </a:r>
                  </a:p>
                  <a:p>
                    <a:r>
                      <a:rPr lang="en-US" sz="1200"/>
                      <a:t>Hex/HTML #FFFFFF</a:t>
                    </a:r>
                  </a:p>
                  <a:p>
                    <a:r>
                      <a:rPr lang="en-US" sz="1200"/>
                      <a:t>CMYK 0 0 0 0</a:t>
                    </a:r>
                  </a:p>
                </p:txBody>
              </p:sp>
            </p:grpSp>
          </p:grpSp>
        </p:grpSp>
      </p:grpSp>
      <p:sp>
        <p:nvSpPr>
          <p:cNvPr id="74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  <a:cs typeface="Arial"/>
              </a:rPr>
              <a:t>Customer Needs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7" name="Rounded Rectangle 58">
            <a:extLst>
              <a:ext uri="{FF2B5EF4-FFF2-40B4-BE49-F238E27FC236}">
                <a16:creationId xmlns:a16="http://schemas.microsoft.com/office/drawing/2014/main" id="{1B0E1772-08FC-C1A0-8445-7DA1183607C0}"/>
              </a:ext>
            </a:extLst>
          </p:cNvPr>
          <p:cNvSpPr/>
          <p:nvPr/>
        </p:nvSpPr>
        <p:spPr>
          <a:xfrm>
            <a:off x="489857" y="1493580"/>
            <a:ext cx="11259027" cy="4013768"/>
          </a:xfrm>
          <a:prstGeom prst="roundRect">
            <a:avLst>
              <a:gd name="adj" fmla="val 20461"/>
            </a:avLst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How will the robots be controlled?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7" name="Rounded Rectangle 58"/>
          <p:cNvSpPr/>
          <p:nvPr/>
        </p:nvSpPr>
        <p:spPr>
          <a:xfrm>
            <a:off x="664030" y="1636003"/>
            <a:ext cx="10918370" cy="3716550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err="1"/>
              <a:t>Axcell</a:t>
            </a:r>
            <a:r>
              <a:rPr lang="en-US"/>
              <a:t> Vargas</a:t>
            </a:r>
          </a:p>
          <a:p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6537689" y="1827663"/>
            <a:ext cx="442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MS PGothic" panose="020B0600070205080204" pitchFamily="34" charset="-128"/>
                <a:ea typeface="MS PGothic" panose="020B0600070205080204" pitchFamily="34" charset="-128"/>
              </a:rPr>
              <a:t>A software engineering team at UCF will develop a way to automate our design starting spring</a:t>
            </a:r>
          </a:p>
        </p:txBody>
      </p:sp>
      <p:grpSp>
        <p:nvGrpSpPr>
          <p:cNvPr id="2053" name="Group 2052"/>
          <p:cNvGrpSpPr/>
          <p:nvPr/>
        </p:nvGrpSpPr>
        <p:grpSpPr>
          <a:xfrm>
            <a:off x="3355145" y="3416210"/>
            <a:ext cx="2032041" cy="1232319"/>
            <a:chOff x="6351523" y="2000571"/>
            <a:chExt cx="2286373" cy="1386557"/>
          </a:xfrm>
        </p:grpSpPr>
        <p:sp>
          <p:nvSpPr>
            <p:cNvPr id="2049" name="Block Arc 2048"/>
            <p:cNvSpPr/>
            <p:nvPr/>
          </p:nvSpPr>
          <p:spPr>
            <a:xfrm>
              <a:off x="6351523" y="2000571"/>
              <a:ext cx="1349230" cy="1349230"/>
            </a:xfrm>
            <a:prstGeom prst="blockArc">
              <a:avLst>
                <a:gd name="adj1" fmla="val 16123426"/>
                <a:gd name="adj2" fmla="val 0"/>
                <a:gd name="adj3" fmla="val 14458"/>
              </a:avLst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6525125" y="2488599"/>
              <a:ext cx="2112771" cy="898529"/>
            </a:xfrm>
            <a:custGeom>
              <a:avLst/>
              <a:gdLst>
                <a:gd name="connsiteX0" fmla="*/ 449264 w 2112771"/>
                <a:gd name="connsiteY0" fmla="*/ 0 h 898529"/>
                <a:gd name="connsiteX1" fmla="*/ 700452 w 2112771"/>
                <a:gd name="connsiteY1" fmla="*/ 76727 h 898529"/>
                <a:gd name="connsiteX2" fmla="*/ 705141 w 2112771"/>
                <a:gd name="connsiteY2" fmla="*/ 80596 h 898529"/>
                <a:gd name="connsiteX3" fmla="*/ 1407631 w 2112771"/>
                <a:gd name="connsiteY3" fmla="*/ 80596 h 898529"/>
                <a:gd name="connsiteX4" fmla="*/ 1412319 w 2112771"/>
                <a:gd name="connsiteY4" fmla="*/ 76728 h 898529"/>
                <a:gd name="connsiteX5" fmla="*/ 1663507 w 2112771"/>
                <a:gd name="connsiteY5" fmla="*/ 1 h 898529"/>
                <a:gd name="connsiteX6" fmla="*/ 2112771 w 2112771"/>
                <a:gd name="connsiteY6" fmla="*/ 449265 h 898529"/>
                <a:gd name="connsiteX7" fmla="*/ 1663507 w 2112771"/>
                <a:gd name="connsiteY7" fmla="*/ 898529 h 898529"/>
                <a:gd name="connsiteX8" fmla="*/ 1290970 w 2112771"/>
                <a:gd name="connsiteY8" fmla="*/ 700453 h 898529"/>
                <a:gd name="connsiteX9" fmla="*/ 1260758 w 2112771"/>
                <a:gd name="connsiteY9" fmla="*/ 644790 h 898529"/>
                <a:gd name="connsiteX10" fmla="*/ 852013 w 2112771"/>
                <a:gd name="connsiteY10" fmla="*/ 644790 h 898529"/>
                <a:gd name="connsiteX11" fmla="*/ 821801 w 2112771"/>
                <a:gd name="connsiteY11" fmla="*/ 700452 h 898529"/>
                <a:gd name="connsiteX12" fmla="*/ 449264 w 2112771"/>
                <a:gd name="connsiteY12" fmla="*/ 898528 h 898529"/>
                <a:gd name="connsiteX13" fmla="*/ 0 w 2112771"/>
                <a:gd name="connsiteY13" fmla="*/ 449264 h 898529"/>
                <a:gd name="connsiteX14" fmla="*/ 449264 w 2112771"/>
                <a:gd name="connsiteY14" fmla="*/ 0 h 89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12771" h="898529">
                  <a:moveTo>
                    <a:pt x="449264" y="0"/>
                  </a:moveTo>
                  <a:cubicBezTo>
                    <a:pt x="542310" y="0"/>
                    <a:pt x="628749" y="28286"/>
                    <a:pt x="700452" y="76727"/>
                  </a:cubicBezTo>
                  <a:lnTo>
                    <a:pt x="705141" y="80596"/>
                  </a:lnTo>
                  <a:lnTo>
                    <a:pt x="1407631" y="80596"/>
                  </a:lnTo>
                  <a:lnTo>
                    <a:pt x="1412319" y="76728"/>
                  </a:lnTo>
                  <a:cubicBezTo>
                    <a:pt x="1484022" y="28287"/>
                    <a:pt x="1570462" y="1"/>
                    <a:pt x="1663507" y="1"/>
                  </a:cubicBezTo>
                  <a:cubicBezTo>
                    <a:pt x="1911629" y="1"/>
                    <a:pt x="2112771" y="201143"/>
                    <a:pt x="2112771" y="449265"/>
                  </a:cubicBezTo>
                  <a:cubicBezTo>
                    <a:pt x="2112771" y="697387"/>
                    <a:pt x="1911629" y="898529"/>
                    <a:pt x="1663507" y="898529"/>
                  </a:cubicBezTo>
                  <a:cubicBezTo>
                    <a:pt x="1508431" y="898529"/>
                    <a:pt x="1371706" y="819958"/>
                    <a:pt x="1290970" y="700453"/>
                  </a:cubicBezTo>
                  <a:lnTo>
                    <a:pt x="1260758" y="644790"/>
                  </a:lnTo>
                  <a:lnTo>
                    <a:pt x="852013" y="644790"/>
                  </a:lnTo>
                  <a:lnTo>
                    <a:pt x="821801" y="700452"/>
                  </a:lnTo>
                  <a:cubicBezTo>
                    <a:pt x="741065" y="819957"/>
                    <a:pt x="604340" y="898528"/>
                    <a:pt x="449264" y="898528"/>
                  </a:cubicBezTo>
                  <a:cubicBezTo>
                    <a:pt x="201142" y="898528"/>
                    <a:pt x="0" y="697386"/>
                    <a:pt x="0" y="449264"/>
                  </a:cubicBezTo>
                  <a:cubicBezTo>
                    <a:pt x="0" y="201142"/>
                    <a:pt x="201142" y="0"/>
                    <a:pt x="449264" y="0"/>
                  </a:cubicBezTo>
                  <a:close/>
                </a:path>
              </a:pathLst>
            </a:custGeom>
            <a:solidFill>
              <a:srgbClr val="BFBFB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51" name="Oval 2050"/>
            <p:cNvSpPr/>
            <p:nvPr/>
          </p:nvSpPr>
          <p:spPr>
            <a:xfrm>
              <a:off x="8205021" y="2917388"/>
              <a:ext cx="240573" cy="240573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7959675" y="2672447"/>
              <a:ext cx="240573" cy="240573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52" name="Cross 2051"/>
            <p:cNvSpPr/>
            <p:nvPr/>
          </p:nvSpPr>
          <p:spPr>
            <a:xfrm>
              <a:off x="6751895" y="2705653"/>
              <a:ext cx="460012" cy="460012"/>
            </a:xfrm>
            <a:prstGeom prst="plus">
              <a:avLst>
                <a:gd name="adj" fmla="val 33835"/>
              </a:avLst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50" name="Picture 1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635" y="3136125"/>
            <a:ext cx="1634670" cy="1833216"/>
          </a:xfrm>
          <a:prstGeom prst="rect">
            <a:avLst/>
          </a:prstGeom>
        </p:spPr>
      </p:pic>
      <p:pic>
        <p:nvPicPr>
          <p:cNvPr id="1026" name="Picture 2" descr="The QMS and UCF Engineering Team Alliance - Quality Manufacturing Services  PCB Assembly &amp; Prototyp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8" r="13098"/>
          <a:stretch/>
        </p:blipFill>
        <p:spPr bwMode="auto">
          <a:xfrm>
            <a:off x="6511825" y="3122400"/>
            <a:ext cx="2239276" cy="184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gramming and coding icon - website development on screen Stock Vector  Image &amp; Art - Alam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" r="6867" b="10450"/>
          <a:stretch/>
        </p:blipFill>
        <p:spPr bwMode="auto">
          <a:xfrm>
            <a:off x="8943162" y="3155546"/>
            <a:ext cx="2048907" cy="192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" name="TextBox 150"/>
          <p:cNvSpPr txBox="1"/>
          <p:nvPr/>
        </p:nvSpPr>
        <p:spPr>
          <a:xfrm>
            <a:off x="1491112" y="1833709"/>
            <a:ext cx="39944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MS PGothic" panose="020B0600070205080204" pitchFamily="34" charset="-128"/>
                <a:ea typeface="MS PGothic" panose="020B0600070205080204" pitchFamily="34" charset="-128"/>
              </a:rPr>
              <a:t>Team 513 will develop a functional human controlled transport mechanism</a:t>
            </a:r>
          </a:p>
        </p:txBody>
      </p:sp>
    </p:spTree>
    <p:extLst>
      <p:ext uri="{BB962C8B-B14F-4D97-AF65-F5344CB8AC3E}">
        <p14:creationId xmlns:p14="http://schemas.microsoft.com/office/powerpoint/2010/main" val="4075324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ounded Rectangle 68"/>
          <p:cNvSpPr/>
          <p:nvPr/>
        </p:nvSpPr>
        <p:spPr>
          <a:xfrm>
            <a:off x="7359613" y="1922533"/>
            <a:ext cx="3645372" cy="3138855"/>
          </a:xfrm>
          <a:prstGeom prst="roundRect">
            <a:avLst/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32BC4-B5E4-4FA4-8633-D91C8E94A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Jared Carboy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Sponsor &amp; Advisor</a:t>
            </a:r>
          </a:p>
        </p:txBody>
      </p:sp>
      <p:pic>
        <p:nvPicPr>
          <p:cNvPr id="1028" name="Picture 4" descr="Keith Larson">
            <a:extLst>
              <a:ext uri="{FF2B5EF4-FFF2-40B4-BE49-F238E27FC236}">
                <a16:creationId xmlns:a16="http://schemas.microsoft.com/office/drawing/2014/main" id="{C85BBC92-F097-29D2-1ACB-7F379CE9E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2" b="2968"/>
          <a:stretch/>
        </p:blipFill>
        <p:spPr bwMode="auto">
          <a:xfrm>
            <a:off x="6216064" y="1922533"/>
            <a:ext cx="2499292" cy="313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8696225" y="2050507"/>
            <a:ext cx="232536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200" b="1">
                <a:solidFill>
                  <a:schemeClr val="bg1"/>
                </a:solidFill>
              </a:rPr>
              <a:t>Keith Larson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ME Professor</a:t>
            </a:r>
          </a:p>
          <a:p>
            <a:pPr algn="ctr"/>
            <a:endParaRPr lang="en-US" sz="1600">
              <a:solidFill>
                <a:schemeClr val="bg1"/>
              </a:solidFill>
              <a:cs typeface="Arial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2369796" y="1912047"/>
            <a:ext cx="3312548" cy="3138855"/>
          </a:xfrm>
          <a:prstGeom prst="roundRect">
            <a:avLst/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3333911" y="2040021"/>
            <a:ext cx="2348433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200" b="1">
                <a:solidFill>
                  <a:schemeClr val="bg1"/>
                </a:solidFill>
              </a:rPr>
              <a:t>Mike Conroy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Engineering Support</a:t>
            </a:r>
            <a:endParaRPr lang="en-US" sz="1600">
              <a:solidFill>
                <a:schemeClr val="bg1"/>
              </a:solidFill>
              <a:cs typeface="Arial"/>
            </a:endParaRPr>
          </a:p>
          <a:p>
            <a:pPr algn="ctr"/>
            <a:r>
              <a:rPr lang="en-US" sz="1600">
                <a:solidFill>
                  <a:schemeClr val="bg1"/>
                </a:solidFill>
                <a:cs typeface="Arial"/>
              </a:rPr>
              <a:t>Senior Design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9E4637-5901-C7E1-354D-57FE4538A0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" r="11036"/>
          <a:stretch/>
        </p:blipFill>
        <p:spPr bwMode="auto">
          <a:xfrm>
            <a:off x="838200" y="1912047"/>
            <a:ext cx="2495711" cy="313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lorida Space Grant Consortium - Florida Space Institut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51" b="96622" l="2365" r="96959">
                        <a14:foregroundMark x1="69257" y1="47973" x2="65203" y2="33108"/>
                        <a14:foregroundMark x1="53378" y1="23311" x2="20270" y2="34797"/>
                        <a14:foregroundMark x1="42905" y1="33784" x2="51351" y2="52027"/>
                        <a14:foregroundMark x1="86824" y1="30743" x2="55405" y2="2703"/>
                        <a14:foregroundMark x1="58108" y1="5743" x2="14527" y2="18243"/>
                        <a14:foregroundMark x1="14527" y1="18243" x2="2365" y2="54392"/>
                        <a14:foregroundMark x1="4730" y1="55743" x2="18581" y2="85473"/>
                        <a14:foregroundMark x1="8784" y1="51689" x2="8108" y2="54730"/>
                        <a14:foregroundMark x1="16554" y1="76351" x2="34459" y2="87162"/>
                        <a14:foregroundMark x1="18243" y1="84122" x2="31757" y2="93243"/>
                        <a14:foregroundMark x1="35811" y1="96622" x2="65203" y2="95608"/>
                        <a14:foregroundMark x1="66554" y1="95608" x2="92230" y2="71284"/>
                        <a14:foregroundMark x1="15203" y1="16216" x2="47297" y2="2027"/>
                        <a14:foregroundMark x1="90878" y1="25676" x2="58446" y2="1689"/>
                        <a14:foregroundMark x1="81757" y1="15541" x2="67905" y2="5405"/>
                        <a14:foregroundMark x1="88514" y1="26689" x2="95946" y2="35473"/>
                        <a14:foregroundMark x1="88176" y1="33784" x2="96959" y2="45608"/>
                        <a14:foregroundMark x1="91554" y1="47973" x2="96622" y2="61486"/>
                        <a14:foregroundMark x1="86486" y1="35135" x2="90878" y2="61486"/>
                        <a14:foregroundMark x1="92230" y1="58108" x2="75676" y2="83446"/>
                        <a14:foregroundMark x1="69932" y1="88851" x2="25338" y2="86486"/>
                        <a14:foregroundMark x1="14189" y1="71284" x2="11149" y2="314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975" y="2917958"/>
            <a:ext cx="2018024" cy="201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404" y="2826742"/>
            <a:ext cx="1759238" cy="197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66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32859" y="7267873"/>
            <a:ext cx="11016025" cy="4361854"/>
            <a:chOff x="644258" y="1362076"/>
            <a:chExt cx="11016025" cy="4361854"/>
          </a:xfrm>
        </p:grpSpPr>
        <p:grpSp>
          <p:nvGrpSpPr>
            <p:cNvPr id="13" name="Group 12"/>
            <p:cNvGrpSpPr/>
            <p:nvPr/>
          </p:nvGrpSpPr>
          <p:grpSpPr>
            <a:xfrm>
              <a:off x="644258" y="1362076"/>
              <a:ext cx="5505222" cy="4361854"/>
              <a:chOff x="644258" y="1362076"/>
              <a:chExt cx="5505222" cy="436185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631051" y="1362076"/>
                <a:ext cx="2518429" cy="4361854"/>
                <a:chOff x="3513676" y="1362076"/>
                <a:chExt cx="2518429" cy="4361854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3513676" y="4347865"/>
                  <a:ext cx="2508811" cy="1376065"/>
                  <a:chOff x="3006671" y="3697398"/>
                  <a:chExt cx="2508811" cy="1376065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Accent6</a:t>
                    </a: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2299 C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921071" y="3697398"/>
                    <a:ext cx="1594411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164 210 51</a:t>
                    </a:r>
                  </a:p>
                  <a:p>
                    <a:r>
                      <a:rPr lang="en-US" sz="1200"/>
                      <a:t>Hex/HTML #A4D233</a:t>
                    </a:r>
                  </a:p>
                  <a:p>
                    <a:r>
                      <a:rPr lang="en-US" sz="1200"/>
                      <a:t>CMYK 41 0 84 0</a:t>
                    </a:r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3513676" y="2854970"/>
                  <a:ext cx="2359924" cy="1376065"/>
                  <a:chOff x="3006671" y="3697398"/>
                  <a:chExt cx="2359924" cy="1376065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Accent5</a:t>
                    </a: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006671" y="4611798"/>
                    <a:ext cx="70262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7535 C</a:t>
                    </a: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921071" y="3697398"/>
                    <a:ext cx="1445524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7535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183 176 156</a:t>
                    </a:r>
                  </a:p>
                  <a:p>
                    <a:r>
                      <a:rPr lang="en-US" sz="1200"/>
                      <a:t>Hex/HTML #B7B09C</a:t>
                    </a:r>
                  </a:p>
                  <a:p>
                    <a:r>
                      <a:rPr lang="en-US" sz="1200"/>
                      <a:t>CMYK 10 11 23 19</a:t>
                    </a: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3513676" y="1362076"/>
                  <a:ext cx="2518429" cy="1376065"/>
                  <a:chOff x="3006671" y="3697398"/>
                  <a:chExt cx="2518429" cy="1376065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Accent4</a:t>
                    </a: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2239 C</a:t>
                    </a: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921071" y="3697398"/>
                    <a:ext cx="1604029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2239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0 207 180</a:t>
                    </a:r>
                  </a:p>
                  <a:p>
                    <a:r>
                      <a:rPr lang="en-US" sz="1200"/>
                      <a:t>Hex/HTML #00CFB4</a:t>
                    </a:r>
                  </a:p>
                  <a:p>
                    <a:r>
                      <a:rPr lang="en-US" sz="1200"/>
                      <a:t>CMYK 59 0 39 0</a:t>
                    </a:r>
                  </a:p>
                </p:txBody>
              </p:sp>
            </p:grpSp>
          </p:grpSp>
          <p:grpSp>
            <p:nvGrpSpPr>
              <p:cNvPr id="34" name="Group 33"/>
              <p:cNvGrpSpPr/>
              <p:nvPr/>
            </p:nvGrpSpPr>
            <p:grpSpPr>
              <a:xfrm>
                <a:off x="644258" y="1362076"/>
                <a:ext cx="2554446" cy="4361854"/>
                <a:chOff x="644258" y="1362076"/>
                <a:chExt cx="2554446" cy="4361854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644258" y="4347865"/>
                  <a:ext cx="2500796" cy="1376065"/>
                  <a:chOff x="3560048" y="1440560"/>
                  <a:chExt cx="2500796" cy="1376065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3560048" y="1440560"/>
                    <a:ext cx="914400" cy="9144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Accent3</a:t>
                    </a: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356004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1788 C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4474448" y="1440560"/>
                    <a:ext cx="1586396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1788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238 39 55</a:t>
                    </a:r>
                  </a:p>
                  <a:p>
                    <a:r>
                      <a:rPr lang="en-US" sz="1200"/>
                      <a:t>Hex/HTML #EE2737</a:t>
                    </a:r>
                  </a:p>
                  <a:p>
                    <a:r>
                      <a:rPr lang="en-US" sz="1200"/>
                      <a:t>CMYK 0 88 82 0</a:t>
                    </a:r>
                  </a:p>
                </p:txBody>
              </p: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644258" y="2854970"/>
                  <a:ext cx="2554446" cy="1376065"/>
                  <a:chOff x="644258" y="1440560"/>
                  <a:chExt cx="2554446" cy="1376065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>
                    <a:off x="646612" y="1440560"/>
                    <a:ext cx="914400" cy="914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 2</a:t>
                    </a: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4425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2199 C</a:t>
                    </a: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561012" y="1440560"/>
                    <a:ext cx="163769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2199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0 187 220</a:t>
                    </a:r>
                  </a:p>
                  <a:p>
                    <a:r>
                      <a:rPr lang="en-US" sz="1200"/>
                      <a:t>Hex/HTML #00BBDC</a:t>
                    </a:r>
                  </a:p>
                  <a:p>
                    <a:r>
                      <a:rPr lang="en-US" sz="1200"/>
                      <a:t>CMYK 77 0 16 0</a:t>
                    </a:r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644258" y="1362076"/>
                  <a:ext cx="2465530" cy="1376065"/>
                  <a:chOff x="3006671" y="3697398"/>
                  <a:chExt cx="2465530" cy="1376065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Accent1</a:t>
                    </a: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647 C</a:t>
                    </a: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3921071" y="3697398"/>
                    <a:ext cx="155113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647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35 97 146</a:t>
                    </a:r>
                  </a:p>
                  <a:p>
                    <a:r>
                      <a:rPr lang="en-US" sz="1200"/>
                      <a:t>Hex/HTML #236192</a:t>
                    </a:r>
                  </a:p>
                  <a:p>
                    <a:r>
                      <a:rPr lang="en-US" sz="1200"/>
                      <a:t>CMYK 96 54 5 27</a:t>
                    </a:r>
                  </a:p>
                </p:txBody>
              </p:sp>
            </p:grpSp>
          </p:grpSp>
        </p:grpSp>
        <p:grpSp>
          <p:nvGrpSpPr>
            <p:cNvPr id="14" name="Group 13"/>
            <p:cNvGrpSpPr/>
            <p:nvPr/>
          </p:nvGrpSpPr>
          <p:grpSpPr>
            <a:xfrm>
              <a:off x="6581827" y="1362076"/>
              <a:ext cx="5078456" cy="2684293"/>
              <a:chOff x="6581827" y="1362076"/>
              <a:chExt cx="5078456" cy="268429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9313183" y="1362076"/>
                <a:ext cx="2347100" cy="2684293"/>
                <a:chOff x="9313183" y="1362076"/>
                <a:chExt cx="2347100" cy="2684293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9313183" y="2854970"/>
                  <a:ext cx="2347100" cy="1191399"/>
                  <a:chOff x="598407" y="3697398"/>
                  <a:chExt cx="2347100" cy="1191399"/>
                </a:xfrm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2</a:t>
                    </a: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98407" y="4611798"/>
                    <a:ext cx="94647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Dk Gray</a:t>
                    </a: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512807" y="3697398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75 %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64 64 64</a:t>
                    </a:r>
                  </a:p>
                  <a:p>
                    <a:r>
                      <a:rPr lang="en-US" sz="1200"/>
                      <a:t>Hex/HTML #404040</a:t>
                    </a:r>
                  </a:p>
                  <a:p>
                    <a:r>
                      <a:rPr lang="en-US" sz="1200"/>
                      <a:t>CMYK 0 0 0 75</a:t>
                    </a:r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9313183" y="1362076"/>
                  <a:ext cx="2347100" cy="1191399"/>
                  <a:chOff x="9313183" y="1440560"/>
                  <a:chExt cx="2347100" cy="1191399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9313183" y="1440560"/>
                    <a:ext cx="914400" cy="9144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1</a:t>
                    </a: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9435727" y="2354960"/>
                    <a:ext cx="513282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Black</a:t>
                    </a: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227583" y="1440560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100%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0 0</a:t>
                    </a:r>
                  </a:p>
                  <a:p>
                    <a:r>
                      <a:rPr lang="en-US" sz="1200"/>
                      <a:t>Hex/HTML #000000</a:t>
                    </a:r>
                  </a:p>
                  <a:p>
                    <a:r>
                      <a:rPr lang="en-US" sz="1200"/>
                      <a:t>CMYK 0 0 0 100</a:t>
                    </a:r>
                  </a:p>
                </p:txBody>
              </p: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6581827" y="1362076"/>
                <a:ext cx="2299010" cy="2684293"/>
                <a:chOff x="6475087" y="1362076"/>
                <a:chExt cx="2299010" cy="2684293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6475087" y="2854970"/>
                  <a:ext cx="2259815" cy="1191399"/>
                  <a:chOff x="590474" y="3697398"/>
                  <a:chExt cx="2259815" cy="1191399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Light 2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90474" y="4611798"/>
                    <a:ext cx="893899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Lt Gray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512807" y="3697398"/>
                    <a:ext cx="133748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25%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191 191 191</a:t>
                    </a:r>
                  </a:p>
                  <a:p>
                    <a:r>
                      <a:rPr lang="en-US" sz="1200"/>
                      <a:t>Hex/HTML #</a:t>
                    </a:r>
                    <a:r>
                      <a:rPr lang="en-US" sz="1200" err="1"/>
                      <a:t>bfbfbf</a:t>
                    </a:r>
                    <a:endParaRPr lang="en-US" sz="1200"/>
                  </a:p>
                  <a:p>
                    <a:r>
                      <a:rPr lang="en-US" sz="1200"/>
                      <a:t>CMYK 0 0 0 25</a:t>
                    </a:r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6475087" y="1362076"/>
                  <a:ext cx="2299010" cy="1191399"/>
                  <a:chOff x="6475087" y="1440560"/>
                  <a:chExt cx="2299010" cy="1191399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6475087" y="1440560"/>
                    <a:ext cx="914400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>
                        <a:solidFill>
                          <a:schemeClr val="tx1"/>
                        </a:solidFill>
                      </a:rPr>
                      <a:t>Light 1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601361" y="2354960"/>
                    <a:ext cx="562911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389487" y="1440560"/>
                    <a:ext cx="138461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255 255 255</a:t>
                    </a:r>
                  </a:p>
                  <a:p>
                    <a:r>
                      <a:rPr lang="en-US" sz="1200"/>
                      <a:t>Hex/HTML #FFFFFF</a:t>
                    </a:r>
                  </a:p>
                  <a:p>
                    <a:r>
                      <a:rPr lang="en-US" sz="1200"/>
                      <a:t>CMYK 0 0 0 0</a:t>
                    </a:r>
                  </a:p>
                </p:txBody>
              </p:sp>
            </p:grpSp>
          </p:grpSp>
        </p:grpSp>
      </p:grpSp>
      <p:sp>
        <p:nvSpPr>
          <p:cNvPr id="74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  <a:cs typeface="Arial"/>
              </a:rPr>
              <a:t>Customer Needs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3" name="Rounded Rectangle 58">
            <a:extLst>
              <a:ext uri="{FF2B5EF4-FFF2-40B4-BE49-F238E27FC236}">
                <a16:creationId xmlns:a16="http://schemas.microsoft.com/office/drawing/2014/main" id="{FEA3D1E8-162D-D594-76AD-5E9359D3A6A1}"/>
              </a:ext>
            </a:extLst>
          </p:cNvPr>
          <p:cNvSpPr/>
          <p:nvPr/>
        </p:nvSpPr>
        <p:spPr>
          <a:xfrm>
            <a:off x="399130" y="1493581"/>
            <a:ext cx="2715465" cy="4013768"/>
          </a:xfrm>
          <a:prstGeom prst="roundRect">
            <a:avLst>
              <a:gd name="adj" fmla="val 20461"/>
            </a:avLst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How much will the payload weigh?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" name="Rounded Rectangle 58">
            <a:extLst>
              <a:ext uri="{FF2B5EF4-FFF2-40B4-BE49-F238E27FC236}">
                <a16:creationId xmlns:a16="http://schemas.microsoft.com/office/drawing/2014/main" id="{A414ED80-8942-6443-9B08-CA72C155B6BD}"/>
              </a:ext>
            </a:extLst>
          </p:cNvPr>
          <p:cNvSpPr/>
          <p:nvPr/>
        </p:nvSpPr>
        <p:spPr>
          <a:xfrm>
            <a:off x="3301986" y="1493580"/>
            <a:ext cx="2715465" cy="4013768"/>
          </a:xfrm>
          <a:prstGeom prst="roundRect">
            <a:avLst>
              <a:gd name="adj" fmla="val 20461"/>
            </a:avLst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How many robots need to cooperate?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7" name="Rounded Rectangle 58">
            <a:extLst>
              <a:ext uri="{FF2B5EF4-FFF2-40B4-BE49-F238E27FC236}">
                <a16:creationId xmlns:a16="http://schemas.microsoft.com/office/drawing/2014/main" id="{1B0E1772-08FC-C1A0-8445-7DA1183607C0}"/>
              </a:ext>
            </a:extLst>
          </p:cNvPr>
          <p:cNvSpPr/>
          <p:nvPr/>
        </p:nvSpPr>
        <p:spPr>
          <a:xfrm>
            <a:off x="6204843" y="1493580"/>
            <a:ext cx="2715465" cy="4013768"/>
          </a:xfrm>
          <a:prstGeom prst="roundRect">
            <a:avLst>
              <a:gd name="adj" fmla="val 20461"/>
            </a:avLst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How will the robots be controlled?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8" name="Rounded Rectangle 58">
            <a:extLst>
              <a:ext uri="{FF2B5EF4-FFF2-40B4-BE49-F238E27FC236}">
                <a16:creationId xmlns:a16="http://schemas.microsoft.com/office/drawing/2014/main" id="{638CD242-2681-9BE7-E7B5-F573E28C53AC}"/>
              </a:ext>
            </a:extLst>
          </p:cNvPr>
          <p:cNvSpPr/>
          <p:nvPr/>
        </p:nvSpPr>
        <p:spPr>
          <a:xfrm>
            <a:off x="9107699" y="1493579"/>
            <a:ext cx="2715465" cy="4013768"/>
          </a:xfrm>
          <a:prstGeom prst="roundRect">
            <a:avLst>
              <a:gd name="adj" fmla="val 20461"/>
            </a:avLst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How far can we stray from the original design?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4" name="Rounded Rectangle 58"/>
          <p:cNvSpPr/>
          <p:nvPr/>
        </p:nvSpPr>
        <p:spPr>
          <a:xfrm>
            <a:off x="535998" y="1631149"/>
            <a:ext cx="2441728" cy="3716550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300D29D-9738-1E58-FA35-7B88546F81B7}"/>
              </a:ext>
            </a:extLst>
          </p:cNvPr>
          <p:cNvGrpSpPr/>
          <p:nvPr/>
        </p:nvGrpSpPr>
        <p:grpSpPr>
          <a:xfrm>
            <a:off x="696526" y="1861532"/>
            <a:ext cx="2081899" cy="2081898"/>
            <a:chOff x="1006127" y="579928"/>
            <a:chExt cx="2265767" cy="226576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EA76B9A-E3C5-DEC7-1494-172724DED97A}"/>
                </a:ext>
              </a:extLst>
            </p:cNvPr>
            <p:cNvGrpSpPr/>
            <p:nvPr/>
          </p:nvGrpSpPr>
          <p:grpSpPr>
            <a:xfrm>
              <a:off x="1006127" y="579928"/>
              <a:ext cx="2265767" cy="2265766"/>
              <a:chOff x="5993505" y="1380593"/>
              <a:chExt cx="4034001" cy="4034001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D62F4E0-E1F1-153D-4105-2EE090D9F1A1}"/>
                  </a:ext>
                </a:extLst>
              </p:cNvPr>
              <p:cNvSpPr/>
              <p:nvPr/>
            </p:nvSpPr>
            <p:spPr>
              <a:xfrm>
                <a:off x="6181637" y="1590466"/>
                <a:ext cx="3657736" cy="3614257"/>
              </a:xfrm>
              <a:prstGeom prst="rect">
                <a:avLst/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" name="Cross 61">
                <a:extLst>
                  <a:ext uri="{FF2B5EF4-FFF2-40B4-BE49-F238E27FC236}">
                    <a16:creationId xmlns:a16="http://schemas.microsoft.com/office/drawing/2014/main" id="{1AE0BDA7-777D-8951-CC7F-4ADE1D032089}"/>
                  </a:ext>
                </a:extLst>
              </p:cNvPr>
              <p:cNvSpPr/>
              <p:nvPr/>
            </p:nvSpPr>
            <p:spPr>
              <a:xfrm rot="2700000">
                <a:off x="5993505" y="1380593"/>
                <a:ext cx="4034001" cy="4034001"/>
              </a:xfrm>
              <a:prstGeom prst="plus">
                <a:avLst>
                  <a:gd name="adj" fmla="val 44510"/>
                </a:avLst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Freeform 159">
              <a:extLst>
                <a:ext uri="{FF2B5EF4-FFF2-40B4-BE49-F238E27FC236}">
                  <a16:creationId xmlns:a16="http://schemas.microsoft.com/office/drawing/2014/main" id="{098657F5-1648-B889-8003-36A6DE8D1316}"/>
                </a:ext>
              </a:extLst>
            </p:cNvPr>
            <p:cNvSpPr/>
            <p:nvPr/>
          </p:nvSpPr>
          <p:spPr>
            <a:xfrm>
              <a:off x="1111795" y="697807"/>
              <a:ext cx="2054431" cy="2030010"/>
            </a:xfrm>
            <a:custGeom>
              <a:avLst/>
              <a:gdLst>
                <a:gd name="connsiteX0" fmla="*/ 476052 w 4132385"/>
                <a:gd name="connsiteY0" fmla="*/ 346404 h 3006969"/>
                <a:gd name="connsiteX1" fmla="*/ 476052 w 4132385"/>
                <a:gd name="connsiteY1" fmla="*/ 2660566 h 3006969"/>
                <a:gd name="connsiteX2" fmla="*/ 3656334 w 4132385"/>
                <a:gd name="connsiteY2" fmla="*/ 2660566 h 3006969"/>
                <a:gd name="connsiteX3" fmla="*/ 3656334 w 4132385"/>
                <a:gd name="connsiteY3" fmla="*/ 346404 h 3006969"/>
                <a:gd name="connsiteX4" fmla="*/ 0 w 4132385"/>
                <a:gd name="connsiteY4" fmla="*/ 0 h 3006969"/>
                <a:gd name="connsiteX5" fmla="*/ 4132385 w 4132385"/>
                <a:gd name="connsiteY5" fmla="*/ 0 h 3006969"/>
                <a:gd name="connsiteX6" fmla="*/ 4132385 w 4132385"/>
                <a:gd name="connsiteY6" fmla="*/ 3006969 h 3006969"/>
                <a:gd name="connsiteX7" fmla="*/ 0 w 4132385"/>
                <a:gd name="connsiteY7" fmla="*/ 3006969 h 30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2385" h="3006969">
                  <a:moveTo>
                    <a:pt x="476052" y="346404"/>
                  </a:moveTo>
                  <a:lnTo>
                    <a:pt x="476052" y="2660566"/>
                  </a:lnTo>
                  <a:lnTo>
                    <a:pt x="3656334" y="2660566"/>
                  </a:lnTo>
                  <a:lnTo>
                    <a:pt x="3656334" y="346404"/>
                  </a:lnTo>
                  <a:close/>
                  <a:moveTo>
                    <a:pt x="0" y="0"/>
                  </a:moveTo>
                  <a:lnTo>
                    <a:pt x="4132385" y="0"/>
                  </a:lnTo>
                  <a:lnTo>
                    <a:pt x="4132385" y="3006969"/>
                  </a:lnTo>
                  <a:lnTo>
                    <a:pt x="0" y="3006969"/>
                  </a:lnTo>
                  <a:close/>
                </a:path>
              </a:pathLst>
            </a:custGeom>
            <a:solidFill>
              <a:srgbClr val="D5A5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highlight>
                  <a:srgbClr val="000000"/>
                </a:highlight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62156" y="3983242"/>
            <a:ext cx="21663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MS PGothic" panose="020B0600070205080204" pitchFamily="34" charset="-128"/>
                <a:ea typeface="MS PGothic" panose="020B0600070205080204" pitchFamily="34" charset="-128"/>
              </a:rPr>
              <a:t>The system will carry a payload of 100 pounds </a:t>
            </a:r>
          </a:p>
        </p:txBody>
      </p:sp>
      <p:sp>
        <p:nvSpPr>
          <p:cNvPr id="65" name="Rounded Rectangle 58"/>
          <p:cNvSpPr/>
          <p:nvPr/>
        </p:nvSpPr>
        <p:spPr>
          <a:xfrm>
            <a:off x="3432597" y="1631149"/>
            <a:ext cx="2441728" cy="3716550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47971" y="2982005"/>
            <a:ext cx="2247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MS PGothic" panose="020B0600070205080204" pitchFamily="34" charset="-128"/>
                <a:ea typeface="MS PGothic" panose="020B0600070205080204" pitchFamily="34" charset="-128"/>
              </a:rPr>
              <a:t>The system will include 4 robots cooperating</a:t>
            </a:r>
          </a:p>
        </p:txBody>
      </p:sp>
      <p:sp>
        <p:nvSpPr>
          <p:cNvPr id="67" name="Rounded Rectangle 58"/>
          <p:cNvSpPr/>
          <p:nvPr/>
        </p:nvSpPr>
        <p:spPr>
          <a:xfrm>
            <a:off x="6341711" y="1636003"/>
            <a:ext cx="2441728" cy="3716550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299398" y="3662058"/>
            <a:ext cx="25263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MS PGothic" panose="020B0600070205080204" pitchFamily="34" charset="-128"/>
                <a:ea typeface="MS PGothic" panose="020B0600070205080204" pitchFamily="34" charset="-128"/>
              </a:rPr>
              <a:t>The team will develop a human controlled transport mechanism</a:t>
            </a:r>
          </a:p>
        </p:txBody>
      </p:sp>
      <p:grpSp>
        <p:nvGrpSpPr>
          <p:cNvPr id="93" name="Group 92"/>
          <p:cNvGrpSpPr/>
          <p:nvPr/>
        </p:nvGrpSpPr>
        <p:grpSpPr>
          <a:xfrm rot="19076350">
            <a:off x="3437190" y="4327481"/>
            <a:ext cx="1272144" cy="623485"/>
            <a:chOff x="3599064" y="2494958"/>
            <a:chExt cx="5662090" cy="2775022"/>
          </a:xfrm>
        </p:grpSpPr>
        <p:sp>
          <p:nvSpPr>
            <p:cNvPr id="94" name="Hexagon 93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04" name="Freeform 103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9" name="Oval 98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00" name="Group 99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01" name="Freeform 100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07" name="Group 106"/>
          <p:cNvGrpSpPr/>
          <p:nvPr/>
        </p:nvGrpSpPr>
        <p:grpSpPr>
          <a:xfrm rot="2598510">
            <a:off x="4586745" y="1927594"/>
            <a:ext cx="1272144" cy="623485"/>
            <a:chOff x="3599064" y="2494958"/>
            <a:chExt cx="5662090" cy="2775022"/>
          </a:xfrm>
        </p:grpSpPr>
        <p:sp>
          <p:nvSpPr>
            <p:cNvPr id="108" name="Hexagon 107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12" name="Group 111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18" name="Freeform 117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Oval 112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14" name="Group 113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15" name="Freeform 114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21" name="Group 120"/>
          <p:cNvGrpSpPr/>
          <p:nvPr/>
        </p:nvGrpSpPr>
        <p:grpSpPr>
          <a:xfrm>
            <a:off x="4510220" y="4561647"/>
            <a:ext cx="1272144" cy="623485"/>
            <a:chOff x="3599064" y="2494958"/>
            <a:chExt cx="5662090" cy="2775022"/>
          </a:xfrm>
        </p:grpSpPr>
        <p:sp>
          <p:nvSpPr>
            <p:cNvPr id="122" name="Hexagon 121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26" name="Group 125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32" name="Freeform 131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7" name="Oval 126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28" name="Group 127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29" name="Freeform 128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35" name="Group 134"/>
          <p:cNvGrpSpPr/>
          <p:nvPr/>
        </p:nvGrpSpPr>
        <p:grpSpPr>
          <a:xfrm>
            <a:off x="3601745" y="2233036"/>
            <a:ext cx="1272144" cy="623485"/>
            <a:chOff x="3599064" y="2494958"/>
            <a:chExt cx="5662090" cy="2775022"/>
          </a:xfrm>
        </p:grpSpPr>
        <p:sp>
          <p:nvSpPr>
            <p:cNvPr id="136" name="Hexagon 135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39" name="Oval 138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40" name="Group 139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46" name="Freeform 145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1" name="Oval 140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42" name="Group 141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43" name="Freeform 142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053" name="Group 2052"/>
          <p:cNvGrpSpPr/>
          <p:nvPr/>
        </p:nvGrpSpPr>
        <p:grpSpPr>
          <a:xfrm>
            <a:off x="6363453" y="1970761"/>
            <a:ext cx="2286373" cy="1386557"/>
            <a:chOff x="6351523" y="2000571"/>
            <a:chExt cx="2286373" cy="1386557"/>
          </a:xfrm>
        </p:grpSpPr>
        <p:sp>
          <p:nvSpPr>
            <p:cNvPr id="2049" name="Block Arc 2048"/>
            <p:cNvSpPr/>
            <p:nvPr/>
          </p:nvSpPr>
          <p:spPr>
            <a:xfrm>
              <a:off x="6351523" y="2000571"/>
              <a:ext cx="1349230" cy="1349230"/>
            </a:xfrm>
            <a:prstGeom prst="blockArc">
              <a:avLst>
                <a:gd name="adj1" fmla="val 16123426"/>
                <a:gd name="adj2" fmla="val 0"/>
                <a:gd name="adj3" fmla="val 14458"/>
              </a:avLst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6525125" y="2488599"/>
              <a:ext cx="2112771" cy="898529"/>
            </a:xfrm>
            <a:custGeom>
              <a:avLst/>
              <a:gdLst>
                <a:gd name="connsiteX0" fmla="*/ 449264 w 2112771"/>
                <a:gd name="connsiteY0" fmla="*/ 0 h 898529"/>
                <a:gd name="connsiteX1" fmla="*/ 700452 w 2112771"/>
                <a:gd name="connsiteY1" fmla="*/ 76727 h 898529"/>
                <a:gd name="connsiteX2" fmla="*/ 705141 w 2112771"/>
                <a:gd name="connsiteY2" fmla="*/ 80596 h 898529"/>
                <a:gd name="connsiteX3" fmla="*/ 1407631 w 2112771"/>
                <a:gd name="connsiteY3" fmla="*/ 80596 h 898529"/>
                <a:gd name="connsiteX4" fmla="*/ 1412319 w 2112771"/>
                <a:gd name="connsiteY4" fmla="*/ 76728 h 898529"/>
                <a:gd name="connsiteX5" fmla="*/ 1663507 w 2112771"/>
                <a:gd name="connsiteY5" fmla="*/ 1 h 898529"/>
                <a:gd name="connsiteX6" fmla="*/ 2112771 w 2112771"/>
                <a:gd name="connsiteY6" fmla="*/ 449265 h 898529"/>
                <a:gd name="connsiteX7" fmla="*/ 1663507 w 2112771"/>
                <a:gd name="connsiteY7" fmla="*/ 898529 h 898529"/>
                <a:gd name="connsiteX8" fmla="*/ 1290970 w 2112771"/>
                <a:gd name="connsiteY8" fmla="*/ 700453 h 898529"/>
                <a:gd name="connsiteX9" fmla="*/ 1260758 w 2112771"/>
                <a:gd name="connsiteY9" fmla="*/ 644790 h 898529"/>
                <a:gd name="connsiteX10" fmla="*/ 852013 w 2112771"/>
                <a:gd name="connsiteY10" fmla="*/ 644790 h 898529"/>
                <a:gd name="connsiteX11" fmla="*/ 821801 w 2112771"/>
                <a:gd name="connsiteY11" fmla="*/ 700452 h 898529"/>
                <a:gd name="connsiteX12" fmla="*/ 449264 w 2112771"/>
                <a:gd name="connsiteY12" fmla="*/ 898528 h 898529"/>
                <a:gd name="connsiteX13" fmla="*/ 0 w 2112771"/>
                <a:gd name="connsiteY13" fmla="*/ 449264 h 898529"/>
                <a:gd name="connsiteX14" fmla="*/ 449264 w 2112771"/>
                <a:gd name="connsiteY14" fmla="*/ 0 h 89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12771" h="898529">
                  <a:moveTo>
                    <a:pt x="449264" y="0"/>
                  </a:moveTo>
                  <a:cubicBezTo>
                    <a:pt x="542310" y="0"/>
                    <a:pt x="628749" y="28286"/>
                    <a:pt x="700452" y="76727"/>
                  </a:cubicBezTo>
                  <a:lnTo>
                    <a:pt x="705141" y="80596"/>
                  </a:lnTo>
                  <a:lnTo>
                    <a:pt x="1407631" y="80596"/>
                  </a:lnTo>
                  <a:lnTo>
                    <a:pt x="1412319" y="76728"/>
                  </a:lnTo>
                  <a:cubicBezTo>
                    <a:pt x="1484022" y="28287"/>
                    <a:pt x="1570462" y="1"/>
                    <a:pt x="1663507" y="1"/>
                  </a:cubicBezTo>
                  <a:cubicBezTo>
                    <a:pt x="1911629" y="1"/>
                    <a:pt x="2112771" y="201143"/>
                    <a:pt x="2112771" y="449265"/>
                  </a:cubicBezTo>
                  <a:cubicBezTo>
                    <a:pt x="2112771" y="697387"/>
                    <a:pt x="1911629" y="898529"/>
                    <a:pt x="1663507" y="898529"/>
                  </a:cubicBezTo>
                  <a:cubicBezTo>
                    <a:pt x="1508431" y="898529"/>
                    <a:pt x="1371706" y="819958"/>
                    <a:pt x="1290970" y="700453"/>
                  </a:cubicBezTo>
                  <a:lnTo>
                    <a:pt x="1260758" y="644790"/>
                  </a:lnTo>
                  <a:lnTo>
                    <a:pt x="852013" y="644790"/>
                  </a:lnTo>
                  <a:lnTo>
                    <a:pt x="821801" y="700452"/>
                  </a:lnTo>
                  <a:cubicBezTo>
                    <a:pt x="741065" y="819957"/>
                    <a:pt x="604340" y="898528"/>
                    <a:pt x="449264" y="898528"/>
                  </a:cubicBezTo>
                  <a:cubicBezTo>
                    <a:pt x="201142" y="898528"/>
                    <a:pt x="0" y="697386"/>
                    <a:pt x="0" y="449264"/>
                  </a:cubicBezTo>
                  <a:cubicBezTo>
                    <a:pt x="0" y="201142"/>
                    <a:pt x="201142" y="0"/>
                    <a:pt x="449264" y="0"/>
                  </a:cubicBezTo>
                  <a:close/>
                </a:path>
              </a:pathLst>
            </a:custGeom>
            <a:solidFill>
              <a:srgbClr val="BFBFB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51" name="Oval 2050"/>
            <p:cNvSpPr/>
            <p:nvPr/>
          </p:nvSpPr>
          <p:spPr>
            <a:xfrm>
              <a:off x="8205021" y="2917388"/>
              <a:ext cx="240573" cy="240573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7959675" y="2672447"/>
              <a:ext cx="240573" cy="240573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52" name="Cross 2051"/>
            <p:cNvSpPr/>
            <p:nvPr/>
          </p:nvSpPr>
          <p:spPr>
            <a:xfrm>
              <a:off x="6751895" y="2705653"/>
              <a:ext cx="460012" cy="460012"/>
            </a:xfrm>
            <a:prstGeom prst="plus">
              <a:avLst>
                <a:gd name="adj" fmla="val 33835"/>
              </a:avLst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err="1"/>
              <a:t>Axcell</a:t>
            </a:r>
            <a:r>
              <a:rPr lang="en-US"/>
              <a:t> Vargas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93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32859" y="7267873"/>
            <a:ext cx="11016025" cy="4361854"/>
            <a:chOff x="644258" y="1362076"/>
            <a:chExt cx="11016025" cy="4361854"/>
          </a:xfrm>
        </p:grpSpPr>
        <p:grpSp>
          <p:nvGrpSpPr>
            <p:cNvPr id="13" name="Group 12"/>
            <p:cNvGrpSpPr/>
            <p:nvPr/>
          </p:nvGrpSpPr>
          <p:grpSpPr>
            <a:xfrm>
              <a:off x="644258" y="1362076"/>
              <a:ext cx="5505222" cy="4361854"/>
              <a:chOff x="644258" y="1362076"/>
              <a:chExt cx="5505222" cy="436185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631051" y="1362076"/>
                <a:ext cx="2518429" cy="4361854"/>
                <a:chOff x="3513676" y="1362076"/>
                <a:chExt cx="2518429" cy="4361854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3513676" y="4347865"/>
                  <a:ext cx="2508811" cy="1376065"/>
                  <a:chOff x="3006671" y="3697398"/>
                  <a:chExt cx="2508811" cy="1376065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Accent6</a:t>
                    </a: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2299 C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921071" y="3697398"/>
                    <a:ext cx="1594411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164 210 51</a:t>
                    </a:r>
                  </a:p>
                  <a:p>
                    <a:r>
                      <a:rPr lang="en-US" sz="1200"/>
                      <a:t>Hex/HTML #A4D233</a:t>
                    </a:r>
                  </a:p>
                  <a:p>
                    <a:r>
                      <a:rPr lang="en-US" sz="1200"/>
                      <a:t>CMYK 41 0 84 0</a:t>
                    </a:r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3513676" y="2854970"/>
                  <a:ext cx="2359924" cy="1376065"/>
                  <a:chOff x="3006671" y="3697398"/>
                  <a:chExt cx="2359924" cy="1376065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Accent5</a:t>
                    </a: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006671" y="4611798"/>
                    <a:ext cx="70262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7535 C</a:t>
                    </a: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921071" y="3697398"/>
                    <a:ext cx="1445524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7535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183 176 156</a:t>
                    </a:r>
                  </a:p>
                  <a:p>
                    <a:r>
                      <a:rPr lang="en-US" sz="1200"/>
                      <a:t>Hex/HTML #B7B09C</a:t>
                    </a:r>
                  </a:p>
                  <a:p>
                    <a:r>
                      <a:rPr lang="en-US" sz="1200"/>
                      <a:t>CMYK 10 11 23 19</a:t>
                    </a: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3513676" y="1362076"/>
                  <a:ext cx="2518429" cy="1376065"/>
                  <a:chOff x="3006671" y="3697398"/>
                  <a:chExt cx="2518429" cy="1376065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Accent4</a:t>
                    </a: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2239 C</a:t>
                    </a: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921071" y="3697398"/>
                    <a:ext cx="1604029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2239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0 207 180</a:t>
                    </a:r>
                  </a:p>
                  <a:p>
                    <a:r>
                      <a:rPr lang="en-US" sz="1200"/>
                      <a:t>Hex/HTML #00CFB4</a:t>
                    </a:r>
                  </a:p>
                  <a:p>
                    <a:r>
                      <a:rPr lang="en-US" sz="1200"/>
                      <a:t>CMYK 59 0 39 0</a:t>
                    </a:r>
                  </a:p>
                </p:txBody>
              </p:sp>
            </p:grpSp>
          </p:grpSp>
          <p:grpSp>
            <p:nvGrpSpPr>
              <p:cNvPr id="34" name="Group 33"/>
              <p:cNvGrpSpPr/>
              <p:nvPr/>
            </p:nvGrpSpPr>
            <p:grpSpPr>
              <a:xfrm>
                <a:off x="644258" y="1362076"/>
                <a:ext cx="2554446" cy="4361854"/>
                <a:chOff x="644258" y="1362076"/>
                <a:chExt cx="2554446" cy="4361854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644258" y="4347865"/>
                  <a:ext cx="2500796" cy="1376065"/>
                  <a:chOff x="3560048" y="1440560"/>
                  <a:chExt cx="2500796" cy="1376065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3560048" y="1440560"/>
                    <a:ext cx="914400" cy="9144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Accent3</a:t>
                    </a: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356004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1788 C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4474448" y="1440560"/>
                    <a:ext cx="1586396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1788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238 39 55</a:t>
                    </a:r>
                  </a:p>
                  <a:p>
                    <a:r>
                      <a:rPr lang="en-US" sz="1200"/>
                      <a:t>Hex/HTML #EE2737</a:t>
                    </a:r>
                  </a:p>
                  <a:p>
                    <a:r>
                      <a:rPr lang="en-US" sz="1200"/>
                      <a:t>CMYK 0 88 82 0</a:t>
                    </a:r>
                  </a:p>
                </p:txBody>
              </p: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644258" y="2854970"/>
                  <a:ext cx="2554446" cy="1376065"/>
                  <a:chOff x="644258" y="1440560"/>
                  <a:chExt cx="2554446" cy="1376065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>
                    <a:off x="646612" y="1440560"/>
                    <a:ext cx="914400" cy="914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 2</a:t>
                    </a: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4425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2199 C</a:t>
                    </a: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561012" y="1440560"/>
                    <a:ext cx="163769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2199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0 187 220</a:t>
                    </a:r>
                  </a:p>
                  <a:p>
                    <a:r>
                      <a:rPr lang="en-US" sz="1200"/>
                      <a:t>Hex/HTML #00BBDC</a:t>
                    </a:r>
                  </a:p>
                  <a:p>
                    <a:r>
                      <a:rPr lang="en-US" sz="1200"/>
                      <a:t>CMYK 77 0 16 0</a:t>
                    </a:r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644258" y="1362076"/>
                  <a:ext cx="2465530" cy="1376065"/>
                  <a:chOff x="3006671" y="3697398"/>
                  <a:chExt cx="2465530" cy="1376065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Accent1</a:t>
                    </a: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647 C</a:t>
                    </a: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3921071" y="3697398"/>
                    <a:ext cx="155113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647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35 97 146</a:t>
                    </a:r>
                  </a:p>
                  <a:p>
                    <a:r>
                      <a:rPr lang="en-US" sz="1200"/>
                      <a:t>Hex/HTML #236192</a:t>
                    </a:r>
                  </a:p>
                  <a:p>
                    <a:r>
                      <a:rPr lang="en-US" sz="1200"/>
                      <a:t>CMYK 96 54 5 27</a:t>
                    </a:r>
                  </a:p>
                </p:txBody>
              </p:sp>
            </p:grpSp>
          </p:grpSp>
        </p:grpSp>
        <p:grpSp>
          <p:nvGrpSpPr>
            <p:cNvPr id="14" name="Group 13"/>
            <p:cNvGrpSpPr/>
            <p:nvPr/>
          </p:nvGrpSpPr>
          <p:grpSpPr>
            <a:xfrm>
              <a:off x="6581827" y="1362076"/>
              <a:ext cx="5078456" cy="2684293"/>
              <a:chOff x="6581827" y="1362076"/>
              <a:chExt cx="5078456" cy="268429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9313183" y="1362076"/>
                <a:ext cx="2347100" cy="2684293"/>
                <a:chOff x="9313183" y="1362076"/>
                <a:chExt cx="2347100" cy="2684293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9313183" y="2854970"/>
                  <a:ext cx="2347100" cy="1191399"/>
                  <a:chOff x="598407" y="3697398"/>
                  <a:chExt cx="2347100" cy="1191399"/>
                </a:xfrm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2</a:t>
                    </a: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98407" y="4611798"/>
                    <a:ext cx="94647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Dk Gray</a:t>
                    </a: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512807" y="3697398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75 %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64 64 64</a:t>
                    </a:r>
                  </a:p>
                  <a:p>
                    <a:r>
                      <a:rPr lang="en-US" sz="1200"/>
                      <a:t>Hex/HTML #404040</a:t>
                    </a:r>
                  </a:p>
                  <a:p>
                    <a:r>
                      <a:rPr lang="en-US" sz="1200"/>
                      <a:t>CMYK 0 0 0 75</a:t>
                    </a:r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9313183" y="1362076"/>
                  <a:ext cx="2347100" cy="1191399"/>
                  <a:chOff x="9313183" y="1440560"/>
                  <a:chExt cx="2347100" cy="1191399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9313183" y="1440560"/>
                    <a:ext cx="914400" cy="9144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1</a:t>
                    </a: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9435727" y="2354960"/>
                    <a:ext cx="513282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Black</a:t>
                    </a: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227583" y="1440560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100%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0 0</a:t>
                    </a:r>
                  </a:p>
                  <a:p>
                    <a:r>
                      <a:rPr lang="en-US" sz="1200"/>
                      <a:t>Hex/HTML #000000</a:t>
                    </a:r>
                  </a:p>
                  <a:p>
                    <a:r>
                      <a:rPr lang="en-US" sz="1200"/>
                      <a:t>CMYK 0 0 0 100</a:t>
                    </a:r>
                  </a:p>
                </p:txBody>
              </p: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6581827" y="1362076"/>
                <a:ext cx="2299010" cy="2684293"/>
                <a:chOff x="6475087" y="1362076"/>
                <a:chExt cx="2299010" cy="2684293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6475087" y="2854970"/>
                  <a:ext cx="2259815" cy="1191399"/>
                  <a:chOff x="590474" y="3697398"/>
                  <a:chExt cx="2259815" cy="1191399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Light 2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90474" y="4611798"/>
                    <a:ext cx="893899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Lt Gray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512807" y="3697398"/>
                    <a:ext cx="133748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25%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191 191 191</a:t>
                    </a:r>
                  </a:p>
                  <a:p>
                    <a:r>
                      <a:rPr lang="en-US" sz="1200"/>
                      <a:t>Hex/HTML #</a:t>
                    </a:r>
                    <a:r>
                      <a:rPr lang="en-US" sz="1200" err="1"/>
                      <a:t>bfbfbf</a:t>
                    </a:r>
                    <a:endParaRPr lang="en-US" sz="1200"/>
                  </a:p>
                  <a:p>
                    <a:r>
                      <a:rPr lang="en-US" sz="1200"/>
                      <a:t>CMYK 0 0 0 25</a:t>
                    </a:r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6475087" y="1362076"/>
                  <a:ext cx="2299010" cy="1191399"/>
                  <a:chOff x="6475087" y="1440560"/>
                  <a:chExt cx="2299010" cy="1191399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6475087" y="1440560"/>
                    <a:ext cx="914400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>
                        <a:solidFill>
                          <a:schemeClr val="tx1"/>
                        </a:solidFill>
                      </a:rPr>
                      <a:t>Light 1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601361" y="2354960"/>
                    <a:ext cx="562911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389487" y="1440560"/>
                    <a:ext cx="138461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255 255 255</a:t>
                    </a:r>
                  </a:p>
                  <a:p>
                    <a:r>
                      <a:rPr lang="en-US" sz="1200"/>
                      <a:t>Hex/HTML #FFFFFF</a:t>
                    </a:r>
                  </a:p>
                  <a:p>
                    <a:r>
                      <a:rPr lang="en-US" sz="1200"/>
                      <a:t>CMYK 0 0 0 0</a:t>
                    </a:r>
                  </a:p>
                </p:txBody>
              </p:sp>
            </p:grpSp>
          </p:grpSp>
        </p:grpSp>
      </p:grpSp>
      <p:sp>
        <p:nvSpPr>
          <p:cNvPr id="74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  <a:cs typeface="Arial"/>
              </a:rPr>
              <a:t>Customer Needs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3" name="Rounded Rectangle 58">
            <a:extLst>
              <a:ext uri="{FF2B5EF4-FFF2-40B4-BE49-F238E27FC236}">
                <a16:creationId xmlns:a16="http://schemas.microsoft.com/office/drawing/2014/main" id="{FEA3D1E8-162D-D594-76AD-5E9359D3A6A1}"/>
              </a:ext>
            </a:extLst>
          </p:cNvPr>
          <p:cNvSpPr/>
          <p:nvPr/>
        </p:nvSpPr>
        <p:spPr>
          <a:xfrm>
            <a:off x="399130" y="1493581"/>
            <a:ext cx="2715465" cy="4013768"/>
          </a:xfrm>
          <a:prstGeom prst="roundRect">
            <a:avLst>
              <a:gd name="adj" fmla="val 20461"/>
            </a:avLst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How much will the payload weigh?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" name="Rounded Rectangle 58">
            <a:extLst>
              <a:ext uri="{FF2B5EF4-FFF2-40B4-BE49-F238E27FC236}">
                <a16:creationId xmlns:a16="http://schemas.microsoft.com/office/drawing/2014/main" id="{A414ED80-8942-6443-9B08-CA72C155B6BD}"/>
              </a:ext>
            </a:extLst>
          </p:cNvPr>
          <p:cNvSpPr/>
          <p:nvPr/>
        </p:nvSpPr>
        <p:spPr>
          <a:xfrm>
            <a:off x="3301986" y="1493580"/>
            <a:ext cx="2715465" cy="4013768"/>
          </a:xfrm>
          <a:prstGeom prst="roundRect">
            <a:avLst>
              <a:gd name="adj" fmla="val 20461"/>
            </a:avLst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How many robots need to cooperate?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7" name="Rounded Rectangle 58">
            <a:extLst>
              <a:ext uri="{FF2B5EF4-FFF2-40B4-BE49-F238E27FC236}">
                <a16:creationId xmlns:a16="http://schemas.microsoft.com/office/drawing/2014/main" id="{1B0E1772-08FC-C1A0-8445-7DA1183607C0}"/>
              </a:ext>
            </a:extLst>
          </p:cNvPr>
          <p:cNvSpPr/>
          <p:nvPr/>
        </p:nvSpPr>
        <p:spPr>
          <a:xfrm>
            <a:off x="6204843" y="1493580"/>
            <a:ext cx="2715465" cy="4013768"/>
          </a:xfrm>
          <a:prstGeom prst="roundRect">
            <a:avLst>
              <a:gd name="adj" fmla="val 20461"/>
            </a:avLst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How will the robots be controlled?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8" name="Rounded Rectangle 58">
            <a:extLst>
              <a:ext uri="{FF2B5EF4-FFF2-40B4-BE49-F238E27FC236}">
                <a16:creationId xmlns:a16="http://schemas.microsoft.com/office/drawing/2014/main" id="{638CD242-2681-9BE7-E7B5-F573E28C53AC}"/>
              </a:ext>
            </a:extLst>
          </p:cNvPr>
          <p:cNvSpPr/>
          <p:nvPr/>
        </p:nvSpPr>
        <p:spPr>
          <a:xfrm>
            <a:off x="9107699" y="1493579"/>
            <a:ext cx="2715465" cy="4013768"/>
          </a:xfrm>
          <a:prstGeom prst="roundRect">
            <a:avLst>
              <a:gd name="adj" fmla="val 20461"/>
            </a:avLst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How far can we stray from the original design?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4" name="Rounded Rectangle 58"/>
          <p:cNvSpPr/>
          <p:nvPr/>
        </p:nvSpPr>
        <p:spPr>
          <a:xfrm>
            <a:off x="535998" y="1631149"/>
            <a:ext cx="2441728" cy="3716550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300D29D-9738-1E58-FA35-7B88546F81B7}"/>
              </a:ext>
            </a:extLst>
          </p:cNvPr>
          <p:cNvGrpSpPr/>
          <p:nvPr/>
        </p:nvGrpSpPr>
        <p:grpSpPr>
          <a:xfrm>
            <a:off x="696526" y="1861532"/>
            <a:ext cx="2081899" cy="2081898"/>
            <a:chOff x="1006127" y="579928"/>
            <a:chExt cx="2265767" cy="226576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EA76B9A-E3C5-DEC7-1494-172724DED97A}"/>
                </a:ext>
              </a:extLst>
            </p:cNvPr>
            <p:cNvGrpSpPr/>
            <p:nvPr/>
          </p:nvGrpSpPr>
          <p:grpSpPr>
            <a:xfrm>
              <a:off x="1006127" y="579928"/>
              <a:ext cx="2265767" cy="2265766"/>
              <a:chOff x="5993505" y="1380593"/>
              <a:chExt cx="4034001" cy="4034001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D62F4E0-E1F1-153D-4105-2EE090D9F1A1}"/>
                  </a:ext>
                </a:extLst>
              </p:cNvPr>
              <p:cNvSpPr/>
              <p:nvPr/>
            </p:nvSpPr>
            <p:spPr>
              <a:xfrm>
                <a:off x="6181637" y="1590466"/>
                <a:ext cx="3657736" cy="3614257"/>
              </a:xfrm>
              <a:prstGeom prst="rect">
                <a:avLst/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" name="Cross 61">
                <a:extLst>
                  <a:ext uri="{FF2B5EF4-FFF2-40B4-BE49-F238E27FC236}">
                    <a16:creationId xmlns:a16="http://schemas.microsoft.com/office/drawing/2014/main" id="{1AE0BDA7-777D-8951-CC7F-4ADE1D032089}"/>
                  </a:ext>
                </a:extLst>
              </p:cNvPr>
              <p:cNvSpPr/>
              <p:nvPr/>
            </p:nvSpPr>
            <p:spPr>
              <a:xfrm rot="2700000">
                <a:off x="5993505" y="1380593"/>
                <a:ext cx="4034001" cy="4034001"/>
              </a:xfrm>
              <a:prstGeom prst="plus">
                <a:avLst>
                  <a:gd name="adj" fmla="val 44510"/>
                </a:avLst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Freeform 159">
              <a:extLst>
                <a:ext uri="{FF2B5EF4-FFF2-40B4-BE49-F238E27FC236}">
                  <a16:creationId xmlns:a16="http://schemas.microsoft.com/office/drawing/2014/main" id="{098657F5-1648-B889-8003-36A6DE8D1316}"/>
                </a:ext>
              </a:extLst>
            </p:cNvPr>
            <p:cNvSpPr/>
            <p:nvPr/>
          </p:nvSpPr>
          <p:spPr>
            <a:xfrm>
              <a:off x="1111795" y="697807"/>
              <a:ext cx="2054431" cy="2030010"/>
            </a:xfrm>
            <a:custGeom>
              <a:avLst/>
              <a:gdLst>
                <a:gd name="connsiteX0" fmla="*/ 476052 w 4132385"/>
                <a:gd name="connsiteY0" fmla="*/ 346404 h 3006969"/>
                <a:gd name="connsiteX1" fmla="*/ 476052 w 4132385"/>
                <a:gd name="connsiteY1" fmla="*/ 2660566 h 3006969"/>
                <a:gd name="connsiteX2" fmla="*/ 3656334 w 4132385"/>
                <a:gd name="connsiteY2" fmla="*/ 2660566 h 3006969"/>
                <a:gd name="connsiteX3" fmla="*/ 3656334 w 4132385"/>
                <a:gd name="connsiteY3" fmla="*/ 346404 h 3006969"/>
                <a:gd name="connsiteX4" fmla="*/ 0 w 4132385"/>
                <a:gd name="connsiteY4" fmla="*/ 0 h 3006969"/>
                <a:gd name="connsiteX5" fmla="*/ 4132385 w 4132385"/>
                <a:gd name="connsiteY5" fmla="*/ 0 h 3006969"/>
                <a:gd name="connsiteX6" fmla="*/ 4132385 w 4132385"/>
                <a:gd name="connsiteY6" fmla="*/ 3006969 h 3006969"/>
                <a:gd name="connsiteX7" fmla="*/ 0 w 4132385"/>
                <a:gd name="connsiteY7" fmla="*/ 3006969 h 30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2385" h="3006969">
                  <a:moveTo>
                    <a:pt x="476052" y="346404"/>
                  </a:moveTo>
                  <a:lnTo>
                    <a:pt x="476052" y="2660566"/>
                  </a:lnTo>
                  <a:lnTo>
                    <a:pt x="3656334" y="2660566"/>
                  </a:lnTo>
                  <a:lnTo>
                    <a:pt x="3656334" y="346404"/>
                  </a:lnTo>
                  <a:close/>
                  <a:moveTo>
                    <a:pt x="0" y="0"/>
                  </a:moveTo>
                  <a:lnTo>
                    <a:pt x="4132385" y="0"/>
                  </a:lnTo>
                  <a:lnTo>
                    <a:pt x="4132385" y="3006969"/>
                  </a:lnTo>
                  <a:lnTo>
                    <a:pt x="0" y="3006969"/>
                  </a:lnTo>
                  <a:close/>
                </a:path>
              </a:pathLst>
            </a:custGeom>
            <a:solidFill>
              <a:srgbClr val="D5A5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highlight>
                  <a:srgbClr val="000000"/>
                </a:highlight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62156" y="3983242"/>
            <a:ext cx="21663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MS PGothic" panose="020B0600070205080204" pitchFamily="34" charset="-128"/>
                <a:ea typeface="MS PGothic" panose="020B0600070205080204" pitchFamily="34" charset="-128"/>
              </a:rPr>
              <a:t>The system will carry a payload of 100 pounds </a:t>
            </a:r>
          </a:p>
        </p:txBody>
      </p:sp>
      <p:sp>
        <p:nvSpPr>
          <p:cNvPr id="65" name="Rounded Rectangle 58"/>
          <p:cNvSpPr/>
          <p:nvPr/>
        </p:nvSpPr>
        <p:spPr>
          <a:xfrm>
            <a:off x="3432597" y="1631149"/>
            <a:ext cx="2441728" cy="3716550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47971" y="2982005"/>
            <a:ext cx="2247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MS PGothic" panose="020B0600070205080204" pitchFamily="34" charset="-128"/>
                <a:ea typeface="MS PGothic" panose="020B0600070205080204" pitchFamily="34" charset="-128"/>
              </a:rPr>
              <a:t>The system will include 4 robots cooperating</a:t>
            </a:r>
          </a:p>
        </p:txBody>
      </p:sp>
      <p:sp>
        <p:nvSpPr>
          <p:cNvPr id="67" name="Rounded Rectangle 58"/>
          <p:cNvSpPr/>
          <p:nvPr/>
        </p:nvSpPr>
        <p:spPr>
          <a:xfrm>
            <a:off x="6341711" y="1636003"/>
            <a:ext cx="2441728" cy="3716550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299398" y="3662058"/>
            <a:ext cx="25263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MS PGothic" panose="020B0600070205080204" pitchFamily="34" charset="-128"/>
                <a:ea typeface="MS PGothic" panose="020B0600070205080204" pitchFamily="34" charset="-128"/>
              </a:rPr>
              <a:t>The team will develop a human controlled transport mechanism</a:t>
            </a:r>
          </a:p>
        </p:txBody>
      </p:sp>
      <p:grpSp>
        <p:nvGrpSpPr>
          <p:cNvPr id="93" name="Group 92"/>
          <p:cNvGrpSpPr/>
          <p:nvPr/>
        </p:nvGrpSpPr>
        <p:grpSpPr>
          <a:xfrm rot="19076350">
            <a:off x="3437190" y="4327481"/>
            <a:ext cx="1272144" cy="623485"/>
            <a:chOff x="3599064" y="2494958"/>
            <a:chExt cx="5662090" cy="2775022"/>
          </a:xfrm>
        </p:grpSpPr>
        <p:sp>
          <p:nvSpPr>
            <p:cNvPr id="94" name="Hexagon 93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04" name="Freeform 103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9" name="Oval 98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00" name="Group 99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01" name="Freeform 100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07" name="Group 106"/>
          <p:cNvGrpSpPr/>
          <p:nvPr/>
        </p:nvGrpSpPr>
        <p:grpSpPr>
          <a:xfrm rot="2598510">
            <a:off x="4586745" y="1927594"/>
            <a:ext cx="1272144" cy="623485"/>
            <a:chOff x="3599064" y="2494958"/>
            <a:chExt cx="5662090" cy="2775022"/>
          </a:xfrm>
        </p:grpSpPr>
        <p:sp>
          <p:nvSpPr>
            <p:cNvPr id="108" name="Hexagon 107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12" name="Group 111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18" name="Freeform 117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Oval 112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14" name="Group 113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15" name="Freeform 114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21" name="Group 120"/>
          <p:cNvGrpSpPr/>
          <p:nvPr/>
        </p:nvGrpSpPr>
        <p:grpSpPr>
          <a:xfrm>
            <a:off x="4510220" y="4561647"/>
            <a:ext cx="1272144" cy="623485"/>
            <a:chOff x="3599064" y="2494958"/>
            <a:chExt cx="5662090" cy="2775022"/>
          </a:xfrm>
        </p:grpSpPr>
        <p:sp>
          <p:nvSpPr>
            <p:cNvPr id="122" name="Hexagon 121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26" name="Group 125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32" name="Freeform 131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7" name="Oval 126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28" name="Group 127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29" name="Freeform 128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35" name="Group 134"/>
          <p:cNvGrpSpPr/>
          <p:nvPr/>
        </p:nvGrpSpPr>
        <p:grpSpPr>
          <a:xfrm>
            <a:off x="3601745" y="2233036"/>
            <a:ext cx="1272144" cy="623485"/>
            <a:chOff x="3599064" y="2494958"/>
            <a:chExt cx="5662090" cy="2775022"/>
          </a:xfrm>
        </p:grpSpPr>
        <p:sp>
          <p:nvSpPr>
            <p:cNvPr id="136" name="Hexagon 135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39" name="Oval 138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40" name="Group 139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46" name="Freeform 145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1" name="Oval 140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42" name="Group 141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43" name="Freeform 142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57" name="Rounded Rectangle 58"/>
          <p:cNvSpPr/>
          <p:nvPr/>
        </p:nvSpPr>
        <p:spPr>
          <a:xfrm>
            <a:off x="9246609" y="1621746"/>
            <a:ext cx="2441728" cy="3716550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hi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9244567" y="3731685"/>
            <a:ext cx="24417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MS PGothic" panose="020B0600070205080204" pitchFamily="34" charset="-128"/>
                <a:ea typeface="MS PGothic" panose="020B0600070205080204" pitchFamily="34" charset="-128"/>
              </a:rPr>
              <a:t>The transport system will attach on to the current robot body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473064" y="2167078"/>
            <a:ext cx="1984731" cy="1413859"/>
            <a:chOff x="6548044" y="1992190"/>
            <a:chExt cx="2049345" cy="1459888"/>
          </a:xfrm>
        </p:grpSpPr>
        <p:grpSp>
          <p:nvGrpSpPr>
            <p:cNvPr id="9" name="Group 8"/>
            <p:cNvGrpSpPr/>
            <p:nvPr/>
          </p:nvGrpSpPr>
          <p:grpSpPr>
            <a:xfrm>
              <a:off x="6548044" y="1992190"/>
              <a:ext cx="2049345" cy="1392268"/>
              <a:chOff x="6287156" y="1919996"/>
              <a:chExt cx="2431343" cy="1651787"/>
            </a:xfrm>
          </p:grpSpPr>
          <p:grpSp>
            <p:nvGrpSpPr>
              <p:cNvPr id="149" name="Group 148"/>
              <p:cNvGrpSpPr/>
              <p:nvPr/>
            </p:nvGrpSpPr>
            <p:grpSpPr>
              <a:xfrm>
                <a:off x="6287156" y="1919996"/>
                <a:ext cx="1955292" cy="1492636"/>
                <a:chOff x="4394042" y="2844015"/>
                <a:chExt cx="1955292" cy="1492636"/>
              </a:xfrm>
            </p:grpSpPr>
            <p:sp>
              <p:nvSpPr>
                <p:cNvPr id="150" name="Rectangle 149"/>
                <p:cNvSpPr/>
                <p:nvPr/>
              </p:nvSpPr>
              <p:spPr>
                <a:xfrm rot="6704912">
                  <a:off x="5618048" y="2848719"/>
                  <a:ext cx="233718" cy="996313"/>
                </a:xfrm>
                <a:prstGeom prst="rect">
                  <a:avLst/>
                </a:prstGeom>
                <a:solidFill>
                  <a:schemeClr val="bg2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033526" y="3487658"/>
                  <a:ext cx="207379" cy="848993"/>
                </a:xfrm>
                <a:prstGeom prst="rect">
                  <a:avLst/>
                </a:prstGeom>
                <a:solidFill>
                  <a:schemeClr val="bg2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Oval 151"/>
                <p:cNvSpPr/>
                <p:nvPr/>
              </p:nvSpPr>
              <p:spPr>
                <a:xfrm>
                  <a:off x="5950163" y="3307660"/>
                  <a:ext cx="399171" cy="399171"/>
                </a:xfrm>
                <a:prstGeom prst="ellipse">
                  <a:avLst/>
                </a:prstGeom>
                <a:solidFill>
                  <a:srgbClr val="C0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Oval 152"/>
                <p:cNvSpPr/>
                <p:nvPr/>
              </p:nvSpPr>
              <p:spPr>
                <a:xfrm>
                  <a:off x="5138419" y="2932741"/>
                  <a:ext cx="399171" cy="399171"/>
                </a:xfrm>
                <a:prstGeom prst="ellipse">
                  <a:avLst/>
                </a:prstGeom>
                <a:solidFill>
                  <a:srgbClr val="C0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 rot="5400000">
                  <a:off x="5130528" y="2107529"/>
                  <a:ext cx="286918" cy="175989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5" name="Freeform 154"/>
              <p:cNvSpPr/>
              <p:nvPr/>
            </p:nvSpPr>
            <p:spPr>
              <a:xfrm>
                <a:off x="7365234" y="3084431"/>
                <a:ext cx="1353265" cy="487352"/>
              </a:xfrm>
              <a:custGeom>
                <a:avLst/>
                <a:gdLst>
                  <a:gd name="connsiteX0" fmla="*/ 333922 w 1353265"/>
                  <a:gd name="connsiteY0" fmla="*/ 0 h 487352"/>
                  <a:gd name="connsiteX1" fmla="*/ 1019343 w 1353265"/>
                  <a:gd name="connsiteY1" fmla="*/ 0 h 487352"/>
                  <a:gd name="connsiteX2" fmla="*/ 1353265 w 1353265"/>
                  <a:gd name="connsiteY2" fmla="*/ 487350 h 487352"/>
                  <a:gd name="connsiteX3" fmla="*/ 1353264 w 1353265"/>
                  <a:gd name="connsiteY3" fmla="*/ 487352 h 487352"/>
                  <a:gd name="connsiteX4" fmla="*/ 1353264 w 1353265"/>
                  <a:gd name="connsiteY4" fmla="*/ 487351 h 487352"/>
                  <a:gd name="connsiteX5" fmla="*/ 1 w 1353265"/>
                  <a:gd name="connsiteY5" fmla="*/ 487351 h 487352"/>
                  <a:gd name="connsiteX6" fmla="*/ 0 w 1353265"/>
                  <a:gd name="connsiteY6" fmla="*/ 487350 h 487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53265" h="487352">
                    <a:moveTo>
                      <a:pt x="333922" y="0"/>
                    </a:moveTo>
                    <a:lnTo>
                      <a:pt x="1019343" y="0"/>
                    </a:lnTo>
                    <a:lnTo>
                      <a:pt x="1353265" y="487350"/>
                    </a:lnTo>
                    <a:lnTo>
                      <a:pt x="1353264" y="487352"/>
                    </a:lnTo>
                    <a:lnTo>
                      <a:pt x="1353264" y="487351"/>
                    </a:lnTo>
                    <a:lnTo>
                      <a:pt x="1" y="487351"/>
                    </a:lnTo>
                    <a:lnTo>
                      <a:pt x="0" y="48735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56" name="Rectangle 155"/>
            <p:cNvSpPr/>
            <p:nvPr/>
          </p:nvSpPr>
          <p:spPr>
            <a:xfrm>
              <a:off x="7456741" y="3378380"/>
              <a:ext cx="1140648" cy="736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053" name="Group 2052"/>
          <p:cNvGrpSpPr/>
          <p:nvPr/>
        </p:nvGrpSpPr>
        <p:grpSpPr>
          <a:xfrm>
            <a:off x="6363453" y="1970761"/>
            <a:ext cx="2286373" cy="1386557"/>
            <a:chOff x="6351523" y="2000571"/>
            <a:chExt cx="2286373" cy="1386557"/>
          </a:xfrm>
        </p:grpSpPr>
        <p:sp>
          <p:nvSpPr>
            <p:cNvPr id="2049" name="Block Arc 2048"/>
            <p:cNvSpPr/>
            <p:nvPr/>
          </p:nvSpPr>
          <p:spPr>
            <a:xfrm>
              <a:off x="6351523" y="2000571"/>
              <a:ext cx="1349230" cy="1349230"/>
            </a:xfrm>
            <a:prstGeom prst="blockArc">
              <a:avLst>
                <a:gd name="adj1" fmla="val 16123426"/>
                <a:gd name="adj2" fmla="val 0"/>
                <a:gd name="adj3" fmla="val 14458"/>
              </a:avLst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6525125" y="2488599"/>
              <a:ext cx="2112771" cy="898529"/>
            </a:xfrm>
            <a:custGeom>
              <a:avLst/>
              <a:gdLst>
                <a:gd name="connsiteX0" fmla="*/ 449264 w 2112771"/>
                <a:gd name="connsiteY0" fmla="*/ 0 h 898529"/>
                <a:gd name="connsiteX1" fmla="*/ 700452 w 2112771"/>
                <a:gd name="connsiteY1" fmla="*/ 76727 h 898529"/>
                <a:gd name="connsiteX2" fmla="*/ 705141 w 2112771"/>
                <a:gd name="connsiteY2" fmla="*/ 80596 h 898529"/>
                <a:gd name="connsiteX3" fmla="*/ 1407631 w 2112771"/>
                <a:gd name="connsiteY3" fmla="*/ 80596 h 898529"/>
                <a:gd name="connsiteX4" fmla="*/ 1412319 w 2112771"/>
                <a:gd name="connsiteY4" fmla="*/ 76728 h 898529"/>
                <a:gd name="connsiteX5" fmla="*/ 1663507 w 2112771"/>
                <a:gd name="connsiteY5" fmla="*/ 1 h 898529"/>
                <a:gd name="connsiteX6" fmla="*/ 2112771 w 2112771"/>
                <a:gd name="connsiteY6" fmla="*/ 449265 h 898529"/>
                <a:gd name="connsiteX7" fmla="*/ 1663507 w 2112771"/>
                <a:gd name="connsiteY7" fmla="*/ 898529 h 898529"/>
                <a:gd name="connsiteX8" fmla="*/ 1290970 w 2112771"/>
                <a:gd name="connsiteY8" fmla="*/ 700453 h 898529"/>
                <a:gd name="connsiteX9" fmla="*/ 1260758 w 2112771"/>
                <a:gd name="connsiteY9" fmla="*/ 644790 h 898529"/>
                <a:gd name="connsiteX10" fmla="*/ 852013 w 2112771"/>
                <a:gd name="connsiteY10" fmla="*/ 644790 h 898529"/>
                <a:gd name="connsiteX11" fmla="*/ 821801 w 2112771"/>
                <a:gd name="connsiteY11" fmla="*/ 700452 h 898529"/>
                <a:gd name="connsiteX12" fmla="*/ 449264 w 2112771"/>
                <a:gd name="connsiteY12" fmla="*/ 898528 h 898529"/>
                <a:gd name="connsiteX13" fmla="*/ 0 w 2112771"/>
                <a:gd name="connsiteY13" fmla="*/ 449264 h 898529"/>
                <a:gd name="connsiteX14" fmla="*/ 449264 w 2112771"/>
                <a:gd name="connsiteY14" fmla="*/ 0 h 89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12771" h="898529">
                  <a:moveTo>
                    <a:pt x="449264" y="0"/>
                  </a:moveTo>
                  <a:cubicBezTo>
                    <a:pt x="542310" y="0"/>
                    <a:pt x="628749" y="28286"/>
                    <a:pt x="700452" y="76727"/>
                  </a:cubicBezTo>
                  <a:lnTo>
                    <a:pt x="705141" y="80596"/>
                  </a:lnTo>
                  <a:lnTo>
                    <a:pt x="1407631" y="80596"/>
                  </a:lnTo>
                  <a:lnTo>
                    <a:pt x="1412319" y="76728"/>
                  </a:lnTo>
                  <a:cubicBezTo>
                    <a:pt x="1484022" y="28287"/>
                    <a:pt x="1570462" y="1"/>
                    <a:pt x="1663507" y="1"/>
                  </a:cubicBezTo>
                  <a:cubicBezTo>
                    <a:pt x="1911629" y="1"/>
                    <a:pt x="2112771" y="201143"/>
                    <a:pt x="2112771" y="449265"/>
                  </a:cubicBezTo>
                  <a:cubicBezTo>
                    <a:pt x="2112771" y="697387"/>
                    <a:pt x="1911629" y="898529"/>
                    <a:pt x="1663507" y="898529"/>
                  </a:cubicBezTo>
                  <a:cubicBezTo>
                    <a:pt x="1508431" y="898529"/>
                    <a:pt x="1371706" y="819958"/>
                    <a:pt x="1290970" y="700453"/>
                  </a:cubicBezTo>
                  <a:lnTo>
                    <a:pt x="1260758" y="644790"/>
                  </a:lnTo>
                  <a:lnTo>
                    <a:pt x="852013" y="644790"/>
                  </a:lnTo>
                  <a:lnTo>
                    <a:pt x="821801" y="700452"/>
                  </a:lnTo>
                  <a:cubicBezTo>
                    <a:pt x="741065" y="819957"/>
                    <a:pt x="604340" y="898528"/>
                    <a:pt x="449264" y="898528"/>
                  </a:cubicBezTo>
                  <a:cubicBezTo>
                    <a:pt x="201142" y="898528"/>
                    <a:pt x="0" y="697386"/>
                    <a:pt x="0" y="449264"/>
                  </a:cubicBezTo>
                  <a:cubicBezTo>
                    <a:pt x="0" y="201142"/>
                    <a:pt x="201142" y="0"/>
                    <a:pt x="449264" y="0"/>
                  </a:cubicBezTo>
                  <a:close/>
                </a:path>
              </a:pathLst>
            </a:custGeom>
            <a:solidFill>
              <a:srgbClr val="BFBFB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51" name="Oval 2050"/>
            <p:cNvSpPr/>
            <p:nvPr/>
          </p:nvSpPr>
          <p:spPr>
            <a:xfrm>
              <a:off x="8205021" y="2917388"/>
              <a:ext cx="240573" cy="240573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7959675" y="2672447"/>
              <a:ext cx="240573" cy="240573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52" name="Cross 2051"/>
            <p:cNvSpPr/>
            <p:nvPr/>
          </p:nvSpPr>
          <p:spPr>
            <a:xfrm>
              <a:off x="6751895" y="2705653"/>
              <a:ext cx="460012" cy="460012"/>
            </a:xfrm>
            <a:prstGeom prst="plus">
              <a:avLst>
                <a:gd name="adj" fmla="val 33835"/>
              </a:avLst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err="1"/>
              <a:t>Axcell</a:t>
            </a:r>
            <a:r>
              <a:rPr lang="en-US"/>
              <a:t> Vargas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38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32859" y="7267873"/>
            <a:ext cx="11016025" cy="4361854"/>
            <a:chOff x="644258" y="1362076"/>
            <a:chExt cx="11016025" cy="4361854"/>
          </a:xfrm>
        </p:grpSpPr>
        <p:grpSp>
          <p:nvGrpSpPr>
            <p:cNvPr id="13" name="Group 12"/>
            <p:cNvGrpSpPr/>
            <p:nvPr/>
          </p:nvGrpSpPr>
          <p:grpSpPr>
            <a:xfrm>
              <a:off x="644258" y="1362076"/>
              <a:ext cx="5505222" cy="4361854"/>
              <a:chOff x="644258" y="1362076"/>
              <a:chExt cx="5505222" cy="436185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631051" y="1362076"/>
                <a:ext cx="2518429" cy="4361854"/>
                <a:chOff x="3513676" y="1362076"/>
                <a:chExt cx="2518429" cy="4361854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3513676" y="4347865"/>
                  <a:ext cx="2508811" cy="1376065"/>
                  <a:chOff x="3006671" y="3697398"/>
                  <a:chExt cx="2508811" cy="1376065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Accent6</a:t>
                    </a: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2299 C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921071" y="3697398"/>
                    <a:ext cx="1594411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164 210 51</a:t>
                    </a:r>
                  </a:p>
                  <a:p>
                    <a:r>
                      <a:rPr lang="en-US" sz="1200"/>
                      <a:t>Hex/HTML #A4D233</a:t>
                    </a:r>
                  </a:p>
                  <a:p>
                    <a:r>
                      <a:rPr lang="en-US" sz="1200"/>
                      <a:t>CMYK 41 0 84 0</a:t>
                    </a:r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3513676" y="2854970"/>
                  <a:ext cx="2359924" cy="1376065"/>
                  <a:chOff x="3006671" y="3697398"/>
                  <a:chExt cx="2359924" cy="1376065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Accent5</a:t>
                    </a: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006671" y="4611798"/>
                    <a:ext cx="70262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7535 C</a:t>
                    </a: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921071" y="3697398"/>
                    <a:ext cx="1445524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7535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183 176 156</a:t>
                    </a:r>
                  </a:p>
                  <a:p>
                    <a:r>
                      <a:rPr lang="en-US" sz="1200"/>
                      <a:t>Hex/HTML #B7B09C</a:t>
                    </a:r>
                  </a:p>
                  <a:p>
                    <a:r>
                      <a:rPr lang="en-US" sz="1200"/>
                      <a:t>CMYK 10 11 23 19</a:t>
                    </a: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3513676" y="1362076"/>
                  <a:ext cx="2518429" cy="1376065"/>
                  <a:chOff x="3006671" y="3697398"/>
                  <a:chExt cx="2518429" cy="1376065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Accent4</a:t>
                    </a: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2239 C</a:t>
                    </a: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921071" y="3697398"/>
                    <a:ext cx="1604029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2239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0 207 180</a:t>
                    </a:r>
                  </a:p>
                  <a:p>
                    <a:r>
                      <a:rPr lang="en-US" sz="1200"/>
                      <a:t>Hex/HTML #00CFB4</a:t>
                    </a:r>
                  </a:p>
                  <a:p>
                    <a:r>
                      <a:rPr lang="en-US" sz="1200"/>
                      <a:t>CMYK 59 0 39 0</a:t>
                    </a:r>
                  </a:p>
                </p:txBody>
              </p:sp>
            </p:grpSp>
          </p:grpSp>
          <p:grpSp>
            <p:nvGrpSpPr>
              <p:cNvPr id="34" name="Group 33"/>
              <p:cNvGrpSpPr/>
              <p:nvPr/>
            </p:nvGrpSpPr>
            <p:grpSpPr>
              <a:xfrm>
                <a:off x="644258" y="1362076"/>
                <a:ext cx="2554446" cy="4361854"/>
                <a:chOff x="644258" y="1362076"/>
                <a:chExt cx="2554446" cy="4361854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644258" y="4347865"/>
                  <a:ext cx="2500796" cy="1376065"/>
                  <a:chOff x="3560048" y="1440560"/>
                  <a:chExt cx="2500796" cy="1376065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3560048" y="1440560"/>
                    <a:ext cx="914400" cy="9144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Accent3</a:t>
                    </a: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356004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1788 C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4474448" y="1440560"/>
                    <a:ext cx="1586396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1788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238 39 55</a:t>
                    </a:r>
                  </a:p>
                  <a:p>
                    <a:r>
                      <a:rPr lang="en-US" sz="1200"/>
                      <a:t>Hex/HTML #EE2737</a:t>
                    </a:r>
                  </a:p>
                  <a:p>
                    <a:r>
                      <a:rPr lang="en-US" sz="1200"/>
                      <a:t>CMYK 0 88 82 0</a:t>
                    </a:r>
                  </a:p>
                </p:txBody>
              </p: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644258" y="2854970"/>
                  <a:ext cx="2554446" cy="1376065"/>
                  <a:chOff x="644258" y="1440560"/>
                  <a:chExt cx="2554446" cy="1376065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>
                    <a:off x="646612" y="1440560"/>
                    <a:ext cx="914400" cy="914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 2</a:t>
                    </a: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4425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2199 C</a:t>
                    </a: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561012" y="1440560"/>
                    <a:ext cx="163769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2199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0 187 220</a:t>
                    </a:r>
                  </a:p>
                  <a:p>
                    <a:r>
                      <a:rPr lang="en-US" sz="1200"/>
                      <a:t>Hex/HTML #00BBDC</a:t>
                    </a:r>
                  </a:p>
                  <a:p>
                    <a:r>
                      <a:rPr lang="en-US" sz="1200"/>
                      <a:t>CMYK 77 0 16 0</a:t>
                    </a:r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644258" y="1362076"/>
                  <a:ext cx="2465530" cy="1376065"/>
                  <a:chOff x="3006671" y="3697398"/>
                  <a:chExt cx="2465530" cy="1376065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Accent1</a:t>
                    </a: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647 C</a:t>
                    </a: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3921071" y="3697398"/>
                    <a:ext cx="155113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647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35 97 146</a:t>
                    </a:r>
                  </a:p>
                  <a:p>
                    <a:r>
                      <a:rPr lang="en-US" sz="1200"/>
                      <a:t>Hex/HTML #236192</a:t>
                    </a:r>
                  </a:p>
                  <a:p>
                    <a:r>
                      <a:rPr lang="en-US" sz="1200"/>
                      <a:t>CMYK 96 54 5 27</a:t>
                    </a:r>
                  </a:p>
                </p:txBody>
              </p:sp>
            </p:grpSp>
          </p:grpSp>
        </p:grpSp>
        <p:grpSp>
          <p:nvGrpSpPr>
            <p:cNvPr id="14" name="Group 13"/>
            <p:cNvGrpSpPr/>
            <p:nvPr/>
          </p:nvGrpSpPr>
          <p:grpSpPr>
            <a:xfrm>
              <a:off x="6581827" y="1362076"/>
              <a:ext cx="5078456" cy="2684293"/>
              <a:chOff x="6581827" y="1362076"/>
              <a:chExt cx="5078456" cy="268429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9313183" y="1362076"/>
                <a:ext cx="2347100" cy="2684293"/>
                <a:chOff x="9313183" y="1362076"/>
                <a:chExt cx="2347100" cy="2684293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9313183" y="2854970"/>
                  <a:ext cx="2347100" cy="1191399"/>
                  <a:chOff x="598407" y="3697398"/>
                  <a:chExt cx="2347100" cy="1191399"/>
                </a:xfrm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2</a:t>
                    </a: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98407" y="4611798"/>
                    <a:ext cx="94647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Dk Gray</a:t>
                    </a: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512807" y="3697398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75 %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64 64 64</a:t>
                    </a:r>
                  </a:p>
                  <a:p>
                    <a:r>
                      <a:rPr lang="en-US" sz="1200"/>
                      <a:t>Hex/HTML #404040</a:t>
                    </a:r>
                  </a:p>
                  <a:p>
                    <a:r>
                      <a:rPr lang="en-US" sz="1200"/>
                      <a:t>CMYK 0 0 0 75</a:t>
                    </a:r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9313183" y="1362076"/>
                  <a:ext cx="2347100" cy="1191399"/>
                  <a:chOff x="9313183" y="1440560"/>
                  <a:chExt cx="2347100" cy="1191399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9313183" y="1440560"/>
                    <a:ext cx="914400" cy="9144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1</a:t>
                    </a: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9435727" y="2354960"/>
                    <a:ext cx="513282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Black</a:t>
                    </a: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227583" y="1440560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100%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0 0</a:t>
                    </a:r>
                  </a:p>
                  <a:p>
                    <a:r>
                      <a:rPr lang="en-US" sz="1200"/>
                      <a:t>Hex/HTML #000000</a:t>
                    </a:r>
                  </a:p>
                  <a:p>
                    <a:r>
                      <a:rPr lang="en-US" sz="1200"/>
                      <a:t>CMYK 0 0 0 100</a:t>
                    </a:r>
                  </a:p>
                </p:txBody>
              </p: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6581827" y="1362076"/>
                <a:ext cx="2299010" cy="2684293"/>
                <a:chOff x="6475087" y="1362076"/>
                <a:chExt cx="2299010" cy="2684293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6475087" y="2854970"/>
                  <a:ext cx="2259815" cy="1191399"/>
                  <a:chOff x="590474" y="3697398"/>
                  <a:chExt cx="2259815" cy="1191399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Light 2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90474" y="4611798"/>
                    <a:ext cx="893899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Lt Gray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512807" y="3697398"/>
                    <a:ext cx="133748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25%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191 191 191</a:t>
                    </a:r>
                  </a:p>
                  <a:p>
                    <a:r>
                      <a:rPr lang="en-US" sz="1200"/>
                      <a:t>Hex/HTML #</a:t>
                    </a:r>
                    <a:r>
                      <a:rPr lang="en-US" sz="1200" err="1"/>
                      <a:t>bfbfbf</a:t>
                    </a:r>
                    <a:endParaRPr lang="en-US" sz="1200"/>
                  </a:p>
                  <a:p>
                    <a:r>
                      <a:rPr lang="en-US" sz="1200"/>
                      <a:t>CMYK 0 0 0 25</a:t>
                    </a:r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6475087" y="1362076"/>
                  <a:ext cx="2299010" cy="1191399"/>
                  <a:chOff x="6475087" y="1440560"/>
                  <a:chExt cx="2299010" cy="1191399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6475087" y="1440560"/>
                    <a:ext cx="914400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>
                        <a:solidFill>
                          <a:schemeClr val="tx1"/>
                        </a:solidFill>
                      </a:rPr>
                      <a:t>Light 1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601361" y="2354960"/>
                    <a:ext cx="562911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389487" y="1440560"/>
                    <a:ext cx="138461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255 255 255</a:t>
                    </a:r>
                  </a:p>
                  <a:p>
                    <a:r>
                      <a:rPr lang="en-US" sz="1200"/>
                      <a:t>Hex/HTML #FFFFFF</a:t>
                    </a:r>
                  </a:p>
                  <a:p>
                    <a:r>
                      <a:rPr lang="en-US" sz="1200"/>
                      <a:t>CMYK 0 0 0 0</a:t>
                    </a:r>
                  </a:p>
                </p:txBody>
              </p:sp>
            </p:grpSp>
          </p:grpSp>
        </p:grpSp>
      </p:grpSp>
      <p:sp>
        <p:nvSpPr>
          <p:cNvPr id="74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  <a:cs typeface="Arial"/>
              </a:rPr>
              <a:t>Customer Needs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8" name="Rounded Rectangle 58">
            <a:extLst>
              <a:ext uri="{FF2B5EF4-FFF2-40B4-BE49-F238E27FC236}">
                <a16:creationId xmlns:a16="http://schemas.microsoft.com/office/drawing/2014/main" id="{638CD242-2681-9BE7-E7B5-F573E28C53AC}"/>
              </a:ext>
            </a:extLst>
          </p:cNvPr>
          <p:cNvSpPr/>
          <p:nvPr/>
        </p:nvSpPr>
        <p:spPr>
          <a:xfrm>
            <a:off x="413657" y="1493579"/>
            <a:ext cx="11409507" cy="4013768"/>
          </a:xfrm>
          <a:prstGeom prst="roundRect">
            <a:avLst>
              <a:gd name="adj" fmla="val 20461"/>
            </a:avLst>
          </a:prstGeom>
          <a:solidFill>
            <a:srgbClr val="00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/>
                <a:ea typeface="MS PGothic"/>
              </a:rPr>
              <a:t>How far can we stray from the original design?</a:t>
            </a:r>
            <a:endParaRPr lang="en-US" sz="280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57" name="Rounded Rectangle 58"/>
          <p:cNvSpPr/>
          <p:nvPr/>
        </p:nvSpPr>
        <p:spPr>
          <a:xfrm>
            <a:off x="555172" y="1621746"/>
            <a:ext cx="11133166" cy="3716550"/>
          </a:xfrm>
          <a:prstGeom prst="roundRect">
            <a:avLst>
              <a:gd name="adj" fmla="val 2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hi</a:t>
            </a:r>
          </a:p>
        </p:txBody>
      </p:sp>
      <p:sp>
        <p:nvSpPr>
          <p:cNvPr id="1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Axcell</a:t>
            </a:r>
            <a:r>
              <a:rPr lang="en-US" dirty="0"/>
              <a:t> Vargas</a:t>
            </a:r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928047" y="1905557"/>
            <a:ext cx="10494323" cy="3123867"/>
            <a:chOff x="928047" y="1905557"/>
            <a:chExt cx="10494323" cy="31238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76" t="23697" r="27137" b="13477"/>
            <a:stretch/>
          </p:blipFill>
          <p:spPr>
            <a:xfrm>
              <a:off x="928047" y="1946913"/>
              <a:ext cx="3931567" cy="308251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01" t="13651" r="29433" b="25963"/>
            <a:stretch/>
          </p:blipFill>
          <p:spPr>
            <a:xfrm>
              <a:off x="7432531" y="1905557"/>
              <a:ext cx="3989839" cy="2962901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5103634" y="2086604"/>
            <a:ext cx="1984731" cy="1413859"/>
            <a:chOff x="6548044" y="1992190"/>
            <a:chExt cx="2049345" cy="1459888"/>
          </a:xfrm>
        </p:grpSpPr>
        <p:grpSp>
          <p:nvGrpSpPr>
            <p:cNvPr id="9" name="Group 8"/>
            <p:cNvGrpSpPr/>
            <p:nvPr/>
          </p:nvGrpSpPr>
          <p:grpSpPr>
            <a:xfrm>
              <a:off x="6548044" y="1992190"/>
              <a:ext cx="2049345" cy="1392268"/>
              <a:chOff x="6287156" y="1919996"/>
              <a:chExt cx="2431343" cy="1651787"/>
            </a:xfrm>
          </p:grpSpPr>
          <p:grpSp>
            <p:nvGrpSpPr>
              <p:cNvPr id="149" name="Group 148"/>
              <p:cNvGrpSpPr/>
              <p:nvPr/>
            </p:nvGrpSpPr>
            <p:grpSpPr>
              <a:xfrm>
                <a:off x="6287156" y="1919996"/>
                <a:ext cx="1955292" cy="1492636"/>
                <a:chOff x="4394042" y="2844015"/>
                <a:chExt cx="1955292" cy="1492636"/>
              </a:xfrm>
            </p:grpSpPr>
            <p:sp>
              <p:nvSpPr>
                <p:cNvPr id="150" name="Rectangle 149"/>
                <p:cNvSpPr/>
                <p:nvPr/>
              </p:nvSpPr>
              <p:spPr>
                <a:xfrm rot="6704912">
                  <a:off x="5618048" y="2848719"/>
                  <a:ext cx="233718" cy="996313"/>
                </a:xfrm>
                <a:prstGeom prst="rect">
                  <a:avLst/>
                </a:prstGeom>
                <a:solidFill>
                  <a:schemeClr val="bg2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033526" y="3487658"/>
                  <a:ext cx="207379" cy="848993"/>
                </a:xfrm>
                <a:prstGeom prst="rect">
                  <a:avLst/>
                </a:prstGeom>
                <a:solidFill>
                  <a:schemeClr val="bg2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Oval 151"/>
                <p:cNvSpPr/>
                <p:nvPr/>
              </p:nvSpPr>
              <p:spPr>
                <a:xfrm>
                  <a:off x="5950163" y="3307660"/>
                  <a:ext cx="399171" cy="399171"/>
                </a:xfrm>
                <a:prstGeom prst="ellipse">
                  <a:avLst/>
                </a:prstGeom>
                <a:solidFill>
                  <a:srgbClr val="C0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Oval 152"/>
                <p:cNvSpPr/>
                <p:nvPr/>
              </p:nvSpPr>
              <p:spPr>
                <a:xfrm>
                  <a:off x="5138419" y="2932741"/>
                  <a:ext cx="399171" cy="399171"/>
                </a:xfrm>
                <a:prstGeom prst="ellipse">
                  <a:avLst/>
                </a:prstGeom>
                <a:solidFill>
                  <a:srgbClr val="C0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 rot="5400000">
                  <a:off x="5130528" y="2107529"/>
                  <a:ext cx="286918" cy="175989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5" name="Freeform 154"/>
              <p:cNvSpPr/>
              <p:nvPr/>
            </p:nvSpPr>
            <p:spPr>
              <a:xfrm>
                <a:off x="7365234" y="3084431"/>
                <a:ext cx="1353265" cy="487352"/>
              </a:xfrm>
              <a:custGeom>
                <a:avLst/>
                <a:gdLst>
                  <a:gd name="connsiteX0" fmla="*/ 333922 w 1353265"/>
                  <a:gd name="connsiteY0" fmla="*/ 0 h 487352"/>
                  <a:gd name="connsiteX1" fmla="*/ 1019343 w 1353265"/>
                  <a:gd name="connsiteY1" fmla="*/ 0 h 487352"/>
                  <a:gd name="connsiteX2" fmla="*/ 1353265 w 1353265"/>
                  <a:gd name="connsiteY2" fmla="*/ 487350 h 487352"/>
                  <a:gd name="connsiteX3" fmla="*/ 1353264 w 1353265"/>
                  <a:gd name="connsiteY3" fmla="*/ 487352 h 487352"/>
                  <a:gd name="connsiteX4" fmla="*/ 1353264 w 1353265"/>
                  <a:gd name="connsiteY4" fmla="*/ 487351 h 487352"/>
                  <a:gd name="connsiteX5" fmla="*/ 1 w 1353265"/>
                  <a:gd name="connsiteY5" fmla="*/ 487351 h 487352"/>
                  <a:gd name="connsiteX6" fmla="*/ 0 w 1353265"/>
                  <a:gd name="connsiteY6" fmla="*/ 487350 h 487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53265" h="487352">
                    <a:moveTo>
                      <a:pt x="333922" y="0"/>
                    </a:moveTo>
                    <a:lnTo>
                      <a:pt x="1019343" y="0"/>
                    </a:lnTo>
                    <a:lnTo>
                      <a:pt x="1353265" y="487350"/>
                    </a:lnTo>
                    <a:lnTo>
                      <a:pt x="1353264" y="487352"/>
                    </a:lnTo>
                    <a:lnTo>
                      <a:pt x="1353264" y="487351"/>
                    </a:lnTo>
                    <a:lnTo>
                      <a:pt x="1" y="487351"/>
                    </a:lnTo>
                    <a:lnTo>
                      <a:pt x="0" y="48735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56" name="Rectangle 155"/>
            <p:cNvSpPr/>
            <p:nvPr/>
          </p:nvSpPr>
          <p:spPr>
            <a:xfrm>
              <a:off x="7456741" y="3378380"/>
              <a:ext cx="1140648" cy="7369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048" name="TextBox 2047"/>
          <p:cNvSpPr txBox="1"/>
          <p:nvPr/>
        </p:nvSpPr>
        <p:spPr>
          <a:xfrm>
            <a:off x="4746833" y="3658394"/>
            <a:ext cx="27984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MS PGothic" panose="020B0600070205080204" pitchFamily="34" charset="-128"/>
                <a:ea typeface="MS PGothic" panose="020B0600070205080204" pitchFamily="34" charset="-128"/>
              </a:rPr>
              <a:t>It is strongly encouraged to use a previously developed coupling design </a:t>
            </a:r>
          </a:p>
        </p:txBody>
      </p:sp>
    </p:spTree>
    <p:extLst>
      <p:ext uri="{BB962C8B-B14F-4D97-AF65-F5344CB8AC3E}">
        <p14:creationId xmlns:p14="http://schemas.microsoft.com/office/powerpoint/2010/main" val="2206615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32BC4-B5E4-4FA4-8633-D91C8E94A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Axcell</a:t>
            </a:r>
            <a:r>
              <a:rPr lang="en-US" dirty="0"/>
              <a:t> Vargas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32859" y="7267873"/>
            <a:ext cx="11016025" cy="4361854"/>
            <a:chOff x="644258" y="1362076"/>
            <a:chExt cx="11016025" cy="4361854"/>
          </a:xfrm>
        </p:grpSpPr>
        <p:grpSp>
          <p:nvGrpSpPr>
            <p:cNvPr id="13" name="Group 12"/>
            <p:cNvGrpSpPr/>
            <p:nvPr/>
          </p:nvGrpSpPr>
          <p:grpSpPr>
            <a:xfrm>
              <a:off x="644258" y="1362076"/>
              <a:ext cx="5505222" cy="4361854"/>
              <a:chOff x="644258" y="1362076"/>
              <a:chExt cx="5505222" cy="436185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631051" y="1362076"/>
                <a:ext cx="2518429" cy="4361854"/>
                <a:chOff x="3513676" y="1362076"/>
                <a:chExt cx="2518429" cy="4361854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3513676" y="4347865"/>
                  <a:ext cx="2508811" cy="1376065"/>
                  <a:chOff x="3006671" y="3697398"/>
                  <a:chExt cx="2508811" cy="1376065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Accent6</a:t>
                    </a: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2299 C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921071" y="3697398"/>
                    <a:ext cx="1594411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164 210 51</a:t>
                    </a:r>
                  </a:p>
                  <a:p>
                    <a:r>
                      <a:rPr lang="en-US" sz="1200"/>
                      <a:t>Hex/HTML #A4D233</a:t>
                    </a:r>
                  </a:p>
                  <a:p>
                    <a:r>
                      <a:rPr lang="en-US" sz="1200"/>
                      <a:t>CMYK 41 0 84 0</a:t>
                    </a:r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3513676" y="2854970"/>
                  <a:ext cx="2359924" cy="1376065"/>
                  <a:chOff x="3006671" y="3697398"/>
                  <a:chExt cx="2359924" cy="1376065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Accent5</a:t>
                    </a: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006671" y="4611798"/>
                    <a:ext cx="70262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7535 C</a:t>
                    </a: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921071" y="3697398"/>
                    <a:ext cx="1445524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7535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183 176 156</a:t>
                    </a:r>
                  </a:p>
                  <a:p>
                    <a:r>
                      <a:rPr lang="en-US" sz="1200"/>
                      <a:t>Hex/HTML #B7B09C</a:t>
                    </a:r>
                  </a:p>
                  <a:p>
                    <a:r>
                      <a:rPr lang="en-US" sz="1200"/>
                      <a:t>CMYK 10 11 23 19</a:t>
                    </a: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3513676" y="1362076"/>
                  <a:ext cx="2518429" cy="1376065"/>
                  <a:chOff x="3006671" y="3697398"/>
                  <a:chExt cx="2518429" cy="1376065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Accent4</a:t>
                    </a: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2239 C</a:t>
                    </a: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921071" y="3697398"/>
                    <a:ext cx="1604029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2239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0 207 180</a:t>
                    </a:r>
                  </a:p>
                  <a:p>
                    <a:r>
                      <a:rPr lang="en-US" sz="1200"/>
                      <a:t>Hex/HTML #00CFB4</a:t>
                    </a:r>
                  </a:p>
                  <a:p>
                    <a:r>
                      <a:rPr lang="en-US" sz="1200"/>
                      <a:t>CMYK 59 0 39 0</a:t>
                    </a:r>
                  </a:p>
                </p:txBody>
              </p:sp>
            </p:grpSp>
          </p:grpSp>
          <p:grpSp>
            <p:nvGrpSpPr>
              <p:cNvPr id="34" name="Group 33"/>
              <p:cNvGrpSpPr/>
              <p:nvPr/>
            </p:nvGrpSpPr>
            <p:grpSpPr>
              <a:xfrm>
                <a:off x="644258" y="1362076"/>
                <a:ext cx="2554446" cy="4361854"/>
                <a:chOff x="644258" y="1362076"/>
                <a:chExt cx="2554446" cy="4361854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644258" y="4347865"/>
                  <a:ext cx="2500796" cy="1376065"/>
                  <a:chOff x="3560048" y="1440560"/>
                  <a:chExt cx="2500796" cy="1376065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3560048" y="1440560"/>
                    <a:ext cx="914400" cy="9144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Accent3</a:t>
                    </a: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356004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1788 C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4474448" y="1440560"/>
                    <a:ext cx="1586396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1788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238 39 55</a:t>
                    </a:r>
                  </a:p>
                  <a:p>
                    <a:r>
                      <a:rPr lang="en-US" sz="1200"/>
                      <a:t>Hex/HTML #EE2737</a:t>
                    </a:r>
                  </a:p>
                  <a:p>
                    <a:r>
                      <a:rPr lang="en-US" sz="1200"/>
                      <a:t>CMYK 0 88 82 0</a:t>
                    </a:r>
                  </a:p>
                </p:txBody>
              </p: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644258" y="2854970"/>
                  <a:ext cx="2554446" cy="1376065"/>
                  <a:chOff x="644258" y="1440560"/>
                  <a:chExt cx="2554446" cy="1376065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>
                    <a:off x="646612" y="1440560"/>
                    <a:ext cx="914400" cy="914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 2</a:t>
                    </a: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4425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2199 C</a:t>
                    </a: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561012" y="1440560"/>
                    <a:ext cx="163769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2199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0 187 220</a:t>
                    </a:r>
                  </a:p>
                  <a:p>
                    <a:r>
                      <a:rPr lang="en-US" sz="1200"/>
                      <a:t>Hex/HTML #00BBDC</a:t>
                    </a:r>
                  </a:p>
                  <a:p>
                    <a:r>
                      <a:rPr lang="en-US" sz="1200"/>
                      <a:t>CMYK 77 0 16 0</a:t>
                    </a:r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644258" y="1362076"/>
                  <a:ext cx="2465530" cy="1376065"/>
                  <a:chOff x="3006671" y="3697398"/>
                  <a:chExt cx="2465530" cy="1376065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Accent1</a:t>
                    </a: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647 C</a:t>
                    </a: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3921071" y="3697398"/>
                    <a:ext cx="155113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647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35 97 146</a:t>
                    </a:r>
                  </a:p>
                  <a:p>
                    <a:r>
                      <a:rPr lang="en-US" sz="1200"/>
                      <a:t>Hex/HTML #236192</a:t>
                    </a:r>
                  </a:p>
                  <a:p>
                    <a:r>
                      <a:rPr lang="en-US" sz="1200"/>
                      <a:t>CMYK 96 54 5 27</a:t>
                    </a:r>
                  </a:p>
                </p:txBody>
              </p:sp>
            </p:grpSp>
          </p:grpSp>
        </p:grpSp>
        <p:grpSp>
          <p:nvGrpSpPr>
            <p:cNvPr id="14" name="Group 13"/>
            <p:cNvGrpSpPr/>
            <p:nvPr/>
          </p:nvGrpSpPr>
          <p:grpSpPr>
            <a:xfrm>
              <a:off x="6581827" y="1362076"/>
              <a:ext cx="5078456" cy="2684293"/>
              <a:chOff x="6581827" y="1362076"/>
              <a:chExt cx="5078456" cy="268429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9313183" y="1362076"/>
                <a:ext cx="2347100" cy="2684293"/>
                <a:chOff x="9313183" y="1362076"/>
                <a:chExt cx="2347100" cy="2684293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9313183" y="2854970"/>
                  <a:ext cx="2347100" cy="1191399"/>
                  <a:chOff x="598407" y="3697398"/>
                  <a:chExt cx="2347100" cy="1191399"/>
                </a:xfrm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2</a:t>
                    </a: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98407" y="4611798"/>
                    <a:ext cx="94647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Dk Gray</a:t>
                    </a: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512807" y="3697398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75 %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64 64 64</a:t>
                    </a:r>
                  </a:p>
                  <a:p>
                    <a:r>
                      <a:rPr lang="en-US" sz="1200"/>
                      <a:t>Hex/HTML #404040</a:t>
                    </a:r>
                  </a:p>
                  <a:p>
                    <a:r>
                      <a:rPr lang="en-US" sz="1200"/>
                      <a:t>CMYK 0 0 0 75</a:t>
                    </a:r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9313183" y="1362076"/>
                  <a:ext cx="2347100" cy="1191399"/>
                  <a:chOff x="9313183" y="1440560"/>
                  <a:chExt cx="2347100" cy="1191399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9313183" y="1440560"/>
                    <a:ext cx="914400" cy="9144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1</a:t>
                    </a: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9435727" y="2354960"/>
                    <a:ext cx="513282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Black</a:t>
                    </a: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227583" y="1440560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100%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0 0</a:t>
                    </a:r>
                  </a:p>
                  <a:p>
                    <a:r>
                      <a:rPr lang="en-US" sz="1200"/>
                      <a:t>Hex/HTML #000000</a:t>
                    </a:r>
                  </a:p>
                  <a:p>
                    <a:r>
                      <a:rPr lang="en-US" sz="1200"/>
                      <a:t>CMYK 0 0 0 100</a:t>
                    </a:r>
                  </a:p>
                </p:txBody>
              </p: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6581827" y="1362076"/>
                <a:ext cx="2299010" cy="2684293"/>
                <a:chOff x="6475087" y="1362076"/>
                <a:chExt cx="2299010" cy="2684293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6475087" y="2854970"/>
                  <a:ext cx="2259815" cy="1191399"/>
                  <a:chOff x="590474" y="3697398"/>
                  <a:chExt cx="2259815" cy="1191399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Light 2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90474" y="4611798"/>
                    <a:ext cx="893899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Lt Gray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512807" y="3697398"/>
                    <a:ext cx="133748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25%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191 191 191</a:t>
                    </a:r>
                  </a:p>
                  <a:p>
                    <a:r>
                      <a:rPr lang="en-US" sz="1200"/>
                      <a:t>Hex/HTML #</a:t>
                    </a:r>
                    <a:r>
                      <a:rPr lang="en-US" sz="1200" err="1"/>
                      <a:t>bfbfbf</a:t>
                    </a:r>
                    <a:endParaRPr lang="en-US" sz="1200"/>
                  </a:p>
                  <a:p>
                    <a:r>
                      <a:rPr lang="en-US" sz="1200"/>
                      <a:t>CMYK 0 0 0 25</a:t>
                    </a:r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6475087" y="1362076"/>
                  <a:ext cx="2299010" cy="1191399"/>
                  <a:chOff x="6475087" y="1440560"/>
                  <a:chExt cx="2299010" cy="1191399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6475087" y="1440560"/>
                    <a:ext cx="914400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>
                        <a:solidFill>
                          <a:schemeClr val="tx1"/>
                        </a:solidFill>
                      </a:rPr>
                      <a:t>Light 1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601361" y="2354960"/>
                    <a:ext cx="562911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389487" y="1440560"/>
                    <a:ext cx="138461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255 255 255</a:t>
                    </a:r>
                  </a:p>
                  <a:p>
                    <a:r>
                      <a:rPr lang="en-US" sz="1200"/>
                      <a:t>Hex/HTML #FFFFFF</a:t>
                    </a:r>
                  </a:p>
                  <a:p>
                    <a:r>
                      <a:rPr lang="en-US" sz="1200"/>
                      <a:t>CMYK 0 0 0 0</a:t>
                    </a:r>
                  </a:p>
                </p:txBody>
              </p:sp>
            </p:grpSp>
          </p:grpSp>
        </p:grpSp>
      </p:grpSp>
      <p:sp>
        <p:nvSpPr>
          <p:cNvPr id="74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Assumptions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94836" y="1897289"/>
            <a:ext cx="5066147" cy="2867431"/>
          </a:xfrm>
          <a:prstGeom prst="roundRect">
            <a:avLst>
              <a:gd name="adj" fmla="val 20461"/>
            </a:avLst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Power for the transport mechanism will be supplied by the on-board battery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331017" y="1897289"/>
            <a:ext cx="5066147" cy="2867431"/>
          </a:xfrm>
          <a:prstGeom prst="roundRect">
            <a:avLst>
              <a:gd name="adj" fmla="val 20461"/>
            </a:avLst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The payload will have a designed coupling attachment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331017" y="1897289"/>
            <a:ext cx="5066147" cy="2867431"/>
            <a:chOff x="6331017" y="1897289"/>
            <a:chExt cx="5066147" cy="2867431"/>
          </a:xfrm>
        </p:grpSpPr>
        <p:sp>
          <p:nvSpPr>
            <p:cNvPr id="68" name="Rounded Rectangle 67"/>
            <p:cNvSpPr/>
            <p:nvPr/>
          </p:nvSpPr>
          <p:spPr>
            <a:xfrm>
              <a:off x="6331017" y="1897289"/>
              <a:ext cx="5066147" cy="2867431"/>
            </a:xfrm>
            <a:prstGeom prst="roundRect">
              <a:avLst>
                <a:gd name="adj" fmla="val 20461"/>
              </a:avLst>
            </a:prstGeom>
            <a:solidFill>
              <a:srgbClr val="00CF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98709">
              <a:off x="7534234" y="2055622"/>
              <a:ext cx="2550766" cy="2550766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794836" y="1897289"/>
            <a:ext cx="5066147" cy="2867431"/>
            <a:chOff x="794836" y="1897289"/>
            <a:chExt cx="5066147" cy="2867431"/>
          </a:xfrm>
        </p:grpSpPr>
        <p:sp>
          <p:nvSpPr>
            <p:cNvPr id="67" name="Rounded Rectangle 66"/>
            <p:cNvSpPr/>
            <p:nvPr/>
          </p:nvSpPr>
          <p:spPr>
            <a:xfrm>
              <a:off x="794836" y="1897289"/>
              <a:ext cx="5066147" cy="2867431"/>
            </a:xfrm>
            <a:prstGeom prst="roundRect">
              <a:avLst>
                <a:gd name="adj" fmla="val 20461"/>
              </a:avLst>
            </a:prstGeom>
            <a:solidFill>
              <a:srgbClr val="00CF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8801" y="2060526"/>
              <a:ext cx="2458215" cy="24582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4047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32BC4-B5E4-4FA4-8633-D91C8E94A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Axcell</a:t>
            </a:r>
            <a:r>
              <a:rPr lang="en-US" dirty="0"/>
              <a:t> Vargas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32859" y="7267873"/>
            <a:ext cx="11016025" cy="4361854"/>
            <a:chOff x="644258" y="1362076"/>
            <a:chExt cx="11016025" cy="4361854"/>
          </a:xfrm>
        </p:grpSpPr>
        <p:grpSp>
          <p:nvGrpSpPr>
            <p:cNvPr id="13" name="Group 12"/>
            <p:cNvGrpSpPr/>
            <p:nvPr/>
          </p:nvGrpSpPr>
          <p:grpSpPr>
            <a:xfrm>
              <a:off x="644258" y="1362076"/>
              <a:ext cx="5505222" cy="4361854"/>
              <a:chOff x="644258" y="1362076"/>
              <a:chExt cx="5505222" cy="436185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631051" y="1362076"/>
                <a:ext cx="2518429" cy="4361854"/>
                <a:chOff x="3513676" y="1362076"/>
                <a:chExt cx="2518429" cy="4361854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3513676" y="4347865"/>
                  <a:ext cx="2508811" cy="1376065"/>
                  <a:chOff x="3006671" y="3697398"/>
                  <a:chExt cx="2508811" cy="1376065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Accent6</a:t>
                    </a: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2299 C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921071" y="3697398"/>
                    <a:ext cx="1594411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164 210 51</a:t>
                    </a:r>
                  </a:p>
                  <a:p>
                    <a:r>
                      <a:rPr lang="en-US" sz="1200"/>
                      <a:t>Hex/HTML #A4D233</a:t>
                    </a:r>
                  </a:p>
                  <a:p>
                    <a:r>
                      <a:rPr lang="en-US" sz="1200"/>
                      <a:t>CMYK 41 0 84 0</a:t>
                    </a:r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3513676" y="2854970"/>
                  <a:ext cx="2359924" cy="1376065"/>
                  <a:chOff x="3006671" y="3697398"/>
                  <a:chExt cx="2359924" cy="1376065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Accent5</a:t>
                    </a: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006671" y="4611798"/>
                    <a:ext cx="70262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7535 C</a:t>
                    </a: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921071" y="3697398"/>
                    <a:ext cx="1445524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7535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183 176 156</a:t>
                    </a:r>
                  </a:p>
                  <a:p>
                    <a:r>
                      <a:rPr lang="en-US" sz="1200"/>
                      <a:t>Hex/HTML #B7B09C</a:t>
                    </a:r>
                  </a:p>
                  <a:p>
                    <a:r>
                      <a:rPr lang="en-US" sz="1200"/>
                      <a:t>CMYK 10 11 23 19</a:t>
                    </a: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3513676" y="1362076"/>
                  <a:ext cx="2518429" cy="1376065"/>
                  <a:chOff x="3006671" y="3697398"/>
                  <a:chExt cx="2518429" cy="1376065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Accent4</a:t>
                    </a: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2239 C</a:t>
                    </a: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921071" y="3697398"/>
                    <a:ext cx="1604029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2239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0 207 180</a:t>
                    </a:r>
                  </a:p>
                  <a:p>
                    <a:r>
                      <a:rPr lang="en-US" sz="1200"/>
                      <a:t>Hex/HTML #00CFB4</a:t>
                    </a:r>
                  </a:p>
                  <a:p>
                    <a:r>
                      <a:rPr lang="en-US" sz="1200"/>
                      <a:t>CMYK 59 0 39 0</a:t>
                    </a:r>
                  </a:p>
                </p:txBody>
              </p:sp>
            </p:grpSp>
          </p:grpSp>
          <p:grpSp>
            <p:nvGrpSpPr>
              <p:cNvPr id="34" name="Group 33"/>
              <p:cNvGrpSpPr/>
              <p:nvPr/>
            </p:nvGrpSpPr>
            <p:grpSpPr>
              <a:xfrm>
                <a:off x="644258" y="1362076"/>
                <a:ext cx="2554446" cy="4361854"/>
                <a:chOff x="644258" y="1362076"/>
                <a:chExt cx="2554446" cy="4361854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644258" y="4347865"/>
                  <a:ext cx="2500796" cy="1376065"/>
                  <a:chOff x="3560048" y="1440560"/>
                  <a:chExt cx="2500796" cy="1376065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3560048" y="1440560"/>
                    <a:ext cx="914400" cy="9144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Accent3</a:t>
                    </a: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356004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1788 C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4474448" y="1440560"/>
                    <a:ext cx="1586396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1788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238 39 55</a:t>
                    </a:r>
                  </a:p>
                  <a:p>
                    <a:r>
                      <a:rPr lang="en-US" sz="1200"/>
                      <a:t>Hex/HTML #EE2737</a:t>
                    </a:r>
                  </a:p>
                  <a:p>
                    <a:r>
                      <a:rPr lang="en-US" sz="1200"/>
                      <a:t>CMYK 0 88 82 0</a:t>
                    </a:r>
                  </a:p>
                </p:txBody>
              </p: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644258" y="2854970"/>
                  <a:ext cx="2554446" cy="1376065"/>
                  <a:chOff x="644258" y="1440560"/>
                  <a:chExt cx="2554446" cy="1376065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>
                    <a:off x="646612" y="1440560"/>
                    <a:ext cx="914400" cy="914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 2</a:t>
                    </a: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4425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2199 C</a:t>
                    </a: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561012" y="1440560"/>
                    <a:ext cx="163769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2199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0 187 220</a:t>
                    </a:r>
                  </a:p>
                  <a:p>
                    <a:r>
                      <a:rPr lang="en-US" sz="1200"/>
                      <a:t>Hex/HTML #00BBDC</a:t>
                    </a:r>
                  </a:p>
                  <a:p>
                    <a:r>
                      <a:rPr lang="en-US" sz="1200"/>
                      <a:t>CMYK 77 0 16 0</a:t>
                    </a:r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644258" y="1362076"/>
                  <a:ext cx="2465530" cy="1376065"/>
                  <a:chOff x="3006671" y="3697398"/>
                  <a:chExt cx="2465530" cy="1376065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Accent1</a:t>
                    </a: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647 C</a:t>
                    </a: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3921071" y="3697398"/>
                    <a:ext cx="155113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647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35 97 146</a:t>
                    </a:r>
                  </a:p>
                  <a:p>
                    <a:r>
                      <a:rPr lang="en-US" sz="1200"/>
                      <a:t>Hex/HTML #236192</a:t>
                    </a:r>
                  </a:p>
                  <a:p>
                    <a:r>
                      <a:rPr lang="en-US" sz="1200"/>
                      <a:t>CMYK 96 54 5 27</a:t>
                    </a:r>
                  </a:p>
                </p:txBody>
              </p:sp>
            </p:grpSp>
          </p:grpSp>
        </p:grpSp>
        <p:grpSp>
          <p:nvGrpSpPr>
            <p:cNvPr id="14" name="Group 13"/>
            <p:cNvGrpSpPr/>
            <p:nvPr/>
          </p:nvGrpSpPr>
          <p:grpSpPr>
            <a:xfrm>
              <a:off x="6581827" y="1362076"/>
              <a:ext cx="5078456" cy="2684293"/>
              <a:chOff x="6581827" y="1362076"/>
              <a:chExt cx="5078456" cy="268429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9313183" y="1362076"/>
                <a:ext cx="2347100" cy="2684293"/>
                <a:chOff x="9313183" y="1362076"/>
                <a:chExt cx="2347100" cy="2684293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9313183" y="2854970"/>
                  <a:ext cx="2347100" cy="1191399"/>
                  <a:chOff x="598407" y="3697398"/>
                  <a:chExt cx="2347100" cy="1191399"/>
                </a:xfrm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2</a:t>
                    </a: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98407" y="4611798"/>
                    <a:ext cx="94647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Dk Gray</a:t>
                    </a: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512807" y="3697398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75 %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64 64 64</a:t>
                    </a:r>
                  </a:p>
                  <a:p>
                    <a:r>
                      <a:rPr lang="en-US" sz="1200"/>
                      <a:t>Hex/HTML #404040</a:t>
                    </a:r>
                  </a:p>
                  <a:p>
                    <a:r>
                      <a:rPr lang="en-US" sz="1200"/>
                      <a:t>CMYK 0 0 0 75</a:t>
                    </a:r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9313183" y="1362076"/>
                  <a:ext cx="2347100" cy="1191399"/>
                  <a:chOff x="9313183" y="1440560"/>
                  <a:chExt cx="2347100" cy="1191399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9313183" y="1440560"/>
                    <a:ext cx="914400" cy="9144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1</a:t>
                    </a: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9435727" y="2354960"/>
                    <a:ext cx="513282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Black</a:t>
                    </a: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227583" y="1440560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100%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0 0</a:t>
                    </a:r>
                  </a:p>
                  <a:p>
                    <a:r>
                      <a:rPr lang="en-US" sz="1200"/>
                      <a:t>Hex/HTML #000000</a:t>
                    </a:r>
                  </a:p>
                  <a:p>
                    <a:r>
                      <a:rPr lang="en-US" sz="1200"/>
                      <a:t>CMYK 0 0 0 100</a:t>
                    </a:r>
                  </a:p>
                </p:txBody>
              </p: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6581827" y="1362076"/>
                <a:ext cx="2299010" cy="2684293"/>
                <a:chOff x="6475087" y="1362076"/>
                <a:chExt cx="2299010" cy="2684293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6475087" y="2854970"/>
                  <a:ext cx="2259815" cy="1191399"/>
                  <a:chOff x="590474" y="3697398"/>
                  <a:chExt cx="2259815" cy="1191399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Light 2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90474" y="4611798"/>
                    <a:ext cx="893899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Lt Gray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512807" y="3697398"/>
                    <a:ext cx="133748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25%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191 191 191</a:t>
                    </a:r>
                  </a:p>
                  <a:p>
                    <a:r>
                      <a:rPr lang="en-US" sz="1200"/>
                      <a:t>Hex/HTML #</a:t>
                    </a:r>
                    <a:r>
                      <a:rPr lang="en-US" sz="1200" err="1"/>
                      <a:t>bfbfbf</a:t>
                    </a:r>
                    <a:endParaRPr lang="en-US" sz="1200"/>
                  </a:p>
                  <a:p>
                    <a:r>
                      <a:rPr lang="en-US" sz="1200"/>
                      <a:t>CMYK 0 0 0 25</a:t>
                    </a:r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6475087" y="1362076"/>
                  <a:ext cx="2299010" cy="1191399"/>
                  <a:chOff x="6475087" y="1440560"/>
                  <a:chExt cx="2299010" cy="1191399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6475087" y="1440560"/>
                    <a:ext cx="914400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>
                        <a:solidFill>
                          <a:schemeClr val="tx1"/>
                        </a:solidFill>
                      </a:rPr>
                      <a:t>Light 1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601361" y="2354960"/>
                    <a:ext cx="562911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389487" y="1440560"/>
                    <a:ext cx="138461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255 255 255</a:t>
                    </a:r>
                  </a:p>
                  <a:p>
                    <a:r>
                      <a:rPr lang="en-US" sz="1200"/>
                      <a:t>Hex/HTML #FFFFFF</a:t>
                    </a:r>
                  </a:p>
                  <a:p>
                    <a:r>
                      <a:rPr lang="en-US" sz="1200"/>
                      <a:t>CMYK 0 0 0 0</a:t>
                    </a:r>
                  </a:p>
                </p:txBody>
              </p:sp>
            </p:grpSp>
          </p:grpSp>
        </p:grpSp>
      </p:grpSp>
      <p:sp>
        <p:nvSpPr>
          <p:cNvPr id="74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Assumptions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94836" y="1897289"/>
            <a:ext cx="5066147" cy="2867431"/>
          </a:xfrm>
          <a:prstGeom prst="roundRect">
            <a:avLst>
              <a:gd name="adj" fmla="val 20461"/>
            </a:avLst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Power for the transport mechanism will be supplied by the on-board battery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331017" y="1897289"/>
            <a:ext cx="5066147" cy="2867431"/>
          </a:xfrm>
          <a:prstGeom prst="roundRect">
            <a:avLst>
              <a:gd name="adj" fmla="val 20461"/>
            </a:avLst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The payload will have a designed coupling attachment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331017" y="1897289"/>
            <a:ext cx="5066147" cy="2867431"/>
            <a:chOff x="6331017" y="1897289"/>
            <a:chExt cx="5066147" cy="2867431"/>
          </a:xfrm>
        </p:grpSpPr>
        <p:sp>
          <p:nvSpPr>
            <p:cNvPr id="68" name="Rounded Rectangle 67"/>
            <p:cNvSpPr/>
            <p:nvPr/>
          </p:nvSpPr>
          <p:spPr>
            <a:xfrm>
              <a:off x="6331017" y="1897289"/>
              <a:ext cx="5066147" cy="2867431"/>
            </a:xfrm>
            <a:prstGeom prst="roundRect">
              <a:avLst>
                <a:gd name="adj" fmla="val 20461"/>
              </a:avLst>
            </a:prstGeom>
            <a:solidFill>
              <a:srgbClr val="00CF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98709">
              <a:off x="7534234" y="2055622"/>
              <a:ext cx="2550766" cy="25507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5349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32BC4-B5E4-4FA4-8633-D91C8E94A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Axcell</a:t>
            </a:r>
            <a:r>
              <a:rPr lang="en-US" dirty="0"/>
              <a:t> Vargas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32859" y="7267873"/>
            <a:ext cx="11016025" cy="4361854"/>
            <a:chOff x="644258" y="1362076"/>
            <a:chExt cx="11016025" cy="4361854"/>
          </a:xfrm>
        </p:grpSpPr>
        <p:grpSp>
          <p:nvGrpSpPr>
            <p:cNvPr id="13" name="Group 12"/>
            <p:cNvGrpSpPr/>
            <p:nvPr/>
          </p:nvGrpSpPr>
          <p:grpSpPr>
            <a:xfrm>
              <a:off x="644258" y="1362076"/>
              <a:ext cx="5505222" cy="4361854"/>
              <a:chOff x="644258" y="1362076"/>
              <a:chExt cx="5505222" cy="436185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631051" y="1362076"/>
                <a:ext cx="2518429" cy="4361854"/>
                <a:chOff x="3513676" y="1362076"/>
                <a:chExt cx="2518429" cy="4361854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3513676" y="4347865"/>
                  <a:ext cx="2508811" cy="1376065"/>
                  <a:chOff x="3006671" y="3697398"/>
                  <a:chExt cx="2508811" cy="1376065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Accent6</a:t>
                    </a: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2299 C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921071" y="3697398"/>
                    <a:ext cx="1594411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164 210 51</a:t>
                    </a:r>
                  </a:p>
                  <a:p>
                    <a:r>
                      <a:rPr lang="en-US" sz="1200"/>
                      <a:t>Hex/HTML #A4D233</a:t>
                    </a:r>
                  </a:p>
                  <a:p>
                    <a:r>
                      <a:rPr lang="en-US" sz="1200"/>
                      <a:t>CMYK 41 0 84 0</a:t>
                    </a:r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3513676" y="2854970"/>
                  <a:ext cx="2359924" cy="1376065"/>
                  <a:chOff x="3006671" y="3697398"/>
                  <a:chExt cx="2359924" cy="1376065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Accent5</a:t>
                    </a: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006671" y="4611798"/>
                    <a:ext cx="70262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7535 C</a:t>
                    </a: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921071" y="3697398"/>
                    <a:ext cx="1445524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7535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183 176 156</a:t>
                    </a:r>
                  </a:p>
                  <a:p>
                    <a:r>
                      <a:rPr lang="en-US" sz="1200"/>
                      <a:t>Hex/HTML #B7B09C</a:t>
                    </a:r>
                  </a:p>
                  <a:p>
                    <a:r>
                      <a:rPr lang="en-US" sz="1200"/>
                      <a:t>CMYK 10 11 23 19</a:t>
                    </a: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3513676" y="1362076"/>
                  <a:ext cx="2518429" cy="1376065"/>
                  <a:chOff x="3006671" y="3697398"/>
                  <a:chExt cx="2518429" cy="1376065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Accent4</a:t>
                    </a: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2239 C</a:t>
                    </a: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921071" y="3697398"/>
                    <a:ext cx="1604029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2239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0 207 180</a:t>
                    </a:r>
                  </a:p>
                  <a:p>
                    <a:r>
                      <a:rPr lang="en-US" sz="1200"/>
                      <a:t>Hex/HTML #00CFB4</a:t>
                    </a:r>
                  </a:p>
                  <a:p>
                    <a:r>
                      <a:rPr lang="en-US" sz="1200"/>
                      <a:t>CMYK 59 0 39 0</a:t>
                    </a:r>
                  </a:p>
                </p:txBody>
              </p:sp>
            </p:grpSp>
          </p:grpSp>
          <p:grpSp>
            <p:nvGrpSpPr>
              <p:cNvPr id="34" name="Group 33"/>
              <p:cNvGrpSpPr/>
              <p:nvPr/>
            </p:nvGrpSpPr>
            <p:grpSpPr>
              <a:xfrm>
                <a:off x="644258" y="1362076"/>
                <a:ext cx="2554446" cy="4361854"/>
                <a:chOff x="644258" y="1362076"/>
                <a:chExt cx="2554446" cy="4361854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644258" y="4347865"/>
                  <a:ext cx="2500796" cy="1376065"/>
                  <a:chOff x="3560048" y="1440560"/>
                  <a:chExt cx="2500796" cy="1376065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3560048" y="1440560"/>
                    <a:ext cx="914400" cy="9144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Accent3</a:t>
                    </a: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356004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1788 C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4474448" y="1440560"/>
                    <a:ext cx="1586396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1788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238 39 55</a:t>
                    </a:r>
                  </a:p>
                  <a:p>
                    <a:r>
                      <a:rPr lang="en-US" sz="1200"/>
                      <a:t>Hex/HTML #EE2737</a:t>
                    </a:r>
                  </a:p>
                  <a:p>
                    <a:r>
                      <a:rPr lang="en-US" sz="1200"/>
                      <a:t>CMYK 0 88 82 0</a:t>
                    </a:r>
                  </a:p>
                </p:txBody>
              </p: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644258" y="2854970"/>
                  <a:ext cx="2554446" cy="1376065"/>
                  <a:chOff x="644258" y="1440560"/>
                  <a:chExt cx="2554446" cy="1376065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>
                    <a:off x="646612" y="1440560"/>
                    <a:ext cx="914400" cy="914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 2</a:t>
                    </a: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4425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2199 C</a:t>
                    </a: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561012" y="1440560"/>
                    <a:ext cx="163769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2199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0 187 220</a:t>
                    </a:r>
                  </a:p>
                  <a:p>
                    <a:r>
                      <a:rPr lang="en-US" sz="1200"/>
                      <a:t>Hex/HTML #00BBDC</a:t>
                    </a:r>
                  </a:p>
                  <a:p>
                    <a:r>
                      <a:rPr lang="en-US" sz="1200"/>
                      <a:t>CMYK 77 0 16 0</a:t>
                    </a:r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644258" y="1362076"/>
                  <a:ext cx="2465530" cy="1376065"/>
                  <a:chOff x="3006671" y="3697398"/>
                  <a:chExt cx="2465530" cy="1376065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Accent1</a:t>
                    </a: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647 C</a:t>
                    </a: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3921071" y="3697398"/>
                    <a:ext cx="155113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647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35 97 146</a:t>
                    </a:r>
                  </a:p>
                  <a:p>
                    <a:r>
                      <a:rPr lang="en-US" sz="1200"/>
                      <a:t>Hex/HTML #236192</a:t>
                    </a:r>
                  </a:p>
                  <a:p>
                    <a:r>
                      <a:rPr lang="en-US" sz="1200"/>
                      <a:t>CMYK 96 54 5 27</a:t>
                    </a:r>
                  </a:p>
                </p:txBody>
              </p:sp>
            </p:grpSp>
          </p:grpSp>
        </p:grpSp>
        <p:grpSp>
          <p:nvGrpSpPr>
            <p:cNvPr id="14" name="Group 13"/>
            <p:cNvGrpSpPr/>
            <p:nvPr/>
          </p:nvGrpSpPr>
          <p:grpSpPr>
            <a:xfrm>
              <a:off x="6581827" y="1362076"/>
              <a:ext cx="5078456" cy="2684293"/>
              <a:chOff x="6581827" y="1362076"/>
              <a:chExt cx="5078456" cy="268429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9313183" y="1362076"/>
                <a:ext cx="2347100" cy="2684293"/>
                <a:chOff x="9313183" y="1362076"/>
                <a:chExt cx="2347100" cy="2684293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9313183" y="2854970"/>
                  <a:ext cx="2347100" cy="1191399"/>
                  <a:chOff x="598407" y="3697398"/>
                  <a:chExt cx="2347100" cy="1191399"/>
                </a:xfrm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2</a:t>
                    </a: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98407" y="4611798"/>
                    <a:ext cx="94647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Dk Gray</a:t>
                    </a: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512807" y="3697398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75 %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64 64 64</a:t>
                    </a:r>
                  </a:p>
                  <a:p>
                    <a:r>
                      <a:rPr lang="en-US" sz="1200"/>
                      <a:t>Hex/HTML #404040</a:t>
                    </a:r>
                  </a:p>
                  <a:p>
                    <a:r>
                      <a:rPr lang="en-US" sz="1200"/>
                      <a:t>CMYK 0 0 0 75</a:t>
                    </a:r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9313183" y="1362076"/>
                  <a:ext cx="2347100" cy="1191399"/>
                  <a:chOff x="9313183" y="1440560"/>
                  <a:chExt cx="2347100" cy="1191399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9313183" y="1440560"/>
                    <a:ext cx="914400" cy="9144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1</a:t>
                    </a: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9435727" y="2354960"/>
                    <a:ext cx="513282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Black</a:t>
                    </a: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227583" y="1440560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100%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0 0</a:t>
                    </a:r>
                  </a:p>
                  <a:p>
                    <a:r>
                      <a:rPr lang="en-US" sz="1200"/>
                      <a:t>Hex/HTML #000000</a:t>
                    </a:r>
                  </a:p>
                  <a:p>
                    <a:r>
                      <a:rPr lang="en-US" sz="1200"/>
                      <a:t>CMYK 0 0 0 100</a:t>
                    </a:r>
                  </a:p>
                </p:txBody>
              </p: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6581827" y="1362076"/>
                <a:ext cx="2299010" cy="2684293"/>
                <a:chOff x="6475087" y="1362076"/>
                <a:chExt cx="2299010" cy="2684293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6475087" y="2854970"/>
                  <a:ext cx="2259815" cy="1191399"/>
                  <a:chOff x="590474" y="3697398"/>
                  <a:chExt cx="2259815" cy="1191399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Light 2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90474" y="4611798"/>
                    <a:ext cx="893899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Lt Gray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512807" y="3697398"/>
                    <a:ext cx="133748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25%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191 191 191</a:t>
                    </a:r>
                  </a:p>
                  <a:p>
                    <a:r>
                      <a:rPr lang="en-US" sz="1200"/>
                      <a:t>Hex/HTML #</a:t>
                    </a:r>
                    <a:r>
                      <a:rPr lang="en-US" sz="1200" err="1"/>
                      <a:t>bfbfbf</a:t>
                    </a:r>
                    <a:endParaRPr lang="en-US" sz="1200"/>
                  </a:p>
                  <a:p>
                    <a:r>
                      <a:rPr lang="en-US" sz="1200"/>
                      <a:t>CMYK 0 0 0 25</a:t>
                    </a:r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6475087" y="1362076"/>
                  <a:ext cx="2299010" cy="1191399"/>
                  <a:chOff x="6475087" y="1440560"/>
                  <a:chExt cx="2299010" cy="1191399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6475087" y="1440560"/>
                    <a:ext cx="914400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>
                        <a:solidFill>
                          <a:schemeClr val="tx1"/>
                        </a:solidFill>
                      </a:rPr>
                      <a:t>Light 1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601361" y="2354960"/>
                    <a:ext cx="562911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389487" y="1440560"/>
                    <a:ext cx="138461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255 255 255</a:t>
                    </a:r>
                  </a:p>
                  <a:p>
                    <a:r>
                      <a:rPr lang="en-US" sz="1200"/>
                      <a:t>Hex/HTML #FFFFFF</a:t>
                    </a:r>
                  </a:p>
                  <a:p>
                    <a:r>
                      <a:rPr lang="en-US" sz="1200"/>
                      <a:t>CMYK 0 0 0 0</a:t>
                    </a:r>
                  </a:p>
                </p:txBody>
              </p:sp>
            </p:grpSp>
          </p:grpSp>
        </p:grpSp>
      </p:grpSp>
      <p:sp>
        <p:nvSpPr>
          <p:cNvPr id="74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Assumptions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94836" y="1897289"/>
            <a:ext cx="5066147" cy="2867431"/>
          </a:xfrm>
          <a:prstGeom prst="roundRect">
            <a:avLst>
              <a:gd name="adj" fmla="val 20461"/>
            </a:avLst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Power for the transport mechanism will be supplied by the on-board battery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331017" y="1897289"/>
            <a:ext cx="5066147" cy="2867431"/>
          </a:xfrm>
          <a:prstGeom prst="roundRect">
            <a:avLst>
              <a:gd name="adj" fmla="val 20461"/>
            </a:avLst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The payload will have a designed coupling attachment</a:t>
            </a:r>
          </a:p>
        </p:txBody>
      </p:sp>
    </p:spTree>
    <p:extLst>
      <p:ext uri="{BB962C8B-B14F-4D97-AF65-F5344CB8AC3E}">
        <p14:creationId xmlns:p14="http://schemas.microsoft.com/office/powerpoint/2010/main" val="2727183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32859" y="7267873"/>
            <a:ext cx="11016025" cy="4361854"/>
            <a:chOff x="644258" y="1362076"/>
            <a:chExt cx="11016025" cy="4361854"/>
          </a:xfrm>
        </p:grpSpPr>
        <p:grpSp>
          <p:nvGrpSpPr>
            <p:cNvPr id="13" name="Group 12"/>
            <p:cNvGrpSpPr/>
            <p:nvPr/>
          </p:nvGrpSpPr>
          <p:grpSpPr>
            <a:xfrm>
              <a:off x="644258" y="1362076"/>
              <a:ext cx="5505222" cy="4361854"/>
              <a:chOff x="644258" y="1362076"/>
              <a:chExt cx="5505222" cy="436185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631051" y="1362076"/>
                <a:ext cx="2518429" cy="4361854"/>
                <a:chOff x="3513676" y="1362076"/>
                <a:chExt cx="2518429" cy="4361854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3513676" y="4347865"/>
                  <a:ext cx="2508811" cy="1376065"/>
                  <a:chOff x="3006671" y="3697398"/>
                  <a:chExt cx="2508811" cy="1376065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Accent6</a:t>
                    </a: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2299 C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921071" y="3697398"/>
                    <a:ext cx="1594411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164 210 51</a:t>
                    </a:r>
                  </a:p>
                  <a:p>
                    <a:r>
                      <a:rPr lang="en-US" sz="1200"/>
                      <a:t>Hex/HTML #A4D233</a:t>
                    </a:r>
                  </a:p>
                  <a:p>
                    <a:r>
                      <a:rPr lang="en-US" sz="1200"/>
                      <a:t>CMYK 41 0 84 0</a:t>
                    </a:r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3513676" y="2854970"/>
                  <a:ext cx="2359924" cy="1376065"/>
                  <a:chOff x="3006671" y="3697398"/>
                  <a:chExt cx="2359924" cy="1376065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Accent5</a:t>
                    </a: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006671" y="4611798"/>
                    <a:ext cx="70262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7535 C</a:t>
                    </a: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921071" y="3697398"/>
                    <a:ext cx="1445524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7535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183 176 156</a:t>
                    </a:r>
                  </a:p>
                  <a:p>
                    <a:r>
                      <a:rPr lang="en-US" sz="1200"/>
                      <a:t>Hex/HTML #B7B09C</a:t>
                    </a:r>
                  </a:p>
                  <a:p>
                    <a:r>
                      <a:rPr lang="en-US" sz="1200"/>
                      <a:t>CMYK 10 11 23 19</a:t>
                    </a: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3513676" y="1362076"/>
                  <a:ext cx="2518429" cy="1376065"/>
                  <a:chOff x="3006671" y="3697398"/>
                  <a:chExt cx="2518429" cy="1376065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Accent4</a:t>
                    </a: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2239 C</a:t>
                    </a: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921071" y="3697398"/>
                    <a:ext cx="1604029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2239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0 207 180</a:t>
                    </a:r>
                  </a:p>
                  <a:p>
                    <a:r>
                      <a:rPr lang="en-US" sz="1200"/>
                      <a:t>Hex/HTML #00CFB4</a:t>
                    </a:r>
                  </a:p>
                  <a:p>
                    <a:r>
                      <a:rPr lang="en-US" sz="1200"/>
                      <a:t>CMYK 59 0 39 0</a:t>
                    </a:r>
                  </a:p>
                </p:txBody>
              </p:sp>
            </p:grpSp>
          </p:grpSp>
          <p:grpSp>
            <p:nvGrpSpPr>
              <p:cNvPr id="34" name="Group 33"/>
              <p:cNvGrpSpPr/>
              <p:nvPr/>
            </p:nvGrpSpPr>
            <p:grpSpPr>
              <a:xfrm>
                <a:off x="644258" y="1362076"/>
                <a:ext cx="2554446" cy="4361854"/>
                <a:chOff x="644258" y="1362076"/>
                <a:chExt cx="2554446" cy="4361854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644258" y="4347865"/>
                  <a:ext cx="2500796" cy="1376065"/>
                  <a:chOff x="3560048" y="1440560"/>
                  <a:chExt cx="2500796" cy="1376065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3560048" y="1440560"/>
                    <a:ext cx="914400" cy="9144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Accent3</a:t>
                    </a: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356004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1788 C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4474448" y="1440560"/>
                    <a:ext cx="1586396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1788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238 39 55</a:t>
                    </a:r>
                  </a:p>
                  <a:p>
                    <a:r>
                      <a:rPr lang="en-US" sz="1200"/>
                      <a:t>Hex/HTML #EE2737</a:t>
                    </a:r>
                  </a:p>
                  <a:p>
                    <a:r>
                      <a:rPr lang="en-US" sz="1200"/>
                      <a:t>CMYK 0 88 82 0</a:t>
                    </a:r>
                  </a:p>
                </p:txBody>
              </p: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644258" y="2854970"/>
                  <a:ext cx="2554446" cy="1376065"/>
                  <a:chOff x="644258" y="1440560"/>
                  <a:chExt cx="2554446" cy="1376065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>
                    <a:off x="646612" y="1440560"/>
                    <a:ext cx="914400" cy="914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 2</a:t>
                    </a: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4425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2199 C</a:t>
                    </a: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561012" y="1440560"/>
                    <a:ext cx="163769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2199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0 187 220</a:t>
                    </a:r>
                  </a:p>
                  <a:p>
                    <a:r>
                      <a:rPr lang="en-US" sz="1200"/>
                      <a:t>Hex/HTML #00BBDC</a:t>
                    </a:r>
                  </a:p>
                  <a:p>
                    <a:r>
                      <a:rPr lang="en-US" sz="1200"/>
                      <a:t>CMYK 77 0 16 0</a:t>
                    </a:r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644258" y="1362076"/>
                  <a:ext cx="2465530" cy="1376065"/>
                  <a:chOff x="3006671" y="3697398"/>
                  <a:chExt cx="2465530" cy="1376065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Accent1</a:t>
                    </a: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647 C</a:t>
                    </a: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3921071" y="3697398"/>
                    <a:ext cx="155113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647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35 97 146</a:t>
                    </a:r>
                  </a:p>
                  <a:p>
                    <a:r>
                      <a:rPr lang="en-US" sz="1200"/>
                      <a:t>Hex/HTML #236192</a:t>
                    </a:r>
                  </a:p>
                  <a:p>
                    <a:r>
                      <a:rPr lang="en-US" sz="1200"/>
                      <a:t>CMYK 96 54 5 27</a:t>
                    </a:r>
                  </a:p>
                </p:txBody>
              </p:sp>
            </p:grpSp>
          </p:grpSp>
        </p:grpSp>
        <p:grpSp>
          <p:nvGrpSpPr>
            <p:cNvPr id="14" name="Group 13"/>
            <p:cNvGrpSpPr/>
            <p:nvPr/>
          </p:nvGrpSpPr>
          <p:grpSpPr>
            <a:xfrm>
              <a:off x="6581827" y="1362076"/>
              <a:ext cx="5078456" cy="2684293"/>
              <a:chOff x="6581827" y="1362076"/>
              <a:chExt cx="5078456" cy="268429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9313183" y="1362076"/>
                <a:ext cx="2347100" cy="2684293"/>
                <a:chOff x="9313183" y="1362076"/>
                <a:chExt cx="2347100" cy="2684293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9313183" y="2854970"/>
                  <a:ext cx="2347100" cy="1191399"/>
                  <a:chOff x="598407" y="3697398"/>
                  <a:chExt cx="2347100" cy="1191399"/>
                </a:xfrm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2</a:t>
                    </a: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98407" y="4611798"/>
                    <a:ext cx="94647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Dk Gray</a:t>
                    </a: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512807" y="3697398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75 %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64 64 64</a:t>
                    </a:r>
                  </a:p>
                  <a:p>
                    <a:r>
                      <a:rPr lang="en-US" sz="1200"/>
                      <a:t>Hex/HTML #404040</a:t>
                    </a:r>
                  </a:p>
                  <a:p>
                    <a:r>
                      <a:rPr lang="en-US" sz="1200"/>
                      <a:t>CMYK 0 0 0 75</a:t>
                    </a:r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9313183" y="1362076"/>
                  <a:ext cx="2347100" cy="1191399"/>
                  <a:chOff x="9313183" y="1440560"/>
                  <a:chExt cx="2347100" cy="1191399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9313183" y="1440560"/>
                    <a:ext cx="914400" cy="9144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1</a:t>
                    </a: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9435727" y="2354960"/>
                    <a:ext cx="513282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Black</a:t>
                    </a: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227583" y="1440560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100%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0 0</a:t>
                    </a:r>
                  </a:p>
                  <a:p>
                    <a:r>
                      <a:rPr lang="en-US" sz="1200"/>
                      <a:t>Hex/HTML #000000</a:t>
                    </a:r>
                  </a:p>
                  <a:p>
                    <a:r>
                      <a:rPr lang="en-US" sz="1200"/>
                      <a:t>CMYK 0 0 0 100</a:t>
                    </a:r>
                  </a:p>
                </p:txBody>
              </p: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6581827" y="1362076"/>
                <a:ext cx="2299010" cy="2684293"/>
                <a:chOff x="6475087" y="1362076"/>
                <a:chExt cx="2299010" cy="2684293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6475087" y="2854970"/>
                  <a:ext cx="2259815" cy="1191399"/>
                  <a:chOff x="590474" y="3697398"/>
                  <a:chExt cx="2259815" cy="1191399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Light 2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90474" y="4611798"/>
                    <a:ext cx="893899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Lt Gray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512807" y="3697398"/>
                    <a:ext cx="133748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25%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191 191 191</a:t>
                    </a:r>
                  </a:p>
                  <a:p>
                    <a:r>
                      <a:rPr lang="en-US" sz="1200"/>
                      <a:t>Hex/HTML #</a:t>
                    </a:r>
                    <a:r>
                      <a:rPr lang="en-US" sz="1200" err="1"/>
                      <a:t>bfbfbf</a:t>
                    </a:r>
                    <a:endParaRPr lang="en-US" sz="1200"/>
                  </a:p>
                  <a:p>
                    <a:r>
                      <a:rPr lang="en-US" sz="1200"/>
                      <a:t>CMYK 0 0 0 25</a:t>
                    </a:r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6475087" y="1362076"/>
                  <a:ext cx="2299010" cy="1191399"/>
                  <a:chOff x="6475087" y="1440560"/>
                  <a:chExt cx="2299010" cy="1191399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6475087" y="1440560"/>
                    <a:ext cx="914400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>
                        <a:solidFill>
                          <a:schemeClr val="tx1"/>
                        </a:solidFill>
                      </a:rPr>
                      <a:t>Light 1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601361" y="2354960"/>
                    <a:ext cx="562911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389487" y="1440560"/>
                    <a:ext cx="138461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255 255 255</a:t>
                    </a:r>
                  </a:p>
                  <a:p>
                    <a:r>
                      <a:rPr lang="en-US" sz="1200"/>
                      <a:t>Hex/HTML #FFFFFF</a:t>
                    </a:r>
                  </a:p>
                  <a:p>
                    <a:r>
                      <a:rPr lang="en-US" sz="1200"/>
                      <a:t>CMYK 0 0 0 0</a:t>
                    </a:r>
                  </a:p>
                </p:txBody>
              </p:sp>
            </p:grpSp>
          </p:grpSp>
        </p:grpSp>
      </p:grpSp>
      <p:sp>
        <p:nvSpPr>
          <p:cNvPr id="74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Functional Decomposition</a:t>
            </a:r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err="1"/>
              <a:t>Axcell</a:t>
            </a:r>
            <a:r>
              <a:rPr lang="en-US"/>
              <a:t> Vargas</a:t>
            </a:r>
          </a:p>
          <a:p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23AE3E55-2255-84E4-3ED2-B30A135CFD25}"/>
              </a:ext>
            </a:extLst>
          </p:cNvPr>
          <p:cNvSpPr/>
          <p:nvPr/>
        </p:nvSpPr>
        <p:spPr>
          <a:xfrm>
            <a:off x="692286" y="1960032"/>
            <a:ext cx="3286964" cy="2867431"/>
          </a:xfrm>
          <a:prstGeom prst="roundRect">
            <a:avLst>
              <a:gd name="adj" fmla="val 20461"/>
            </a:avLst>
          </a:prstGeom>
          <a:solidFill>
            <a:srgbClr val="D5A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Connection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41C5CEC0-DF15-D5B1-7DA0-A9B83900F4BC}"/>
              </a:ext>
            </a:extLst>
          </p:cNvPr>
          <p:cNvSpPr/>
          <p:nvPr/>
        </p:nvSpPr>
        <p:spPr>
          <a:xfrm>
            <a:off x="4452518" y="1960032"/>
            <a:ext cx="3286964" cy="2867431"/>
          </a:xfrm>
          <a:prstGeom prst="roundRect">
            <a:avLst>
              <a:gd name="adj" fmla="val 20461"/>
            </a:avLst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Payload Motion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AD417546-5F44-86F1-B049-E78A91F14659}"/>
              </a:ext>
            </a:extLst>
          </p:cNvPr>
          <p:cNvSpPr/>
          <p:nvPr/>
        </p:nvSpPr>
        <p:spPr>
          <a:xfrm>
            <a:off x="8212750" y="1960031"/>
            <a:ext cx="3286964" cy="2867431"/>
          </a:xfrm>
          <a:prstGeom prst="roundRect">
            <a:avLst>
              <a:gd name="adj" fmla="val 20461"/>
            </a:avLst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102462464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32859" y="7267873"/>
            <a:ext cx="11016025" cy="4361854"/>
            <a:chOff x="644258" y="1362076"/>
            <a:chExt cx="11016025" cy="4361854"/>
          </a:xfrm>
        </p:grpSpPr>
        <p:grpSp>
          <p:nvGrpSpPr>
            <p:cNvPr id="13" name="Group 12"/>
            <p:cNvGrpSpPr/>
            <p:nvPr/>
          </p:nvGrpSpPr>
          <p:grpSpPr>
            <a:xfrm>
              <a:off x="644258" y="1362076"/>
              <a:ext cx="5505222" cy="4361854"/>
              <a:chOff x="644258" y="1362076"/>
              <a:chExt cx="5505222" cy="436185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631051" y="1362076"/>
                <a:ext cx="2518429" cy="4361854"/>
                <a:chOff x="3513676" y="1362076"/>
                <a:chExt cx="2518429" cy="4361854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3513676" y="4347865"/>
                  <a:ext cx="2508811" cy="1376065"/>
                  <a:chOff x="3006671" y="3697398"/>
                  <a:chExt cx="2508811" cy="1376065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Accent6</a:t>
                    </a: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2299 C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921071" y="3697398"/>
                    <a:ext cx="1594411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164 210 51</a:t>
                    </a:r>
                  </a:p>
                  <a:p>
                    <a:r>
                      <a:rPr lang="en-US" sz="1200"/>
                      <a:t>Hex/HTML #A4D233</a:t>
                    </a:r>
                  </a:p>
                  <a:p>
                    <a:r>
                      <a:rPr lang="en-US" sz="1200"/>
                      <a:t>CMYK 41 0 84 0</a:t>
                    </a:r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3513676" y="2854970"/>
                  <a:ext cx="2359924" cy="1376065"/>
                  <a:chOff x="3006671" y="3697398"/>
                  <a:chExt cx="2359924" cy="1376065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Accent5</a:t>
                    </a: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006671" y="4611798"/>
                    <a:ext cx="70262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7535 C</a:t>
                    </a: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921071" y="3697398"/>
                    <a:ext cx="1445524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7535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183 176 156</a:t>
                    </a:r>
                  </a:p>
                  <a:p>
                    <a:r>
                      <a:rPr lang="en-US" sz="1200"/>
                      <a:t>Hex/HTML #B7B09C</a:t>
                    </a:r>
                  </a:p>
                  <a:p>
                    <a:r>
                      <a:rPr lang="en-US" sz="1200"/>
                      <a:t>CMYK 10 11 23 19</a:t>
                    </a: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3513676" y="1362076"/>
                  <a:ext cx="2518429" cy="1376065"/>
                  <a:chOff x="3006671" y="3697398"/>
                  <a:chExt cx="2518429" cy="1376065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Accent4</a:t>
                    </a: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2239 C</a:t>
                    </a: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921071" y="3697398"/>
                    <a:ext cx="1604029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2239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0 207 180</a:t>
                    </a:r>
                  </a:p>
                  <a:p>
                    <a:r>
                      <a:rPr lang="en-US" sz="1200"/>
                      <a:t>Hex/HTML #00CFB4</a:t>
                    </a:r>
                  </a:p>
                  <a:p>
                    <a:r>
                      <a:rPr lang="en-US" sz="1200"/>
                      <a:t>CMYK 59 0 39 0</a:t>
                    </a:r>
                  </a:p>
                </p:txBody>
              </p:sp>
            </p:grpSp>
          </p:grpSp>
          <p:grpSp>
            <p:nvGrpSpPr>
              <p:cNvPr id="34" name="Group 33"/>
              <p:cNvGrpSpPr/>
              <p:nvPr/>
            </p:nvGrpSpPr>
            <p:grpSpPr>
              <a:xfrm>
                <a:off x="644258" y="1362076"/>
                <a:ext cx="2554446" cy="4361854"/>
                <a:chOff x="644258" y="1362076"/>
                <a:chExt cx="2554446" cy="4361854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644258" y="4347865"/>
                  <a:ext cx="2500796" cy="1376065"/>
                  <a:chOff x="3560048" y="1440560"/>
                  <a:chExt cx="2500796" cy="1376065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3560048" y="1440560"/>
                    <a:ext cx="914400" cy="9144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Accent3</a:t>
                    </a: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356004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1788 C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4474448" y="1440560"/>
                    <a:ext cx="1586396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1788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238 39 55</a:t>
                    </a:r>
                  </a:p>
                  <a:p>
                    <a:r>
                      <a:rPr lang="en-US" sz="1200"/>
                      <a:t>Hex/HTML #EE2737</a:t>
                    </a:r>
                  </a:p>
                  <a:p>
                    <a:r>
                      <a:rPr lang="en-US" sz="1200"/>
                      <a:t>CMYK 0 88 82 0</a:t>
                    </a:r>
                  </a:p>
                </p:txBody>
              </p: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644258" y="2854970"/>
                  <a:ext cx="2554446" cy="1376065"/>
                  <a:chOff x="644258" y="1440560"/>
                  <a:chExt cx="2554446" cy="1376065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>
                    <a:off x="646612" y="1440560"/>
                    <a:ext cx="914400" cy="914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 2</a:t>
                    </a: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4425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2199 C</a:t>
                    </a: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561012" y="1440560"/>
                    <a:ext cx="163769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2199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0 187 220</a:t>
                    </a:r>
                  </a:p>
                  <a:p>
                    <a:r>
                      <a:rPr lang="en-US" sz="1200"/>
                      <a:t>Hex/HTML #00BBDC</a:t>
                    </a:r>
                  </a:p>
                  <a:p>
                    <a:r>
                      <a:rPr lang="en-US" sz="1200"/>
                      <a:t>CMYK 77 0 16 0</a:t>
                    </a:r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644258" y="1362076"/>
                  <a:ext cx="2465530" cy="1376065"/>
                  <a:chOff x="3006671" y="3697398"/>
                  <a:chExt cx="2465530" cy="1376065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Accent1</a:t>
                    </a: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647 C</a:t>
                    </a: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3921071" y="3697398"/>
                    <a:ext cx="155113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647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35 97 146</a:t>
                    </a:r>
                  </a:p>
                  <a:p>
                    <a:r>
                      <a:rPr lang="en-US" sz="1200"/>
                      <a:t>Hex/HTML #236192</a:t>
                    </a:r>
                  </a:p>
                  <a:p>
                    <a:r>
                      <a:rPr lang="en-US" sz="1200"/>
                      <a:t>CMYK 96 54 5 27</a:t>
                    </a:r>
                  </a:p>
                </p:txBody>
              </p:sp>
            </p:grpSp>
          </p:grpSp>
        </p:grpSp>
        <p:grpSp>
          <p:nvGrpSpPr>
            <p:cNvPr id="14" name="Group 13"/>
            <p:cNvGrpSpPr/>
            <p:nvPr/>
          </p:nvGrpSpPr>
          <p:grpSpPr>
            <a:xfrm>
              <a:off x="6581827" y="1362076"/>
              <a:ext cx="5078456" cy="2684293"/>
              <a:chOff x="6581827" y="1362076"/>
              <a:chExt cx="5078456" cy="268429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9313183" y="1362076"/>
                <a:ext cx="2347100" cy="2684293"/>
                <a:chOff x="9313183" y="1362076"/>
                <a:chExt cx="2347100" cy="2684293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9313183" y="2854970"/>
                  <a:ext cx="2347100" cy="1191399"/>
                  <a:chOff x="598407" y="3697398"/>
                  <a:chExt cx="2347100" cy="1191399"/>
                </a:xfrm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2</a:t>
                    </a: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98407" y="4611798"/>
                    <a:ext cx="94647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Dk Gray</a:t>
                    </a: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512807" y="3697398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75 %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64 64 64</a:t>
                    </a:r>
                  </a:p>
                  <a:p>
                    <a:r>
                      <a:rPr lang="en-US" sz="1200"/>
                      <a:t>Hex/HTML #404040</a:t>
                    </a:r>
                  </a:p>
                  <a:p>
                    <a:r>
                      <a:rPr lang="en-US" sz="1200"/>
                      <a:t>CMYK 0 0 0 75</a:t>
                    </a:r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9313183" y="1362076"/>
                  <a:ext cx="2347100" cy="1191399"/>
                  <a:chOff x="9313183" y="1440560"/>
                  <a:chExt cx="2347100" cy="1191399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9313183" y="1440560"/>
                    <a:ext cx="914400" cy="9144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1</a:t>
                    </a: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9435727" y="2354960"/>
                    <a:ext cx="513282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Black</a:t>
                    </a: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227583" y="1440560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100%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0 0</a:t>
                    </a:r>
                  </a:p>
                  <a:p>
                    <a:r>
                      <a:rPr lang="en-US" sz="1200"/>
                      <a:t>Hex/HTML #000000</a:t>
                    </a:r>
                  </a:p>
                  <a:p>
                    <a:r>
                      <a:rPr lang="en-US" sz="1200"/>
                      <a:t>CMYK 0 0 0 100</a:t>
                    </a:r>
                  </a:p>
                </p:txBody>
              </p: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6581827" y="1362076"/>
                <a:ext cx="2299010" cy="2684293"/>
                <a:chOff x="6475087" y="1362076"/>
                <a:chExt cx="2299010" cy="2684293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6475087" y="2854970"/>
                  <a:ext cx="2259815" cy="1191399"/>
                  <a:chOff x="590474" y="3697398"/>
                  <a:chExt cx="2259815" cy="1191399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Light 2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90474" y="4611798"/>
                    <a:ext cx="893899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Lt Gray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512807" y="3697398"/>
                    <a:ext cx="133748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25%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191 191 191</a:t>
                    </a:r>
                  </a:p>
                  <a:p>
                    <a:r>
                      <a:rPr lang="en-US" sz="1200"/>
                      <a:t>Hex/HTML #</a:t>
                    </a:r>
                    <a:r>
                      <a:rPr lang="en-US" sz="1200" err="1"/>
                      <a:t>bfbfbf</a:t>
                    </a:r>
                    <a:endParaRPr lang="en-US" sz="1200"/>
                  </a:p>
                  <a:p>
                    <a:r>
                      <a:rPr lang="en-US" sz="1200"/>
                      <a:t>CMYK 0 0 0 25</a:t>
                    </a:r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6475087" y="1362076"/>
                  <a:ext cx="2299010" cy="1191399"/>
                  <a:chOff x="6475087" y="1440560"/>
                  <a:chExt cx="2299010" cy="1191399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6475087" y="1440560"/>
                    <a:ext cx="914400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>
                        <a:solidFill>
                          <a:schemeClr val="tx1"/>
                        </a:solidFill>
                      </a:rPr>
                      <a:t>Light 1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601361" y="2354960"/>
                    <a:ext cx="562911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389487" y="1440560"/>
                    <a:ext cx="138461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255 255 255</a:t>
                    </a:r>
                  </a:p>
                  <a:p>
                    <a:r>
                      <a:rPr lang="en-US" sz="1200"/>
                      <a:t>Hex/HTML #FFFFFF</a:t>
                    </a:r>
                  </a:p>
                  <a:p>
                    <a:r>
                      <a:rPr lang="en-US" sz="1200"/>
                      <a:t>CMYK 0 0 0 0</a:t>
                    </a:r>
                  </a:p>
                </p:txBody>
              </p:sp>
            </p:grpSp>
          </p:grpSp>
        </p:grpSp>
      </p:grpSp>
      <p:sp>
        <p:nvSpPr>
          <p:cNvPr id="74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Functional Decomposition</a:t>
            </a:r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err="1"/>
              <a:t>Axcell</a:t>
            </a:r>
            <a:r>
              <a:rPr lang="en-US"/>
              <a:t> Vargas</a:t>
            </a:r>
          </a:p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EE27E6-57D3-0125-AEF8-EC9E164E55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57" b="5728"/>
          <a:stretch/>
        </p:blipFill>
        <p:spPr>
          <a:xfrm>
            <a:off x="3287305" y="1497579"/>
            <a:ext cx="6865015" cy="4185417"/>
          </a:xfrm>
          <a:prstGeom prst="rect">
            <a:avLst/>
          </a:prstGeom>
        </p:spPr>
      </p:pic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23AE3E55-2255-84E4-3ED2-B30A135CFD25}"/>
              </a:ext>
            </a:extLst>
          </p:cNvPr>
          <p:cNvSpPr/>
          <p:nvPr/>
        </p:nvSpPr>
        <p:spPr>
          <a:xfrm>
            <a:off x="1190059" y="2276524"/>
            <a:ext cx="2236444" cy="1726454"/>
          </a:xfrm>
          <a:prstGeom prst="roundRect">
            <a:avLst>
              <a:gd name="adj" fmla="val 20461"/>
            </a:avLst>
          </a:prstGeom>
          <a:solidFill>
            <a:srgbClr val="D5A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948899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32859" y="7267873"/>
            <a:ext cx="11016025" cy="4361854"/>
            <a:chOff x="644258" y="1362076"/>
            <a:chExt cx="11016025" cy="4361854"/>
          </a:xfrm>
        </p:grpSpPr>
        <p:grpSp>
          <p:nvGrpSpPr>
            <p:cNvPr id="13" name="Group 12"/>
            <p:cNvGrpSpPr/>
            <p:nvPr/>
          </p:nvGrpSpPr>
          <p:grpSpPr>
            <a:xfrm>
              <a:off x="644258" y="1362076"/>
              <a:ext cx="5505222" cy="4361854"/>
              <a:chOff x="644258" y="1362076"/>
              <a:chExt cx="5505222" cy="436185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631051" y="1362076"/>
                <a:ext cx="2518429" cy="4361854"/>
                <a:chOff x="3513676" y="1362076"/>
                <a:chExt cx="2518429" cy="4361854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3513676" y="4347865"/>
                  <a:ext cx="2508811" cy="1376065"/>
                  <a:chOff x="3006671" y="3697398"/>
                  <a:chExt cx="2508811" cy="1376065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Accent6</a:t>
                    </a: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2299 C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921071" y="3697398"/>
                    <a:ext cx="1594411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164 210 51</a:t>
                    </a:r>
                  </a:p>
                  <a:p>
                    <a:r>
                      <a:rPr lang="en-US" sz="1200"/>
                      <a:t>Hex/HTML #A4D233</a:t>
                    </a:r>
                  </a:p>
                  <a:p>
                    <a:r>
                      <a:rPr lang="en-US" sz="1200"/>
                      <a:t>CMYK 41 0 84 0</a:t>
                    </a:r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3513676" y="2854970"/>
                  <a:ext cx="2359924" cy="1376065"/>
                  <a:chOff x="3006671" y="3697398"/>
                  <a:chExt cx="2359924" cy="1376065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Accent5</a:t>
                    </a: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006671" y="4611798"/>
                    <a:ext cx="70262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7535 C</a:t>
                    </a: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921071" y="3697398"/>
                    <a:ext cx="1445524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7535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183 176 156</a:t>
                    </a:r>
                  </a:p>
                  <a:p>
                    <a:r>
                      <a:rPr lang="en-US" sz="1200"/>
                      <a:t>Hex/HTML #B7B09C</a:t>
                    </a:r>
                  </a:p>
                  <a:p>
                    <a:r>
                      <a:rPr lang="en-US" sz="1200"/>
                      <a:t>CMYK 10 11 23 19</a:t>
                    </a: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3513676" y="1362076"/>
                  <a:ext cx="2518429" cy="1376065"/>
                  <a:chOff x="3006671" y="3697398"/>
                  <a:chExt cx="2518429" cy="1376065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Accent4</a:t>
                    </a: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2239 C</a:t>
                    </a: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921071" y="3697398"/>
                    <a:ext cx="1604029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2239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0 207 180</a:t>
                    </a:r>
                  </a:p>
                  <a:p>
                    <a:r>
                      <a:rPr lang="en-US" sz="1200"/>
                      <a:t>Hex/HTML #00CFB4</a:t>
                    </a:r>
                  </a:p>
                  <a:p>
                    <a:r>
                      <a:rPr lang="en-US" sz="1200"/>
                      <a:t>CMYK 59 0 39 0</a:t>
                    </a:r>
                  </a:p>
                </p:txBody>
              </p:sp>
            </p:grpSp>
          </p:grpSp>
          <p:grpSp>
            <p:nvGrpSpPr>
              <p:cNvPr id="34" name="Group 33"/>
              <p:cNvGrpSpPr/>
              <p:nvPr/>
            </p:nvGrpSpPr>
            <p:grpSpPr>
              <a:xfrm>
                <a:off x="644258" y="1362076"/>
                <a:ext cx="2554446" cy="4361854"/>
                <a:chOff x="644258" y="1362076"/>
                <a:chExt cx="2554446" cy="4361854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644258" y="4347865"/>
                  <a:ext cx="2500796" cy="1376065"/>
                  <a:chOff x="3560048" y="1440560"/>
                  <a:chExt cx="2500796" cy="1376065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3560048" y="1440560"/>
                    <a:ext cx="914400" cy="9144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Accent3</a:t>
                    </a: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356004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1788 C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4474448" y="1440560"/>
                    <a:ext cx="1586396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1788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238 39 55</a:t>
                    </a:r>
                  </a:p>
                  <a:p>
                    <a:r>
                      <a:rPr lang="en-US" sz="1200"/>
                      <a:t>Hex/HTML #EE2737</a:t>
                    </a:r>
                  </a:p>
                  <a:p>
                    <a:r>
                      <a:rPr lang="en-US" sz="1200"/>
                      <a:t>CMYK 0 88 82 0</a:t>
                    </a:r>
                  </a:p>
                </p:txBody>
              </p: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644258" y="2854970"/>
                  <a:ext cx="2554446" cy="1376065"/>
                  <a:chOff x="644258" y="1440560"/>
                  <a:chExt cx="2554446" cy="1376065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>
                    <a:off x="646612" y="1440560"/>
                    <a:ext cx="914400" cy="914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 2</a:t>
                    </a: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4425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2199 C</a:t>
                    </a: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561012" y="1440560"/>
                    <a:ext cx="163769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2199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0 187 220</a:t>
                    </a:r>
                  </a:p>
                  <a:p>
                    <a:r>
                      <a:rPr lang="en-US" sz="1200"/>
                      <a:t>Hex/HTML #00BBDC</a:t>
                    </a:r>
                  </a:p>
                  <a:p>
                    <a:r>
                      <a:rPr lang="en-US" sz="1200"/>
                      <a:t>CMYK 77 0 16 0</a:t>
                    </a:r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644258" y="1362076"/>
                  <a:ext cx="2465530" cy="1376065"/>
                  <a:chOff x="3006671" y="3697398"/>
                  <a:chExt cx="2465530" cy="1376065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Accent1</a:t>
                    </a: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647 C</a:t>
                    </a: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3921071" y="3697398"/>
                    <a:ext cx="155113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647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35 97 146</a:t>
                    </a:r>
                  </a:p>
                  <a:p>
                    <a:r>
                      <a:rPr lang="en-US" sz="1200"/>
                      <a:t>Hex/HTML #236192</a:t>
                    </a:r>
                  </a:p>
                  <a:p>
                    <a:r>
                      <a:rPr lang="en-US" sz="1200"/>
                      <a:t>CMYK 96 54 5 27</a:t>
                    </a:r>
                  </a:p>
                </p:txBody>
              </p:sp>
            </p:grpSp>
          </p:grpSp>
        </p:grpSp>
        <p:grpSp>
          <p:nvGrpSpPr>
            <p:cNvPr id="14" name="Group 13"/>
            <p:cNvGrpSpPr/>
            <p:nvPr/>
          </p:nvGrpSpPr>
          <p:grpSpPr>
            <a:xfrm>
              <a:off x="6581827" y="1362076"/>
              <a:ext cx="5078456" cy="2684293"/>
              <a:chOff x="6581827" y="1362076"/>
              <a:chExt cx="5078456" cy="268429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9313183" y="1362076"/>
                <a:ext cx="2347100" cy="2684293"/>
                <a:chOff x="9313183" y="1362076"/>
                <a:chExt cx="2347100" cy="2684293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9313183" y="2854970"/>
                  <a:ext cx="2347100" cy="1191399"/>
                  <a:chOff x="598407" y="3697398"/>
                  <a:chExt cx="2347100" cy="1191399"/>
                </a:xfrm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2</a:t>
                    </a: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98407" y="4611798"/>
                    <a:ext cx="94647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Dk Gray</a:t>
                    </a: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512807" y="3697398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75 %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64 64 64</a:t>
                    </a:r>
                  </a:p>
                  <a:p>
                    <a:r>
                      <a:rPr lang="en-US" sz="1200"/>
                      <a:t>Hex/HTML #404040</a:t>
                    </a:r>
                  </a:p>
                  <a:p>
                    <a:r>
                      <a:rPr lang="en-US" sz="1200"/>
                      <a:t>CMYK 0 0 0 75</a:t>
                    </a:r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9313183" y="1362076"/>
                  <a:ext cx="2347100" cy="1191399"/>
                  <a:chOff x="9313183" y="1440560"/>
                  <a:chExt cx="2347100" cy="1191399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9313183" y="1440560"/>
                    <a:ext cx="914400" cy="9144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1</a:t>
                    </a: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9435727" y="2354960"/>
                    <a:ext cx="513282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Black</a:t>
                    </a: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227583" y="1440560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100%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0 0</a:t>
                    </a:r>
                  </a:p>
                  <a:p>
                    <a:r>
                      <a:rPr lang="en-US" sz="1200"/>
                      <a:t>Hex/HTML #000000</a:t>
                    </a:r>
                  </a:p>
                  <a:p>
                    <a:r>
                      <a:rPr lang="en-US" sz="1200"/>
                      <a:t>CMYK 0 0 0 100</a:t>
                    </a:r>
                  </a:p>
                </p:txBody>
              </p: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6581827" y="1362076"/>
                <a:ext cx="2299010" cy="2684293"/>
                <a:chOff x="6475087" y="1362076"/>
                <a:chExt cx="2299010" cy="2684293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6475087" y="2854970"/>
                  <a:ext cx="2259815" cy="1191399"/>
                  <a:chOff x="590474" y="3697398"/>
                  <a:chExt cx="2259815" cy="1191399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Light 2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90474" y="4611798"/>
                    <a:ext cx="893899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Lt Gray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512807" y="3697398"/>
                    <a:ext cx="133748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25%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191 191 191</a:t>
                    </a:r>
                  </a:p>
                  <a:p>
                    <a:r>
                      <a:rPr lang="en-US" sz="1200"/>
                      <a:t>Hex/HTML #</a:t>
                    </a:r>
                    <a:r>
                      <a:rPr lang="en-US" sz="1200" err="1"/>
                      <a:t>bfbfbf</a:t>
                    </a:r>
                    <a:endParaRPr lang="en-US" sz="1200"/>
                  </a:p>
                  <a:p>
                    <a:r>
                      <a:rPr lang="en-US" sz="1200"/>
                      <a:t>CMYK 0 0 0 25</a:t>
                    </a:r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6475087" y="1362076"/>
                  <a:ext cx="2299010" cy="1191399"/>
                  <a:chOff x="6475087" y="1440560"/>
                  <a:chExt cx="2299010" cy="1191399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6475087" y="1440560"/>
                    <a:ext cx="914400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>
                        <a:solidFill>
                          <a:schemeClr val="tx1"/>
                        </a:solidFill>
                      </a:rPr>
                      <a:t>Light 1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601361" y="2354960"/>
                    <a:ext cx="562911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389487" y="1440560"/>
                    <a:ext cx="138461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255 255 255</a:t>
                    </a:r>
                  </a:p>
                  <a:p>
                    <a:r>
                      <a:rPr lang="en-US" sz="1200"/>
                      <a:t>Hex/HTML #FFFFFF</a:t>
                    </a:r>
                  </a:p>
                  <a:p>
                    <a:r>
                      <a:rPr lang="en-US" sz="1200"/>
                      <a:t>CMYK 0 0 0 0</a:t>
                    </a:r>
                  </a:p>
                </p:txBody>
              </p:sp>
            </p:grpSp>
          </p:grpSp>
        </p:grpSp>
      </p:grpSp>
      <p:sp>
        <p:nvSpPr>
          <p:cNvPr id="74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Functional Decomposition</a:t>
            </a:r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err="1"/>
              <a:t>Axcell</a:t>
            </a:r>
            <a:r>
              <a:rPr lang="en-US"/>
              <a:t> Vargas</a:t>
            </a:r>
          </a:p>
          <a:p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23AE3E55-2255-84E4-3ED2-B30A135CFD25}"/>
              </a:ext>
            </a:extLst>
          </p:cNvPr>
          <p:cNvSpPr/>
          <p:nvPr/>
        </p:nvSpPr>
        <p:spPr>
          <a:xfrm>
            <a:off x="692286" y="1960032"/>
            <a:ext cx="3286964" cy="2867431"/>
          </a:xfrm>
          <a:prstGeom prst="roundRect">
            <a:avLst>
              <a:gd name="adj" fmla="val 20461"/>
            </a:avLst>
          </a:prstGeom>
          <a:solidFill>
            <a:srgbClr val="D5A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Connection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41C5CEC0-DF15-D5B1-7DA0-A9B83900F4BC}"/>
              </a:ext>
            </a:extLst>
          </p:cNvPr>
          <p:cNvSpPr/>
          <p:nvPr/>
        </p:nvSpPr>
        <p:spPr>
          <a:xfrm>
            <a:off x="4452518" y="1960032"/>
            <a:ext cx="3286964" cy="2867431"/>
          </a:xfrm>
          <a:prstGeom prst="roundRect">
            <a:avLst>
              <a:gd name="adj" fmla="val 20461"/>
            </a:avLst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Payload Motion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AD417546-5F44-86F1-B049-E78A91F14659}"/>
              </a:ext>
            </a:extLst>
          </p:cNvPr>
          <p:cNvSpPr/>
          <p:nvPr/>
        </p:nvSpPr>
        <p:spPr>
          <a:xfrm>
            <a:off x="8212750" y="1960031"/>
            <a:ext cx="3286964" cy="2867431"/>
          </a:xfrm>
          <a:prstGeom prst="roundRect">
            <a:avLst>
              <a:gd name="adj" fmla="val 20461"/>
            </a:avLst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258748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32859" y="7267873"/>
            <a:ext cx="11016025" cy="4361854"/>
            <a:chOff x="644258" y="1362076"/>
            <a:chExt cx="11016025" cy="4361854"/>
          </a:xfrm>
        </p:grpSpPr>
        <p:grpSp>
          <p:nvGrpSpPr>
            <p:cNvPr id="13" name="Group 12"/>
            <p:cNvGrpSpPr/>
            <p:nvPr/>
          </p:nvGrpSpPr>
          <p:grpSpPr>
            <a:xfrm>
              <a:off x="644258" y="1362076"/>
              <a:ext cx="5505222" cy="4361854"/>
              <a:chOff x="644258" y="1362076"/>
              <a:chExt cx="5505222" cy="436185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631051" y="1362076"/>
                <a:ext cx="2518429" cy="4361854"/>
                <a:chOff x="3513676" y="1362076"/>
                <a:chExt cx="2518429" cy="4361854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3513676" y="4347865"/>
                  <a:ext cx="2508811" cy="1376065"/>
                  <a:chOff x="3006671" y="3697398"/>
                  <a:chExt cx="2508811" cy="1376065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Accent6</a:t>
                    </a: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2299 C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921071" y="3697398"/>
                    <a:ext cx="1594411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164 210 51</a:t>
                    </a:r>
                  </a:p>
                  <a:p>
                    <a:r>
                      <a:rPr lang="en-US" sz="1200"/>
                      <a:t>Hex/HTML #A4D233</a:t>
                    </a:r>
                  </a:p>
                  <a:p>
                    <a:r>
                      <a:rPr lang="en-US" sz="1200"/>
                      <a:t>CMYK 41 0 84 0</a:t>
                    </a:r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3513676" y="2854970"/>
                  <a:ext cx="2359924" cy="1376065"/>
                  <a:chOff x="3006671" y="3697398"/>
                  <a:chExt cx="2359924" cy="1376065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Accent5</a:t>
                    </a: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006671" y="4611798"/>
                    <a:ext cx="70262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7535 C</a:t>
                    </a: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921071" y="3697398"/>
                    <a:ext cx="1445524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7535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183 176 156</a:t>
                    </a:r>
                  </a:p>
                  <a:p>
                    <a:r>
                      <a:rPr lang="en-US" sz="1200"/>
                      <a:t>Hex/HTML #B7B09C</a:t>
                    </a:r>
                  </a:p>
                  <a:p>
                    <a:r>
                      <a:rPr lang="en-US" sz="1200"/>
                      <a:t>CMYK 10 11 23 19</a:t>
                    </a: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3513676" y="1362076"/>
                  <a:ext cx="2518429" cy="1376065"/>
                  <a:chOff x="3006671" y="3697398"/>
                  <a:chExt cx="2518429" cy="1376065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Accent4</a:t>
                    </a: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2239 C</a:t>
                    </a: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921071" y="3697398"/>
                    <a:ext cx="1604029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2239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0 207 180</a:t>
                    </a:r>
                  </a:p>
                  <a:p>
                    <a:r>
                      <a:rPr lang="en-US" sz="1200"/>
                      <a:t>Hex/HTML #00CFB4</a:t>
                    </a:r>
                  </a:p>
                  <a:p>
                    <a:r>
                      <a:rPr lang="en-US" sz="1200"/>
                      <a:t>CMYK 59 0 39 0</a:t>
                    </a:r>
                  </a:p>
                </p:txBody>
              </p:sp>
            </p:grpSp>
          </p:grpSp>
          <p:grpSp>
            <p:nvGrpSpPr>
              <p:cNvPr id="34" name="Group 33"/>
              <p:cNvGrpSpPr/>
              <p:nvPr/>
            </p:nvGrpSpPr>
            <p:grpSpPr>
              <a:xfrm>
                <a:off x="644258" y="1362076"/>
                <a:ext cx="2554446" cy="4361854"/>
                <a:chOff x="644258" y="1362076"/>
                <a:chExt cx="2554446" cy="4361854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644258" y="4347865"/>
                  <a:ext cx="2500796" cy="1376065"/>
                  <a:chOff x="3560048" y="1440560"/>
                  <a:chExt cx="2500796" cy="1376065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3560048" y="1440560"/>
                    <a:ext cx="914400" cy="9144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Accent3</a:t>
                    </a: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356004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1788 C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4474448" y="1440560"/>
                    <a:ext cx="1586396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1788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238 39 55</a:t>
                    </a:r>
                  </a:p>
                  <a:p>
                    <a:r>
                      <a:rPr lang="en-US" sz="1200"/>
                      <a:t>Hex/HTML #EE2737</a:t>
                    </a:r>
                  </a:p>
                  <a:p>
                    <a:r>
                      <a:rPr lang="en-US" sz="1200"/>
                      <a:t>CMYK 0 88 82 0</a:t>
                    </a:r>
                  </a:p>
                </p:txBody>
              </p: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644258" y="2854970"/>
                  <a:ext cx="2554446" cy="1376065"/>
                  <a:chOff x="644258" y="1440560"/>
                  <a:chExt cx="2554446" cy="1376065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>
                    <a:off x="646612" y="1440560"/>
                    <a:ext cx="914400" cy="914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 2</a:t>
                    </a: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4425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2199 C</a:t>
                    </a: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561012" y="1440560"/>
                    <a:ext cx="163769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2199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0 187 220</a:t>
                    </a:r>
                  </a:p>
                  <a:p>
                    <a:r>
                      <a:rPr lang="en-US" sz="1200"/>
                      <a:t>Hex/HTML #00BBDC</a:t>
                    </a:r>
                  </a:p>
                  <a:p>
                    <a:r>
                      <a:rPr lang="en-US" sz="1200"/>
                      <a:t>CMYK 77 0 16 0</a:t>
                    </a:r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644258" y="1362076"/>
                  <a:ext cx="2465530" cy="1376065"/>
                  <a:chOff x="3006671" y="3697398"/>
                  <a:chExt cx="2465530" cy="1376065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Accent1</a:t>
                    </a: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647 C</a:t>
                    </a: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3921071" y="3697398"/>
                    <a:ext cx="155113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647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35 97 146</a:t>
                    </a:r>
                  </a:p>
                  <a:p>
                    <a:r>
                      <a:rPr lang="en-US" sz="1200"/>
                      <a:t>Hex/HTML #236192</a:t>
                    </a:r>
                  </a:p>
                  <a:p>
                    <a:r>
                      <a:rPr lang="en-US" sz="1200"/>
                      <a:t>CMYK 96 54 5 27</a:t>
                    </a:r>
                  </a:p>
                </p:txBody>
              </p:sp>
            </p:grpSp>
          </p:grpSp>
        </p:grpSp>
        <p:grpSp>
          <p:nvGrpSpPr>
            <p:cNvPr id="14" name="Group 13"/>
            <p:cNvGrpSpPr/>
            <p:nvPr/>
          </p:nvGrpSpPr>
          <p:grpSpPr>
            <a:xfrm>
              <a:off x="6581827" y="1362076"/>
              <a:ext cx="5078456" cy="2684293"/>
              <a:chOff x="6581827" y="1362076"/>
              <a:chExt cx="5078456" cy="268429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9313183" y="1362076"/>
                <a:ext cx="2347100" cy="2684293"/>
                <a:chOff x="9313183" y="1362076"/>
                <a:chExt cx="2347100" cy="2684293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9313183" y="2854970"/>
                  <a:ext cx="2347100" cy="1191399"/>
                  <a:chOff x="598407" y="3697398"/>
                  <a:chExt cx="2347100" cy="1191399"/>
                </a:xfrm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2</a:t>
                    </a: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98407" y="4611798"/>
                    <a:ext cx="94647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Dk Gray</a:t>
                    </a: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512807" y="3697398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75 %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64 64 64</a:t>
                    </a:r>
                  </a:p>
                  <a:p>
                    <a:r>
                      <a:rPr lang="en-US" sz="1200"/>
                      <a:t>Hex/HTML #404040</a:t>
                    </a:r>
                  </a:p>
                  <a:p>
                    <a:r>
                      <a:rPr lang="en-US" sz="1200"/>
                      <a:t>CMYK 0 0 0 75</a:t>
                    </a:r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9313183" y="1362076"/>
                  <a:ext cx="2347100" cy="1191399"/>
                  <a:chOff x="9313183" y="1440560"/>
                  <a:chExt cx="2347100" cy="1191399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9313183" y="1440560"/>
                    <a:ext cx="914400" cy="9144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1</a:t>
                    </a: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9435727" y="2354960"/>
                    <a:ext cx="513282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Black</a:t>
                    </a: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227583" y="1440560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100%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0 0</a:t>
                    </a:r>
                  </a:p>
                  <a:p>
                    <a:r>
                      <a:rPr lang="en-US" sz="1200"/>
                      <a:t>Hex/HTML #000000</a:t>
                    </a:r>
                  </a:p>
                  <a:p>
                    <a:r>
                      <a:rPr lang="en-US" sz="1200"/>
                      <a:t>CMYK 0 0 0 100</a:t>
                    </a:r>
                  </a:p>
                </p:txBody>
              </p: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6581827" y="1362076"/>
                <a:ext cx="2299010" cy="2684293"/>
                <a:chOff x="6475087" y="1362076"/>
                <a:chExt cx="2299010" cy="2684293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6475087" y="2854970"/>
                  <a:ext cx="2259815" cy="1191399"/>
                  <a:chOff x="590474" y="3697398"/>
                  <a:chExt cx="2259815" cy="1191399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Light 2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90474" y="4611798"/>
                    <a:ext cx="893899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Lt Gray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512807" y="3697398"/>
                    <a:ext cx="133748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25%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191 191 191</a:t>
                    </a:r>
                  </a:p>
                  <a:p>
                    <a:r>
                      <a:rPr lang="en-US" sz="1200"/>
                      <a:t>Hex/HTML #</a:t>
                    </a:r>
                    <a:r>
                      <a:rPr lang="en-US" sz="1200" err="1"/>
                      <a:t>bfbfbf</a:t>
                    </a:r>
                    <a:endParaRPr lang="en-US" sz="1200"/>
                  </a:p>
                  <a:p>
                    <a:r>
                      <a:rPr lang="en-US" sz="1200"/>
                      <a:t>CMYK 0 0 0 25</a:t>
                    </a:r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6475087" y="1362076"/>
                  <a:ext cx="2299010" cy="1191399"/>
                  <a:chOff x="6475087" y="1440560"/>
                  <a:chExt cx="2299010" cy="1191399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6475087" y="1440560"/>
                    <a:ext cx="914400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>
                        <a:solidFill>
                          <a:schemeClr val="tx1"/>
                        </a:solidFill>
                      </a:rPr>
                      <a:t>Light 1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601361" y="2354960"/>
                    <a:ext cx="562911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389487" y="1440560"/>
                    <a:ext cx="138461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255 255 255</a:t>
                    </a:r>
                  </a:p>
                  <a:p>
                    <a:r>
                      <a:rPr lang="en-US" sz="1200"/>
                      <a:t>Hex/HTML #FFFFFF</a:t>
                    </a:r>
                  </a:p>
                  <a:p>
                    <a:r>
                      <a:rPr lang="en-US" sz="1200"/>
                      <a:t>CMYK 0 0 0 0</a:t>
                    </a:r>
                  </a:p>
                </p:txBody>
              </p:sp>
            </p:grpSp>
          </p:grpSp>
        </p:grpSp>
      </p:grpSp>
      <p:sp>
        <p:nvSpPr>
          <p:cNvPr id="74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Functional Decomposition</a:t>
            </a:r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err="1"/>
              <a:t>Axcell</a:t>
            </a:r>
            <a:r>
              <a:rPr lang="en-US"/>
              <a:t> Vargas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6C4E3A-3D58-690D-0AB7-441592A8E0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71"/>
          <a:stretch/>
        </p:blipFill>
        <p:spPr>
          <a:xfrm>
            <a:off x="4422279" y="1529718"/>
            <a:ext cx="4735905" cy="4158308"/>
          </a:xfrm>
          <a:prstGeom prst="rect">
            <a:avLst/>
          </a:prstGeom>
        </p:spPr>
      </p:pic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23AE3E55-2255-84E4-3ED2-B30A135CFD25}"/>
              </a:ext>
            </a:extLst>
          </p:cNvPr>
          <p:cNvSpPr/>
          <p:nvPr/>
        </p:nvSpPr>
        <p:spPr>
          <a:xfrm>
            <a:off x="2397608" y="2357165"/>
            <a:ext cx="2236444" cy="1726454"/>
          </a:xfrm>
          <a:prstGeom prst="roundRect">
            <a:avLst>
              <a:gd name="adj" fmla="val 2046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Payload Motion</a:t>
            </a:r>
          </a:p>
        </p:txBody>
      </p:sp>
    </p:spTree>
    <p:extLst>
      <p:ext uri="{BB962C8B-B14F-4D97-AF65-F5344CB8AC3E}">
        <p14:creationId xmlns:p14="http://schemas.microsoft.com/office/powerpoint/2010/main" val="3384071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/>
          <p:cNvGrpSpPr/>
          <p:nvPr/>
        </p:nvGrpSpPr>
        <p:grpSpPr>
          <a:xfrm>
            <a:off x="-3119115" y="2958175"/>
            <a:ext cx="2783479" cy="1866098"/>
            <a:chOff x="3882248" y="2834899"/>
            <a:chExt cx="2783479" cy="1866098"/>
          </a:xfrm>
        </p:grpSpPr>
        <p:sp>
          <p:nvSpPr>
            <p:cNvPr id="128" name="Rectangle 127"/>
            <p:cNvSpPr/>
            <p:nvPr/>
          </p:nvSpPr>
          <p:spPr>
            <a:xfrm rot="6704912">
              <a:off x="5618048" y="2848719"/>
              <a:ext cx="233718" cy="99631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033526" y="3487658"/>
              <a:ext cx="232446" cy="121333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5950163" y="3307660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5138419" y="2932741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 rot="5400000">
              <a:off x="5121413" y="1595734"/>
              <a:ext cx="305149" cy="27834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32BC4-B5E4-4FA4-8633-D91C8E94A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Jared Carboy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Objective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45502" y="2212301"/>
            <a:ext cx="5285304" cy="2678243"/>
            <a:chOff x="545502" y="2212301"/>
            <a:chExt cx="5285304" cy="2678243"/>
          </a:xfrm>
        </p:grpSpPr>
        <p:grpSp>
          <p:nvGrpSpPr>
            <p:cNvPr id="76" name="Group 75"/>
            <p:cNvGrpSpPr/>
            <p:nvPr/>
          </p:nvGrpSpPr>
          <p:grpSpPr>
            <a:xfrm>
              <a:off x="545502" y="2566887"/>
              <a:ext cx="1556813" cy="2323657"/>
              <a:chOff x="1601122" y="424786"/>
              <a:chExt cx="2628900" cy="3923826"/>
            </a:xfrm>
          </p:grpSpPr>
          <p:sp>
            <p:nvSpPr>
              <p:cNvPr id="77" name="Rectangle 76"/>
              <p:cNvSpPr/>
              <p:nvPr/>
            </p:nvSpPr>
            <p:spPr>
              <a:xfrm rot="18900000">
                <a:off x="3708337" y="1306819"/>
                <a:ext cx="366179" cy="304179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1601122" y="424786"/>
                <a:ext cx="2628900" cy="2817675"/>
                <a:chOff x="4781550" y="2020163"/>
                <a:chExt cx="2628900" cy="2817675"/>
              </a:xfrm>
            </p:grpSpPr>
            <p:sp>
              <p:nvSpPr>
                <p:cNvPr id="79" name="6-Point Star 78"/>
                <p:cNvSpPr/>
                <p:nvPr/>
              </p:nvSpPr>
              <p:spPr>
                <a:xfrm>
                  <a:off x="4781550" y="2020163"/>
                  <a:ext cx="2628900" cy="2817675"/>
                </a:xfrm>
                <a:prstGeom prst="star6">
                  <a:avLst>
                    <a:gd name="adj" fmla="val 38853"/>
                    <a:gd name="hf" fmla="val 115470"/>
                  </a:avLst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5176951" y="2509951"/>
                  <a:ext cx="1838098" cy="183809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5953918" y="3286918"/>
                  <a:ext cx="284164" cy="28416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5613884" y="3202111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5220176" y="3103190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5356814" y="2485005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5745397" y="2547046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6" name="Group 85"/>
            <p:cNvGrpSpPr/>
            <p:nvPr/>
          </p:nvGrpSpPr>
          <p:grpSpPr>
            <a:xfrm rot="20282891" flipH="1">
              <a:off x="4273993" y="2212301"/>
              <a:ext cx="1556813" cy="2323657"/>
              <a:chOff x="1601122" y="424786"/>
              <a:chExt cx="2628900" cy="3923826"/>
            </a:xfrm>
          </p:grpSpPr>
          <p:sp>
            <p:nvSpPr>
              <p:cNvPr id="87" name="Rectangle 86"/>
              <p:cNvSpPr/>
              <p:nvPr/>
            </p:nvSpPr>
            <p:spPr>
              <a:xfrm rot="18900000">
                <a:off x="3708337" y="1306819"/>
                <a:ext cx="366179" cy="304179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1601122" y="424786"/>
                <a:ext cx="2628900" cy="2817675"/>
                <a:chOff x="4781550" y="2020163"/>
                <a:chExt cx="2628900" cy="2817675"/>
              </a:xfrm>
            </p:grpSpPr>
            <p:sp>
              <p:nvSpPr>
                <p:cNvPr id="89" name="6-Point Star 88"/>
                <p:cNvSpPr/>
                <p:nvPr/>
              </p:nvSpPr>
              <p:spPr>
                <a:xfrm>
                  <a:off x="4781550" y="2020163"/>
                  <a:ext cx="2628900" cy="2817675"/>
                </a:xfrm>
                <a:prstGeom prst="star6">
                  <a:avLst>
                    <a:gd name="adj" fmla="val 38853"/>
                    <a:gd name="hf" fmla="val 115470"/>
                  </a:avLst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5176951" y="2509951"/>
                  <a:ext cx="1838098" cy="183809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5953918" y="3286918"/>
                  <a:ext cx="284164" cy="28416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5613884" y="3202111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5220176" y="3103190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5356814" y="2485005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5745397" y="2547046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96" name="Group 95"/>
          <p:cNvGrpSpPr/>
          <p:nvPr/>
        </p:nvGrpSpPr>
        <p:grpSpPr>
          <a:xfrm>
            <a:off x="1755044" y="3787301"/>
            <a:ext cx="3353043" cy="1643345"/>
            <a:chOff x="3599064" y="2494958"/>
            <a:chExt cx="5662090" cy="2775022"/>
          </a:xfrm>
        </p:grpSpPr>
        <p:sp>
          <p:nvSpPr>
            <p:cNvPr id="97" name="Hexagon 96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00" name="Oval 99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01" name="Group 100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07" name="Freeform 106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2" name="Oval 101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03" name="Group 102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04" name="Freeform 103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22" name="Group 121"/>
          <p:cNvGrpSpPr/>
          <p:nvPr/>
        </p:nvGrpSpPr>
        <p:grpSpPr>
          <a:xfrm>
            <a:off x="886169" y="-2099200"/>
            <a:ext cx="2077092" cy="2077092"/>
            <a:chOff x="5993505" y="1380593"/>
            <a:chExt cx="4034001" cy="4034001"/>
          </a:xfrm>
        </p:grpSpPr>
        <p:grpSp>
          <p:nvGrpSpPr>
            <p:cNvPr id="123" name="Group 122"/>
            <p:cNvGrpSpPr/>
            <p:nvPr/>
          </p:nvGrpSpPr>
          <p:grpSpPr>
            <a:xfrm>
              <a:off x="5993505" y="1380593"/>
              <a:ext cx="4034001" cy="4034001"/>
              <a:chOff x="5993505" y="1380593"/>
              <a:chExt cx="4034001" cy="4034001"/>
            </a:xfrm>
          </p:grpSpPr>
          <p:sp>
            <p:nvSpPr>
              <p:cNvPr id="125" name="Rectangle 124"/>
              <p:cNvSpPr/>
              <p:nvPr/>
            </p:nvSpPr>
            <p:spPr>
              <a:xfrm>
                <a:off x="6181637" y="1590466"/>
                <a:ext cx="3657736" cy="3614257"/>
              </a:xfrm>
              <a:prstGeom prst="rect">
                <a:avLst/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6" name="Cross 125"/>
              <p:cNvSpPr/>
              <p:nvPr/>
            </p:nvSpPr>
            <p:spPr>
              <a:xfrm rot="2700000">
                <a:off x="5993505" y="1380593"/>
                <a:ext cx="4034001" cy="4034001"/>
              </a:xfrm>
              <a:prstGeom prst="plus">
                <a:avLst>
                  <a:gd name="adj" fmla="val 44510"/>
                </a:avLst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4" name="Freeform 123"/>
            <p:cNvSpPr/>
            <p:nvPr/>
          </p:nvSpPr>
          <p:spPr>
            <a:xfrm>
              <a:off x="6181637" y="1590466"/>
              <a:ext cx="3657736" cy="3614257"/>
            </a:xfrm>
            <a:custGeom>
              <a:avLst/>
              <a:gdLst>
                <a:gd name="connsiteX0" fmla="*/ 476052 w 4132385"/>
                <a:gd name="connsiteY0" fmla="*/ 346404 h 3006969"/>
                <a:gd name="connsiteX1" fmla="*/ 476052 w 4132385"/>
                <a:gd name="connsiteY1" fmla="*/ 2660566 h 3006969"/>
                <a:gd name="connsiteX2" fmla="*/ 3656334 w 4132385"/>
                <a:gd name="connsiteY2" fmla="*/ 2660566 h 3006969"/>
                <a:gd name="connsiteX3" fmla="*/ 3656334 w 4132385"/>
                <a:gd name="connsiteY3" fmla="*/ 346404 h 3006969"/>
                <a:gd name="connsiteX4" fmla="*/ 0 w 4132385"/>
                <a:gd name="connsiteY4" fmla="*/ 0 h 3006969"/>
                <a:gd name="connsiteX5" fmla="*/ 4132385 w 4132385"/>
                <a:gd name="connsiteY5" fmla="*/ 0 h 3006969"/>
                <a:gd name="connsiteX6" fmla="*/ 4132385 w 4132385"/>
                <a:gd name="connsiteY6" fmla="*/ 3006969 h 3006969"/>
                <a:gd name="connsiteX7" fmla="*/ 0 w 4132385"/>
                <a:gd name="connsiteY7" fmla="*/ 3006969 h 30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2385" h="3006969">
                  <a:moveTo>
                    <a:pt x="476052" y="346404"/>
                  </a:moveTo>
                  <a:lnTo>
                    <a:pt x="476052" y="2660566"/>
                  </a:lnTo>
                  <a:lnTo>
                    <a:pt x="3656334" y="2660566"/>
                  </a:lnTo>
                  <a:lnTo>
                    <a:pt x="3656334" y="346404"/>
                  </a:lnTo>
                  <a:close/>
                  <a:moveTo>
                    <a:pt x="0" y="0"/>
                  </a:moveTo>
                  <a:lnTo>
                    <a:pt x="4132385" y="0"/>
                  </a:lnTo>
                  <a:lnTo>
                    <a:pt x="4132385" y="3006969"/>
                  </a:lnTo>
                  <a:lnTo>
                    <a:pt x="0" y="3006969"/>
                  </a:lnTo>
                  <a:close/>
                </a:path>
              </a:pathLst>
            </a:custGeom>
            <a:solidFill>
              <a:srgbClr val="D5A5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0" name="Rounded Rectangle 74"/>
          <p:cNvSpPr/>
          <p:nvPr/>
        </p:nvSpPr>
        <p:spPr>
          <a:xfrm>
            <a:off x="6491526" y="1800028"/>
            <a:ext cx="5310360" cy="3707319"/>
          </a:xfrm>
          <a:prstGeom prst="roundRect">
            <a:avLst>
              <a:gd name="adj" fmla="val 20461"/>
            </a:avLst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Repurpose the </a:t>
            </a:r>
          </a:p>
          <a:p>
            <a:pPr algn="ctr"/>
            <a:r>
              <a:rPr lang="en-US" sz="36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RE-RASSOR mining robot into a transport system that can lift and move heavy payloads on the moon. </a:t>
            </a:r>
          </a:p>
        </p:txBody>
      </p:sp>
    </p:spTree>
    <p:extLst>
      <p:ext uri="{BB962C8B-B14F-4D97-AF65-F5344CB8AC3E}">
        <p14:creationId xmlns:p14="http://schemas.microsoft.com/office/powerpoint/2010/main" val="549954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32859" y="7267873"/>
            <a:ext cx="11016025" cy="4361854"/>
            <a:chOff x="644258" y="1362076"/>
            <a:chExt cx="11016025" cy="4361854"/>
          </a:xfrm>
        </p:grpSpPr>
        <p:grpSp>
          <p:nvGrpSpPr>
            <p:cNvPr id="13" name="Group 12"/>
            <p:cNvGrpSpPr/>
            <p:nvPr/>
          </p:nvGrpSpPr>
          <p:grpSpPr>
            <a:xfrm>
              <a:off x="644258" y="1362076"/>
              <a:ext cx="5505222" cy="4361854"/>
              <a:chOff x="644258" y="1362076"/>
              <a:chExt cx="5505222" cy="436185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631051" y="1362076"/>
                <a:ext cx="2518429" cy="4361854"/>
                <a:chOff x="3513676" y="1362076"/>
                <a:chExt cx="2518429" cy="4361854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3513676" y="4347865"/>
                  <a:ext cx="2508811" cy="1376065"/>
                  <a:chOff x="3006671" y="3697398"/>
                  <a:chExt cx="2508811" cy="1376065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Accent6</a:t>
                    </a: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2299 C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921071" y="3697398"/>
                    <a:ext cx="1594411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164 210 51</a:t>
                    </a:r>
                  </a:p>
                  <a:p>
                    <a:r>
                      <a:rPr lang="en-US" sz="1200"/>
                      <a:t>Hex/HTML #A4D233</a:t>
                    </a:r>
                  </a:p>
                  <a:p>
                    <a:r>
                      <a:rPr lang="en-US" sz="1200"/>
                      <a:t>CMYK 41 0 84 0</a:t>
                    </a:r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3513676" y="2854970"/>
                  <a:ext cx="2359924" cy="1376065"/>
                  <a:chOff x="3006671" y="3697398"/>
                  <a:chExt cx="2359924" cy="1376065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Accent5</a:t>
                    </a: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006671" y="4611798"/>
                    <a:ext cx="70262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7535 C</a:t>
                    </a: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921071" y="3697398"/>
                    <a:ext cx="1445524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7535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183 176 156</a:t>
                    </a:r>
                  </a:p>
                  <a:p>
                    <a:r>
                      <a:rPr lang="en-US" sz="1200"/>
                      <a:t>Hex/HTML #B7B09C</a:t>
                    </a:r>
                  </a:p>
                  <a:p>
                    <a:r>
                      <a:rPr lang="en-US" sz="1200"/>
                      <a:t>CMYK 10 11 23 19</a:t>
                    </a: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3513676" y="1362076"/>
                  <a:ext cx="2518429" cy="1376065"/>
                  <a:chOff x="3006671" y="3697398"/>
                  <a:chExt cx="2518429" cy="1376065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Accent4</a:t>
                    </a: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2239 C</a:t>
                    </a: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921071" y="3697398"/>
                    <a:ext cx="1604029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2239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0 207 180</a:t>
                    </a:r>
                  </a:p>
                  <a:p>
                    <a:r>
                      <a:rPr lang="en-US" sz="1200"/>
                      <a:t>Hex/HTML #00CFB4</a:t>
                    </a:r>
                  </a:p>
                  <a:p>
                    <a:r>
                      <a:rPr lang="en-US" sz="1200"/>
                      <a:t>CMYK 59 0 39 0</a:t>
                    </a:r>
                  </a:p>
                </p:txBody>
              </p:sp>
            </p:grpSp>
          </p:grpSp>
          <p:grpSp>
            <p:nvGrpSpPr>
              <p:cNvPr id="34" name="Group 33"/>
              <p:cNvGrpSpPr/>
              <p:nvPr/>
            </p:nvGrpSpPr>
            <p:grpSpPr>
              <a:xfrm>
                <a:off x="644258" y="1362076"/>
                <a:ext cx="2554446" cy="4361854"/>
                <a:chOff x="644258" y="1362076"/>
                <a:chExt cx="2554446" cy="4361854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644258" y="4347865"/>
                  <a:ext cx="2500796" cy="1376065"/>
                  <a:chOff x="3560048" y="1440560"/>
                  <a:chExt cx="2500796" cy="1376065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3560048" y="1440560"/>
                    <a:ext cx="914400" cy="9144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Accent3</a:t>
                    </a: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356004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1788 C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4474448" y="1440560"/>
                    <a:ext cx="1586396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1788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238 39 55</a:t>
                    </a:r>
                  </a:p>
                  <a:p>
                    <a:r>
                      <a:rPr lang="en-US" sz="1200"/>
                      <a:t>Hex/HTML #EE2737</a:t>
                    </a:r>
                  </a:p>
                  <a:p>
                    <a:r>
                      <a:rPr lang="en-US" sz="1200"/>
                      <a:t>CMYK 0 88 82 0</a:t>
                    </a:r>
                  </a:p>
                </p:txBody>
              </p: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644258" y="2854970"/>
                  <a:ext cx="2554446" cy="1376065"/>
                  <a:chOff x="644258" y="1440560"/>
                  <a:chExt cx="2554446" cy="1376065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>
                    <a:off x="646612" y="1440560"/>
                    <a:ext cx="914400" cy="914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 2</a:t>
                    </a: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4425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2199 C</a:t>
                    </a: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561012" y="1440560"/>
                    <a:ext cx="163769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2199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0 187 220</a:t>
                    </a:r>
                  </a:p>
                  <a:p>
                    <a:r>
                      <a:rPr lang="en-US" sz="1200"/>
                      <a:t>Hex/HTML #00BBDC</a:t>
                    </a:r>
                  </a:p>
                  <a:p>
                    <a:r>
                      <a:rPr lang="en-US" sz="1200"/>
                      <a:t>CMYK 77 0 16 0</a:t>
                    </a:r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644258" y="1362076"/>
                  <a:ext cx="2465530" cy="1376065"/>
                  <a:chOff x="3006671" y="3697398"/>
                  <a:chExt cx="2465530" cy="1376065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Accent1</a:t>
                    </a: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647 C</a:t>
                    </a: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3921071" y="3697398"/>
                    <a:ext cx="155113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647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35 97 146</a:t>
                    </a:r>
                  </a:p>
                  <a:p>
                    <a:r>
                      <a:rPr lang="en-US" sz="1200"/>
                      <a:t>Hex/HTML #236192</a:t>
                    </a:r>
                  </a:p>
                  <a:p>
                    <a:r>
                      <a:rPr lang="en-US" sz="1200"/>
                      <a:t>CMYK 96 54 5 27</a:t>
                    </a:r>
                  </a:p>
                </p:txBody>
              </p:sp>
            </p:grpSp>
          </p:grpSp>
        </p:grpSp>
        <p:grpSp>
          <p:nvGrpSpPr>
            <p:cNvPr id="14" name="Group 13"/>
            <p:cNvGrpSpPr/>
            <p:nvPr/>
          </p:nvGrpSpPr>
          <p:grpSpPr>
            <a:xfrm>
              <a:off x="6581827" y="1362076"/>
              <a:ext cx="5078456" cy="2684293"/>
              <a:chOff x="6581827" y="1362076"/>
              <a:chExt cx="5078456" cy="268429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9313183" y="1362076"/>
                <a:ext cx="2347100" cy="2684293"/>
                <a:chOff x="9313183" y="1362076"/>
                <a:chExt cx="2347100" cy="2684293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9313183" y="2854970"/>
                  <a:ext cx="2347100" cy="1191399"/>
                  <a:chOff x="598407" y="3697398"/>
                  <a:chExt cx="2347100" cy="1191399"/>
                </a:xfrm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2</a:t>
                    </a: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98407" y="4611798"/>
                    <a:ext cx="94647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Dk Gray</a:t>
                    </a: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512807" y="3697398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75 %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64 64 64</a:t>
                    </a:r>
                  </a:p>
                  <a:p>
                    <a:r>
                      <a:rPr lang="en-US" sz="1200"/>
                      <a:t>Hex/HTML #404040</a:t>
                    </a:r>
                  </a:p>
                  <a:p>
                    <a:r>
                      <a:rPr lang="en-US" sz="1200"/>
                      <a:t>CMYK 0 0 0 75</a:t>
                    </a:r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9313183" y="1362076"/>
                  <a:ext cx="2347100" cy="1191399"/>
                  <a:chOff x="9313183" y="1440560"/>
                  <a:chExt cx="2347100" cy="1191399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9313183" y="1440560"/>
                    <a:ext cx="914400" cy="9144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1</a:t>
                    </a: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9435727" y="2354960"/>
                    <a:ext cx="513282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Black</a:t>
                    </a: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227583" y="1440560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100%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0 0</a:t>
                    </a:r>
                  </a:p>
                  <a:p>
                    <a:r>
                      <a:rPr lang="en-US" sz="1200"/>
                      <a:t>Hex/HTML #000000</a:t>
                    </a:r>
                  </a:p>
                  <a:p>
                    <a:r>
                      <a:rPr lang="en-US" sz="1200"/>
                      <a:t>CMYK 0 0 0 100</a:t>
                    </a:r>
                  </a:p>
                </p:txBody>
              </p: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6581827" y="1362076"/>
                <a:ext cx="2299010" cy="2684293"/>
                <a:chOff x="6475087" y="1362076"/>
                <a:chExt cx="2299010" cy="2684293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6475087" y="2854970"/>
                  <a:ext cx="2259815" cy="1191399"/>
                  <a:chOff x="590474" y="3697398"/>
                  <a:chExt cx="2259815" cy="1191399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Light 2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90474" y="4611798"/>
                    <a:ext cx="893899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Lt Gray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512807" y="3697398"/>
                    <a:ext cx="133748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25%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191 191 191</a:t>
                    </a:r>
                  </a:p>
                  <a:p>
                    <a:r>
                      <a:rPr lang="en-US" sz="1200"/>
                      <a:t>Hex/HTML #</a:t>
                    </a:r>
                    <a:r>
                      <a:rPr lang="en-US" sz="1200" err="1"/>
                      <a:t>bfbfbf</a:t>
                    </a:r>
                    <a:endParaRPr lang="en-US" sz="1200"/>
                  </a:p>
                  <a:p>
                    <a:r>
                      <a:rPr lang="en-US" sz="1200"/>
                      <a:t>CMYK 0 0 0 25</a:t>
                    </a:r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6475087" y="1362076"/>
                  <a:ext cx="2299010" cy="1191399"/>
                  <a:chOff x="6475087" y="1440560"/>
                  <a:chExt cx="2299010" cy="1191399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6475087" y="1440560"/>
                    <a:ext cx="914400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>
                        <a:solidFill>
                          <a:schemeClr val="tx1"/>
                        </a:solidFill>
                      </a:rPr>
                      <a:t>Light 1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601361" y="2354960"/>
                    <a:ext cx="562911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389487" y="1440560"/>
                    <a:ext cx="138461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255 255 255</a:t>
                    </a:r>
                  </a:p>
                  <a:p>
                    <a:r>
                      <a:rPr lang="en-US" sz="1200"/>
                      <a:t>Hex/HTML #FFFFFF</a:t>
                    </a:r>
                  </a:p>
                  <a:p>
                    <a:r>
                      <a:rPr lang="en-US" sz="1200"/>
                      <a:t>CMYK 0 0 0 0</a:t>
                    </a:r>
                  </a:p>
                </p:txBody>
              </p:sp>
            </p:grpSp>
          </p:grpSp>
        </p:grpSp>
      </p:grpSp>
      <p:sp>
        <p:nvSpPr>
          <p:cNvPr id="74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Functional Decomposition</a:t>
            </a:r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err="1"/>
              <a:t>Axcell</a:t>
            </a:r>
            <a:r>
              <a:rPr lang="en-US"/>
              <a:t> Vargas</a:t>
            </a:r>
          </a:p>
          <a:p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23AE3E55-2255-84E4-3ED2-B30A135CFD25}"/>
              </a:ext>
            </a:extLst>
          </p:cNvPr>
          <p:cNvSpPr/>
          <p:nvPr/>
        </p:nvSpPr>
        <p:spPr>
          <a:xfrm>
            <a:off x="692286" y="1960032"/>
            <a:ext cx="3286964" cy="2867431"/>
          </a:xfrm>
          <a:prstGeom prst="roundRect">
            <a:avLst>
              <a:gd name="adj" fmla="val 20461"/>
            </a:avLst>
          </a:prstGeom>
          <a:solidFill>
            <a:srgbClr val="D5A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Connection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41C5CEC0-DF15-D5B1-7DA0-A9B83900F4BC}"/>
              </a:ext>
            </a:extLst>
          </p:cNvPr>
          <p:cNvSpPr/>
          <p:nvPr/>
        </p:nvSpPr>
        <p:spPr>
          <a:xfrm>
            <a:off x="4452518" y="1960032"/>
            <a:ext cx="3286964" cy="2867431"/>
          </a:xfrm>
          <a:prstGeom prst="roundRect">
            <a:avLst>
              <a:gd name="adj" fmla="val 20461"/>
            </a:avLst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Payload Motion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AD417546-5F44-86F1-B049-E78A91F14659}"/>
              </a:ext>
            </a:extLst>
          </p:cNvPr>
          <p:cNvSpPr/>
          <p:nvPr/>
        </p:nvSpPr>
        <p:spPr>
          <a:xfrm>
            <a:off x="8212750" y="1960031"/>
            <a:ext cx="3286964" cy="2867431"/>
          </a:xfrm>
          <a:prstGeom prst="roundRect">
            <a:avLst>
              <a:gd name="adj" fmla="val 20461"/>
            </a:avLst>
          </a:pr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791099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32859" y="7267873"/>
            <a:ext cx="11016025" cy="4361854"/>
            <a:chOff x="644258" y="1362076"/>
            <a:chExt cx="11016025" cy="4361854"/>
          </a:xfrm>
        </p:grpSpPr>
        <p:grpSp>
          <p:nvGrpSpPr>
            <p:cNvPr id="13" name="Group 12"/>
            <p:cNvGrpSpPr/>
            <p:nvPr/>
          </p:nvGrpSpPr>
          <p:grpSpPr>
            <a:xfrm>
              <a:off x="644258" y="1362076"/>
              <a:ext cx="5505222" cy="4361854"/>
              <a:chOff x="644258" y="1362076"/>
              <a:chExt cx="5505222" cy="436185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631051" y="1362076"/>
                <a:ext cx="2518429" cy="4361854"/>
                <a:chOff x="3513676" y="1362076"/>
                <a:chExt cx="2518429" cy="4361854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3513676" y="4347865"/>
                  <a:ext cx="2508811" cy="1376065"/>
                  <a:chOff x="3006671" y="3697398"/>
                  <a:chExt cx="2508811" cy="1376065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Accent6</a:t>
                    </a: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2299 C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921071" y="3697398"/>
                    <a:ext cx="1594411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164 210 51</a:t>
                    </a:r>
                  </a:p>
                  <a:p>
                    <a:r>
                      <a:rPr lang="en-US" sz="1200"/>
                      <a:t>Hex/HTML #A4D233</a:t>
                    </a:r>
                  </a:p>
                  <a:p>
                    <a:r>
                      <a:rPr lang="en-US" sz="1200"/>
                      <a:t>CMYK 41 0 84 0</a:t>
                    </a:r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3513676" y="2854970"/>
                  <a:ext cx="2359924" cy="1376065"/>
                  <a:chOff x="3006671" y="3697398"/>
                  <a:chExt cx="2359924" cy="1376065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Accent5</a:t>
                    </a: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006671" y="4611798"/>
                    <a:ext cx="70262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7535 C</a:t>
                    </a: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921071" y="3697398"/>
                    <a:ext cx="1445524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7535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183 176 156</a:t>
                    </a:r>
                  </a:p>
                  <a:p>
                    <a:r>
                      <a:rPr lang="en-US" sz="1200"/>
                      <a:t>Hex/HTML #B7B09C</a:t>
                    </a:r>
                  </a:p>
                  <a:p>
                    <a:r>
                      <a:rPr lang="en-US" sz="1200"/>
                      <a:t>CMYK 10 11 23 19</a:t>
                    </a: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3513676" y="1362076"/>
                  <a:ext cx="2518429" cy="1376065"/>
                  <a:chOff x="3006671" y="3697398"/>
                  <a:chExt cx="2518429" cy="1376065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Accent4</a:t>
                    </a: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2239 C</a:t>
                    </a: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921071" y="3697398"/>
                    <a:ext cx="1604029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2239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0 207 180</a:t>
                    </a:r>
                  </a:p>
                  <a:p>
                    <a:r>
                      <a:rPr lang="en-US" sz="1200"/>
                      <a:t>Hex/HTML #00CFB4</a:t>
                    </a:r>
                  </a:p>
                  <a:p>
                    <a:r>
                      <a:rPr lang="en-US" sz="1200"/>
                      <a:t>CMYK 59 0 39 0</a:t>
                    </a:r>
                  </a:p>
                </p:txBody>
              </p:sp>
            </p:grpSp>
          </p:grpSp>
          <p:grpSp>
            <p:nvGrpSpPr>
              <p:cNvPr id="34" name="Group 33"/>
              <p:cNvGrpSpPr/>
              <p:nvPr/>
            </p:nvGrpSpPr>
            <p:grpSpPr>
              <a:xfrm>
                <a:off x="644258" y="1362076"/>
                <a:ext cx="2554446" cy="4361854"/>
                <a:chOff x="644258" y="1362076"/>
                <a:chExt cx="2554446" cy="4361854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644258" y="4347865"/>
                  <a:ext cx="2500796" cy="1376065"/>
                  <a:chOff x="3560048" y="1440560"/>
                  <a:chExt cx="2500796" cy="1376065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3560048" y="1440560"/>
                    <a:ext cx="914400" cy="9144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Accent3</a:t>
                    </a: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356004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1788 C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4474448" y="1440560"/>
                    <a:ext cx="1586396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1788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238 39 55</a:t>
                    </a:r>
                  </a:p>
                  <a:p>
                    <a:r>
                      <a:rPr lang="en-US" sz="1200"/>
                      <a:t>Hex/HTML #EE2737</a:t>
                    </a:r>
                  </a:p>
                  <a:p>
                    <a:r>
                      <a:rPr lang="en-US" sz="1200"/>
                      <a:t>CMYK 0 88 82 0</a:t>
                    </a:r>
                  </a:p>
                </p:txBody>
              </p: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644258" y="2854970"/>
                  <a:ext cx="2554446" cy="1376065"/>
                  <a:chOff x="644258" y="1440560"/>
                  <a:chExt cx="2554446" cy="1376065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>
                    <a:off x="646612" y="1440560"/>
                    <a:ext cx="914400" cy="914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 2</a:t>
                    </a: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4425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2199 C</a:t>
                    </a: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561012" y="1440560"/>
                    <a:ext cx="163769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2199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0 187 220</a:t>
                    </a:r>
                  </a:p>
                  <a:p>
                    <a:r>
                      <a:rPr lang="en-US" sz="1200"/>
                      <a:t>Hex/HTML #00BBDC</a:t>
                    </a:r>
                  </a:p>
                  <a:p>
                    <a:r>
                      <a:rPr lang="en-US" sz="1200"/>
                      <a:t>CMYK 77 0 16 0</a:t>
                    </a:r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644258" y="1362076"/>
                  <a:ext cx="2465530" cy="1376065"/>
                  <a:chOff x="3006671" y="3697398"/>
                  <a:chExt cx="2465530" cy="1376065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Accent1</a:t>
                    </a: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647 C</a:t>
                    </a: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3921071" y="3697398"/>
                    <a:ext cx="155113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647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35 97 146</a:t>
                    </a:r>
                  </a:p>
                  <a:p>
                    <a:r>
                      <a:rPr lang="en-US" sz="1200"/>
                      <a:t>Hex/HTML #236192</a:t>
                    </a:r>
                  </a:p>
                  <a:p>
                    <a:r>
                      <a:rPr lang="en-US" sz="1200"/>
                      <a:t>CMYK 96 54 5 27</a:t>
                    </a:r>
                  </a:p>
                </p:txBody>
              </p:sp>
            </p:grpSp>
          </p:grpSp>
        </p:grpSp>
        <p:grpSp>
          <p:nvGrpSpPr>
            <p:cNvPr id="14" name="Group 13"/>
            <p:cNvGrpSpPr/>
            <p:nvPr/>
          </p:nvGrpSpPr>
          <p:grpSpPr>
            <a:xfrm>
              <a:off x="6581827" y="1362076"/>
              <a:ext cx="5078456" cy="2684293"/>
              <a:chOff x="6581827" y="1362076"/>
              <a:chExt cx="5078456" cy="268429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9313183" y="1362076"/>
                <a:ext cx="2347100" cy="2684293"/>
                <a:chOff x="9313183" y="1362076"/>
                <a:chExt cx="2347100" cy="2684293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9313183" y="2854970"/>
                  <a:ext cx="2347100" cy="1191399"/>
                  <a:chOff x="598407" y="3697398"/>
                  <a:chExt cx="2347100" cy="1191399"/>
                </a:xfrm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2</a:t>
                    </a: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98407" y="4611798"/>
                    <a:ext cx="94647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Dk Gray</a:t>
                    </a: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512807" y="3697398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75 %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64 64 64</a:t>
                    </a:r>
                  </a:p>
                  <a:p>
                    <a:r>
                      <a:rPr lang="en-US" sz="1200"/>
                      <a:t>Hex/HTML #404040</a:t>
                    </a:r>
                  </a:p>
                  <a:p>
                    <a:r>
                      <a:rPr lang="en-US" sz="1200"/>
                      <a:t>CMYK 0 0 0 75</a:t>
                    </a:r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9313183" y="1362076"/>
                  <a:ext cx="2347100" cy="1191399"/>
                  <a:chOff x="9313183" y="1440560"/>
                  <a:chExt cx="2347100" cy="1191399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9313183" y="1440560"/>
                    <a:ext cx="914400" cy="9144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1</a:t>
                    </a: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9435727" y="2354960"/>
                    <a:ext cx="513282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Black</a:t>
                    </a: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227583" y="1440560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100%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0 0</a:t>
                    </a:r>
                  </a:p>
                  <a:p>
                    <a:r>
                      <a:rPr lang="en-US" sz="1200"/>
                      <a:t>Hex/HTML #000000</a:t>
                    </a:r>
                  </a:p>
                  <a:p>
                    <a:r>
                      <a:rPr lang="en-US" sz="1200"/>
                      <a:t>CMYK 0 0 0 100</a:t>
                    </a:r>
                  </a:p>
                </p:txBody>
              </p: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6581827" y="1362076"/>
                <a:ext cx="2299010" cy="2684293"/>
                <a:chOff x="6475087" y="1362076"/>
                <a:chExt cx="2299010" cy="2684293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6475087" y="2854970"/>
                  <a:ext cx="2259815" cy="1191399"/>
                  <a:chOff x="590474" y="3697398"/>
                  <a:chExt cx="2259815" cy="1191399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Light 2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90474" y="4611798"/>
                    <a:ext cx="893899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Lt Gray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512807" y="3697398"/>
                    <a:ext cx="133748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25%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191 191 191</a:t>
                    </a:r>
                  </a:p>
                  <a:p>
                    <a:r>
                      <a:rPr lang="en-US" sz="1200"/>
                      <a:t>Hex/HTML #</a:t>
                    </a:r>
                    <a:r>
                      <a:rPr lang="en-US" sz="1200" err="1"/>
                      <a:t>bfbfbf</a:t>
                    </a:r>
                    <a:endParaRPr lang="en-US" sz="1200"/>
                  </a:p>
                  <a:p>
                    <a:r>
                      <a:rPr lang="en-US" sz="1200"/>
                      <a:t>CMYK 0 0 0 25</a:t>
                    </a:r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6475087" y="1362076"/>
                  <a:ext cx="2299010" cy="1191399"/>
                  <a:chOff x="6475087" y="1440560"/>
                  <a:chExt cx="2299010" cy="1191399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6475087" y="1440560"/>
                    <a:ext cx="914400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>
                        <a:solidFill>
                          <a:schemeClr val="tx1"/>
                        </a:solidFill>
                      </a:rPr>
                      <a:t>Light 1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601361" y="2354960"/>
                    <a:ext cx="562911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389487" y="1440560"/>
                    <a:ext cx="138461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255 255 255</a:t>
                    </a:r>
                  </a:p>
                  <a:p>
                    <a:r>
                      <a:rPr lang="en-US" sz="1200"/>
                      <a:t>Hex/HTML #FFFFFF</a:t>
                    </a:r>
                  </a:p>
                  <a:p>
                    <a:r>
                      <a:rPr lang="en-US" sz="1200"/>
                      <a:t>CMYK 0 0 0 0</a:t>
                    </a:r>
                  </a:p>
                </p:txBody>
              </p:sp>
            </p:grpSp>
          </p:grpSp>
        </p:grpSp>
      </p:grpSp>
      <p:sp>
        <p:nvSpPr>
          <p:cNvPr id="74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Functional Decomposition</a:t>
            </a:r>
          </a:p>
        </p:txBody>
      </p:sp>
      <p:sp>
        <p:nvSpPr>
          <p:cNvPr id="5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err="1"/>
              <a:t>Axcell</a:t>
            </a:r>
            <a:r>
              <a:rPr lang="en-US"/>
              <a:t> Vargas</a:t>
            </a:r>
          </a:p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769879-72D1-598A-5032-E58084C802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03" r="3275"/>
          <a:stretch/>
        </p:blipFill>
        <p:spPr>
          <a:xfrm>
            <a:off x="3125755" y="1802472"/>
            <a:ext cx="7183480" cy="3220838"/>
          </a:xfrm>
          <a:prstGeom prst="rect">
            <a:avLst/>
          </a:prstGeom>
        </p:spPr>
      </p:pic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23AE3E55-2255-84E4-3ED2-B30A135CFD25}"/>
              </a:ext>
            </a:extLst>
          </p:cNvPr>
          <p:cNvSpPr/>
          <p:nvPr/>
        </p:nvSpPr>
        <p:spPr>
          <a:xfrm>
            <a:off x="961945" y="2492044"/>
            <a:ext cx="2236444" cy="1726454"/>
          </a:xfrm>
          <a:prstGeom prst="roundRect">
            <a:avLst>
              <a:gd name="adj" fmla="val 2046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425557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32BC4-B5E4-4FA4-8633-D91C8E94A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Next steps</a:t>
            </a:r>
          </a:p>
        </p:txBody>
      </p:sp>
      <p:sp>
        <p:nvSpPr>
          <p:cNvPr id="7" name="Pentagon 6"/>
          <p:cNvSpPr/>
          <p:nvPr/>
        </p:nvSpPr>
        <p:spPr>
          <a:xfrm>
            <a:off x="393540" y="1442765"/>
            <a:ext cx="3645061" cy="4109013"/>
          </a:xfrm>
          <a:prstGeom prst="homePlate">
            <a:avLst>
              <a:gd name="adj" fmla="val 27454"/>
            </a:avLst>
          </a:prstGeom>
          <a:solidFill>
            <a:srgbClr val="6BA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Pentagon 63"/>
          <p:cNvSpPr/>
          <p:nvPr/>
        </p:nvSpPr>
        <p:spPr>
          <a:xfrm>
            <a:off x="4273469" y="1421332"/>
            <a:ext cx="3645061" cy="4109013"/>
          </a:xfrm>
          <a:prstGeom prst="homePlate">
            <a:avLst>
              <a:gd name="adj" fmla="val 27454"/>
            </a:avLst>
          </a:prstGeom>
          <a:solidFill>
            <a:srgbClr val="318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Pentagon 64"/>
          <p:cNvSpPr/>
          <p:nvPr/>
        </p:nvSpPr>
        <p:spPr>
          <a:xfrm>
            <a:off x="8153398" y="1399899"/>
            <a:ext cx="3645061" cy="4109013"/>
          </a:xfrm>
          <a:prstGeom prst="homePlate">
            <a:avLst>
              <a:gd name="adj" fmla="val 274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1089" y="2792685"/>
            <a:ext cx="27755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Targets and Metrics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411995" y="2792684"/>
            <a:ext cx="27755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Concept Generation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339986" y="2792683"/>
            <a:ext cx="27755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Concept Selection</a:t>
            </a:r>
          </a:p>
        </p:txBody>
      </p:sp>
    </p:spTree>
    <p:extLst>
      <p:ext uri="{BB962C8B-B14F-4D97-AF65-F5344CB8AC3E}">
        <p14:creationId xmlns:p14="http://schemas.microsoft.com/office/powerpoint/2010/main" val="36429661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2F00EE-7E28-43B2-9371-529761A8DF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5176BD-56EA-430C-901A-7BA6CB70D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6C9865-C980-4660-9FCF-A367977BF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C3914D-DF16-4CEA-89BB-5E033FE1E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35491475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32BC4-B5E4-4FA4-8633-D91C8E94A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311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B5DADE-C5E6-44A8-9659-3741FC9A5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College of Engineering Color Palette </a:t>
            </a:r>
          </a:p>
        </p:txBody>
      </p:sp>
      <p:sp>
        <p:nvSpPr>
          <p:cNvPr id="73" name="Footer Placeholder 72">
            <a:extLst>
              <a:ext uri="{FF2B5EF4-FFF2-40B4-BE49-F238E27FC236}">
                <a16:creationId xmlns:a16="http://schemas.microsoft.com/office/drawing/2014/main" id="{5CF771BE-9E3D-4406-9155-8F9291F31A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4" name="Slide Number Placeholder 73">
            <a:extLst>
              <a:ext uri="{FF2B5EF4-FFF2-40B4-BE49-F238E27FC236}">
                <a16:creationId xmlns:a16="http://schemas.microsoft.com/office/drawing/2014/main" id="{FB8BE518-CD4A-4C16-8306-B7E4037066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F43613-0FAD-4C28-BFCA-EE459F2A1761}"/>
              </a:ext>
            </a:extLst>
          </p:cNvPr>
          <p:cNvGrpSpPr/>
          <p:nvPr/>
        </p:nvGrpSpPr>
        <p:grpSpPr>
          <a:xfrm>
            <a:off x="2046018" y="1422597"/>
            <a:ext cx="8099964" cy="4446111"/>
            <a:chOff x="2046018" y="1422597"/>
            <a:chExt cx="8099964" cy="444611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5F69600-CC0C-44C6-A3EF-6489030819D0}"/>
                </a:ext>
              </a:extLst>
            </p:cNvPr>
            <p:cNvGrpSpPr/>
            <p:nvPr/>
          </p:nvGrpSpPr>
          <p:grpSpPr>
            <a:xfrm>
              <a:off x="2046018" y="1422597"/>
              <a:ext cx="5244372" cy="4446111"/>
              <a:chOff x="2046018" y="1422597"/>
              <a:chExt cx="5244372" cy="4446111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C7AFEBF3-7391-4E6B-8FBC-196967B69876}"/>
                  </a:ext>
                </a:extLst>
              </p:cNvPr>
              <p:cNvGrpSpPr/>
              <p:nvPr/>
            </p:nvGrpSpPr>
            <p:grpSpPr>
              <a:xfrm>
                <a:off x="2046018" y="2959059"/>
                <a:ext cx="2347100" cy="1376065"/>
                <a:chOff x="2046018" y="2959059"/>
                <a:chExt cx="2347100" cy="1376065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507A4B7-373C-472A-BA50-205D7FD3AAB6}"/>
                    </a:ext>
                  </a:extLst>
                </p:cNvPr>
                <p:cNvSpPr txBox="1"/>
                <p:nvPr/>
              </p:nvSpPr>
              <p:spPr>
                <a:xfrm>
                  <a:off x="2046018" y="3873459"/>
                  <a:ext cx="792205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/>
                    <a:t>Pantone</a:t>
                  </a:r>
                </a:p>
                <a:p>
                  <a:r>
                    <a:rPr lang="en-US" sz="1200"/>
                    <a:t>2239 C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60477B1-3F28-4C4D-A24C-B6691E303293}"/>
                    </a:ext>
                  </a:extLst>
                </p:cNvPr>
                <p:cNvSpPr txBox="1"/>
                <p:nvPr/>
              </p:nvSpPr>
              <p:spPr>
                <a:xfrm>
                  <a:off x="2960418" y="2959059"/>
                  <a:ext cx="1432700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/>
                    <a:t>2239 C</a:t>
                  </a:r>
                </a:p>
                <a:p>
                  <a:r>
                    <a:rPr lang="en-US" sz="1200"/>
                    <a:t>Color Values:</a:t>
                  </a:r>
                </a:p>
                <a:p>
                  <a:r>
                    <a:rPr lang="en-US" sz="1200"/>
                    <a:t>RGB 0 207 180</a:t>
                  </a:r>
                </a:p>
                <a:p>
                  <a:r>
                    <a:rPr lang="en-US" sz="1200"/>
                    <a:t>Hex/HTML #00CFB4</a:t>
                  </a:r>
                </a:p>
                <a:p>
                  <a:r>
                    <a:rPr lang="en-US" sz="1200"/>
                    <a:t>CMYK 59 0 39 0</a:t>
                  </a: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3423081E-8D77-4D99-8743-D64BF6F2C16E}"/>
                    </a:ext>
                  </a:extLst>
                </p:cNvPr>
                <p:cNvSpPr/>
                <p:nvPr/>
              </p:nvSpPr>
              <p:spPr>
                <a:xfrm>
                  <a:off x="2046018" y="2959059"/>
                  <a:ext cx="914400" cy="9144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891040F0-3069-4651-9EB0-6A94BFF654DF}"/>
                  </a:ext>
                </a:extLst>
              </p:cNvPr>
              <p:cNvGrpSpPr/>
              <p:nvPr/>
            </p:nvGrpSpPr>
            <p:grpSpPr>
              <a:xfrm>
                <a:off x="2046018" y="4485077"/>
                <a:ext cx="2375955" cy="1383631"/>
                <a:chOff x="2046018" y="4485077"/>
                <a:chExt cx="2375955" cy="1383631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5948BA8D-0B33-4473-8D9F-A0A2F85FACFB}"/>
                    </a:ext>
                  </a:extLst>
                </p:cNvPr>
                <p:cNvSpPr/>
                <p:nvPr/>
              </p:nvSpPr>
              <p:spPr>
                <a:xfrm>
                  <a:off x="2046018" y="4485077"/>
                  <a:ext cx="914400" cy="914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E8D1400-A2BC-4DF1-AC25-344042BB3060}"/>
                    </a:ext>
                  </a:extLst>
                </p:cNvPr>
                <p:cNvSpPr txBox="1"/>
                <p:nvPr/>
              </p:nvSpPr>
              <p:spPr>
                <a:xfrm>
                  <a:off x="2046019" y="5407043"/>
                  <a:ext cx="792205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/>
                    <a:t>Pantone</a:t>
                  </a:r>
                </a:p>
                <a:p>
                  <a:r>
                    <a:rPr lang="en-US" sz="1200"/>
                    <a:t>2199 C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904EF68-C9C7-4E2B-9BF5-E30B244248D5}"/>
                    </a:ext>
                  </a:extLst>
                </p:cNvPr>
                <p:cNvSpPr txBox="1"/>
                <p:nvPr/>
              </p:nvSpPr>
              <p:spPr>
                <a:xfrm>
                  <a:off x="2960419" y="4492643"/>
                  <a:ext cx="1461554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/>
                    <a:t>2199 C</a:t>
                  </a:r>
                </a:p>
                <a:p>
                  <a:r>
                    <a:rPr lang="en-US" sz="1200"/>
                    <a:t>Color Values:</a:t>
                  </a:r>
                </a:p>
                <a:p>
                  <a:r>
                    <a:rPr lang="en-US" sz="1200"/>
                    <a:t>RGB 0 187 220</a:t>
                  </a:r>
                </a:p>
                <a:p>
                  <a:r>
                    <a:rPr lang="en-US" sz="1200"/>
                    <a:t>Hex/HTML #00BBDC</a:t>
                  </a:r>
                </a:p>
                <a:p>
                  <a:r>
                    <a:rPr lang="en-US" sz="1200"/>
                    <a:t>CMYK 77 0 16 0</a:t>
                  </a:r>
                </a:p>
              </p:txBody>
            </p:sp>
          </p:grp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9B08F2E2-904C-4FD8-A041-ED20CE32F6F6}"/>
                  </a:ext>
                </a:extLst>
              </p:cNvPr>
              <p:cNvGrpSpPr/>
              <p:nvPr/>
            </p:nvGrpSpPr>
            <p:grpSpPr>
              <a:xfrm>
                <a:off x="4930465" y="1430163"/>
                <a:ext cx="2340689" cy="1376065"/>
                <a:chOff x="4930465" y="1430163"/>
                <a:chExt cx="2340689" cy="1376065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685FF96-3B1D-4998-AC3B-AA04B5D9058B}"/>
                    </a:ext>
                  </a:extLst>
                </p:cNvPr>
                <p:cNvSpPr/>
                <p:nvPr/>
              </p:nvSpPr>
              <p:spPr>
                <a:xfrm>
                  <a:off x="4930465" y="1430163"/>
                  <a:ext cx="914400" cy="9144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73F47E2-C84F-4E02-B0F0-DFE73D88BF15}"/>
                    </a:ext>
                  </a:extLst>
                </p:cNvPr>
                <p:cNvSpPr txBox="1"/>
                <p:nvPr/>
              </p:nvSpPr>
              <p:spPr>
                <a:xfrm>
                  <a:off x="4930466" y="2344563"/>
                  <a:ext cx="792205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/>
                    <a:t>Pantone</a:t>
                  </a:r>
                </a:p>
                <a:p>
                  <a:r>
                    <a:rPr lang="en-US" sz="1200"/>
                    <a:t>1788 C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B3ED10C-4884-4F85-AECF-BCF8974457DC}"/>
                    </a:ext>
                  </a:extLst>
                </p:cNvPr>
                <p:cNvSpPr txBox="1"/>
                <p:nvPr/>
              </p:nvSpPr>
              <p:spPr>
                <a:xfrm>
                  <a:off x="5844866" y="1430163"/>
                  <a:ext cx="1426288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/>
                    <a:t>1788 C</a:t>
                  </a:r>
                </a:p>
                <a:p>
                  <a:r>
                    <a:rPr lang="en-US" sz="1200"/>
                    <a:t>Color Values:</a:t>
                  </a:r>
                </a:p>
                <a:p>
                  <a:r>
                    <a:rPr lang="en-US" sz="1200"/>
                    <a:t>RGB 238 39 55</a:t>
                  </a:r>
                </a:p>
                <a:p>
                  <a:r>
                    <a:rPr lang="en-US" sz="1200"/>
                    <a:t>Hex/HTML #EE2737</a:t>
                  </a:r>
                </a:p>
                <a:p>
                  <a:r>
                    <a:rPr lang="en-US" sz="1200"/>
                    <a:t>CMYK 0 88 82 0</a:t>
                  </a:r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9ADA571-1230-4188-AF5E-D9A52A037060}"/>
                  </a:ext>
                </a:extLst>
              </p:cNvPr>
              <p:cNvGrpSpPr/>
              <p:nvPr/>
            </p:nvGrpSpPr>
            <p:grpSpPr>
              <a:xfrm>
                <a:off x="4922449" y="2954594"/>
                <a:ext cx="2355116" cy="1380530"/>
                <a:chOff x="4922449" y="2954594"/>
                <a:chExt cx="2355116" cy="1380530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D725DC4-8726-4DB4-9A34-B6B0A8B7FEA7}"/>
                    </a:ext>
                  </a:extLst>
                </p:cNvPr>
                <p:cNvSpPr/>
                <p:nvPr/>
              </p:nvSpPr>
              <p:spPr>
                <a:xfrm>
                  <a:off x="4932602" y="2954594"/>
                  <a:ext cx="914400" cy="9144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C6ABF4C-FD47-44CB-A569-AE471CE23602}"/>
                    </a:ext>
                  </a:extLst>
                </p:cNvPr>
                <p:cNvSpPr txBox="1"/>
                <p:nvPr/>
              </p:nvSpPr>
              <p:spPr>
                <a:xfrm>
                  <a:off x="4922449" y="3873459"/>
                  <a:ext cx="792205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/>
                    <a:t>Pantone</a:t>
                  </a:r>
                </a:p>
                <a:p>
                  <a:r>
                    <a:rPr lang="en-US" sz="1200"/>
                    <a:t>647 C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C1BDC93-1B13-44FD-BE73-3085102200D1}"/>
                    </a:ext>
                  </a:extLst>
                </p:cNvPr>
                <p:cNvSpPr txBox="1"/>
                <p:nvPr/>
              </p:nvSpPr>
              <p:spPr>
                <a:xfrm>
                  <a:off x="5844865" y="2959059"/>
                  <a:ext cx="1432700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/>
                    <a:t>647 C</a:t>
                  </a:r>
                </a:p>
                <a:p>
                  <a:r>
                    <a:rPr lang="en-US" sz="1200"/>
                    <a:t>Color Values:</a:t>
                  </a:r>
                </a:p>
                <a:p>
                  <a:r>
                    <a:rPr lang="en-US" sz="1200"/>
                    <a:t>RGB 35 97 146</a:t>
                  </a:r>
                </a:p>
                <a:p>
                  <a:r>
                    <a:rPr lang="en-US" sz="1200"/>
                    <a:t>Hex/HTML #236192</a:t>
                  </a:r>
                </a:p>
                <a:p>
                  <a:r>
                    <a:rPr lang="en-US" sz="1200"/>
                    <a:t>CMYK 96 54 5 27</a:t>
                  </a:r>
                </a:p>
              </p:txBody>
            </p:sp>
          </p:grp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E582B1FB-49EB-49A5-B37B-428385130351}"/>
                  </a:ext>
                </a:extLst>
              </p:cNvPr>
              <p:cNvGrpSpPr/>
              <p:nvPr/>
            </p:nvGrpSpPr>
            <p:grpSpPr>
              <a:xfrm>
                <a:off x="2046019" y="1422597"/>
                <a:ext cx="2374351" cy="1383631"/>
                <a:chOff x="2046019" y="1422597"/>
                <a:chExt cx="2374351" cy="1383631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8BFE46C-9C88-4369-9C30-D016C1770137}"/>
                    </a:ext>
                  </a:extLst>
                </p:cNvPr>
                <p:cNvSpPr txBox="1"/>
                <p:nvPr/>
              </p:nvSpPr>
              <p:spPr>
                <a:xfrm>
                  <a:off x="2046019" y="2344563"/>
                  <a:ext cx="792205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/>
                    <a:t>Pantone</a:t>
                  </a:r>
                </a:p>
                <a:p>
                  <a:r>
                    <a:rPr lang="en-US" sz="1200"/>
                    <a:t>2299 C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6F204A8-E94B-4337-99A1-117C458DCDEB}"/>
                    </a:ext>
                  </a:extLst>
                </p:cNvPr>
                <p:cNvSpPr txBox="1"/>
                <p:nvPr/>
              </p:nvSpPr>
              <p:spPr>
                <a:xfrm>
                  <a:off x="2960419" y="1430163"/>
                  <a:ext cx="1459951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/>
                    <a:t>2299 C</a:t>
                  </a:r>
                </a:p>
                <a:p>
                  <a:r>
                    <a:rPr lang="en-US" sz="1200"/>
                    <a:t>Color Values:</a:t>
                  </a:r>
                </a:p>
                <a:p>
                  <a:r>
                    <a:rPr lang="en-US" sz="1200"/>
                    <a:t>RGB 164 210 51</a:t>
                  </a:r>
                </a:p>
                <a:p>
                  <a:r>
                    <a:rPr lang="en-US" sz="1200"/>
                    <a:t>Hex/HTML #A4D233</a:t>
                  </a:r>
                </a:p>
                <a:p>
                  <a:r>
                    <a:rPr lang="en-US" sz="1200"/>
                    <a:t>CMYK 41 0 84 0</a:t>
                  </a: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440A7C94-E2FE-4FAA-B5EA-528BCB69FCEE}"/>
                    </a:ext>
                  </a:extLst>
                </p:cNvPr>
                <p:cNvSpPr/>
                <p:nvPr/>
              </p:nvSpPr>
              <p:spPr>
                <a:xfrm>
                  <a:off x="2048884" y="1422597"/>
                  <a:ext cx="914400" cy="91440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EFF09F9-675B-4CB5-8C79-C846F1D4C0DC}"/>
                  </a:ext>
                </a:extLst>
              </p:cNvPr>
              <p:cNvGrpSpPr/>
              <p:nvPr/>
            </p:nvGrpSpPr>
            <p:grpSpPr>
              <a:xfrm>
                <a:off x="4930465" y="4488178"/>
                <a:ext cx="2359925" cy="1380530"/>
                <a:chOff x="4930465" y="4488178"/>
                <a:chExt cx="2359925" cy="1380530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F07FEE4-E374-4DF2-91EF-2236DBCD0855}"/>
                    </a:ext>
                  </a:extLst>
                </p:cNvPr>
                <p:cNvSpPr/>
                <p:nvPr/>
              </p:nvSpPr>
              <p:spPr>
                <a:xfrm>
                  <a:off x="4930465" y="4488178"/>
                  <a:ext cx="914400" cy="9144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764BC5A-B839-4CAE-800A-D126B27312D3}"/>
                    </a:ext>
                  </a:extLst>
                </p:cNvPr>
                <p:cNvSpPr txBox="1"/>
                <p:nvPr/>
              </p:nvSpPr>
              <p:spPr>
                <a:xfrm>
                  <a:off x="4930466" y="5407043"/>
                  <a:ext cx="792205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/>
                    <a:t>Pantone</a:t>
                  </a:r>
                </a:p>
                <a:p>
                  <a:r>
                    <a:rPr lang="en-US" sz="1200"/>
                    <a:t>7535 C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E10EB8C-E2AB-410E-940F-AB830A4874B2}"/>
                    </a:ext>
                  </a:extLst>
                </p:cNvPr>
                <p:cNvSpPr txBox="1"/>
                <p:nvPr/>
              </p:nvSpPr>
              <p:spPr>
                <a:xfrm>
                  <a:off x="5844866" y="4492643"/>
                  <a:ext cx="1445524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/>
                    <a:t>7535 C</a:t>
                  </a:r>
                </a:p>
                <a:p>
                  <a:r>
                    <a:rPr lang="en-US" sz="1200"/>
                    <a:t>Color Values:</a:t>
                  </a:r>
                </a:p>
                <a:p>
                  <a:r>
                    <a:rPr lang="en-US" sz="1200"/>
                    <a:t>RGB 183 176 156</a:t>
                  </a:r>
                </a:p>
                <a:p>
                  <a:r>
                    <a:rPr lang="en-US" sz="1200"/>
                    <a:t>Hex/HTML #B7B09C</a:t>
                  </a:r>
                </a:p>
                <a:p>
                  <a:r>
                    <a:rPr lang="en-US" sz="1200"/>
                    <a:t>CMYK 10 11 23 19</a:t>
                  </a:r>
                </a:p>
              </p:txBody>
            </p:sp>
          </p:grp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B4928BA-FE7E-4B61-9D6A-75075734F576}"/>
                </a:ext>
              </a:extLst>
            </p:cNvPr>
            <p:cNvGrpSpPr/>
            <p:nvPr/>
          </p:nvGrpSpPr>
          <p:grpSpPr>
            <a:xfrm>
              <a:off x="7798881" y="1430163"/>
              <a:ext cx="2347101" cy="4253879"/>
              <a:chOff x="7798881" y="1430163"/>
              <a:chExt cx="2347101" cy="4253879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39EF938D-8840-44C4-BE34-EA59DAEF02A3}"/>
                  </a:ext>
                </a:extLst>
              </p:cNvPr>
              <p:cNvGrpSpPr/>
              <p:nvPr/>
            </p:nvGrpSpPr>
            <p:grpSpPr>
              <a:xfrm>
                <a:off x="7798882" y="1430163"/>
                <a:ext cx="2347100" cy="1191399"/>
                <a:chOff x="3006671" y="3697398"/>
                <a:chExt cx="2347100" cy="1191399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E8AF12C4-FA9D-4053-A06A-6565D21C24C1}"/>
                    </a:ext>
                  </a:extLst>
                </p:cNvPr>
                <p:cNvSpPr/>
                <p:nvPr/>
              </p:nvSpPr>
              <p:spPr>
                <a:xfrm>
                  <a:off x="3006671" y="3697398"/>
                  <a:ext cx="914400" cy="914400"/>
                </a:xfrm>
                <a:prstGeom prst="rect">
                  <a:avLst/>
                </a:prstGeom>
                <a:solidFill>
                  <a:srgbClr val="4040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E8C316E6-1CA0-41D0-B082-B734B407FD26}"/>
                    </a:ext>
                  </a:extLst>
                </p:cNvPr>
                <p:cNvSpPr txBox="1"/>
                <p:nvPr/>
              </p:nvSpPr>
              <p:spPr>
                <a:xfrm>
                  <a:off x="3006671" y="4611798"/>
                  <a:ext cx="946478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err="1"/>
                    <a:t>CoE</a:t>
                  </a:r>
                  <a:r>
                    <a:rPr lang="en-US" sz="1200"/>
                    <a:t> Dk Gray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8F47139-BCC8-4E75-B863-E71790305572}"/>
                    </a:ext>
                  </a:extLst>
                </p:cNvPr>
                <p:cNvSpPr txBox="1"/>
                <p:nvPr/>
              </p:nvSpPr>
              <p:spPr>
                <a:xfrm>
                  <a:off x="3921071" y="3697398"/>
                  <a:ext cx="1432700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/>
                    <a:t>75% Black</a:t>
                  </a:r>
                </a:p>
                <a:p>
                  <a:r>
                    <a:rPr lang="en-US" sz="1200"/>
                    <a:t>Color Values:</a:t>
                  </a:r>
                </a:p>
                <a:p>
                  <a:r>
                    <a:rPr lang="en-US" sz="1200"/>
                    <a:t>RGB 64 64 64</a:t>
                  </a:r>
                </a:p>
                <a:p>
                  <a:r>
                    <a:rPr lang="en-US" sz="1200"/>
                    <a:t>Hex/HTML #404040</a:t>
                  </a:r>
                </a:p>
                <a:p>
                  <a:r>
                    <a:rPr lang="en-US" sz="1200"/>
                    <a:t>CMYK 0 0 0 75</a:t>
                  </a: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2C29DF3-49DE-4038-936B-C7481588CD0A}"/>
                  </a:ext>
                </a:extLst>
              </p:cNvPr>
              <p:cNvGrpSpPr/>
              <p:nvPr/>
            </p:nvGrpSpPr>
            <p:grpSpPr>
              <a:xfrm>
                <a:off x="7798881" y="2959059"/>
                <a:ext cx="2347100" cy="1191399"/>
                <a:chOff x="3006671" y="3697398"/>
                <a:chExt cx="2347100" cy="1191399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999354E6-6AE5-45DB-B60D-DBC02D1DB703}"/>
                    </a:ext>
                  </a:extLst>
                </p:cNvPr>
                <p:cNvSpPr/>
                <p:nvPr/>
              </p:nvSpPr>
              <p:spPr>
                <a:xfrm>
                  <a:off x="3006671" y="3697398"/>
                  <a:ext cx="914400" cy="9144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7D3153BC-EA2E-4FFC-8A3A-EB3C0EAA8057}"/>
                    </a:ext>
                  </a:extLst>
                </p:cNvPr>
                <p:cNvSpPr txBox="1"/>
                <p:nvPr/>
              </p:nvSpPr>
              <p:spPr>
                <a:xfrm>
                  <a:off x="3006671" y="4611798"/>
                  <a:ext cx="99296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err="1"/>
                    <a:t>CoE</a:t>
                  </a:r>
                  <a:r>
                    <a:rPr lang="en-US" sz="1200"/>
                    <a:t> Md Gray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3FC0EBE8-004D-46A1-B438-5D9832D758A8}"/>
                    </a:ext>
                  </a:extLst>
                </p:cNvPr>
                <p:cNvSpPr txBox="1"/>
                <p:nvPr/>
              </p:nvSpPr>
              <p:spPr>
                <a:xfrm>
                  <a:off x="3921071" y="3697398"/>
                  <a:ext cx="1432700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/>
                    <a:t>50% Black</a:t>
                  </a:r>
                </a:p>
                <a:p>
                  <a:r>
                    <a:rPr lang="en-US" sz="1200"/>
                    <a:t>Color Values:</a:t>
                  </a:r>
                </a:p>
                <a:p>
                  <a:r>
                    <a:rPr lang="en-US" sz="1200"/>
                    <a:t>RGB 128 128 128</a:t>
                  </a:r>
                </a:p>
                <a:p>
                  <a:r>
                    <a:rPr lang="en-US" sz="1200"/>
                    <a:t>Hex/HTML #808080</a:t>
                  </a:r>
                </a:p>
                <a:p>
                  <a:r>
                    <a:rPr lang="en-US" sz="1200"/>
                    <a:t>CMYK 0 0 0 50</a:t>
                  </a:r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D020ECEC-7D77-4B66-A826-72C3EC5FECE9}"/>
                  </a:ext>
                </a:extLst>
              </p:cNvPr>
              <p:cNvGrpSpPr/>
              <p:nvPr/>
            </p:nvGrpSpPr>
            <p:grpSpPr>
              <a:xfrm>
                <a:off x="7798882" y="4492643"/>
                <a:ext cx="2251882" cy="1191399"/>
                <a:chOff x="3006671" y="3697398"/>
                <a:chExt cx="2251882" cy="1191399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61AE5BBA-09CE-4B6D-A4AC-368346CAD898}"/>
                    </a:ext>
                  </a:extLst>
                </p:cNvPr>
                <p:cNvSpPr/>
                <p:nvPr/>
              </p:nvSpPr>
              <p:spPr>
                <a:xfrm>
                  <a:off x="3006671" y="3697398"/>
                  <a:ext cx="914400" cy="914400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E822B50-1DD8-4F5C-8DE0-BADA15DEF32B}"/>
                    </a:ext>
                  </a:extLst>
                </p:cNvPr>
                <p:cNvSpPr txBox="1"/>
                <p:nvPr/>
              </p:nvSpPr>
              <p:spPr>
                <a:xfrm>
                  <a:off x="3006671" y="4611798"/>
                  <a:ext cx="893899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err="1"/>
                    <a:t>CoE</a:t>
                  </a:r>
                  <a:r>
                    <a:rPr lang="en-US" sz="1200"/>
                    <a:t> Lt Gray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8F42CEE-D9E5-46B8-9316-3AB9E62A03B0}"/>
                    </a:ext>
                  </a:extLst>
                </p:cNvPr>
                <p:cNvSpPr txBox="1"/>
                <p:nvPr/>
              </p:nvSpPr>
              <p:spPr>
                <a:xfrm>
                  <a:off x="3921071" y="3697398"/>
                  <a:ext cx="1337482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/>
                    <a:t>25% Black</a:t>
                  </a:r>
                </a:p>
                <a:p>
                  <a:r>
                    <a:rPr lang="en-US" sz="1200"/>
                    <a:t>Color Values:</a:t>
                  </a:r>
                </a:p>
                <a:p>
                  <a:r>
                    <a:rPr lang="en-US" sz="1200"/>
                    <a:t>RGB 191 191 191</a:t>
                  </a:r>
                </a:p>
                <a:p>
                  <a:r>
                    <a:rPr lang="en-US" sz="1200"/>
                    <a:t>Hex/HTML #</a:t>
                  </a:r>
                  <a:r>
                    <a:rPr lang="en-US" sz="1200" err="1"/>
                    <a:t>bfbfbf</a:t>
                  </a:r>
                  <a:endParaRPr lang="en-US" sz="1200"/>
                </a:p>
                <a:p>
                  <a:r>
                    <a:rPr lang="en-US" sz="1200"/>
                    <a:t>CMYK 0 0 0 25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805578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B5DADE-C5E6-44A8-9659-3741FC9A5BD4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PowerPoint Color Theme </a:t>
            </a:r>
          </a:p>
        </p:txBody>
      </p:sp>
      <p:sp>
        <p:nvSpPr>
          <p:cNvPr id="56" name="Footer Placeholder 55">
            <a:extLst>
              <a:ext uri="{FF2B5EF4-FFF2-40B4-BE49-F238E27FC236}">
                <a16:creationId xmlns:a16="http://schemas.microsoft.com/office/drawing/2014/main" id="{E2E8D844-A2D6-4E0A-8C41-8A3370F6B5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A4490CB1-F2FE-4085-80E3-F21A97BE0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D2272F8-777E-46EA-B1DE-537D539D8186}"/>
              </a:ext>
            </a:extLst>
          </p:cNvPr>
          <p:cNvGrpSpPr/>
          <p:nvPr/>
        </p:nvGrpSpPr>
        <p:grpSpPr>
          <a:xfrm>
            <a:off x="644258" y="1362076"/>
            <a:ext cx="11016025" cy="4361854"/>
            <a:chOff x="644258" y="1362076"/>
            <a:chExt cx="11016025" cy="436185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76F038A-316B-41B0-9818-B70F3F8E7DFF}"/>
                </a:ext>
              </a:extLst>
            </p:cNvPr>
            <p:cNvGrpSpPr/>
            <p:nvPr/>
          </p:nvGrpSpPr>
          <p:grpSpPr>
            <a:xfrm>
              <a:off x="644258" y="1362076"/>
              <a:ext cx="5505222" cy="4361854"/>
              <a:chOff x="644258" y="1362076"/>
              <a:chExt cx="5505222" cy="4361854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51B6679C-2515-4112-8B52-DD081B669B83}"/>
                  </a:ext>
                </a:extLst>
              </p:cNvPr>
              <p:cNvGrpSpPr/>
              <p:nvPr/>
            </p:nvGrpSpPr>
            <p:grpSpPr>
              <a:xfrm>
                <a:off x="3631051" y="1362076"/>
                <a:ext cx="2518429" cy="4361854"/>
                <a:chOff x="3513676" y="1362076"/>
                <a:chExt cx="2518429" cy="4361854"/>
              </a:xfrm>
            </p:grpSpPr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2DA2D957-A3AB-4BBF-9906-6E38C746DAC4}"/>
                    </a:ext>
                  </a:extLst>
                </p:cNvPr>
                <p:cNvGrpSpPr/>
                <p:nvPr/>
              </p:nvGrpSpPr>
              <p:grpSpPr>
                <a:xfrm>
                  <a:off x="3513676" y="4347865"/>
                  <a:ext cx="2508811" cy="1376065"/>
                  <a:chOff x="3006671" y="3697398"/>
                  <a:chExt cx="2508811" cy="1376065"/>
                </a:xfrm>
              </p:grpSpPr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CF07FEE4-E374-4DF2-91EF-2236DBCD0855}"/>
                      </a:ext>
                    </a:extLst>
                  </p:cNvPr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Accent6</a:t>
                    </a:r>
                  </a:p>
                </p:txBody>
              </p:sp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473F47E2-C84F-4E02-B0F0-DFE73D88BF15}"/>
                      </a:ext>
                    </a:extLst>
                  </p:cNvPr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2299 C</a:t>
                    </a:r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5B3ED10C-4884-4F85-AECF-BCF8974457DC}"/>
                      </a:ext>
                    </a:extLst>
                  </p:cNvPr>
                  <p:cNvSpPr txBox="1"/>
                  <p:nvPr/>
                </p:nvSpPr>
                <p:spPr>
                  <a:xfrm>
                    <a:off x="3921071" y="3697398"/>
                    <a:ext cx="1594411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164 210 51</a:t>
                    </a:r>
                  </a:p>
                  <a:p>
                    <a:r>
                      <a:rPr lang="en-US" sz="1200"/>
                      <a:t>Hex/HTML #A4D233</a:t>
                    </a:r>
                  </a:p>
                  <a:p>
                    <a:r>
                      <a:rPr lang="en-US" sz="1200"/>
                      <a:t>CMYK 41 0 84 0</a:t>
                    </a:r>
                  </a:p>
                </p:txBody>
              </p:sp>
            </p:grp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0F037D89-66A2-4ACC-BFEF-0B38B0A4EDF8}"/>
                    </a:ext>
                  </a:extLst>
                </p:cNvPr>
                <p:cNvGrpSpPr/>
                <p:nvPr/>
              </p:nvGrpSpPr>
              <p:grpSpPr>
                <a:xfrm>
                  <a:off x="3513676" y="2854970"/>
                  <a:ext cx="2359924" cy="1376065"/>
                  <a:chOff x="3006671" y="3697398"/>
                  <a:chExt cx="2359924" cy="1376065"/>
                </a:xfrm>
              </p:grpSpPr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440A7C94-E2FE-4FAA-B5EA-528BCB69FCEE}"/>
                      </a:ext>
                    </a:extLst>
                  </p:cNvPr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Accent5</a:t>
                    </a:r>
                  </a:p>
                </p:txBody>
              </p:sp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E764BC5A-B839-4CAE-800A-D126B27312D3}"/>
                      </a:ext>
                    </a:extLst>
                  </p:cNvPr>
                  <p:cNvSpPr txBox="1"/>
                  <p:nvPr/>
                </p:nvSpPr>
                <p:spPr>
                  <a:xfrm>
                    <a:off x="3006671" y="4611798"/>
                    <a:ext cx="70262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7535 C</a:t>
                    </a:r>
                  </a:p>
                </p:txBody>
              </p: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EE10EB8C-E2AB-410E-940F-AB830A4874B2}"/>
                      </a:ext>
                    </a:extLst>
                  </p:cNvPr>
                  <p:cNvSpPr txBox="1"/>
                  <p:nvPr/>
                </p:nvSpPr>
                <p:spPr>
                  <a:xfrm>
                    <a:off x="3921071" y="3697398"/>
                    <a:ext cx="1445524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7535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183 176 156</a:t>
                    </a:r>
                  </a:p>
                  <a:p>
                    <a:r>
                      <a:rPr lang="en-US" sz="1200"/>
                      <a:t>Hex/HTML #B7B09C</a:t>
                    </a:r>
                  </a:p>
                  <a:p>
                    <a:r>
                      <a:rPr lang="en-US" sz="1200"/>
                      <a:t>CMYK 10 11 23 19</a:t>
                    </a:r>
                  </a:p>
                </p:txBody>
              </p: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0CB873F3-7053-4FA8-8E89-C29C65E4F95F}"/>
                    </a:ext>
                  </a:extLst>
                </p:cNvPr>
                <p:cNvGrpSpPr/>
                <p:nvPr/>
              </p:nvGrpSpPr>
              <p:grpSpPr>
                <a:xfrm>
                  <a:off x="3513676" y="1362076"/>
                  <a:ext cx="2518429" cy="1376065"/>
                  <a:chOff x="3006671" y="3697398"/>
                  <a:chExt cx="2518429" cy="1376065"/>
                </a:xfrm>
              </p:grpSpPr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B685FF96-3B1D-4998-AC3B-AA04B5D9058B}"/>
                      </a:ext>
                    </a:extLst>
                  </p:cNvPr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Accent4</a:t>
                    </a:r>
                  </a:p>
                </p:txBody>
              </p: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F507A4B7-373C-472A-BA50-205D7FD3AAB6}"/>
                      </a:ext>
                    </a:extLst>
                  </p:cNvPr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2239 C</a:t>
                    </a:r>
                  </a:p>
                </p:txBody>
              </p: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D60477B1-3F28-4C4D-A24C-B6691E303293}"/>
                      </a:ext>
                    </a:extLst>
                  </p:cNvPr>
                  <p:cNvSpPr txBox="1"/>
                  <p:nvPr/>
                </p:nvSpPr>
                <p:spPr>
                  <a:xfrm>
                    <a:off x="3921071" y="3697398"/>
                    <a:ext cx="1604029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2239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0 207 180</a:t>
                    </a:r>
                  </a:p>
                  <a:p>
                    <a:r>
                      <a:rPr lang="en-US" sz="1200"/>
                      <a:t>Hex/HTML #00CFB4</a:t>
                    </a:r>
                  </a:p>
                  <a:p>
                    <a:r>
                      <a:rPr lang="en-US" sz="1200"/>
                      <a:t>CMYK 59 0 39 0</a:t>
                    </a:r>
                  </a:p>
                </p:txBody>
              </p:sp>
            </p:grp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9A96BF6A-B70A-4532-B25B-1EB6D38D530F}"/>
                  </a:ext>
                </a:extLst>
              </p:cNvPr>
              <p:cNvGrpSpPr/>
              <p:nvPr/>
            </p:nvGrpSpPr>
            <p:grpSpPr>
              <a:xfrm>
                <a:off x="644258" y="1362076"/>
                <a:ext cx="2554446" cy="4361854"/>
                <a:chOff x="644258" y="1362076"/>
                <a:chExt cx="2554446" cy="4361854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B431BDF4-5AC6-475B-83FA-0441EA7EC9D3}"/>
                    </a:ext>
                  </a:extLst>
                </p:cNvPr>
                <p:cNvGrpSpPr/>
                <p:nvPr/>
              </p:nvGrpSpPr>
              <p:grpSpPr>
                <a:xfrm>
                  <a:off x="644258" y="4347865"/>
                  <a:ext cx="2500796" cy="1376065"/>
                  <a:chOff x="3560048" y="1440560"/>
                  <a:chExt cx="2500796" cy="1376065"/>
                </a:xfrm>
              </p:grpSpPr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3423081E-8D77-4D99-8743-D64BF6F2C16E}"/>
                      </a:ext>
                    </a:extLst>
                  </p:cNvPr>
                  <p:cNvSpPr/>
                  <p:nvPr/>
                </p:nvSpPr>
                <p:spPr>
                  <a:xfrm>
                    <a:off x="3560048" y="1440560"/>
                    <a:ext cx="914400" cy="9144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Accent3</a:t>
                    </a:r>
                  </a:p>
                </p:txBody>
              </p: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FE8D1400-A2BC-4DF1-AC25-344042BB3060}"/>
                      </a:ext>
                    </a:extLst>
                  </p:cNvPr>
                  <p:cNvSpPr txBox="1"/>
                  <p:nvPr/>
                </p:nvSpPr>
                <p:spPr>
                  <a:xfrm>
                    <a:off x="356004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1788 C</a:t>
                    </a:r>
                  </a:p>
                </p:txBody>
              </p: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2904EF68-C9C7-4E2B-9BF5-E30B244248D5}"/>
                      </a:ext>
                    </a:extLst>
                  </p:cNvPr>
                  <p:cNvSpPr txBox="1"/>
                  <p:nvPr/>
                </p:nvSpPr>
                <p:spPr>
                  <a:xfrm>
                    <a:off x="4474448" y="1440560"/>
                    <a:ext cx="1586396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1788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238 39 55</a:t>
                    </a:r>
                  </a:p>
                  <a:p>
                    <a:r>
                      <a:rPr lang="en-US" sz="1200"/>
                      <a:t>Hex/HTML #EE2737</a:t>
                    </a:r>
                  </a:p>
                  <a:p>
                    <a:r>
                      <a:rPr lang="en-US" sz="1200"/>
                      <a:t>CMYK 0 88 82 0</a:t>
                    </a:r>
                  </a:p>
                </p:txBody>
              </p:sp>
            </p:grp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1989EB16-4418-489B-95FC-BE47DE4E6508}"/>
                    </a:ext>
                  </a:extLst>
                </p:cNvPr>
                <p:cNvGrpSpPr/>
                <p:nvPr/>
              </p:nvGrpSpPr>
              <p:grpSpPr>
                <a:xfrm>
                  <a:off x="644258" y="2854970"/>
                  <a:ext cx="2554446" cy="1376065"/>
                  <a:chOff x="644258" y="1440560"/>
                  <a:chExt cx="2554446" cy="1376065"/>
                </a:xfrm>
              </p:grpSpPr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7D725DC4-8726-4DB4-9A34-B6B0A8B7FEA7}"/>
                      </a:ext>
                    </a:extLst>
                  </p:cNvPr>
                  <p:cNvSpPr/>
                  <p:nvPr/>
                </p:nvSpPr>
                <p:spPr>
                  <a:xfrm>
                    <a:off x="646612" y="1440560"/>
                    <a:ext cx="914400" cy="914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 2</a:t>
                    </a:r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1C6ABF4C-FD47-44CB-A569-AE471CE23602}"/>
                      </a:ext>
                    </a:extLst>
                  </p:cNvPr>
                  <p:cNvSpPr txBox="1"/>
                  <p:nvPr/>
                </p:nvSpPr>
                <p:spPr>
                  <a:xfrm>
                    <a:off x="64425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2199 C</a:t>
                    </a:r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BC1BDC93-1B13-44FD-BE73-3085102200D1}"/>
                      </a:ext>
                    </a:extLst>
                  </p:cNvPr>
                  <p:cNvSpPr txBox="1"/>
                  <p:nvPr/>
                </p:nvSpPr>
                <p:spPr>
                  <a:xfrm>
                    <a:off x="1561012" y="1440560"/>
                    <a:ext cx="163769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2199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0 187 220</a:t>
                    </a:r>
                  </a:p>
                  <a:p>
                    <a:r>
                      <a:rPr lang="en-US" sz="1200"/>
                      <a:t>Hex/HTML #00BBDC</a:t>
                    </a:r>
                  </a:p>
                  <a:p>
                    <a:r>
                      <a:rPr lang="en-US" sz="1200"/>
                      <a:t>CMYK 77 0 16 0</a:t>
                    </a:r>
                  </a:p>
                </p:txBody>
              </p:sp>
            </p:grp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228DFE2F-29F8-4F8C-B6BE-55DE285FD3BE}"/>
                    </a:ext>
                  </a:extLst>
                </p:cNvPr>
                <p:cNvGrpSpPr/>
                <p:nvPr/>
              </p:nvGrpSpPr>
              <p:grpSpPr>
                <a:xfrm>
                  <a:off x="644258" y="1362076"/>
                  <a:ext cx="2465530" cy="1376065"/>
                  <a:chOff x="3006671" y="3697398"/>
                  <a:chExt cx="2465530" cy="1376065"/>
                </a:xfrm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5948BA8D-0B33-4473-8D9F-A0A2F85FACFB}"/>
                      </a:ext>
                    </a:extLst>
                  </p:cNvPr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Accent1</a:t>
                    </a:r>
                  </a:p>
                </p:txBody>
              </p: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68BFE46C-9C88-4369-9C30-D016C1770137}"/>
                      </a:ext>
                    </a:extLst>
                  </p:cNvPr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647 C</a:t>
                    </a:r>
                  </a:p>
                </p:txBody>
              </p: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06F204A8-E94B-4337-99A1-117C458DCDEB}"/>
                      </a:ext>
                    </a:extLst>
                  </p:cNvPr>
                  <p:cNvSpPr txBox="1"/>
                  <p:nvPr/>
                </p:nvSpPr>
                <p:spPr>
                  <a:xfrm>
                    <a:off x="3921071" y="3697398"/>
                    <a:ext cx="155113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647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35 97 146</a:t>
                    </a:r>
                  </a:p>
                  <a:p>
                    <a:r>
                      <a:rPr lang="en-US" sz="1200"/>
                      <a:t>Hex/HTML #236192</a:t>
                    </a:r>
                  </a:p>
                  <a:p>
                    <a:r>
                      <a:rPr lang="en-US" sz="1200"/>
                      <a:t>CMYK 96 54 5 27</a:t>
                    </a:r>
                  </a:p>
                </p:txBody>
              </p:sp>
            </p:grpSp>
          </p:grp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3C2E642-9FCB-451E-B2FA-2C2FB4939ECF}"/>
                </a:ext>
              </a:extLst>
            </p:cNvPr>
            <p:cNvGrpSpPr/>
            <p:nvPr/>
          </p:nvGrpSpPr>
          <p:grpSpPr>
            <a:xfrm>
              <a:off x="6581827" y="1362076"/>
              <a:ext cx="5078456" cy="2684293"/>
              <a:chOff x="6581827" y="1362076"/>
              <a:chExt cx="5078456" cy="2684293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CC29171E-09A1-46C2-9F50-232407039B53}"/>
                  </a:ext>
                </a:extLst>
              </p:cNvPr>
              <p:cNvGrpSpPr/>
              <p:nvPr/>
            </p:nvGrpSpPr>
            <p:grpSpPr>
              <a:xfrm>
                <a:off x="9313183" y="1362076"/>
                <a:ext cx="2347100" cy="2684293"/>
                <a:chOff x="9313183" y="1362076"/>
                <a:chExt cx="2347100" cy="2684293"/>
              </a:xfrm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C9842FBB-C4D1-40D1-8FFE-D0F32C67ADC1}"/>
                    </a:ext>
                  </a:extLst>
                </p:cNvPr>
                <p:cNvGrpSpPr/>
                <p:nvPr/>
              </p:nvGrpSpPr>
              <p:grpSpPr>
                <a:xfrm>
                  <a:off x="9313183" y="2854970"/>
                  <a:ext cx="2347100" cy="1191399"/>
                  <a:chOff x="598407" y="3697398"/>
                  <a:chExt cx="2347100" cy="1191399"/>
                </a:xfrm>
              </p:grpSpPr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1AF0D396-3767-4C5B-9C83-78EB6D1BF06E}"/>
                      </a:ext>
                    </a:extLst>
                  </p:cNvPr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2</a:t>
                    </a:r>
                  </a:p>
                </p:txBody>
              </p:sp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416CBE0-B778-44C2-BA1E-F9196A364B0E}"/>
                      </a:ext>
                    </a:extLst>
                  </p:cNvPr>
                  <p:cNvSpPr txBox="1"/>
                  <p:nvPr/>
                </p:nvSpPr>
                <p:spPr>
                  <a:xfrm>
                    <a:off x="598407" y="4611798"/>
                    <a:ext cx="94647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Dk Gray</a:t>
                    </a:r>
                  </a:p>
                </p:txBody>
              </p:sp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28B92B63-6A91-480E-B58D-321A0875A440}"/>
                      </a:ext>
                    </a:extLst>
                  </p:cNvPr>
                  <p:cNvSpPr txBox="1"/>
                  <p:nvPr/>
                </p:nvSpPr>
                <p:spPr>
                  <a:xfrm>
                    <a:off x="1512807" y="3697398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75 %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64 64 64</a:t>
                    </a:r>
                  </a:p>
                  <a:p>
                    <a:r>
                      <a:rPr lang="en-US" sz="1200"/>
                      <a:t>Hex/HTML #404040</a:t>
                    </a:r>
                  </a:p>
                  <a:p>
                    <a:r>
                      <a:rPr lang="en-US" sz="1200"/>
                      <a:t>CMYK 0 0 0 75</a:t>
                    </a:r>
                  </a:p>
                </p:txBody>
              </p:sp>
            </p:grpSp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72DA98B2-A120-45F6-9BD4-C75B17C84751}"/>
                    </a:ext>
                  </a:extLst>
                </p:cNvPr>
                <p:cNvGrpSpPr/>
                <p:nvPr/>
              </p:nvGrpSpPr>
              <p:grpSpPr>
                <a:xfrm>
                  <a:off x="9313183" y="1362076"/>
                  <a:ext cx="2347100" cy="1191399"/>
                  <a:chOff x="9313183" y="1440560"/>
                  <a:chExt cx="2347100" cy="1191399"/>
                </a:xfrm>
              </p:grpSpPr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9E95C53B-0139-48AE-8CC8-1C65C9558E13}"/>
                      </a:ext>
                    </a:extLst>
                  </p:cNvPr>
                  <p:cNvSpPr/>
                  <p:nvPr/>
                </p:nvSpPr>
                <p:spPr>
                  <a:xfrm>
                    <a:off x="9313183" y="1440560"/>
                    <a:ext cx="914400" cy="9144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1</a:t>
                    </a:r>
                  </a:p>
                </p:txBody>
              </p:sp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29FCEF6A-E0F0-4E7A-BD6F-34CB1B6B7323}"/>
                      </a:ext>
                    </a:extLst>
                  </p:cNvPr>
                  <p:cNvSpPr txBox="1"/>
                  <p:nvPr/>
                </p:nvSpPr>
                <p:spPr>
                  <a:xfrm>
                    <a:off x="9435727" y="2354960"/>
                    <a:ext cx="513282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Black</a:t>
                    </a:r>
                  </a:p>
                </p:txBody>
              </p:sp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2456045A-3C4E-4777-A101-6B5DCAA97C47}"/>
                      </a:ext>
                    </a:extLst>
                  </p:cNvPr>
                  <p:cNvSpPr txBox="1"/>
                  <p:nvPr/>
                </p:nvSpPr>
                <p:spPr>
                  <a:xfrm>
                    <a:off x="10227583" y="1440560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100%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0 0</a:t>
                    </a:r>
                  </a:p>
                  <a:p>
                    <a:r>
                      <a:rPr lang="en-US" sz="1200"/>
                      <a:t>Hex/HTML #000000</a:t>
                    </a:r>
                  </a:p>
                  <a:p>
                    <a:r>
                      <a:rPr lang="en-US" sz="1200"/>
                      <a:t>CMYK 0 0 0 100</a:t>
                    </a:r>
                  </a:p>
                </p:txBody>
              </p:sp>
            </p:grp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28B08390-8F0D-475C-8BF9-4953453B7EAD}"/>
                  </a:ext>
                </a:extLst>
              </p:cNvPr>
              <p:cNvGrpSpPr/>
              <p:nvPr/>
            </p:nvGrpSpPr>
            <p:grpSpPr>
              <a:xfrm>
                <a:off x="6581827" y="1362076"/>
                <a:ext cx="2299010" cy="2684293"/>
                <a:chOff x="6475087" y="1362076"/>
                <a:chExt cx="2299010" cy="2684293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2749D02B-EC47-4209-909E-1FC848759C5D}"/>
                    </a:ext>
                  </a:extLst>
                </p:cNvPr>
                <p:cNvGrpSpPr/>
                <p:nvPr/>
              </p:nvGrpSpPr>
              <p:grpSpPr>
                <a:xfrm>
                  <a:off x="6475087" y="2854970"/>
                  <a:ext cx="2259815" cy="1191399"/>
                  <a:chOff x="590474" y="3697398"/>
                  <a:chExt cx="2259815" cy="1191399"/>
                </a:xfrm>
              </p:grpSpPr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7D839CB5-1ED7-4865-899F-54E531DF494C}"/>
                      </a:ext>
                    </a:extLst>
                  </p:cNvPr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Light 2</a:t>
                    </a:r>
                  </a:p>
                </p:txBody>
              </p:sp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F38FD2D5-D4F6-4D4C-A8F5-6755D16F6D61}"/>
                      </a:ext>
                    </a:extLst>
                  </p:cNvPr>
                  <p:cNvSpPr txBox="1"/>
                  <p:nvPr/>
                </p:nvSpPr>
                <p:spPr>
                  <a:xfrm>
                    <a:off x="590474" y="4611798"/>
                    <a:ext cx="893899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Lt Gray</a:t>
                    </a:r>
                  </a:p>
                </p:txBody>
              </p:sp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C2E7346F-9C5B-4A48-8584-FF1754064EF0}"/>
                      </a:ext>
                    </a:extLst>
                  </p:cNvPr>
                  <p:cNvSpPr txBox="1"/>
                  <p:nvPr/>
                </p:nvSpPr>
                <p:spPr>
                  <a:xfrm>
                    <a:off x="1512807" y="3697398"/>
                    <a:ext cx="133748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25%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191 191 191</a:t>
                    </a:r>
                  </a:p>
                  <a:p>
                    <a:r>
                      <a:rPr lang="en-US" sz="1200"/>
                      <a:t>Hex/HTML #</a:t>
                    </a:r>
                    <a:r>
                      <a:rPr lang="en-US" sz="1200" err="1"/>
                      <a:t>bfbfbf</a:t>
                    </a:r>
                    <a:endParaRPr lang="en-US" sz="1200"/>
                  </a:p>
                  <a:p>
                    <a:r>
                      <a:rPr lang="en-US" sz="1200"/>
                      <a:t>CMYK 0 0 0 25</a:t>
                    </a:r>
                  </a:p>
                </p:txBody>
              </p:sp>
            </p:grpSp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1832DDE5-2024-44EA-B34D-B94EFB62032E}"/>
                    </a:ext>
                  </a:extLst>
                </p:cNvPr>
                <p:cNvGrpSpPr/>
                <p:nvPr/>
              </p:nvGrpSpPr>
              <p:grpSpPr>
                <a:xfrm>
                  <a:off x="6475087" y="1362076"/>
                  <a:ext cx="2299010" cy="1191399"/>
                  <a:chOff x="6475087" y="1440560"/>
                  <a:chExt cx="2299010" cy="1191399"/>
                </a:xfrm>
              </p:grpSpPr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64BF44AA-A22B-4F11-A0E0-9F026BF1AC3B}"/>
                      </a:ext>
                    </a:extLst>
                  </p:cNvPr>
                  <p:cNvSpPr/>
                  <p:nvPr/>
                </p:nvSpPr>
                <p:spPr>
                  <a:xfrm>
                    <a:off x="6475087" y="1440560"/>
                    <a:ext cx="914400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>
                        <a:solidFill>
                          <a:schemeClr val="tx1"/>
                        </a:solidFill>
                      </a:rPr>
                      <a:t>Light 1</a:t>
                    </a:r>
                  </a:p>
                </p:txBody>
              </p:sp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A505B704-C13B-4142-B7C8-E16221E0E04A}"/>
                      </a:ext>
                    </a:extLst>
                  </p:cNvPr>
                  <p:cNvSpPr txBox="1"/>
                  <p:nvPr/>
                </p:nvSpPr>
                <p:spPr>
                  <a:xfrm>
                    <a:off x="6601361" y="2354960"/>
                    <a:ext cx="562911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</p:txBody>
              </p:sp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B09AAEB4-7499-48D3-B1E0-2ED2DA0D98D1}"/>
                      </a:ext>
                    </a:extLst>
                  </p:cNvPr>
                  <p:cNvSpPr txBox="1"/>
                  <p:nvPr/>
                </p:nvSpPr>
                <p:spPr>
                  <a:xfrm>
                    <a:off x="7389487" y="1440560"/>
                    <a:ext cx="138461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255 255 255</a:t>
                    </a:r>
                  </a:p>
                  <a:p>
                    <a:r>
                      <a:rPr lang="en-US" sz="1200"/>
                      <a:t>Hex/HTML #FFFFFF</a:t>
                    </a:r>
                  </a:p>
                  <a:p>
                    <a:r>
                      <a:rPr lang="en-US" sz="1200"/>
                      <a:t>CMYK 0 0 0 0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4137965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C151B-63D6-4F1A-B72C-E19781996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C4423-E48A-4B9F-B4DD-80E0C9B93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47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A4E88CF-B3A5-4B84-A8E3-7B20DA3B901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858ED3B-EF23-4CFB-A94C-1C055CED81DF}"/>
                </a:ext>
              </a:extLst>
            </p:cNvPr>
            <p:cNvSpPr/>
            <p:nvPr/>
          </p:nvSpPr>
          <p:spPr>
            <a:xfrm>
              <a:off x="0" y="0"/>
              <a:ext cx="914400" cy="685800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5FA4281-5FBD-475E-9755-0794ED03884F}"/>
                </a:ext>
              </a:extLst>
            </p:cNvPr>
            <p:cNvSpPr/>
            <p:nvPr/>
          </p:nvSpPr>
          <p:spPr>
            <a:xfrm>
              <a:off x="11277600" y="0"/>
              <a:ext cx="914400" cy="685800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3F2BDB5-510B-46FE-8509-2842B4CF0A90}"/>
                </a:ext>
              </a:extLst>
            </p:cNvPr>
            <p:cNvSpPr/>
            <p:nvPr/>
          </p:nvSpPr>
          <p:spPr>
            <a:xfrm rot="5400000">
              <a:off x="5638800" y="-5638800"/>
              <a:ext cx="914400" cy="1219200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6B4128C-AF05-4C9B-B192-66049372B410}"/>
                </a:ext>
              </a:extLst>
            </p:cNvPr>
            <p:cNvSpPr/>
            <p:nvPr/>
          </p:nvSpPr>
          <p:spPr>
            <a:xfrm rot="5400000">
              <a:off x="5638800" y="304799"/>
              <a:ext cx="914400" cy="121920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BB56033-65EB-422E-AAA5-A10F20822DFC}"/>
                </a:ext>
              </a:extLst>
            </p:cNvPr>
            <p:cNvSpPr/>
            <p:nvPr/>
          </p:nvSpPr>
          <p:spPr>
            <a:xfrm>
              <a:off x="1568450" y="914399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784F10-F6DC-49DE-9608-B2CCBC2D077F}"/>
                </a:ext>
              </a:extLst>
            </p:cNvPr>
            <p:cNvSpPr/>
            <p:nvPr/>
          </p:nvSpPr>
          <p:spPr>
            <a:xfrm>
              <a:off x="2451100" y="914399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B6BEAD-7BC1-4C92-89BD-DCE932B6F86C}"/>
                </a:ext>
              </a:extLst>
            </p:cNvPr>
            <p:cNvSpPr/>
            <p:nvPr/>
          </p:nvSpPr>
          <p:spPr>
            <a:xfrm>
              <a:off x="3333750" y="914399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7F20354-0C12-4D4E-828C-C43823F9937F}"/>
                </a:ext>
              </a:extLst>
            </p:cNvPr>
            <p:cNvSpPr/>
            <p:nvPr/>
          </p:nvSpPr>
          <p:spPr>
            <a:xfrm>
              <a:off x="4216400" y="914401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9C34EC5-EF11-48D6-A8A0-0BDB0C4B9273}"/>
                </a:ext>
              </a:extLst>
            </p:cNvPr>
            <p:cNvSpPr/>
            <p:nvPr/>
          </p:nvSpPr>
          <p:spPr>
            <a:xfrm>
              <a:off x="5099050" y="914401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A396EDC-63F3-4954-9793-961747952B57}"/>
                </a:ext>
              </a:extLst>
            </p:cNvPr>
            <p:cNvSpPr/>
            <p:nvPr/>
          </p:nvSpPr>
          <p:spPr>
            <a:xfrm>
              <a:off x="5981700" y="914401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9926ABE-1882-44F3-BD0C-6D6D3180483C}"/>
                </a:ext>
              </a:extLst>
            </p:cNvPr>
            <p:cNvSpPr/>
            <p:nvPr/>
          </p:nvSpPr>
          <p:spPr>
            <a:xfrm>
              <a:off x="6864350" y="914401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F0FF1CA-FDC8-4D51-9F51-3EC61FED9DF9}"/>
                </a:ext>
              </a:extLst>
            </p:cNvPr>
            <p:cNvSpPr/>
            <p:nvPr/>
          </p:nvSpPr>
          <p:spPr>
            <a:xfrm>
              <a:off x="7747000" y="914401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3577E75-A113-4FEB-8839-3057A2867518}"/>
                </a:ext>
              </a:extLst>
            </p:cNvPr>
            <p:cNvSpPr/>
            <p:nvPr/>
          </p:nvSpPr>
          <p:spPr>
            <a:xfrm>
              <a:off x="8629650" y="914401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3437EC3-9618-4898-A290-B24E39ADCE95}"/>
                </a:ext>
              </a:extLst>
            </p:cNvPr>
            <p:cNvSpPr/>
            <p:nvPr/>
          </p:nvSpPr>
          <p:spPr>
            <a:xfrm>
              <a:off x="9512300" y="914399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AAC4E35-1567-4DB6-83B5-E04E9FBA90C5}"/>
                </a:ext>
              </a:extLst>
            </p:cNvPr>
            <p:cNvSpPr/>
            <p:nvPr/>
          </p:nvSpPr>
          <p:spPr>
            <a:xfrm>
              <a:off x="10394950" y="914400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5152714-3A00-4D39-850C-956FACB77701}"/>
                </a:ext>
              </a:extLst>
            </p:cNvPr>
            <p:cNvSpPr/>
            <p:nvPr/>
          </p:nvSpPr>
          <p:spPr>
            <a:xfrm rot="5400000">
              <a:off x="5981700" y="-2628901"/>
              <a:ext cx="228600" cy="10363201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2226B85-B71C-4774-9153-970FDF4BB044}"/>
                </a:ext>
              </a:extLst>
            </p:cNvPr>
            <p:cNvSpPr/>
            <p:nvPr/>
          </p:nvSpPr>
          <p:spPr>
            <a:xfrm rot="5400000">
              <a:off x="5981699" y="-1752601"/>
              <a:ext cx="228600" cy="10363201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68BD96B-3390-48EE-A2D3-214DD4E0C65E}"/>
                </a:ext>
              </a:extLst>
            </p:cNvPr>
            <p:cNvSpPr/>
            <p:nvPr/>
          </p:nvSpPr>
          <p:spPr>
            <a:xfrm rot="5400000">
              <a:off x="5982317" y="-3505201"/>
              <a:ext cx="228600" cy="10363201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B6861B1-F024-4BE8-9DE1-5559B030EC20}"/>
                </a:ext>
              </a:extLst>
            </p:cNvPr>
            <p:cNvSpPr/>
            <p:nvPr/>
          </p:nvSpPr>
          <p:spPr>
            <a:xfrm rot="5400000">
              <a:off x="5981699" y="-876301"/>
              <a:ext cx="228600" cy="10363201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C9386E4-68E7-4C7F-8E63-77D56A70F78C}"/>
                </a:ext>
              </a:extLst>
            </p:cNvPr>
            <p:cNvSpPr/>
            <p:nvPr/>
          </p:nvSpPr>
          <p:spPr>
            <a:xfrm rot="5400000">
              <a:off x="5981700" y="-1"/>
              <a:ext cx="228600" cy="10363201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79890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C151B-63D6-4F1A-B72C-E19781996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C4423-E48A-4B9F-B4DD-80E0C9B93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48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35DEFF1-93B5-47BF-9D5B-C53EF8A3BCAF}"/>
              </a:ext>
            </a:extLst>
          </p:cNvPr>
          <p:cNvGrpSpPr>
            <a:grpSpLocks noChangeAspect="1"/>
          </p:cNvGrpSpPr>
          <p:nvPr/>
        </p:nvGrpSpPr>
        <p:grpSpPr>
          <a:xfrm>
            <a:off x="114300" y="114300"/>
            <a:ext cx="11943588" cy="5676900"/>
            <a:chOff x="3491948" y="597673"/>
            <a:chExt cx="2743200" cy="27432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68FC15B-CBB8-4AB2-9A3C-B6FA4E286606}"/>
                </a:ext>
              </a:extLst>
            </p:cNvPr>
            <p:cNvGrpSpPr/>
            <p:nvPr/>
          </p:nvGrpSpPr>
          <p:grpSpPr>
            <a:xfrm>
              <a:off x="3491948" y="597673"/>
              <a:ext cx="2743200" cy="914400"/>
              <a:chOff x="3491948" y="597673"/>
              <a:chExt cx="2743200" cy="9144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56421DE-4DA6-4A2B-9217-0DFEC19DE9EE}"/>
                  </a:ext>
                </a:extLst>
              </p:cNvPr>
              <p:cNvSpPr/>
              <p:nvPr/>
            </p:nvSpPr>
            <p:spPr>
              <a:xfrm>
                <a:off x="5320748" y="597673"/>
                <a:ext cx="914400" cy="914400"/>
              </a:xfrm>
              <a:prstGeom prst="rect">
                <a:avLst/>
              </a:prstGeom>
              <a:solidFill>
                <a:srgbClr val="236192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B918C10-2C39-41F3-968F-8E6C21A1DF87}"/>
                  </a:ext>
                </a:extLst>
              </p:cNvPr>
              <p:cNvSpPr/>
              <p:nvPr/>
            </p:nvSpPr>
            <p:spPr>
              <a:xfrm>
                <a:off x="3491948" y="597673"/>
                <a:ext cx="914400" cy="914400"/>
              </a:xfrm>
              <a:prstGeom prst="rect">
                <a:avLst/>
              </a:prstGeom>
              <a:solidFill>
                <a:srgbClr val="236192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68F4492-FD1D-4D8D-832D-D825CEBE3CB9}"/>
                </a:ext>
              </a:extLst>
            </p:cNvPr>
            <p:cNvGrpSpPr/>
            <p:nvPr/>
          </p:nvGrpSpPr>
          <p:grpSpPr>
            <a:xfrm>
              <a:off x="3491948" y="2426473"/>
              <a:ext cx="2743200" cy="914400"/>
              <a:chOff x="3491948" y="597673"/>
              <a:chExt cx="2743200" cy="9144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6F23FF9-8EEA-49D4-9BE3-6D371CFCE003}"/>
                  </a:ext>
                </a:extLst>
              </p:cNvPr>
              <p:cNvSpPr/>
              <p:nvPr/>
            </p:nvSpPr>
            <p:spPr>
              <a:xfrm>
                <a:off x="5320748" y="597673"/>
                <a:ext cx="914400" cy="914400"/>
              </a:xfrm>
              <a:prstGeom prst="rect">
                <a:avLst/>
              </a:prstGeom>
              <a:solidFill>
                <a:srgbClr val="236192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F821134-63E5-4F10-8E53-DC1D4F0BC3DB}"/>
                  </a:ext>
                </a:extLst>
              </p:cNvPr>
              <p:cNvSpPr/>
              <p:nvPr/>
            </p:nvSpPr>
            <p:spPr>
              <a:xfrm>
                <a:off x="3491948" y="597673"/>
                <a:ext cx="914400" cy="914400"/>
              </a:xfrm>
              <a:prstGeom prst="rect">
                <a:avLst/>
              </a:prstGeom>
              <a:solidFill>
                <a:srgbClr val="236192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0946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964A79-8E35-4E7A-B357-03B5BEF001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C8187F-9842-4E8C-8323-EB11724CD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49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DAB040-82BB-4C07-AB58-12A58C2FE30E}"/>
              </a:ext>
            </a:extLst>
          </p:cNvPr>
          <p:cNvGrpSpPr>
            <a:grpSpLocks noChangeAspect="1"/>
          </p:cNvGrpSpPr>
          <p:nvPr/>
        </p:nvGrpSpPr>
        <p:grpSpPr>
          <a:xfrm rot="5400000" flipH="1">
            <a:off x="4019519" y="-1594182"/>
            <a:ext cx="5636968" cy="9130132"/>
            <a:chOff x="-5810250" y="-21419220"/>
            <a:chExt cx="19202400" cy="3110190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B3A64D9-9FEF-4091-8D61-6F6C142295E5}"/>
                </a:ext>
              </a:extLst>
            </p:cNvPr>
            <p:cNvGrpSpPr/>
            <p:nvPr/>
          </p:nvGrpSpPr>
          <p:grpSpPr>
            <a:xfrm>
              <a:off x="-5810250" y="-2216820"/>
              <a:ext cx="19202400" cy="11899503"/>
              <a:chOff x="-5810250" y="-2216820"/>
              <a:chExt cx="19202400" cy="1189950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25E1705-29E1-4484-8EBE-BC8EA103B2D5}"/>
                  </a:ext>
                </a:extLst>
              </p:cNvPr>
              <p:cNvGrpSpPr/>
              <p:nvPr/>
            </p:nvGrpSpPr>
            <p:grpSpPr>
              <a:xfrm>
                <a:off x="6076950" y="-2216820"/>
                <a:ext cx="7315200" cy="11899503"/>
                <a:chOff x="6076950" y="-2216820"/>
                <a:chExt cx="7315200" cy="11899503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72CDA367-8E5F-4B46-A28B-0E2E8E5E4082}"/>
                    </a:ext>
                  </a:extLst>
                </p:cNvPr>
                <p:cNvGrpSpPr/>
                <p:nvPr/>
              </p:nvGrpSpPr>
              <p:grpSpPr>
                <a:xfrm>
                  <a:off x="6080760" y="-2216820"/>
                  <a:ext cx="7311390" cy="4586049"/>
                  <a:chOff x="6080760" y="-2216820"/>
                  <a:chExt cx="7311390" cy="4586049"/>
                </a:xfrm>
              </p:grpSpPr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CD5E7E68-C826-4C97-B7EA-A20C292C2075}"/>
                      </a:ext>
                    </a:extLst>
                  </p:cNvPr>
                  <p:cNvGrpSpPr/>
                  <p:nvPr/>
                </p:nvGrpSpPr>
                <p:grpSpPr>
                  <a:xfrm>
                    <a:off x="6080760" y="-2204517"/>
                    <a:ext cx="2745740" cy="4573746"/>
                    <a:chOff x="6080760" y="-2204517"/>
                    <a:chExt cx="2745740" cy="4573746"/>
                  </a:xfrm>
                </p:grpSpPr>
                <p:grpSp>
                  <p:nvGrpSpPr>
                    <p:cNvPr id="13" name="Group 12">
                      <a:extLst>
                        <a:ext uri="{FF2B5EF4-FFF2-40B4-BE49-F238E27FC236}">
                          <a16:creationId xmlns:a16="http://schemas.microsoft.com/office/drawing/2014/main" id="{7B697E18-294B-4CE6-86FA-50B7EF7C2B1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080760" y="535746"/>
                      <a:ext cx="2745740" cy="1833483"/>
                      <a:chOff x="6080760" y="535746"/>
                      <a:chExt cx="2745740" cy="1833483"/>
                    </a:xfrm>
                  </p:grpSpPr>
                  <p:grpSp>
                    <p:nvGrpSpPr>
                      <p:cNvPr id="15" name="Group 14">
                        <a:extLst>
                          <a:ext uri="{FF2B5EF4-FFF2-40B4-BE49-F238E27FC236}">
                            <a16:creationId xmlns:a16="http://schemas.microsoft.com/office/drawing/2014/main" id="{3E06EF4E-440D-4C7A-8CED-E35D4A0FD10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912100" y="535746"/>
                        <a:ext cx="914400" cy="1833483"/>
                        <a:chOff x="7912100" y="535746"/>
                        <a:chExt cx="914400" cy="1833483"/>
                      </a:xfrm>
                    </p:grpSpPr>
                    <p:sp>
                      <p:nvSpPr>
                        <p:cNvPr id="17" name="Rectangle 16">
                          <a:extLst>
                            <a:ext uri="{FF2B5EF4-FFF2-40B4-BE49-F238E27FC236}">
                              <a16:creationId xmlns:a16="http://schemas.microsoft.com/office/drawing/2014/main" id="{9F02577F-AF7F-4197-83AE-E1AF179D3B7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912100" y="1454829"/>
                          <a:ext cx="914400" cy="914400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8" name="Rectangle 17">
                          <a:extLst>
                            <a:ext uri="{FF2B5EF4-FFF2-40B4-BE49-F238E27FC236}">
                              <a16:creationId xmlns:a16="http://schemas.microsoft.com/office/drawing/2014/main" id="{27ED7E15-D313-4A0E-9B58-3D85B5CFD78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912100" y="535746"/>
                          <a:ext cx="914400" cy="914400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16" name="Rectangle 15">
                        <a:extLst>
                          <a:ext uri="{FF2B5EF4-FFF2-40B4-BE49-F238E27FC236}">
                            <a16:creationId xmlns:a16="http://schemas.microsoft.com/office/drawing/2014/main" id="{3D42B215-85D0-4E26-A337-A466F4321E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80760" y="535746"/>
                        <a:ext cx="1828800" cy="182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4" name="Rectangle 13">
                      <a:extLst>
                        <a:ext uri="{FF2B5EF4-FFF2-40B4-BE49-F238E27FC236}">
                          <a16:creationId xmlns:a16="http://schemas.microsoft.com/office/drawing/2014/main" id="{B43B8FA4-04E1-48F8-B51D-FACB41D754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0760" y="-2204517"/>
                      <a:ext cx="2743200" cy="27432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17416D7F-8CE6-4AF7-92AF-D2CA80433FD1}"/>
                      </a:ext>
                    </a:extLst>
                  </p:cNvPr>
                  <p:cNvSpPr/>
                  <p:nvPr/>
                </p:nvSpPr>
                <p:spPr>
                  <a:xfrm>
                    <a:off x="8820150" y="-2216820"/>
                    <a:ext cx="4572000" cy="4572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D3887376-C755-4A24-81EB-68822090C284}"/>
                    </a:ext>
                  </a:extLst>
                </p:cNvPr>
                <p:cNvSpPr/>
                <p:nvPr/>
              </p:nvSpPr>
              <p:spPr>
                <a:xfrm>
                  <a:off x="6076950" y="2367483"/>
                  <a:ext cx="7315200" cy="73152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577E38F-25C2-4129-A469-670660EAEC6A}"/>
                  </a:ext>
                </a:extLst>
              </p:cNvPr>
              <p:cNvSpPr/>
              <p:nvPr/>
            </p:nvSpPr>
            <p:spPr>
              <a:xfrm>
                <a:off x="-5810250" y="-2216820"/>
                <a:ext cx="11887200" cy="1188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33ECD9E-999B-419F-8DD3-FB3565293BDA}"/>
                </a:ext>
              </a:extLst>
            </p:cNvPr>
            <p:cNvSpPr/>
            <p:nvPr/>
          </p:nvSpPr>
          <p:spPr>
            <a:xfrm>
              <a:off x="-5810250" y="-21419220"/>
              <a:ext cx="19202400" cy="19202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2748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/>
          <p:cNvGrpSpPr/>
          <p:nvPr/>
        </p:nvGrpSpPr>
        <p:grpSpPr>
          <a:xfrm>
            <a:off x="1163100" y="2949958"/>
            <a:ext cx="2783479" cy="1866098"/>
            <a:chOff x="3882248" y="2834899"/>
            <a:chExt cx="2783479" cy="1866098"/>
          </a:xfrm>
        </p:grpSpPr>
        <p:sp>
          <p:nvSpPr>
            <p:cNvPr id="128" name="Rectangle 127"/>
            <p:cNvSpPr/>
            <p:nvPr/>
          </p:nvSpPr>
          <p:spPr>
            <a:xfrm rot="6704912">
              <a:off x="5618048" y="2848719"/>
              <a:ext cx="233718" cy="99631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033526" y="3487658"/>
              <a:ext cx="232446" cy="121333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5950163" y="3307660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5138419" y="2932741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 rot="5400000">
              <a:off x="5121413" y="1595734"/>
              <a:ext cx="305149" cy="27834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32BC4-B5E4-4FA4-8633-D91C8E94A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Jared Carboy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-5350505" y="2415938"/>
            <a:ext cx="5285304" cy="2678243"/>
            <a:chOff x="545502" y="2212301"/>
            <a:chExt cx="5285304" cy="2678243"/>
          </a:xfrm>
        </p:grpSpPr>
        <p:grpSp>
          <p:nvGrpSpPr>
            <p:cNvPr id="76" name="Group 75"/>
            <p:cNvGrpSpPr/>
            <p:nvPr/>
          </p:nvGrpSpPr>
          <p:grpSpPr>
            <a:xfrm>
              <a:off x="545502" y="2566887"/>
              <a:ext cx="1556813" cy="2323657"/>
              <a:chOff x="1601122" y="424786"/>
              <a:chExt cx="2628900" cy="3923826"/>
            </a:xfrm>
          </p:grpSpPr>
          <p:sp>
            <p:nvSpPr>
              <p:cNvPr id="77" name="Rectangle 76"/>
              <p:cNvSpPr/>
              <p:nvPr/>
            </p:nvSpPr>
            <p:spPr>
              <a:xfrm rot="18900000">
                <a:off x="3708337" y="1306819"/>
                <a:ext cx="366179" cy="304179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1601122" y="424786"/>
                <a:ext cx="2628900" cy="2817675"/>
                <a:chOff x="4781550" y="2020163"/>
                <a:chExt cx="2628900" cy="2817675"/>
              </a:xfrm>
            </p:grpSpPr>
            <p:sp>
              <p:nvSpPr>
                <p:cNvPr id="79" name="6-Point Star 78"/>
                <p:cNvSpPr/>
                <p:nvPr/>
              </p:nvSpPr>
              <p:spPr>
                <a:xfrm>
                  <a:off x="4781550" y="2020163"/>
                  <a:ext cx="2628900" cy="2817675"/>
                </a:xfrm>
                <a:prstGeom prst="star6">
                  <a:avLst>
                    <a:gd name="adj" fmla="val 38853"/>
                    <a:gd name="hf" fmla="val 115470"/>
                  </a:avLst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5176951" y="2509951"/>
                  <a:ext cx="1838098" cy="183809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5953918" y="3286918"/>
                  <a:ext cx="284164" cy="28416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5613884" y="3202111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5220176" y="3103190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5356814" y="2485005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5745397" y="2547046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6" name="Group 85"/>
            <p:cNvGrpSpPr/>
            <p:nvPr/>
          </p:nvGrpSpPr>
          <p:grpSpPr>
            <a:xfrm rot="20282891" flipH="1">
              <a:off x="4273993" y="2212301"/>
              <a:ext cx="1556813" cy="2323657"/>
              <a:chOff x="1601122" y="424786"/>
              <a:chExt cx="2628900" cy="3923826"/>
            </a:xfrm>
          </p:grpSpPr>
          <p:sp>
            <p:nvSpPr>
              <p:cNvPr id="87" name="Rectangle 86"/>
              <p:cNvSpPr/>
              <p:nvPr/>
            </p:nvSpPr>
            <p:spPr>
              <a:xfrm rot="18900000">
                <a:off x="3708337" y="1306819"/>
                <a:ext cx="366179" cy="304179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1601122" y="424786"/>
                <a:ext cx="2628900" cy="2817675"/>
                <a:chOff x="4781550" y="2020163"/>
                <a:chExt cx="2628900" cy="2817675"/>
              </a:xfrm>
            </p:grpSpPr>
            <p:sp>
              <p:nvSpPr>
                <p:cNvPr id="89" name="6-Point Star 88"/>
                <p:cNvSpPr/>
                <p:nvPr/>
              </p:nvSpPr>
              <p:spPr>
                <a:xfrm>
                  <a:off x="4781550" y="2020163"/>
                  <a:ext cx="2628900" cy="2817675"/>
                </a:xfrm>
                <a:prstGeom prst="star6">
                  <a:avLst>
                    <a:gd name="adj" fmla="val 38853"/>
                    <a:gd name="hf" fmla="val 115470"/>
                  </a:avLst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5176951" y="2509951"/>
                  <a:ext cx="1838098" cy="183809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5953918" y="3286918"/>
                  <a:ext cx="284164" cy="28416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5613884" y="3202111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5220176" y="3103190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5356814" y="2485005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5745397" y="2547046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96" name="Group 95"/>
          <p:cNvGrpSpPr/>
          <p:nvPr/>
        </p:nvGrpSpPr>
        <p:grpSpPr>
          <a:xfrm>
            <a:off x="1755044" y="3787301"/>
            <a:ext cx="3353043" cy="1643345"/>
            <a:chOff x="3599064" y="2494958"/>
            <a:chExt cx="5662090" cy="2775022"/>
          </a:xfrm>
        </p:grpSpPr>
        <p:sp>
          <p:nvSpPr>
            <p:cNvPr id="97" name="Hexagon 96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00" name="Oval 99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01" name="Group 100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07" name="Freeform 106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2" name="Oval 101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03" name="Group 102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04" name="Freeform 103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22" name="Group 121"/>
          <p:cNvGrpSpPr/>
          <p:nvPr/>
        </p:nvGrpSpPr>
        <p:grpSpPr>
          <a:xfrm>
            <a:off x="1429913" y="985622"/>
            <a:ext cx="2077092" cy="2077092"/>
            <a:chOff x="5993505" y="1380593"/>
            <a:chExt cx="4034001" cy="4034001"/>
          </a:xfrm>
        </p:grpSpPr>
        <p:grpSp>
          <p:nvGrpSpPr>
            <p:cNvPr id="123" name="Group 122"/>
            <p:cNvGrpSpPr/>
            <p:nvPr/>
          </p:nvGrpSpPr>
          <p:grpSpPr>
            <a:xfrm>
              <a:off x="5993505" y="1380593"/>
              <a:ext cx="4034001" cy="4034001"/>
              <a:chOff x="5993505" y="1380593"/>
              <a:chExt cx="4034001" cy="4034001"/>
            </a:xfrm>
          </p:grpSpPr>
          <p:sp>
            <p:nvSpPr>
              <p:cNvPr id="125" name="Rectangle 124"/>
              <p:cNvSpPr/>
              <p:nvPr/>
            </p:nvSpPr>
            <p:spPr>
              <a:xfrm>
                <a:off x="6181637" y="1590466"/>
                <a:ext cx="3657736" cy="3614257"/>
              </a:xfrm>
              <a:prstGeom prst="rect">
                <a:avLst/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6" name="Cross 125"/>
              <p:cNvSpPr/>
              <p:nvPr/>
            </p:nvSpPr>
            <p:spPr>
              <a:xfrm rot="2700000">
                <a:off x="5993505" y="1380593"/>
                <a:ext cx="4034001" cy="4034001"/>
              </a:xfrm>
              <a:prstGeom prst="plus">
                <a:avLst>
                  <a:gd name="adj" fmla="val 44510"/>
                </a:avLst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4" name="Freeform 123"/>
            <p:cNvSpPr/>
            <p:nvPr/>
          </p:nvSpPr>
          <p:spPr>
            <a:xfrm>
              <a:off x="6181637" y="1590466"/>
              <a:ext cx="3657736" cy="3614257"/>
            </a:xfrm>
            <a:custGeom>
              <a:avLst/>
              <a:gdLst>
                <a:gd name="connsiteX0" fmla="*/ 476052 w 4132385"/>
                <a:gd name="connsiteY0" fmla="*/ 346404 h 3006969"/>
                <a:gd name="connsiteX1" fmla="*/ 476052 w 4132385"/>
                <a:gd name="connsiteY1" fmla="*/ 2660566 h 3006969"/>
                <a:gd name="connsiteX2" fmla="*/ 3656334 w 4132385"/>
                <a:gd name="connsiteY2" fmla="*/ 2660566 h 3006969"/>
                <a:gd name="connsiteX3" fmla="*/ 3656334 w 4132385"/>
                <a:gd name="connsiteY3" fmla="*/ 346404 h 3006969"/>
                <a:gd name="connsiteX4" fmla="*/ 0 w 4132385"/>
                <a:gd name="connsiteY4" fmla="*/ 0 h 3006969"/>
                <a:gd name="connsiteX5" fmla="*/ 4132385 w 4132385"/>
                <a:gd name="connsiteY5" fmla="*/ 0 h 3006969"/>
                <a:gd name="connsiteX6" fmla="*/ 4132385 w 4132385"/>
                <a:gd name="connsiteY6" fmla="*/ 3006969 h 3006969"/>
                <a:gd name="connsiteX7" fmla="*/ 0 w 4132385"/>
                <a:gd name="connsiteY7" fmla="*/ 3006969 h 30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2385" h="3006969">
                  <a:moveTo>
                    <a:pt x="476052" y="346404"/>
                  </a:moveTo>
                  <a:lnTo>
                    <a:pt x="476052" y="2660566"/>
                  </a:lnTo>
                  <a:lnTo>
                    <a:pt x="3656334" y="2660566"/>
                  </a:lnTo>
                  <a:lnTo>
                    <a:pt x="3656334" y="346404"/>
                  </a:lnTo>
                  <a:close/>
                  <a:moveTo>
                    <a:pt x="0" y="0"/>
                  </a:moveTo>
                  <a:lnTo>
                    <a:pt x="4132385" y="0"/>
                  </a:lnTo>
                  <a:lnTo>
                    <a:pt x="4132385" y="3006969"/>
                  </a:lnTo>
                  <a:lnTo>
                    <a:pt x="0" y="3006969"/>
                  </a:lnTo>
                  <a:close/>
                </a:path>
              </a:pathLst>
            </a:custGeom>
            <a:solidFill>
              <a:srgbClr val="D5A5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Rounded Rectangle 74">
            <a:extLst>
              <a:ext uri="{FF2B5EF4-FFF2-40B4-BE49-F238E27FC236}">
                <a16:creationId xmlns:a16="http://schemas.microsoft.com/office/drawing/2014/main" id="{374E48D4-9132-D072-3743-7D7C7105F9E5}"/>
              </a:ext>
            </a:extLst>
          </p:cNvPr>
          <p:cNvSpPr/>
          <p:nvPr/>
        </p:nvSpPr>
        <p:spPr>
          <a:xfrm>
            <a:off x="6491526" y="1800028"/>
            <a:ext cx="5310360" cy="3707319"/>
          </a:xfrm>
          <a:prstGeom prst="roundRect">
            <a:avLst>
              <a:gd name="adj" fmla="val 20461"/>
            </a:avLst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Repurpose the </a:t>
            </a:r>
          </a:p>
          <a:p>
            <a:pPr algn="ctr"/>
            <a:r>
              <a:rPr lang="en-US" sz="360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RE-RASSOR mining robot into a transport system that can lift and move heavy payloads on the moon. </a:t>
            </a:r>
          </a:p>
        </p:txBody>
      </p:sp>
      <p:sp>
        <p:nvSpPr>
          <p:cNvPr id="110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Objective</a:t>
            </a:r>
          </a:p>
        </p:txBody>
      </p:sp>
    </p:spTree>
    <p:extLst>
      <p:ext uri="{BB962C8B-B14F-4D97-AF65-F5344CB8AC3E}">
        <p14:creationId xmlns:p14="http://schemas.microsoft.com/office/powerpoint/2010/main" val="2775184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964A79-8E35-4E7A-B357-03B5BEF001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C8187F-9842-4E8C-8323-EB11724CD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50</a:t>
            </a:fld>
            <a:endParaRPr lang="en-US"/>
          </a:p>
        </p:txBody>
      </p:sp>
      <p:grpSp>
        <p:nvGrpSpPr>
          <p:cNvPr id="104" name="Group 103"/>
          <p:cNvGrpSpPr/>
          <p:nvPr/>
        </p:nvGrpSpPr>
        <p:grpSpPr>
          <a:xfrm>
            <a:off x="6228606" y="2673240"/>
            <a:ext cx="1556813" cy="2323657"/>
            <a:chOff x="1601122" y="424786"/>
            <a:chExt cx="2628900" cy="3923826"/>
          </a:xfrm>
        </p:grpSpPr>
        <p:sp>
          <p:nvSpPr>
            <p:cNvPr id="105" name="Rectangle 104"/>
            <p:cNvSpPr/>
            <p:nvPr/>
          </p:nvSpPr>
          <p:spPr>
            <a:xfrm rot="18900000">
              <a:off x="3708337" y="1306819"/>
              <a:ext cx="366179" cy="3041793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1601122" y="424786"/>
              <a:ext cx="2628900" cy="2817675"/>
              <a:chOff x="4781550" y="2020163"/>
              <a:chExt cx="2628900" cy="2817675"/>
            </a:xfrm>
          </p:grpSpPr>
          <p:sp>
            <p:nvSpPr>
              <p:cNvPr id="107" name="6-Point Star 106"/>
              <p:cNvSpPr/>
              <p:nvPr/>
            </p:nvSpPr>
            <p:spPr>
              <a:xfrm>
                <a:off x="4781550" y="2020163"/>
                <a:ext cx="2628900" cy="2817675"/>
              </a:xfrm>
              <a:prstGeom prst="star6">
                <a:avLst>
                  <a:gd name="adj" fmla="val 38853"/>
                  <a:gd name="hf" fmla="val 115470"/>
                </a:avLst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5176951" y="2509951"/>
                <a:ext cx="1838098" cy="183809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5953918" y="3286918"/>
                <a:ext cx="284164" cy="28416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5613884" y="3202111"/>
                <a:ext cx="1182818" cy="1182818"/>
              </a:xfrm>
              <a:prstGeom prst="ellipse">
                <a:avLst/>
              </a:prstGeom>
              <a:noFill/>
              <a:ln w="3810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5220176" y="3103190"/>
                <a:ext cx="1182818" cy="1182818"/>
              </a:xfrm>
              <a:prstGeom prst="ellipse">
                <a:avLst/>
              </a:prstGeom>
              <a:noFill/>
              <a:ln w="3810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356814" y="2485005"/>
                <a:ext cx="1182818" cy="1182818"/>
              </a:xfrm>
              <a:prstGeom prst="ellipse">
                <a:avLst/>
              </a:prstGeom>
              <a:noFill/>
              <a:ln w="3810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5745397" y="2547046"/>
                <a:ext cx="1182818" cy="1182818"/>
              </a:xfrm>
              <a:prstGeom prst="ellipse">
                <a:avLst/>
              </a:prstGeom>
              <a:noFill/>
              <a:ln w="3810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4" name="Group 113"/>
          <p:cNvGrpSpPr/>
          <p:nvPr/>
        </p:nvGrpSpPr>
        <p:grpSpPr>
          <a:xfrm rot="20282891" flipH="1">
            <a:off x="9930720" y="2324179"/>
            <a:ext cx="1556813" cy="2323657"/>
            <a:chOff x="1601122" y="424786"/>
            <a:chExt cx="2628900" cy="3923826"/>
          </a:xfrm>
        </p:grpSpPr>
        <p:sp>
          <p:nvSpPr>
            <p:cNvPr id="115" name="Rectangle 114"/>
            <p:cNvSpPr/>
            <p:nvPr/>
          </p:nvSpPr>
          <p:spPr>
            <a:xfrm rot="18900000">
              <a:off x="3708337" y="1306819"/>
              <a:ext cx="366179" cy="3041793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601122" y="424786"/>
              <a:ext cx="2628900" cy="2817675"/>
              <a:chOff x="4781550" y="2020163"/>
              <a:chExt cx="2628900" cy="2817675"/>
            </a:xfrm>
          </p:grpSpPr>
          <p:sp>
            <p:nvSpPr>
              <p:cNvPr id="117" name="6-Point Star 116"/>
              <p:cNvSpPr/>
              <p:nvPr/>
            </p:nvSpPr>
            <p:spPr>
              <a:xfrm>
                <a:off x="4781550" y="2020163"/>
                <a:ext cx="2628900" cy="2817675"/>
              </a:xfrm>
              <a:prstGeom prst="star6">
                <a:avLst>
                  <a:gd name="adj" fmla="val 38853"/>
                  <a:gd name="hf" fmla="val 115470"/>
                </a:avLst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5176951" y="2509951"/>
                <a:ext cx="1838098" cy="183809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5953918" y="3286918"/>
                <a:ext cx="284164" cy="28416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5613884" y="3202111"/>
                <a:ext cx="1182818" cy="1182818"/>
              </a:xfrm>
              <a:prstGeom prst="ellipse">
                <a:avLst/>
              </a:prstGeom>
              <a:noFill/>
              <a:ln w="3810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5220176" y="3103190"/>
                <a:ext cx="1182818" cy="1182818"/>
              </a:xfrm>
              <a:prstGeom prst="ellipse">
                <a:avLst/>
              </a:prstGeom>
              <a:noFill/>
              <a:ln w="3810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5356814" y="2485005"/>
                <a:ext cx="1182818" cy="1182818"/>
              </a:xfrm>
              <a:prstGeom prst="ellipse">
                <a:avLst/>
              </a:prstGeom>
              <a:noFill/>
              <a:ln w="3810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5745397" y="2547046"/>
                <a:ext cx="1182818" cy="1182818"/>
              </a:xfrm>
              <a:prstGeom prst="ellipse">
                <a:avLst/>
              </a:prstGeom>
              <a:noFill/>
              <a:ln w="38100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4" name="Group 123"/>
          <p:cNvGrpSpPr/>
          <p:nvPr/>
        </p:nvGrpSpPr>
        <p:grpSpPr>
          <a:xfrm>
            <a:off x="7411771" y="3899179"/>
            <a:ext cx="3353043" cy="1643345"/>
            <a:chOff x="3599064" y="2494958"/>
            <a:chExt cx="5662090" cy="2775022"/>
          </a:xfrm>
        </p:grpSpPr>
        <p:sp>
          <p:nvSpPr>
            <p:cNvPr id="125" name="Hexagon 124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28" name="Oval 127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29" name="Group 128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35" name="Freeform 134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0" name="Oval 129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31" name="Group 130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32" name="Freeform 131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38" name="Group 137"/>
          <p:cNvGrpSpPr/>
          <p:nvPr/>
        </p:nvGrpSpPr>
        <p:grpSpPr>
          <a:xfrm>
            <a:off x="730851" y="3140586"/>
            <a:ext cx="2783479" cy="1866098"/>
            <a:chOff x="3882248" y="2834899"/>
            <a:chExt cx="2783479" cy="1866098"/>
          </a:xfrm>
        </p:grpSpPr>
        <p:sp>
          <p:nvSpPr>
            <p:cNvPr id="139" name="Rectangle 138"/>
            <p:cNvSpPr/>
            <p:nvPr/>
          </p:nvSpPr>
          <p:spPr>
            <a:xfrm rot="6704912">
              <a:off x="5618048" y="2848719"/>
              <a:ext cx="233718" cy="99631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6033526" y="3487658"/>
              <a:ext cx="232446" cy="121333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5950163" y="3307660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5138419" y="2932741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 rot="5400000">
              <a:off x="5121413" y="1595734"/>
              <a:ext cx="305149" cy="27834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1320834" y="3968092"/>
            <a:ext cx="3353043" cy="1643345"/>
            <a:chOff x="3599064" y="2494958"/>
            <a:chExt cx="5662090" cy="2775022"/>
          </a:xfrm>
        </p:grpSpPr>
        <p:sp>
          <p:nvSpPr>
            <p:cNvPr id="145" name="Hexagon 144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47" name="Group 146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48" name="Oval 147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49" name="Group 148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55" name="Freeform 154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Oval 155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Oval 156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0" name="Oval 149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51" name="Group 150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52" name="Freeform 151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Oval 152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Oval 153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6834068-275D-D58E-4309-78A5193B8109}"/>
              </a:ext>
            </a:extLst>
          </p:cNvPr>
          <p:cNvGrpSpPr/>
          <p:nvPr/>
        </p:nvGrpSpPr>
        <p:grpSpPr>
          <a:xfrm>
            <a:off x="1006127" y="579928"/>
            <a:ext cx="2265767" cy="2265767"/>
            <a:chOff x="1006127" y="579928"/>
            <a:chExt cx="2265767" cy="2265767"/>
          </a:xfrm>
        </p:grpSpPr>
        <p:grpSp>
          <p:nvGrpSpPr>
            <p:cNvPr id="159" name="Group 158"/>
            <p:cNvGrpSpPr/>
            <p:nvPr/>
          </p:nvGrpSpPr>
          <p:grpSpPr>
            <a:xfrm>
              <a:off x="1006127" y="579928"/>
              <a:ext cx="2265767" cy="2265767"/>
              <a:chOff x="5993505" y="1380593"/>
              <a:chExt cx="4034001" cy="4034001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6181637" y="1590466"/>
                <a:ext cx="3657736" cy="3614257"/>
              </a:xfrm>
              <a:prstGeom prst="rect">
                <a:avLst/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2" name="Cross 161"/>
              <p:cNvSpPr/>
              <p:nvPr/>
            </p:nvSpPr>
            <p:spPr>
              <a:xfrm rot="2700000">
                <a:off x="5993505" y="1380593"/>
                <a:ext cx="4034001" cy="4034001"/>
              </a:xfrm>
              <a:prstGeom prst="plus">
                <a:avLst>
                  <a:gd name="adj" fmla="val 44510"/>
                </a:avLst>
              </a:prstGeom>
              <a:solidFill>
                <a:srgbClr val="D5A5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60" name="Freeform 159"/>
            <p:cNvSpPr/>
            <p:nvPr/>
          </p:nvSpPr>
          <p:spPr>
            <a:xfrm>
              <a:off x="1111795" y="697807"/>
              <a:ext cx="2054431" cy="2030010"/>
            </a:xfrm>
            <a:custGeom>
              <a:avLst/>
              <a:gdLst>
                <a:gd name="connsiteX0" fmla="*/ 476052 w 4132385"/>
                <a:gd name="connsiteY0" fmla="*/ 346404 h 3006969"/>
                <a:gd name="connsiteX1" fmla="*/ 476052 w 4132385"/>
                <a:gd name="connsiteY1" fmla="*/ 2660566 h 3006969"/>
                <a:gd name="connsiteX2" fmla="*/ 3656334 w 4132385"/>
                <a:gd name="connsiteY2" fmla="*/ 2660566 h 3006969"/>
                <a:gd name="connsiteX3" fmla="*/ 3656334 w 4132385"/>
                <a:gd name="connsiteY3" fmla="*/ 346404 h 3006969"/>
                <a:gd name="connsiteX4" fmla="*/ 0 w 4132385"/>
                <a:gd name="connsiteY4" fmla="*/ 0 h 3006969"/>
                <a:gd name="connsiteX5" fmla="*/ 4132385 w 4132385"/>
                <a:gd name="connsiteY5" fmla="*/ 0 h 3006969"/>
                <a:gd name="connsiteX6" fmla="*/ 4132385 w 4132385"/>
                <a:gd name="connsiteY6" fmla="*/ 3006969 h 3006969"/>
                <a:gd name="connsiteX7" fmla="*/ 0 w 4132385"/>
                <a:gd name="connsiteY7" fmla="*/ 3006969 h 30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2385" h="3006969">
                  <a:moveTo>
                    <a:pt x="476052" y="346404"/>
                  </a:moveTo>
                  <a:lnTo>
                    <a:pt x="476052" y="2660566"/>
                  </a:lnTo>
                  <a:lnTo>
                    <a:pt x="3656334" y="2660566"/>
                  </a:lnTo>
                  <a:lnTo>
                    <a:pt x="3656334" y="346404"/>
                  </a:lnTo>
                  <a:close/>
                  <a:moveTo>
                    <a:pt x="0" y="0"/>
                  </a:moveTo>
                  <a:lnTo>
                    <a:pt x="4132385" y="0"/>
                  </a:lnTo>
                  <a:lnTo>
                    <a:pt x="4132385" y="3006969"/>
                  </a:lnTo>
                  <a:lnTo>
                    <a:pt x="0" y="3006969"/>
                  </a:lnTo>
                  <a:close/>
                </a:path>
              </a:pathLst>
            </a:custGeom>
            <a:solidFill>
              <a:srgbClr val="D5A5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86225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964A79-8E35-4E7A-B357-03B5BEF001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C8187F-9842-4E8C-8323-EB11724CD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51</a:t>
            </a:fld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4431322" y="2211856"/>
            <a:ext cx="1955292" cy="1492636"/>
            <a:chOff x="4394042" y="2844015"/>
            <a:chExt cx="1955292" cy="1492636"/>
          </a:xfrm>
        </p:grpSpPr>
        <p:sp>
          <p:nvSpPr>
            <p:cNvPr id="71" name="Rectangle 70"/>
            <p:cNvSpPr/>
            <p:nvPr/>
          </p:nvSpPr>
          <p:spPr>
            <a:xfrm rot="6704912">
              <a:off x="5618048" y="2848719"/>
              <a:ext cx="233718" cy="99631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033526" y="3487658"/>
              <a:ext cx="207379" cy="84899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5950163" y="3307660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5138419" y="2932741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 rot="5400000">
              <a:off x="5130528" y="2107529"/>
              <a:ext cx="286918" cy="175989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8" name="Freeform 77"/>
          <p:cNvSpPr/>
          <p:nvPr/>
        </p:nvSpPr>
        <p:spPr>
          <a:xfrm>
            <a:off x="5509400" y="3376291"/>
            <a:ext cx="1353265" cy="487352"/>
          </a:xfrm>
          <a:custGeom>
            <a:avLst/>
            <a:gdLst>
              <a:gd name="connsiteX0" fmla="*/ 333922 w 1353265"/>
              <a:gd name="connsiteY0" fmla="*/ 0 h 487352"/>
              <a:gd name="connsiteX1" fmla="*/ 1019343 w 1353265"/>
              <a:gd name="connsiteY1" fmla="*/ 0 h 487352"/>
              <a:gd name="connsiteX2" fmla="*/ 1353265 w 1353265"/>
              <a:gd name="connsiteY2" fmla="*/ 487350 h 487352"/>
              <a:gd name="connsiteX3" fmla="*/ 1353264 w 1353265"/>
              <a:gd name="connsiteY3" fmla="*/ 487352 h 487352"/>
              <a:gd name="connsiteX4" fmla="*/ 1353264 w 1353265"/>
              <a:gd name="connsiteY4" fmla="*/ 487351 h 487352"/>
              <a:gd name="connsiteX5" fmla="*/ 1 w 1353265"/>
              <a:gd name="connsiteY5" fmla="*/ 487351 h 487352"/>
              <a:gd name="connsiteX6" fmla="*/ 0 w 1353265"/>
              <a:gd name="connsiteY6" fmla="*/ 487350 h 48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3265" h="487352">
                <a:moveTo>
                  <a:pt x="333922" y="0"/>
                </a:moveTo>
                <a:lnTo>
                  <a:pt x="1019343" y="0"/>
                </a:lnTo>
                <a:lnTo>
                  <a:pt x="1353265" y="487350"/>
                </a:lnTo>
                <a:lnTo>
                  <a:pt x="1353264" y="487352"/>
                </a:lnTo>
                <a:lnTo>
                  <a:pt x="1353264" y="487351"/>
                </a:lnTo>
                <a:lnTo>
                  <a:pt x="1" y="487351"/>
                </a:lnTo>
                <a:lnTo>
                  <a:pt x="0" y="48735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2412235" y="4742310"/>
            <a:ext cx="1170242" cy="820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582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What's Actually Under The Moon's Surface, According To NA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9143"/>
            <a:ext cx="12192000" cy="685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9" name="Group 168"/>
          <p:cNvGrpSpPr/>
          <p:nvPr/>
        </p:nvGrpSpPr>
        <p:grpSpPr>
          <a:xfrm>
            <a:off x="8819841" y="3810566"/>
            <a:ext cx="1793365" cy="1202307"/>
            <a:chOff x="3882248" y="2834899"/>
            <a:chExt cx="2783479" cy="1866098"/>
          </a:xfrm>
          <a:effectLst>
            <a:glow rad="127000">
              <a:schemeClr val="bg1">
                <a:alpha val="42000"/>
              </a:schemeClr>
            </a:glow>
          </a:effectLst>
        </p:grpSpPr>
        <p:sp>
          <p:nvSpPr>
            <p:cNvPr id="170" name="Rectangle 169"/>
            <p:cNvSpPr/>
            <p:nvPr/>
          </p:nvSpPr>
          <p:spPr>
            <a:xfrm rot="6704912">
              <a:off x="5618048" y="2848719"/>
              <a:ext cx="233718" cy="99631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6033526" y="3487658"/>
              <a:ext cx="232446" cy="121333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5950163" y="3307660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5138419" y="2932741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 rot="5400000">
              <a:off x="5121413" y="1595734"/>
              <a:ext cx="305149" cy="27834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5765191" y="3266086"/>
            <a:ext cx="1403030" cy="940619"/>
            <a:chOff x="3882248" y="2834899"/>
            <a:chExt cx="2783479" cy="1866098"/>
          </a:xfrm>
          <a:effectLst>
            <a:glow rad="127000">
              <a:schemeClr val="bg1">
                <a:alpha val="42000"/>
              </a:schemeClr>
            </a:glow>
          </a:effectLst>
        </p:grpSpPr>
        <p:sp>
          <p:nvSpPr>
            <p:cNvPr id="176" name="Rectangle 175"/>
            <p:cNvSpPr/>
            <p:nvPr/>
          </p:nvSpPr>
          <p:spPr>
            <a:xfrm rot="6704912">
              <a:off x="5618048" y="2848719"/>
              <a:ext cx="233718" cy="99631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033526" y="3487658"/>
              <a:ext cx="232446" cy="121333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5950163" y="3307660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5138419" y="2932741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 rot="5400000">
              <a:off x="5121413" y="1595734"/>
              <a:ext cx="305149" cy="27834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9154231" y="2162329"/>
            <a:ext cx="1146776" cy="768821"/>
            <a:chOff x="3882248" y="2834899"/>
            <a:chExt cx="2783479" cy="1866098"/>
          </a:xfrm>
          <a:effectLst>
            <a:glow rad="127000">
              <a:schemeClr val="bg1">
                <a:alpha val="42000"/>
              </a:schemeClr>
            </a:glow>
          </a:effectLst>
        </p:grpSpPr>
        <p:sp>
          <p:nvSpPr>
            <p:cNvPr id="182" name="Rectangle 181"/>
            <p:cNvSpPr/>
            <p:nvPr/>
          </p:nvSpPr>
          <p:spPr>
            <a:xfrm rot="6704912">
              <a:off x="5618048" y="2848719"/>
              <a:ext cx="233718" cy="99631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6033526" y="3487658"/>
              <a:ext cx="232446" cy="121333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5950163" y="3307660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5138419" y="2932741"/>
              <a:ext cx="399171" cy="39917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 rot="5400000">
              <a:off x="5121413" y="1595734"/>
              <a:ext cx="305149" cy="27834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32BC4-B5E4-4FA4-8633-D91C8E94A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52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32859" y="7267873"/>
            <a:ext cx="11016025" cy="4361854"/>
            <a:chOff x="644258" y="1362076"/>
            <a:chExt cx="11016025" cy="4361854"/>
          </a:xfrm>
        </p:grpSpPr>
        <p:grpSp>
          <p:nvGrpSpPr>
            <p:cNvPr id="13" name="Group 12"/>
            <p:cNvGrpSpPr/>
            <p:nvPr/>
          </p:nvGrpSpPr>
          <p:grpSpPr>
            <a:xfrm>
              <a:off x="644258" y="1362076"/>
              <a:ext cx="5505222" cy="4361854"/>
              <a:chOff x="644258" y="1362076"/>
              <a:chExt cx="5505222" cy="436185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631051" y="1362076"/>
                <a:ext cx="2518429" cy="4361854"/>
                <a:chOff x="3513676" y="1362076"/>
                <a:chExt cx="2518429" cy="4361854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3513676" y="4347865"/>
                  <a:ext cx="2508811" cy="1376065"/>
                  <a:chOff x="3006671" y="3697398"/>
                  <a:chExt cx="2508811" cy="1376065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Accent6</a:t>
                    </a: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2299 C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921071" y="3697398"/>
                    <a:ext cx="1594411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164 210 51</a:t>
                    </a:r>
                  </a:p>
                  <a:p>
                    <a:r>
                      <a:rPr lang="en-US" sz="1200"/>
                      <a:t>Hex/HTML #A4D233</a:t>
                    </a:r>
                  </a:p>
                  <a:p>
                    <a:r>
                      <a:rPr lang="en-US" sz="1200"/>
                      <a:t>CMYK 41 0 84 0</a:t>
                    </a:r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3513676" y="2854970"/>
                  <a:ext cx="2359924" cy="1376065"/>
                  <a:chOff x="3006671" y="3697398"/>
                  <a:chExt cx="2359924" cy="1376065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Accent5</a:t>
                    </a: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006671" y="4611798"/>
                    <a:ext cx="70262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7535 C</a:t>
                    </a: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921071" y="3697398"/>
                    <a:ext cx="1445524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7535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183 176 156</a:t>
                    </a:r>
                  </a:p>
                  <a:p>
                    <a:r>
                      <a:rPr lang="en-US" sz="1200"/>
                      <a:t>Hex/HTML #B7B09C</a:t>
                    </a:r>
                  </a:p>
                  <a:p>
                    <a:r>
                      <a:rPr lang="en-US" sz="1200"/>
                      <a:t>CMYK 10 11 23 19</a:t>
                    </a: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3513676" y="1362076"/>
                  <a:ext cx="2518429" cy="1376065"/>
                  <a:chOff x="3006671" y="3697398"/>
                  <a:chExt cx="2518429" cy="1376065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Accent4</a:t>
                    </a: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2239 C</a:t>
                    </a: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921071" y="3697398"/>
                    <a:ext cx="1604029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2239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0 207 180</a:t>
                    </a:r>
                  </a:p>
                  <a:p>
                    <a:r>
                      <a:rPr lang="en-US" sz="1200"/>
                      <a:t>Hex/HTML #00CFB4</a:t>
                    </a:r>
                  </a:p>
                  <a:p>
                    <a:r>
                      <a:rPr lang="en-US" sz="1200"/>
                      <a:t>CMYK 59 0 39 0</a:t>
                    </a:r>
                  </a:p>
                </p:txBody>
              </p:sp>
            </p:grpSp>
          </p:grpSp>
          <p:grpSp>
            <p:nvGrpSpPr>
              <p:cNvPr id="34" name="Group 33"/>
              <p:cNvGrpSpPr/>
              <p:nvPr/>
            </p:nvGrpSpPr>
            <p:grpSpPr>
              <a:xfrm>
                <a:off x="644258" y="1362076"/>
                <a:ext cx="2554446" cy="4361854"/>
                <a:chOff x="644258" y="1362076"/>
                <a:chExt cx="2554446" cy="4361854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644258" y="4347865"/>
                  <a:ext cx="2500796" cy="1376065"/>
                  <a:chOff x="3560048" y="1440560"/>
                  <a:chExt cx="2500796" cy="1376065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3560048" y="1440560"/>
                    <a:ext cx="914400" cy="9144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Accent3</a:t>
                    </a: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356004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1788 C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4474448" y="1440560"/>
                    <a:ext cx="1586396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1788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238 39 55</a:t>
                    </a:r>
                  </a:p>
                  <a:p>
                    <a:r>
                      <a:rPr lang="en-US" sz="1200"/>
                      <a:t>Hex/HTML #EE2737</a:t>
                    </a:r>
                  </a:p>
                  <a:p>
                    <a:r>
                      <a:rPr lang="en-US" sz="1200"/>
                      <a:t>CMYK 0 88 82 0</a:t>
                    </a:r>
                  </a:p>
                </p:txBody>
              </p: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644258" y="2854970"/>
                  <a:ext cx="2554446" cy="1376065"/>
                  <a:chOff x="644258" y="1440560"/>
                  <a:chExt cx="2554446" cy="1376065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>
                    <a:off x="646612" y="1440560"/>
                    <a:ext cx="914400" cy="914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 2</a:t>
                    </a: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4425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2199 C</a:t>
                    </a: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561012" y="1440560"/>
                    <a:ext cx="163769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2199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0 187 220</a:t>
                    </a:r>
                  </a:p>
                  <a:p>
                    <a:r>
                      <a:rPr lang="en-US" sz="1200"/>
                      <a:t>Hex/HTML #00BBDC</a:t>
                    </a:r>
                  </a:p>
                  <a:p>
                    <a:r>
                      <a:rPr lang="en-US" sz="1200"/>
                      <a:t>CMYK 77 0 16 0</a:t>
                    </a:r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644258" y="1362076"/>
                  <a:ext cx="2465530" cy="1376065"/>
                  <a:chOff x="3006671" y="3697398"/>
                  <a:chExt cx="2465530" cy="1376065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Accent1</a:t>
                    </a: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647 C</a:t>
                    </a: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3921071" y="3697398"/>
                    <a:ext cx="155113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647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35 97 146</a:t>
                    </a:r>
                  </a:p>
                  <a:p>
                    <a:r>
                      <a:rPr lang="en-US" sz="1200"/>
                      <a:t>Hex/HTML #236192</a:t>
                    </a:r>
                  </a:p>
                  <a:p>
                    <a:r>
                      <a:rPr lang="en-US" sz="1200"/>
                      <a:t>CMYK 96 54 5 27</a:t>
                    </a:r>
                  </a:p>
                </p:txBody>
              </p:sp>
            </p:grpSp>
          </p:grpSp>
        </p:grpSp>
        <p:grpSp>
          <p:nvGrpSpPr>
            <p:cNvPr id="14" name="Group 13"/>
            <p:cNvGrpSpPr/>
            <p:nvPr/>
          </p:nvGrpSpPr>
          <p:grpSpPr>
            <a:xfrm>
              <a:off x="6581827" y="1362076"/>
              <a:ext cx="5078456" cy="2684293"/>
              <a:chOff x="6581827" y="1362076"/>
              <a:chExt cx="5078456" cy="268429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9313183" y="1362076"/>
                <a:ext cx="2347100" cy="2684293"/>
                <a:chOff x="9313183" y="1362076"/>
                <a:chExt cx="2347100" cy="2684293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9313183" y="2854970"/>
                  <a:ext cx="2347100" cy="1191399"/>
                  <a:chOff x="598407" y="3697398"/>
                  <a:chExt cx="2347100" cy="1191399"/>
                </a:xfrm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2</a:t>
                    </a: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98407" y="4611798"/>
                    <a:ext cx="94647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Dk Gray</a:t>
                    </a: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512807" y="3697398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75 %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64 64 64</a:t>
                    </a:r>
                  </a:p>
                  <a:p>
                    <a:r>
                      <a:rPr lang="en-US" sz="1200"/>
                      <a:t>Hex/HTML #404040</a:t>
                    </a:r>
                  </a:p>
                  <a:p>
                    <a:r>
                      <a:rPr lang="en-US" sz="1200"/>
                      <a:t>CMYK 0 0 0 75</a:t>
                    </a:r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9313183" y="1362076"/>
                  <a:ext cx="2347100" cy="1191399"/>
                  <a:chOff x="9313183" y="1440560"/>
                  <a:chExt cx="2347100" cy="1191399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9313183" y="1440560"/>
                    <a:ext cx="914400" cy="9144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1</a:t>
                    </a: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9435727" y="2354960"/>
                    <a:ext cx="513282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Black</a:t>
                    </a: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227583" y="1440560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100%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0 0</a:t>
                    </a:r>
                  </a:p>
                  <a:p>
                    <a:r>
                      <a:rPr lang="en-US" sz="1200"/>
                      <a:t>Hex/HTML #000000</a:t>
                    </a:r>
                  </a:p>
                  <a:p>
                    <a:r>
                      <a:rPr lang="en-US" sz="1200"/>
                      <a:t>CMYK 0 0 0 100</a:t>
                    </a:r>
                  </a:p>
                </p:txBody>
              </p: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6581827" y="1362076"/>
                <a:ext cx="2299010" cy="2684293"/>
                <a:chOff x="6475087" y="1362076"/>
                <a:chExt cx="2299010" cy="2684293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6475087" y="2854970"/>
                  <a:ext cx="2259815" cy="1191399"/>
                  <a:chOff x="590474" y="3697398"/>
                  <a:chExt cx="2259815" cy="1191399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Light 2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90474" y="4611798"/>
                    <a:ext cx="893899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Lt Gray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512807" y="3697398"/>
                    <a:ext cx="133748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25%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191 191 191</a:t>
                    </a:r>
                  </a:p>
                  <a:p>
                    <a:r>
                      <a:rPr lang="en-US" sz="1200"/>
                      <a:t>Hex/HTML #</a:t>
                    </a:r>
                    <a:r>
                      <a:rPr lang="en-US" sz="1200" err="1"/>
                      <a:t>bfbfbf</a:t>
                    </a:r>
                    <a:endParaRPr lang="en-US" sz="1200"/>
                  </a:p>
                  <a:p>
                    <a:r>
                      <a:rPr lang="en-US" sz="1200"/>
                      <a:t>CMYK 0 0 0 25</a:t>
                    </a:r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6475087" y="1362076"/>
                  <a:ext cx="2299010" cy="1191399"/>
                  <a:chOff x="6475087" y="1440560"/>
                  <a:chExt cx="2299010" cy="1191399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6475087" y="1440560"/>
                    <a:ext cx="914400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>
                        <a:solidFill>
                          <a:schemeClr val="tx1"/>
                        </a:solidFill>
                      </a:rPr>
                      <a:t>Light 1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601361" y="2354960"/>
                    <a:ext cx="562911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389487" y="1440560"/>
                    <a:ext cx="138461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255 255 255</a:t>
                    </a:r>
                  </a:p>
                  <a:p>
                    <a:r>
                      <a:rPr lang="en-US" sz="1200"/>
                      <a:t>Hex/HTML #FFFFFF</a:t>
                    </a:r>
                  </a:p>
                  <a:p>
                    <a:r>
                      <a:rPr lang="en-US" sz="1200"/>
                      <a:t>CMYK 0 0 0 0</a:t>
                    </a:r>
                  </a:p>
                </p:txBody>
              </p:sp>
            </p:grpSp>
          </p:grpSp>
        </p:grpSp>
      </p:grpSp>
      <p:sp>
        <p:nvSpPr>
          <p:cNvPr id="2" name="Oval 1"/>
          <p:cNvSpPr/>
          <p:nvPr/>
        </p:nvSpPr>
        <p:spPr>
          <a:xfrm>
            <a:off x="5049520" y="-262498"/>
            <a:ext cx="2310093" cy="1463040"/>
          </a:xfrm>
          <a:prstGeom prst="ellipse">
            <a:avLst/>
          </a:prstGeom>
          <a:solidFill>
            <a:srgbClr val="050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Why use RE-RASSOR?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3" y="1933248"/>
            <a:ext cx="4400942" cy="2603717"/>
          </a:xfrm>
          <a:prstGeom prst="rect">
            <a:avLst/>
          </a:prstGeom>
        </p:spPr>
      </p:pic>
      <p:grpSp>
        <p:nvGrpSpPr>
          <p:cNvPr id="134" name="Group 133"/>
          <p:cNvGrpSpPr/>
          <p:nvPr/>
        </p:nvGrpSpPr>
        <p:grpSpPr>
          <a:xfrm>
            <a:off x="8600694" y="1797026"/>
            <a:ext cx="2662576" cy="1349218"/>
            <a:chOff x="545502" y="2212301"/>
            <a:chExt cx="5285304" cy="2678243"/>
          </a:xfrm>
          <a:effectLst>
            <a:glow rad="139700">
              <a:schemeClr val="bg1">
                <a:alpha val="42000"/>
              </a:schemeClr>
            </a:glow>
          </a:effectLst>
        </p:grpSpPr>
        <p:grpSp>
          <p:nvGrpSpPr>
            <p:cNvPr id="149" name="Group 148"/>
            <p:cNvGrpSpPr/>
            <p:nvPr/>
          </p:nvGrpSpPr>
          <p:grpSpPr>
            <a:xfrm>
              <a:off x="545502" y="2566887"/>
              <a:ext cx="1556813" cy="2323657"/>
              <a:chOff x="1601122" y="424786"/>
              <a:chExt cx="2628900" cy="3923826"/>
            </a:xfrm>
          </p:grpSpPr>
          <p:sp>
            <p:nvSpPr>
              <p:cNvPr id="160" name="Rectangle 159"/>
              <p:cNvSpPr/>
              <p:nvPr/>
            </p:nvSpPr>
            <p:spPr>
              <a:xfrm rot="18900000">
                <a:off x="3708337" y="1306819"/>
                <a:ext cx="366179" cy="304179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61" name="Group 160"/>
              <p:cNvGrpSpPr/>
              <p:nvPr/>
            </p:nvGrpSpPr>
            <p:grpSpPr>
              <a:xfrm>
                <a:off x="1601122" y="424786"/>
                <a:ext cx="2628900" cy="2817675"/>
                <a:chOff x="4781550" y="2020163"/>
                <a:chExt cx="2628900" cy="2817675"/>
              </a:xfrm>
            </p:grpSpPr>
            <p:sp>
              <p:nvSpPr>
                <p:cNvPr id="162" name="6-Point Star 161"/>
                <p:cNvSpPr/>
                <p:nvPr/>
              </p:nvSpPr>
              <p:spPr>
                <a:xfrm>
                  <a:off x="4781550" y="2020163"/>
                  <a:ext cx="2628900" cy="2817675"/>
                </a:xfrm>
                <a:prstGeom prst="star6">
                  <a:avLst>
                    <a:gd name="adj" fmla="val 38853"/>
                    <a:gd name="hf" fmla="val 115470"/>
                  </a:avLst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Oval 162"/>
                <p:cNvSpPr/>
                <p:nvPr/>
              </p:nvSpPr>
              <p:spPr>
                <a:xfrm>
                  <a:off x="5176951" y="2509951"/>
                  <a:ext cx="1838098" cy="183809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>
                <a:xfrm>
                  <a:off x="5953918" y="3286918"/>
                  <a:ext cx="284164" cy="28416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Oval 164"/>
                <p:cNvSpPr/>
                <p:nvPr/>
              </p:nvSpPr>
              <p:spPr>
                <a:xfrm>
                  <a:off x="5613884" y="3202111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Oval 165"/>
                <p:cNvSpPr/>
                <p:nvPr/>
              </p:nvSpPr>
              <p:spPr>
                <a:xfrm>
                  <a:off x="5220176" y="3103190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Oval 166"/>
                <p:cNvSpPr/>
                <p:nvPr/>
              </p:nvSpPr>
              <p:spPr>
                <a:xfrm>
                  <a:off x="5356814" y="2485005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Oval 167"/>
                <p:cNvSpPr/>
                <p:nvPr/>
              </p:nvSpPr>
              <p:spPr>
                <a:xfrm>
                  <a:off x="5745397" y="2547046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0" name="Group 149"/>
            <p:cNvGrpSpPr/>
            <p:nvPr/>
          </p:nvGrpSpPr>
          <p:grpSpPr>
            <a:xfrm rot="20282891" flipH="1">
              <a:off x="4273993" y="2212301"/>
              <a:ext cx="1556813" cy="2323657"/>
              <a:chOff x="1601122" y="424786"/>
              <a:chExt cx="2628900" cy="3923826"/>
            </a:xfrm>
          </p:grpSpPr>
          <p:sp>
            <p:nvSpPr>
              <p:cNvPr id="151" name="Rectangle 150"/>
              <p:cNvSpPr/>
              <p:nvPr/>
            </p:nvSpPr>
            <p:spPr>
              <a:xfrm rot="18900000">
                <a:off x="3708337" y="1306819"/>
                <a:ext cx="366179" cy="304179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52" name="Group 151"/>
              <p:cNvGrpSpPr/>
              <p:nvPr/>
            </p:nvGrpSpPr>
            <p:grpSpPr>
              <a:xfrm>
                <a:off x="1601122" y="424786"/>
                <a:ext cx="2628900" cy="2817675"/>
                <a:chOff x="4781550" y="2020163"/>
                <a:chExt cx="2628900" cy="2817675"/>
              </a:xfrm>
            </p:grpSpPr>
            <p:sp>
              <p:nvSpPr>
                <p:cNvPr id="153" name="6-Point Star 152"/>
                <p:cNvSpPr/>
                <p:nvPr/>
              </p:nvSpPr>
              <p:spPr>
                <a:xfrm>
                  <a:off x="4781550" y="2020163"/>
                  <a:ext cx="2628900" cy="2817675"/>
                </a:xfrm>
                <a:prstGeom prst="star6">
                  <a:avLst>
                    <a:gd name="adj" fmla="val 38853"/>
                    <a:gd name="hf" fmla="val 115470"/>
                  </a:avLst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Oval 153"/>
                <p:cNvSpPr/>
                <p:nvPr/>
              </p:nvSpPr>
              <p:spPr>
                <a:xfrm>
                  <a:off x="5176951" y="2509951"/>
                  <a:ext cx="1838098" cy="183809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Oval 154"/>
                <p:cNvSpPr/>
                <p:nvPr/>
              </p:nvSpPr>
              <p:spPr>
                <a:xfrm>
                  <a:off x="5953918" y="3286918"/>
                  <a:ext cx="284164" cy="28416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Oval 155"/>
                <p:cNvSpPr/>
                <p:nvPr/>
              </p:nvSpPr>
              <p:spPr>
                <a:xfrm>
                  <a:off x="5613884" y="3202111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Oval 156"/>
                <p:cNvSpPr/>
                <p:nvPr/>
              </p:nvSpPr>
              <p:spPr>
                <a:xfrm>
                  <a:off x="5220176" y="3103190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Oval 157"/>
                <p:cNvSpPr/>
                <p:nvPr/>
              </p:nvSpPr>
              <p:spPr>
                <a:xfrm>
                  <a:off x="5356814" y="2485005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Oval 158"/>
                <p:cNvSpPr/>
                <p:nvPr/>
              </p:nvSpPr>
              <p:spPr>
                <a:xfrm>
                  <a:off x="5745397" y="2547046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35" name="Group 134"/>
          <p:cNvGrpSpPr/>
          <p:nvPr/>
        </p:nvGrpSpPr>
        <p:grpSpPr>
          <a:xfrm>
            <a:off x="9210025" y="2590463"/>
            <a:ext cx="1689161" cy="827868"/>
            <a:chOff x="3599064" y="2494958"/>
            <a:chExt cx="5662090" cy="2775022"/>
          </a:xfrm>
          <a:effectLst>
            <a:glow rad="139700">
              <a:schemeClr val="bg1">
                <a:alpha val="42000"/>
              </a:schemeClr>
            </a:glow>
          </a:effectLst>
        </p:grpSpPr>
        <p:sp>
          <p:nvSpPr>
            <p:cNvPr id="136" name="Hexagon 135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39" name="Oval 138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40" name="Group 139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46" name="Freeform 145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1" name="Oval 140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42" name="Group 141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43" name="Freeform 142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98" name="Group 97"/>
          <p:cNvGrpSpPr/>
          <p:nvPr/>
        </p:nvGrpSpPr>
        <p:grpSpPr>
          <a:xfrm>
            <a:off x="5236150" y="2859984"/>
            <a:ext cx="3084033" cy="1562784"/>
            <a:chOff x="545502" y="2212301"/>
            <a:chExt cx="5285304" cy="2678243"/>
          </a:xfrm>
          <a:effectLst>
            <a:glow rad="139700">
              <a:schemeClr val="bg1">
                <a:alpha val="42000"/>
              </a:schemeClr>
            </a:glow>
          </a:effectLst>
        </p:grpSpPr>
        <p:grpSp>
          <p:nvGrpSpPr>
            <p:cNvPr id="113" name="Group 112"/>
            <p:cNvGrpSpPr/>
            <p:nvPr/>
          </p:nvGrpSpPr>
          <p:grpSpPr>
            <a:xfrm>
              <a:off x="545502" y="2566887"/>
              <a:ext cx="1556813" cy="2323657"/>
              <a:chOff x="1601122" y="424786"/>
              <a:chExt cx="2628900" cy="3923826"/>
            </a:xfrm>
          </p:grpSpPr>
          <p:sp>
            <p:nvSpPr>
              <p:cNvPr id="124" name="Rectangle 123"/>
              <p:cNvSpPr/>
              <p:nvPr/>
            </p:nvSpPr>
            <p:spPr>
              <a:xfrm rot="18900000">
                <a:off x="3708337" y="1306819"/>
                <a:ext cx="366179" cy="304179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25" name="Group 124"/>
              <p:cNvGrpSpPr/>
              <p:nvPr/>
            </p:nvGrpSpPr>
            <p:grpSpPr>
              <a:xfrm>
                <a:off x="1601122" y="424786"/>
                <a:ext cx="2628900" cy="2817675"/>
                <a:chOff x="4781550" y="2020163"/>
                <a:chExt cx="2628900" cy="2817675"/>
              </a:xfrm>
            </p:grpSpPr>
            <p:sp>
              <p:nvSpPr>
                <p:cNvPr id="126" name="6-Point Star 125"/>
                <p:cNvSpPr/>
                <p:nvPr/>
              </p:nvSpPr>
              <p:spPr>
                <a:xfrm>
                  <a:off x="4781550" y="2020163"/>
                  <a:ext cx="2628900" cy="2817675"/>
                </a:xfrm>
                <a:prstGeom prst="star6">
                  <a:avLst>
                    <a:gd name="adj" fmla="val 38853"/>
                    <a:gd name="hf" fmla="val 115470"/>
                  </a:avLst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5176951" y="2509951"/>
                  <a:ext cx="1838098" cy="183809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Oval 127"/>
                <p:cNvSpPr/>
                <p:nvPr/>
              </p:nvSpPr>
              <p:spPr>
                <a:xfrm>
                  <a:off x="5953918" y="3286918"/>
                  <a:ext cx="284164" cy="28416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Oval 128"/>
                <p:cNvSpPr/>
                <p:nvPr/>
              </p:nvSpPr>
              <p:spPr>
                <a:xfrm>
                  <a:off x="5613884" y="3202111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5220176" y="3103190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5356814" y="2485005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>
                  <a:off x="5745397" y="2547046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4" name="Group 113"/>
            <p:cNvGrpSpPr/>
            <p:nvPr/>
          </p:nvGrpSpPr>
          <p:grpSpPr>
            <a:xfrm rot="20282891" flipH="1">
              <a:off x="4273993" y="2212301"/>
              <a:ext cx="1556813" cy="2323657"/>
              <a:chOff x="1601122" y="424786"/>
              <a:chExt cx="2628900" cy="3923826"/>
            </a:xfrm>
          </p:grpSpPr>
          <p:sp>
            <p:nvSpPr>
              <p:cNvPr id="115" name="Rectangle 114"/>
              <p:cNvSpPr/>
              <p:nvPr/>
            </p:nvSpPr>
            <p:spPr>
              <a:xfrm rot="18900000">
                <a:off x="3708337" y="1306819"/>
                <a:ext cx="366179" cy="304179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1601122" y="424786"/>
                <a:ext cx="2628900" cy="2817675"/>
                <a:chOff x="4781550" y="2020163"/>
                <a:chExt cx="2628900" cy="2817675"/>
              </a:xfrm>
            </p:grpSpPr>
            <p:sp>
              <p:nvSpPr>
                <p:cNvPr id="117" name="6-Point Star 116"/>
                <p:cNvSpPr/>
                <p:nvPr/>
              </p:nvSpPr>
              <p:spPr>
                <a:xfrm>
                  <a:off x="4781550" y="2020163"/>
                  <a:ext cx="2628900" cy="2817675"/>
                </a:xfrm>
                <a:prstGeom prst="star6">
                  <a:avLst>
                    <a:gd name="adj" fmla="val 38853"/>
                    <a:gd name="hf" fmla="val 115470"/>
                  </a:avLst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5176951" y="2509951"/>
                  <a:ext cx="1838098" cy="183809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5953918" y="3286918"/>
                  <a:ext cx="284164" cy="28416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5613884" y="3202111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5220176" y="3103190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5356814" y="2485005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5745397" y="2547046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99" name="Group 98"/>
          <p:cNvGrpSpPr/>
          <p:nvPr/>
        </p:nvGrpSpPr>
        <p:grpSpPr>
          <a:xfrm>
            <a:off x="5941931" y="3779014"/>
            <a:ext cx="1956537" cy="958910"/>
            <a:chOff x="3599064" y="2494958"/>
            <a:chExt cx="5662090" cy="2775022"/>
          </a:xfrm>
          <a:effectLst>
            <a:glow rad="139700">
              <a:schemeClr val="bg1">
                <a:alpha val="42000"/>
              </a:schemeClr>
            </a:glow>
          </a:effectLst>
        </p:grpSpPr>
        <p:sp>
          <p:nvSpPr>
            <p:cNvPr id="100" name="Hexagon 99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04" name="Group 103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10" name="Freeform 109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5" name="Oval 104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107" name="Freeform 106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61" name="Group 60"/>
          <p:cNvGrpSpPr/>
          <p:nvPr/>
        </p:nvGrpSpPr>
        <p:grpSpPr>
          <a:xfrm>
            <a:off x="8481746" y="3511555"/>
            <a:ext cx="3271328" cy="1657693"/>
            <a:chOff x="545502" y="2212301"/>
            <a:chExt cx="5285304" cy="2678243"/>
          </a:xfrm>
          <a:effectLst>
            <a:glow rad="139700">
              <a:schemeClr val="bg1">
                <a:alpha val="42000"/>
              </a:schemeClr>
            </a:glow>
          </a:effectLst>
        </p:grpSpPr>
        <p:grpSp>
          <p:nvGrpSpPr>
            <p:cNvPr id="62" name="Group 61"/>
            <p:cNvGrpSpPr/>
            <p:nvPr/>
          </p:nvGrpSpPr>
          <p:grpSpPr>
            <a:xfrm>
              <a:off x="545502" y="2566887"/>
              <a:ext cx="1556813" cy="2323657"/>
              <a:chOff x="1601122" y="424786"/>
              <a:chExt cx="2628900" cy="3923826"/>
            </a:xfrm>
          </p:grpSpPr>
          <p:sp>
            <p:nvSpPr>
              <p:cNvPr id="73" name="Rectangle 72"/>
              <p:cNvSpPr/>
              <p:nvPr/>
            </p:nvSpPr>
            <p:spPr>
              <a:xfrm rot="18900000">
                <a:off x="3708337" y="1306819"/>
                <a:ext cx="366179" cy="304179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1601122" y="424786"/>
                <a:ext cx="2628900" cy="2817675"/>
                <a:chOff x="4781550" y="2020163"/>
                <a:chExt cx="2628900" cy="2817675"/>
              </a:xfrm>
            </p:grpSpPr>
            <p:sp>
              <p:nvSpPr>
                <p:cNvPr id="76" name="6-Point Star 75"/>
                <p:cNvSpPr/>
                <p:nvPr/>
              </p:nvSpPr>
              <p:spPr>
                <a:xfrm>
                  <a:off x="4781550" y="2020163"/>
                  <a:ext cx="2628900" cy="2817675"/>
                </a:xfrm>
                <a:prstGeom prst="star6">
                  <a:avLst>
                    <a:gd name="adj" fmla="val 38853"/>
                    <a:gd name="hf" fmla="val 115470"/>
                  </a:avLst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5176951" y="2509951"/>
                  <a:ext cx="1838098" cy="183809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5953918" y="3286918"/>
                  <a:ext cx="284164" cy="28416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5613884" y="3202111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5220176" y="3103190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5356814" y="2485005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5745397" y="2547046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3" name="Group 62"/>
            <p:cNvGrpSpPr/>
            <p:nvPr/>
          </p:nvGrpSpPr>
          <p:grpSpPr>
            <a:xfrm rot="20282891" flipH="1">
              <a:off x="4273993" y="2212301"/>
              <a:ext cx="1556813" cy="2323657"/>
              <a:chOff x="1601122" y="424786"/>
              <a:chExt cx="2628900" cy="3923826"/>
            </a:xfrm>
          </p:grpSpPr>
          <p:sp>
            <p:nvSpPr>
              <p:cNvPr id="64" name="Rectangle 63"/>
              <p:cNvSpPr/>
              <p:nvPr/>
            </p:nvSpPr>
            <p:spPr>
              <a:xfrm rot="18900000">
                <a:off x="3708337" y="1306819"/>
                <a:ext cx="366179" cy="3041793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1601122" y="424786"/>
                <a:ext cx="2628900" cy="2817675"/>
                <a:chOff x="4781550" y="2020163"/>
                <a:chExt cx="2628900" cy="2817675"/>
              </a:xfrm>
            </p:grpSpPr>
            <p:sp>
              <p:nvSpPr>
                <p:cNvPr id="66" name="6-Point Star 65"/>
                <p:cNvSpPr/>
                <p:nvPr/>
              </p:nvSpPr>
              <p:spPr>
                <a:xfrm>
                  <a:off x="4781550" y="2020163"/>
                  <a:ext cx="2628900" cy="2817675"/>
                </a:xfrm>
                <a:prstGeom prst="star6">
                  <a:avLst>
                    <a:gd name="adj" fmla="val 38853"/>
                    <a:gd name="hf" fmla="val 115470"/>
                  </a:avLst>
                </a:prstGeom>
                <a:solidFill>
                  <a:srgbClr val="7F7F7F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5176951" y="2509951"/>
                  <a:ext cx="1838098" cy="183809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5953918" y="3286918"/>
                  <a:ext cx="284164" cy="28416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5613884" y="3202111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5220176" y="3103190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5356814" y="2485005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5745397" y="2547046"/>
                  <a:ext cx="1182818" cy="1182818"/>
                </a:xfrm>
                <a:prstGeom prst="ellipse">
                  <a:avLst/>
                </a:prstGeom>
                <a:noFill/>
                <a:ln w="38100"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83" name="Group 82"/>
          <p:cNvGrpSpPr/>
          <p:nvPr/>
        </p:nvGrpSpPr>
        <p:grpSpPr>
          <a:xfrm>
            <a:off x="9230390" y="4486398"/>
            <a:ext cx="2075359" cy="1017145"/>
            <a:chOff x="3599064" y="2494958"/>
            <a:chExt cx="5662090" cy="2775022"/>
          </a:xfrm>
          <a:effectLst>
            <a:glow rad="139700">
              <a:schemeClr val="bg1">
                <a:alpha val="42000"/>
              </a:schemeClr>
            </a:glow>
          </a:effectLst>
        </p:grpSpPr>
        <p:sp>
          <p:nvSpPr>
            <p:cNvPr id="84" name="Hexagon 83"/>
            <p:cNvSpPr/>
            <p:nvPr/>
          </p:nvSpPr>
          <p:spPr>
            <a:xfrm>
              <a:off x="5287519" y="3059509"/>
              <a:ext cx="2285180" cy="1645920"/>
            </a:xfrm>
            <a:prstGeom prst="hexagon">
              <a:avLst>
                <a:gd name="adj" fmla="val 34259"/>
                <a:gd name="vf" fmla="val 11547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442049" y="3802336"/>
              <a:ext cx="1976120" cy="13848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3599064" y="2494958"/>
              <a:ext cx="5662090" cy="2775022"/>
              <a:chOff x="2673323" y="1803899"/>
              <a:chExt cx="5662090" cy="2775022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3475812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2673323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94" name="Freeform 93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9" name="Oval 88"/>
              <p:cNvSpPr/>
              <p:nvPr/>
            </p:nvSpPr>
            <p:spPr>
              <a:xfrm>
                <a:off x="6362880" y="2601401"/>
                <a:ext cx="1158240" cy="1158240"/>
              </a:xfrm>
              <a:prstGeom prst="ellipse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90" name="Group 89"/>
              <p:cNvGrpSpPr/>
              <p:nvPr/>
            </p:nvGrpSpPr>
            <p:grpSpPr>
              <a:xfrm>
                <a:off x="5560391" y="1803899"/>
                <a:ext cx="2775022" cy="2775022"/>
                <a:chOff x="1647258" y="3100053"/>
                <a:chExt cx="2775022" cy="2775022"/>
              </a:xfrm>
            </p:grpSpPr>
            <p:sp>
              <p:nvSpPr>
                <p:cNvPr id="91" name="Freeform 90"/>
                <p:cNvSpPr/>
                <p:nvPr/>
              </p:nvSpPr>
              <p:spPr>
                <a:xfrm>
                  <a:off x="1647258" y="3100053"/>
                  <a:ext cx="2775022" cy="2775022"/>
                </a:xfrm>
                <a:custGeom>
                  <a:avLst/>
                  <a:gdLst>
                    <a:gd name="connsiteX0" fmla="*/ 1563375 w 2775022"/>
                    <a:gd name="connsiteY0" fmla="*/ 1752961 h 2775022"/>
                    <a:gd name="connsiteX1" fmla="*/ 1514533 w 2775022"/>
                    <a:gd name="connsiteY1" fmla="*/ 1772694 h 2775022"/>
                    <a:gd name="connsiteX2" fmla="*/ 1507256 w 2775022"/>
                    <a:gd name="connsiteY2" fmla="*/ 1789837 h 2775022"/>
                    <a:gd name="connsiteX3" fmla="*/ 1820828 w 2775022"/>
                    <a:gd name="connsiteY3" fmla="*/ 2565956 h 2775022"/>
                    <a:gd name="connsiteX4" fmla="*/ 1837971 w 2775022"/>
                    <a:gd name="connsiteY4" fmla="*/ 2573233 h 2775022"/>
                    <a:gd name="connsiteX5" fmla="*/ 1886814 w 2775022"/>
                    <a:gd name="connsiteY5" fmla="*/ 2553499 h 2775022"/>
                    <a:gd name="connsiteX6" fmla="*/ 1894090 w 2775022"/>
                    <a:gd name="connsiteY6" fmla="*/ 2536356 h 2775022"/>
                    <a:gd name="connsiteX7" fmla="*/ 1580518 w 2775022"/>
                    <a:gd name="connsiteY7" fmla="*/ 1760237 h 2775022"/>
                    <a:gd name="connsiteX8" fmla="*/ 1563375 w 2775022"/>
                    <a:gd name="connsiteY8" fmla="*/ 1752961 h 2775022"/>
                    <a:gd name="connsiteX9" fmla="*/ 1214301 w 2775022"/>
                    <a:gd name="connsiteY9" fmla="*/ 1749151 h 2775022"/>
                    <a:gd name="connsiteX10" fmla="*/ 1197158 w 2775022"/>
                    <a:gd name="connsiteY10" fmla="*/ 1756427 h 2775022"/>
                    <a:gd name="connsiteX11" fmla="*/ 883586 w 2775022"/>
                    <a:gd name="connsiteY11" fmla="*/ 2532546 h 2775022"/>
                    <a:gd name="connsiteX12" fmla="*/ 890863 w 2775022"/>
                    <a:gd name="connsiteY12" fmla="*/ 2549689 h 2775022"/>
                    <a:gd name="connsiteX13" fmla="*/ 939705 w 2775022"/>
                    <a:gd name="connsiteY13" fmla="*/ 2569423 h 2775022"/>
                    <a:gd name="connsiteX14" fmla="*/ 956848 w 2775022"/>
                    <a:gd name="connsiteY14" fmla="*/ 2562146 h 2775022"/>
                    <a:gd name="connsiteX15" fmla="*/ 1270420 w 2775022"/>
                    <a:gd name="connsiteY15" fmla="*/ 1786027 h 2775022"/>
                    <a:gd name="connsiteX16" fmla="*/ 1263144 w 2775022"/>
                    <a:gd name="connsiteY16" fmla="*/ 1768884 h 2775022"/>
                    <a:gd name="connsiteX17" fmla="*/ 1782208 w 2775022"/>
                    <a:gd name="connsiteY17" fmla="*/ 1511345 h 2775022"/>
                    <a:gd name="connsiteX18" fmla="*/ 1765064 w 2775022"/>
                    <a:gd name="connsiteY18" fmla="*/ 1518622 h 2775022"/>
                    <a:gd name="connsiteX19" fmla="*/ 1745331 w 2775022"/>
                    <a:gd name="connsiteY19" fmla="*/ 1567464 h 2775022"/>
                    <a:gd name="connsiteX20" fmla="*/ 1752608 w 2775022"/>
                    <a:gd name="connsiteY20" fmla="*/ 1584608 h 2775022"/>
                    <a:gd name="connsiteX21" fmla="*/ 2528727 w 2775022"/>
                    <a:gd name="connsiteY21" fmla="*/ 1898180 h 2775022"/>
                    <a:gd name="connsiteX22" fmla="*/ 2545870 w 2775022"/>
                    <a:gd name="connsiteY22" fmla="*/ 1890903 h 2775022"/>
                    <a:gd name="connsiteX23" fmla="*/ 2565603 w 2775022"/>
                    <a:gd name="connsiteY23" fmla="*/ 1842061 h 2775022"/>
                    <a:gd name="connsiteX24" fmla="*/ 2558327 w 2775022"/>
                    <a:gd name="connsiteY24" fmla="*/ 1824918 h 2775022"/>
                    <a:gd name="connsiteX25" fmla="*/ 995469 w 2775022"/>
                    <a:gd name="connsiteY25" fmla="*/ 1507535 h 2775022"/>
                    <a:gd name="connsiteX26" fmla="*/ 219350 w 2775022"/>
                    <a:gd name="connsiteY26" fmla="*/ 1821108 h 2775022"/>
                    <a:gd name="connsiteX27" fmla="*/ 212073 w 2775022"/>
                    <a:gd name="connsiteY27" fmla="*/ 1838251 h 2775022"/>
                    <a:gd name="connsiteX28" fmla="*/ 231806 w 2775022"/>
                    <a:gd name="connsiteY28" fmla="*/ 1887093 h 2775022"/>
                    <a:gd name="connsiteX29" fmla="*/ 248950 w 2775022"/>
                    <a:gd name="connsiteY29" fmla="*/ 1894370 h 2775022"/>
                    <a:gd name="connsiteX30" fmla="*/ 1025068 w 2775022"/>
                    <a:gd name="connsiteY30" fmla="*/ 1580798 h 2775022"/>
                    <a:gd name="connsiteX31" fmla="*/ 1032345 w 2775022"/>
                    <a:gd name="connsiteY31" fmla="*/ 1563654 h 2775022"/>
                    <a:gd name="connsiteX32" fmla="*/ 1012612 w 2775022"/>
                    <a:gd name="connsiteY32" fmla="*/ 1514812 h 2775022"/>
                    <a:gd name="connsiteX33" fmla="*/ 995469 w 2775022"/>
                    <a:gd name="connsiteY33" fmla="*/ 1507535 h 2775022"/>
                    <a:gd name="connsiteX34" fmla="*/ 1379133 w 2775022"/>
                    <a:gd name="connsiteY34" fmla="*/ 1454994 h 2775022"/>
                    <a:gd name="connsiteX35" fmla="*/ 1171869 w 2775022"/>
                    <a:gd name="connsiteY35" fmla="*/ 2698578 h 2775022"/>
                    <a:gd name="connsiteX36" fmla="*/ 1586397 w 2775022"/>
                    <a:gd name="connsiteY36" fmla="*/ 2698578 h 2775022"/>
                    <a:gd name="connsiteX37" fmla="*/ 1427791 w 2775022"/>
                    <a:gd name="connsiteY37" fmla="*/ 1431757 h 2775022"/>
                    <a:gd name="connsiteX38" fmla="*/ 2160580 w 2775022"/>
                    <a:gd name="connsiteY38" fmla="*/ 2457661 h 2775022"/>
                    <a:gd name="connsiteX39" fmla="*/ 2453696 w 2775022"/>
                    <a:gd name="connsiteY39" fmla="*/ 2164545 h 2775022"/>
                    <a:gd name="connsiteX40" fmla="*/ 1346403 w 2775022"/>
                    <a:gd name="connsiteY40" fmla="*/ 1423946 h 2775022"/>
                    <a:gd name="connsiteX41" fmla="*/ 320498 w 2775022"/>
                    <a:gd name="connsiteY41" fmla="*/ 2156734 h 2775022"/>
                    <a:gd name="connsiteX42" fmla="*/ 613614 w 2775022"/>
                    <a:gd name="connsiteY42" fmla="*/ 2449850 h 2775022"/>
                    <a:gd name="connsiteX43" fmla="*/ 76115 w 2775022"/>
                    <a:gd name="connsiteY43" fmla="*/ 1180247 h 2775022"/>
                    <a:gd name="connsiteX44" fmla="*/ 76115 w 2775022"/>
                    <a:gd name="connsiteY44" fmla="*/ 1594775 h 2775022"/>
                    <a:gd name="connsiteX45" fmla="*/ 1319699 w 2775022"/>
                    <a:gd name="connsiteY45" fmla="*/ 1387511 h 2775022"/>
                    <a:gd name="connsiteX46" fmla="*/ 2704673 w 2775022"/>
                    <a:gd name="connsiteY46" fmla="*/ 1180246 h 2775022"/>
                    <a:gd name="connsiteX47" fmla="*/ 1461089 w 2775022"/>
                    <a:gd name="connsiteY47" fmla="*/ 1387510 h 2775022"/>
                    <a:gd name="connsiteX48" fmla="*/ 2704673 w 2775022"/>
                    <a:gd name="connsiteY48" fmla="*/ 1594774 h 2775022"/>
                    <a:gd name="connsiteX49" fmla="*/ 2704673 w 2775022"/>
                    <a:gd name="connsiteY49" fmla="*/ 1180246 h 2775022"/>
                    <a:gd name="connsiteX50" fmla="*/ 2521107 w 2775022"/>
                    <a:gd name="connsiteY50" fmla="*/ 887405 h 2775022"/>
                    <a:gd name="connsiteX51" fmla="*/ 1744988 w 2775022"/>
                    <a:gd name="connsiteY51" fmla="*/ 1200978 h 2775022"/>
                    <a:gd name="connsiteX52" fmla="*/ 1737711 w 2775022"/>
                    <a:gd name="connsiteY52" fmla="*/ 1218121 h 2775022"/>
                    <a:gd name="connsiteX53" fmla="*/ 1757444 w 2775022"/>
                    <a:gd name="connsiteY53" fmla="*/ 1266963 h 2775022"/>
                    <a:gd name="connsiteX54" fmla="*/ 1774588 w 2775022"/>
                    <a:gd name="connsiteY54" fmla="*/ 1274240 h 2775022"/>
                    <a:gd name="connsiteX55" fmla="*/ 2550707 w 2775022"/>
                    <a:gd name="connsiteY55" fmla="*/ 960668 h 2775022"/>
                    <a:gd name="connsiteX56" fmla="*/ 2557983 w 2775022"/>
                    <a:gd name="connsiteY56" fmla="*/ 943524 h 2775022"/>
                    <a:gd name="connsiteX57" fmla="*/ 2538250 w 2775022"/>
                    <a:gd name="connsiteY57" fmla="*/ 894682 h 2775022"/>
                    <a:gd name="connsiteX58" fmla="*/ 2521107 w 2775022"/>
                    <a:gd name="connsiteY58" fmla="*/ 887405 h 2775022"/>
                    <a:gd name="connsiteX59" fmla="*/ 256570 w 2775022"/>
                    <a:gd name="connsiteY59" fmla="*/ 883595 h 2775022"/>
                    <a:gd name="connsiteX60" fmla="*/ 239426 w 2775022"/>
                    <a:gd name="connsiteY60" fmla="*/ 890872 h 2775022"/>
                    <a:gd name="connsiteX61" fmla="*/ 219693 w 2775022"/>
                    <a:gd name="connsiteY61" fmla="*/ 939714 h 2775022"/>
                    <a:gd name="connsiteX62" fmla="*/ 226970 w 2775022"/>
                    <a:gd name="connsiteY62" fmla="*/ 956858 h 2775022"/>
                    <a:gd name="connsiteX63" fmla="*/ 1003089 w 2775022"/>
                    <a:gd name="connsiteY63" fmla="*/ 1270430 h 2775022"/>
                    <a:gd name="connsiteX64" fmla="*/ 1020232 w 2775022"/>
                    <a:gd name="connsiteY64" fmla="*/ 1263153 h 2775022"/>
                    <a:gd name="connsiteX65" fmla="*/ 1039965 w 2775022"/>
                    <a:gd name="connsiteY65" fmla="*/ 1214311 h 2775022"/>
                    <a:gd name="connsiteX66" fmla="*/ 1032688 w 2775022"/>
                    <a:gd name="connsiteY66" fmla="*/ 1197168 h 2775022"/>
                    <a:gd name="connsiteX67" fmla="*/ 2160579 w 2775022"/>
                    <a:gd name="connsiteY67" fmla="*/ 317360 h 2775022"/>
                    <a:gd name="connsiteX68" fmla="*/ 1427790 w 2775022"/>
                    <a:gd name="connsiteY68" fmla="*/ 1343265 h 2775022"/>
                    <a:gd name="connsiteX69" fmla="*/ 2453695 w 2775022"/>
                    <a:gd name="connsiteY69" fmla="*/ 610476 h 2775022"/>
                    <a:gd name="connsiteX70" fmla="*/ 2160579 w 2775022"/>
                    <a:gd name="connsiteY70" fmla="*/ 317360 h 2775022"/>
                    <a:gd name="connsiteX71" fmla="*/ 613613 w 2775022"/>
                    <a:gd name="connsiteY71" fmla="*/ 309549 h 2775022"/>
                    <a:gd name="connsiteX72" fmla="*/ 320497 w 2775022"/>
                    <a:gd name="connsiteY72" fmla="*/ 602665 h 2775022"/>
                    <a:gd name="connsiteX73" fmla="*/ 1346402 w 2775022"/>
                    <a:gd name="connsiteY73" fmla="*/ 1335454 h 2775022"/>
                    <a:gd name="connsiteX74" fmla="*/ 1830351 w 2775022"/>
                    <a:gd name="connsiteY74" fmla="*/ 212352 h 2775022"/>
                    <a:gd name="connsiteX75" fmla="*/ 1813208 w 2775022"/>
                    <a:gd name="connsiteY75" fmla="*/ 219629 h 2775022"/>
                    <a:gd name="connsiteX76" fmla="*/ 1499636 w 2775022"/>
                    <a:gd name="connsiteY76" fmla="*/ 995748 h 2775022"/>
                    <a:gd name="connsiteX77" fmla="*/ 1506913 w 2775022"/>
                    <a:gd name="connsiteY77" fmla="*/ 1012891 h 2775022"/>
                    <a:gd name="connsiteX78" fmla="*/ 1555755 w 2775022"/>
                    <a:gd name="connsiteY78" fmla="*/ 1032625 h 2775022"/>
                    <a:gd name="connsiteX79" fmla="*/ 1572898 w 2775022"/>
                    <a:gd name="connsiteY79" fmla="*/ 1025348 h 2775022"/>
                    <a:gd name="connsiteX80" fmla="*/ 1886470 w 2775022"/>
                    <a:gd name="connsiteY80" fmla="*/ 249229 h 2775022"/>
                    <a:gd name="connsiteX81" fmla="*/ 1879194 w 2775022"/>
                    <a:gd name="connsiteY81" fmla="*/ 232086 h 2775022"/>
                    <a:gd name="connsiteX82" fmla="*/ 947325 w 2775022"/>
                    <a:gd name="connsiteY82" fmla="*/ 208542 h 2775022"/>
                    <a:gd name="connsiteX83" fmla="*/ 898483 w 2775022"/>
                    <a:gd name="connsiteY83" fmla="*/ 228276 h 2775022"/>
                    <a:gd name="connsiteX84" fmla="*/ 891206 w 2775022"/>
                    <a:gd name="connsiteY84" fmla="*/ 245419 h 2775022"/>
                    <a:gd name="connsiteX85" fmla="*/ 1204778 w 2775022"/>
                    <a:gd name="connsiteY85" fmla="*/ 1021538 h 2775022"/>
                    <a:gd name="connsiteX86" fmla="*/ 1221921 w 2775022"/>
                    <a:gd name="connsiteY86" fmla="*/ 1028815 h 2775022"/>
                    <a:gd name="connsiteX87" fmla="*/ 1270764 w 2775022"/>
                    <a:gd name="connsiteY87" fmla="*/ 1009081 h 2775022"/>
                    <a:gd name="connsiteX88" fmla="*/ 1278040 w 2775022"/>
                    <a:gd name="connsiteY88" fmla="*/ 991938 h 2775022"/>
                    <a:gd name="connsiteX89" fmla="*/ 964468 w 2775022"/>
                    <a:gd name="connsiteY89" fmla="*/ 215819 h 2775022"/>
                    <a:gd name="connsiteX90" fmla="*/ 947325 w 2775022"/>
                    <a:gd name="connsiteY90" fmla="*/ 208542 h 2775022"/>
                    <a:gd name="connsiteX91" fmla="*/ 1383419 w 2775022"/>
                    <a:gd name="connsiteY91" fmla="*/ 50103 h 2775022"/>
                    <a:gd name="connsiteX92" fmla="*/ 1171869 w 2775022"/>
                    <a:gd name="connsiteY92" fmla="*/ 75820 h 2775022"/>
                    <a:gd name="connsiteX93" fmla="*/ 1379133 w 2775022"/>
                    <a:gd name="connsiteY93" fmla="*/ 1319404 h 2775022"/>
                    <a:gd name="connsiteX94" fmla="*/ 1586397 w 2775022"/>
                    <a:gd name="connsiteY94" fmla="*/ 75820 h 2775022"/>
                    <a:gd name="connsiteX95" fmla="*/ 1383419 w 2775022"/>
                    <a:gd name="connsiteY95" fmla="*/ 50103 h 2775022"/>
                    <a:gd name="connsiteX96" fmla="*/ 1387511 w 2775022"/>
                    <a:gd name="connsiteY96" fmla="*/ 0 h 2775022"/>
                    <a:gd name="connsiteX97" fmla="*/ 2775022 w 2775022"/>
                    <a:gd name="connsiteY97" fmla="*/ 1387511 h 2775022"/>
                    <a:gd name="connsiteX98" fmla="*/ 1387511 w 2775022"/>
                    <a:gd name="connsiteY98" fmla="*/ 2775022 h 2775022"/>
                    <a:gd name="connsiteX99" fmla="*/ 0 w 2775022"/>
                    <a:gd name="connsiteY99" fmla="*/ 1387511 h 2775022"/>
                    <a:gd name="connsiteX100" fmla="*/ 1387511 w 2775022"/>
                    <a:gd name="connsiteY100" fmla="*/ 0 h 277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2775022" h="2775022">
                      <a:moveTo>
                        <a:pt x="1563375" y="1752961"/>
                      </a:moveTo>
                      <a:lnTo>
                        <a:pt x="1514533" y="1772694"/>
                      </a:lnTo>
                      <a:cubicBezTo>
                        <a:pt x="1507789" y="1775419"/>
                        <a:pt x="1504531" y="1783094"/>
                        <a:pt x="1507256" y="1789837"/>
                      </a:cubicBezTo>
                      <a:lnTo>
                        <a:pt x="1820828" y="2565956"/>
                      </a:lnTo>
                      <a:cubicBezTo>
                        <a:pt x="1823553" y="2572699"/>
                        <a:pt x="1831228" y="2575957"/>
                        <a:pt x="1837971" y="2573233"/>
                      </a:cubicBezTo>
                      <a:lnTo>
                        <a:pt x="1886814" y="2553499"/>
                      </a:lnTo>
                      <a:cubicBezTo>
                        <a:pt x="1893557" y="2550775"/>
                        <a:pt x="1896815" y="2543100"/>
                        <a:pt x="1894090" y="2536356"/>
                      </a:cubicBezTo>
                      <a:lnTo>
                        <a:pt x="1580518" y="1760237"/>
                      </a:lnTo>
                      <a:cubicBezTo>
                        <a:pt x="1577794" y="1753494"/>
                        <a:pt x="1570118" y="1750236"/>
                        <a:pt x="1563375" y="1752961"/>
                      </a:cubicBezTo>
                      <a:close/>
                      <a:moveTo>
                        <a:pt x="1214301" y="1749151"/>
                      </a:moveTo>
                      <a:cubicBezTo>
                        <a:pt x="1207558" y="1746426"/>
                        <a:pt x="1199883" y="1749684"/>
                        <a:pt x="1197158" y="1756427"/>
                      </a:cubicBezTo>
                      <a:lnTo>
                        <a:pt x="883586" y="2532546"/>
                      </a:lnTo>
                      <a:cubicBezTo>
                        <a:pt x="880861" y="2539290"/>
                        <a:pt x="884119" y="2546965"/>
                        <a:pt x="890863" y="2549689"/>
                      </a:cubicBezTo>
                      <a:lnTo>
                        <a:pt x="939705" y="2569423"/>
                      </a:lnTo>
                      <a:cubicBezTo>
                        <a:pt x="946448" y="2572147"/>
                        <a:pt x="954124" y="2568889"/>
                        <a:pt x="956848" y="2562146"/>
                      </a:cubicBezTo>
                      <a:lnTo>
                        <a:pt x="1270420" y="1786027"/>
                      </a:lnTo>
                      <a:cubicBezTo>
                        <a:pt x="1273145" y="1779284"/>
                        <a:pt x="1269887" y="1771609"/>
                        <a:pt x="1263144" y="1768884"/>
                      </a:cubicBezTo>
                      <a:close/>
                      <a:moveTo>
                        <a:pt x="1782208" y="1511345"/>
                      </a:moveTo>
                      <a:cubicBezTo>
                        <a:pt x="1775464" y="1508621"/>
                        <a:pt x="1767789" y="1511879"/>
                        <a:pt x="1765064" y="1518622"/>
                      </a:cubicBezTo>
                      <a:lnTo>
                        <a:pt x="1745331" y="1567464"/>
                      </a:lnTo>
                      <a:cubicBezTo>
                        <a:pt x="1742606" y="1574208"/>
                        <a:pt x="1745864" y="1581883"/>
                        <a:pt x="1752608" y="1584608"/>
                      </a:cubicBezTo>
                      <a:lnTo>
                        <a:pt x="2528727" y="1898180"/>
                      </a:lnTo>
                      <a:cubicBezTo>
                        <a:pt x="2535470" y="1900905"/>
                        <a:pt x="2543145" y="1897647"/>
                        <a:pt x="2545870" y="1890903"/>
                      </a:cubicBezTo>
                      <a:lnTo>
                        <a:pt x="2565603" y="1842061"/>
                      </a:lnTo>
                      <a:cubicBezTo>
                        <a:pt x="2568328" y="1835318"/>
                        <a:pt x="2565070" y="1827642"/>
                        <a:pt x="2558327" y="1824918"/>
                      </a:cubicBezTo>
                      <a:close/>
                      <a:moveTo>
                        <a:pt x="995469" y="1507535"/>
                      </a:moveTo>
                      <a:lnTo>
                        <a:pt x="219350" y="1821108"/>
                      </a:lnTo>
                      <a:cubicBezTo>
                        <a:pt x="212606" y="1823832"/>
                        <a:pt x="209348" y="1831508"/>
                        <a:pt x="212073" y="1838251"/>
                      </a:cubicBezTo>
                      <a:lnTo>
                        <a:pt x="231806" y="1887093"/>
                      </a:lnTo>
                      <a:cubicBezTo>
                        <a:pt x="234531" y="1893837"/>
                        <a:pt x="242206" y="1897095"/>
                        <a:pt x="248950" y="1894370"/>
                      </a:cubicBezTo>
                      <a:lnTo>
                        <a:pt x="1025068" y="1580798"/>
                      </a:lnTo>
                      <a:cubicBezTo>
                        <a:pt x="1031812" y="1578073"/>
                        <a:pt x="1035070" y="1570398"/>
                        <a:pt x="1032345" y="1563654"/>
                      </a:cubicBezTo>
                      <a:lnTo>
                        <a:pt x="1012612" y="1514812"/>
                      </a:lnTo>
                      <a:cubicBezTo>
                        <a:pt x="1009887" y="1508069"/>
                        <a:pt x="1002212" y="1504811"/>
                        <a:pt x="995469" y="1507535"/>
                      </a:cubicBezTo>
                      <a:close/>
                      <a:moveTo>
                        <a:pt x="1379133" y="1454994"/>
                      </a:moveTo>
                      <a:lnTo>
                        <a:pt x="1171869" y="2698578"/>
                      </a:lnTo>
                      <a:cubicBezTo>
                        <a:pt x="1287185" y="2744298"/>
                        <a:pt x="1482511" y="2721438"/>
                        <a:pt x="1586397" y="2698578"/>
                      </a:cubicBezTo>
                      <a:close/>
                      <a:moveTo>
                        <a:pt x="1427791" y="1431757"/>
                      </a:moveTo>
                      <a:lnTo>
                        <a:pt x="2160580" y="2457661"/>
                      </a:lnTo>
                      <a:cubicBezTo>
                        <a:pt x="2274450" y="2408449"/>
                        <a:pt x="2396402" y="2254168"/>
                        <a:pt x="2453696" y="2164545"/>
                      </a:cubicBezTo>
                      <a:close/>
                      <a:moveTo>
                        <a:pt x="1346403" y="1423946"/>
                      </a:moveTo>
                      <a:lnTo>
                        <a:pt x="320498" y="2156734"/>
                      </a:lnTo>
                      <a:cubicBezTo>
                        <a:pt x="377792" y="2246357"/>
                        <a:pt x="499744" y="2400638"/>
                        <a:pt x="613614" y="2449850"/>
                      </a:cubicBezTo>
                      <a:close/>
                      <a:moveTo>
                        <a:pt x="76115" y="1180247"/>
                      </a:moveTo>
                      <a:cubicBezTo>
                        <a:pt x="30395" y="1295563"/>
                        <a:pt x="53255" y="1490889"/>
                        <a:pt x="76115" y="1594775"/>
                      </a:cubicBezTo>
                      <a:lnTo>
                        <a:pt x="1319699" y="1387511"/>
                      </a:lnTo>
                      <a:close/>
                      <a:moveTo>
                        <a:pt x="2704673" y="1180246"/>
                      </a:moveTo>
                      <a:lnTo>
                        <a:pt x="1461089" y="1387510"/>
                      </a:lnTo>
                      <a:lnTo>
                        <a:pt x="2704673" y="1594774"/>
                      </a:lnTo>
                      <a:cubicBezTo>
                        <a:pt x="2727533" y="1490888"/>
                        <a:pt x="2750393" y="1295562"/>
                        <a:pt x="2704673" y="1180246"/>
                      </a:cubicBezTo>
                      <a:close/>
                      <a:moveTo>
                        <a:pt x="2521107" y="887405"/>
                      </a:moveTo>
                      <a:lnTo>
                        <a:pt x="1744988" y="1200978"/>
                      </a:lnTo>
                      <a:cubicBezTo>
                        <a:pt x="1738244" y="1203702"/>
                        <a:pt x="1734986" y="1211378"/>
                        <a:pt x="1737711" y="1218121"/>
                      </a:cubicBezTo>
                      <a:lnTo>
                        <a:pt x="1757444" y="1266963"/>
                      </a:lnTo>
                      <a:cubicBezTo>
                        <a:pt x="1760169" y="1273707"/>
                        <a:pt x="1767844" y="1276965"/>
                        <a:pt x="1774588" y="1274240"/>
                      </a:cubicBezTo>
                      <a:lnTo>
                        <a:pt x="2550707" y="960668"/>
                      </a:lnTo>
                      <a:cubicBezTo>
                        <a:pt x="2557450" y="957943"/>
                        <a:pt x="2560708" y="950268"/>
                        <a:pt x="2557983" y="943524"/>
                      </a:cubicBezTo>
                      <a:lnTo>
                        <a:pt x="2538250" y="894682"/>
                      </a:lnTo>
                      <a:cubicBezTo>
                        <a:pt x="2535525" y="887939"/>
                        <a:pt x="2527850" y="884681"/>
                        <a:pt x="2521107" y="887405"/>
                      </a:cubicBezTo>
                      <a:close/>
                      <a:moveTo>
                        <a:pt x="256570" y="883595"/>
                      </a:moveTo>
                      <a:cubicBezTo>
                        <a:pt x="249826" y="880871"/>
                        <a:pt x="242151" y="884129"/>
                        <a:pt x="239426" y="890872"/>
                      </a:cubicBezTo>
                      <a:lnTo>
                        <a:pt x="219693" y="939714"/>
                      </a:lnTo>
                      <a:cubicBezTo>
                        <a:pt x="216968" y="946458"/>
                        <a:pt x="220226" y="954133"/>
                        <a:pt x="226970" y="956858"/>
                      </a:cubicBezTo>
                      <a:lnTo>
                        <a:pt x="1003089" y="1270430"/>
                      </a:lnTo>
                      <a:cubicBezTo>
                        <a:pt x="1009832" y="1273155"/>
                        <a:pt x="1017507" y="1269897"/>
                        <a:pt x="1020232" y="1263153"/>
                      </a:cubicBezTo>
                      <a:lnTo>
                        <a:pt x="1039965" y="1214311"/>
                      </a:lnTo>
                      <a:cubicBezTo>
                        <a:pt x="1042690" y="1207568"/>
                        <a:pt x="1039432" y="1199892"/>
                        <a:pt x="1032688" y="1197168"/>
                      </a:cubicBezTo>
                      <a:close/>
                      <a:moveTo>
                        <a:pt x="2160579" y="317360"/>
                      </a:moveTo>
                      <a:lnTo>
                        <a:pt x="1427790" y="1343265"/>
                      </a:lnTo>
                      <a:lnTo>
                        <a:pt x="2453695" y="610476"/>
                      </a:lnTo>
                      <a:cubicBezTo>
                        <a:pt x="2396401" y="520853"/>
                        <a:pt x="2274449" y="366572"/>
                        <a:pt x="2160579" y="317360"/>
                      </a:cubicBezTo>
                      <a:close/>
                      <a:moveTo>
                        <a:pt x="613613" y="309549"/>
                      </a:moveTo>
                      <a:cubicBezTo>
                        <a:pt x="499743" y="358761"/>
                        <a:pt x="377791" y="513042"/>
                        <a:pt x="320497" y="602665"/>
                      </a:cubicBezTo>
                      <a:lnTo>
                        <a:pt x="1346402" y="1335454"/>
                      </a:lnTo>
                      <a:close/>
                      <a:moveTo>
                        <a:pt x="1830351" y="212352"/>
                      </a:moveTo>
                      <a:cubicBezTo>
                        <a:pt x="1823608" y="209628"/>
                        <a:pt x="1815933" y="212886"/>
                        <a:pt x="1813208" y="219629"/>
                      </a:cubicBezTo>
                      <a:lnTo>
                        <a:pt x="1499636" y="995748"/>
                      </a:lnTo>
                      <a:cubicBezTo>
                        <a:pt x="1496911" y="1002491"/>
                        <a:pt x="1500169" y="1010167"/>
                        <a:pt x="1506913" y="1012891"/>
                      </a:cubicBezTo>
                      <a:lnTo>
                        <a:pt x="1555755" y="1032625"/>
                      </a:lnTo>
                      <a:cubicBezTo>
                        <a:pt x="1562498" y="1035349"/>
                        <a:pt x="1570174" y="1032091"/>
                        <a:pt x="1572898" y="1025348"/>
                      </a:cubicBezTo>
                      <a:lnTo>
                        <a:pt x="1886470" y="249229"/>
                      </a:lnTo>
                      <a:cubicBezTo>
                        <a:pt x="1889195" y="242486"/>
                        <a:pt x="1885937" y="234810"/>
                        <a:pt x="1879194" y="232086"/>
                      </a:cubicBezTo>
                      <a:close/>
                      <a:moveTo>
                        <a:pt x="947325" y="208542"/>
                      </a:moveTo>
                      <a:lnTo>
                        <a:pt x="898483" y="228276"/>
                      </a:lnTo>
                      <a:cubicBezTo>
                        <a:pt x="891739" y="231000"/>
                        <a:pt x="888481" y="238676"/>
                        <a:pt x="891206" y="245419"/>
                      </a:cubicBezTo>
                      <a:lnTo>
                        <a:pt x="1204778" y="1021538"/>
                      </a:lnTo>
                      <a:cubicBezTo>
                        <a:pt x="1207503" y="1028281"/>
                        <a:pt x="1215178" y="1031539"/>
                        <a:pt x="1221921" y="1028815"/>
                      </a:cubicBezTo>
                      <a:lnTo>
                        <a:pt x="1270764" y="1009081"/>
                      </a:lnTo>
                      <a:cubicBezTo>
                        <a:pt x="1277507" y="1006357"/>
                        <a:pt x="1280765" y="998681"/>
                        <a:pt x="1278040" y="991938"/>
                      </a:cubicBezTo>
                      <a:lnTo>
                        <a:pt x="964468" y="215819"/>
                      </a:lnTo>
                      <a:cubicBezTo>
                        <a:pt x="961744" y="209076"/>
                        <a:pt x="954068" y="205818"/>
                        <a:pt x="947325" y="208542"/>
                      </a:cubicBezTo>
                      <a:close/>
                      <a:moveTo>
                        <a:pt x="1383419" y="50103"/>
                      </a:moveTo>
                      <a:cubicBezTo>
                        <a:pt x="1307188" y="47245"/>
                        <a:pt x="1229527" y="52960"/>
                        <a:pt x="1171869" y="75820"/>
                      </a:cubicBezTo>
                      <a:lnTo>
                        <a:pt x="1379133" y="1319404"/>
                      </a:lnTo>
                      <a:lnTo>
                        <a:pt x="1586397" y="75820"/>
                      </a:lnTo>
                      <a:cubicBezTo>
                        <a:pt x="1534454" y="64390"/>
                        <a:pt x="1459651" y="52960"/>
                        <a:pt x="1383419" y="50103"/>
                      </a:cubicBezTo>
                      <a:close/>
                      <a:moveTo>
                        <a:pt x="1387511" y="0"/>
                      </a:moveTo>
                      <a:cubicBezTo>
                        <a:pt x="2153812" y="0"/>
                        <a:pt x="2775022" y="621210"/>
                        <a:pt x="2775022" y="1387511"/>
                      </a:cubicBezTo>
                      <a:cubicBezTo>
                        <a:pt x="2775022" y="2153812"/>
                        <a:pt x="2153812" y="2775022"/>
                        <a:pt x="1387511" y="2775022"/>
                      </a:cubicBezTo>
                      <a:cubicBezTo>
                        <a:pt x="621210" y="2775022"/>
                        <a:pt x="0" y="2153812"/>
                        <a:pt x="0" y="1387511"/>
                      </a:cubicBezTo>
                      <a:cubicBezTo>
                        <a:pt x="0" y="621210"/>
                        <a:pt x="621210" y="0"/>
                        <a:pt x="13875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2782233" y="4224139"/>
                  <a:ext cx="505072" cy="5050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2925018" y="4366924"/>
                  <a:ext cx="219502" cy="2195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55815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0A80C6-3B14-B8CB-D080-B1D939679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6A6B0D-DC8C-365D-E15F-E59F025E8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B9FC18D4-E4C1-1914-7EEB-2CC448314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10" y="473034"/>
            <a:ext cx="5127522" cy="505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377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964A79-8E35-4E7A-B357-03B5BEF001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C8187F-9842-4E8C-8323-EB11724CD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54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7DD0E1-31EE-4A91-AFBC-5FBE232A2DB5}"/>
              </a:ext>
            </a:extLst>
          </p:cNvPr>
          <p:cNvGrpSpPr>
            <a:grpSpLocks noChangeAspect="1"/>
          </p:cNvGrpSpPr>
          <p:nvPr/>
        </p:nvGrpSpPr>
        <p:grpSpPr>
          <a:xfrm>
            <a:off x="-503697" y="-793932"/>
            <a:ext cx="13199392" cy="7380185"/>
            <a:chOff x="-503697" y="-793932"/>
            <a:chExt cx="13199392" cy="738018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8A065D1-ADE7-45BA-BC17-49A2C731574B}"/>
                </a:ext>
              </a:extLst>
            </p:cNvPr>
            <p:cNvSpPr/>
            <p:nvPr/>
          </p:nvSpPr>
          <p:spPr>
            <a:xfrm rot="2700000">
              <a:off x="10488137" y="-793932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9C0F161-7433-4989-ACFC-C41A2D87C74E}"/>
                </a:ext>
              </a:extLst>
            </p:cNvPr>
            <p:cNvSpPr/>
            <p:nvPr/>
          </p:nvSpPr>
          <p:spPr>
            <a:xfrm rot="2700000">
              <a:off x="11134716" y="-1473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11C6E0C-6BF6-4E3C-B9E6-B0D7A211F9B5}"/>
                </a:ext>
              </a:extLst>
            </p:cNvPr>
            <p:cNvSpPr/>
            <p:nvPr/>
          </p:nvSpPr>
          <p:spPr>
            <a:xfrm rot="2700000">
              <a:off x="11781294" y="49922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008F4D3-2441-4652-838C-79E2A2409611}"/>
                </a:ext>
              </a:extLst>
            </p:cNvPr>
            <p:cNvSpPr/>
            <p:nvPr/>
          </p:nvSpPr>
          <p:spPr>
            <a:xfrm rot="2700000">
              <a:off x="9194980" y="-79393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2D6AEAC-F5C6-4900-A125-DAB2D3A1CF3F}"/>
                </a:ext>
              </a:extLst>
            </p:cNvPr>
            <p:cNvSpPr/>
            <p:nvPr/>
          </p:nvSpPr>
          <p:spPr>
            <a:xfrm rot="2700000">
              <a:off x="9841558" y="-1473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7862937-6807-44F3-B5A7-BEC707D9A792}"/>
                </a:ext>
              </a:extLst>
            </p:cNvPr>
            <p:cNvSpPr/>
            <p:nvPr/>
          </p:nvSpPr>
          <p:spPr>
            <a:xfrm rot="2700000">
              <a:off x="10488137" y="49922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596B649-711C-4618-A80D-8D93502EA178}"/>
                </a:ext>
              </a:extLst>
            </p:cNvPr>
            <p:cNvSpPr/>
            <p:nvPr/>
          </p:nvSpPr>
          <p:spPr>
            <a:xfrm rot="2700000">
              <a:off x="11134715" y="114580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C3F7F29-A218-4EAF-8BE3-8EED1B906B76}"/>
                </a:ext>
              </a:extLst>
            </p:cNvPr>
            <p:cNvSpPr/>
            <p:nvPr/>
          </p:nvSpPr>
          <p:spPr>
            <a:xfrm rot="2700000">
              <a:off x="11781294" y="179238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B557117-2669-48D2-9B7F-B18BF7BF8A17}"/>
                </a:ext>
              </a:extLst>
            </p:cNvPr>
            <p:cNvSpPr/>
            <p:nvPr/>
          </p:nvSpPr>
          <p:spPr>
            <a:xfrm rot="2700000">
              <a:off x="7901824" y="-79393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85C544B-71FA-409E-944D-5A9EB3307E35}"/>
                </a:ext>
              </a:extLst>
            </p:cNvPr>
            <p:cNvSpPr/>
            <p:nvPr/>
          </p:nvSpPr>
          <p:spPr>
            <a:xfrm rot="2700000">
              <a:off x="8548402" y="-1473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0385839-4956-42E9-AE8A-B3E40436490F}"/>
                </a:ext>
              </a:extLst>
            </p:cNvPr>
            <p:cNvSpPr/>
            <p:nvPr/>
          </p:nvSpPr>
          <p:spPr>
            <a:xfrm rot="2700000">
              <a:off x="9194980" y="49922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F366087-C4EC-4027-9D63-33C5D2E7DF33}"/>
                </a:ext>
              </a:extLst>
            </p:cNvPr>
            <p:cNvSpPr/>
            <p:nvPr/>
          </p:nvSpPr>
          <p:spPr>
            <a:xfrm rot="2700000">
              <a:off x="9841559" y="114580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03CBA04-51B9-49CF-BE7E-3F502F528A9F}"/>
                </a:ext>
              </a:extLst>
            </p:cNvPr>
            <p:cNvSpPr/>
            <p:nvPr/>
          </p:nvSpPr>
          <p:spPr>
            <a:xfrm rot="2700000">
              <a:off x="10488137" y="1792382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972E385-3DA3-42D6-9BBE-5D15D907211E}"/>
                </a:ext>
              </a:extLst>
            </p:cNvPr>
            <p:cNvSpPr/>
            <p:nvPr/>
          </p:nvSpPr>
          <p:spPr>
            <a:xfrm rot="2700000">
              <a:off x="11134716" y="243896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B5E994C-93EB-4655-B1AC-C422A3F5CDEA}"/>
                </a:ext>
              </a:extLst>
            </p:cNvPr>
            <p:cNvSpPr/>
            <p:nvPr/>
          </p:nvSpPr>
          <p:spPr>
            <a:xfrm rot="2700000">
              <a:off x="11781294" y="3085539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EE5F6D6-06E3-4CCA-8827-D733828043F5}"/>
                </a:ext>
              </a:extLst>
            </p:cNvPr>
            <p:cNvSpPr/>
            <p:nvPr/>
          </p:nvSpPr>
          <p:spPr>
            <a:xfrm rot="2700000">
              <a:off x="6608667" y="-793932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02BDF6E-B374-4C23-BFAD-2240FABA8C81}"/>
                </a:ext>
              </a:extLst>
            </p:cNvPr>
            <p:cNvSpPr/>
            <p:nvPr/>
          </p:nvSpPr>
          <p:spPr>
            <a:xfrm rot="2700000">
              <a:off x="7255246" y="-1473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F0F45BF-D64A-4806-AE89-D35AB2B46EA1}"/>
                </a:ext>
              </a:extLst>
            </p:cNvPr>
            <p:cNvSpPr/>
            <p:nvPr/>
          </p:nvSpPr>
          <p:spPr>
            <a:xfrm rot="2700000">
              <a:off x="7901824" y="49922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2EA11FE-B9D1-4064-9E9C-42F274DF4EC1}"/>
                </a:ext>
              </a:extLst>
            </p:cNvPr>
            <p:cNvSpPr/>
            <p:nvPr/>
          </p:nvSpPr>
          <p:spPr>
            <a:xfrm rot="2700000">
              <a:off x="8548402" y="114580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6A84F86-D7EC-4F88-9AE5-338BE0DDACFA}"/>
                </a:ext>
              </a:extLst>
            </p:cNvPr>
            <p:cNvSpPr/>
            <p:nvPr/>
          </p:nvSpPr>
          <p:spPr>
            <a:xfrm rot="2700000">
              <a:off x="9194981" y="1792382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4ED158A-DA57-4454-A6CE-A71844BC03A1}"/>
                </a:ext>
              </a:extLst>
            </p:cNvPr>
            <p:cNvSpPr/>
            <p:nvPr/>
          </p:nvSpPr>
          <p:spPr>
            <a:xfrm rot="2700000">
              <a:off x="9841559" y="2438960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6156385-6F5A-4AC3-B64C-5C381F2FA87B}"/>
                </a:ext>
              </a:extLst>
            </p:cNvPr>
            <p:cNvSpPr/>
            <p:nvPr/>
          </p:nvSpPr>
          <p:spPr>
            <a:xfrm rot="2700000">
              <a:off x="10488138" y="3085539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118C0BE-6B32-45E0-9E44-52D9CA8E248E}"/>
                </a:ext>
              </a:extLst>
            </p:cNvPr>
            <p:cNvSpPr/>
            <p:nvPr/>
          </p:nvSpPr>
          <p:spPr>
            <a:xfrm rot="2700000">
              <a:off x="11134716" y="3732117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0BD8B77-2AAA-499F-B99D-B3E585BE2425}"/>
                </a:ext>
              </a:extLst>
            </p:cNvPr>
            <p:cNvSpPr/>
            <p:nvPr/>
          </p:nvSpPr>
          <p:spPr>
            <a:xfrm rot="2700000">
              <a:off x="11781295" y="437869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A07873A-914A-402D-8CBF-A8E1A19720E9}"/>
                </a:ext>
              </a:extLst>
            </p:cNvPr>
            <p:cNvSpPr/>
            <p:nvPr/>
          </p:nvSpPr>
          <p:spPr>
            <a:xfrm rot="2700000">
              <a:off x="5315510" y="-79393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200101B-3F4C-4467-A864-A3F120402502}"/>
                </a:ext>
              </a:extLst>
            </p:cNvPr>
            <p:cNvSpPr/>
            <p:nvPr/>
          </p:nvSpPr>
          <p:spPr>
            <a:xfrm rot="2700000">
              <a:off x="5962088" y="-1473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E8EEA91-6C7C-4C25-8045-E010FD0E3F60}"/>
                </a:ext>
              </a:extLst>
            </p:cNvPr>
            <p:cNvSpPr/>
            <p:nvPr/>
          </p:nvSpPr>
          <p:spPr>
            <a:xfrm rot="2700000">
              <a:off x="6608667" y="49922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75C3F11-96F8-4F4B-9792-D00AFA33CCE5}"/>
                </a:ext>
              </a:extLst>
            </p:cNvPr>
            <p:cNvSpPr/>
            <p:nvPr/>
          </p:nvSpPr>
          <p:spPr>
            <a:xfrm rot="2700000">
              <a:off x="7255245" y="114580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CE51088-2BC3-47CA-BD66-32D786B93C8B}"/>
                </a:ext>
              </a:extLst>
            </p:cNvPr>
            <p:cNvSpPr/>
            <p:nvPr/>
          </p:nvSpPr>
          <p:spPr>
            <a:xfrm rot="2700000">
              <a:off x="7901823" y="1792382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219C083-D12F-4FB9-8FDC-7E300019DA35}"/>
                </a:ext>
              </a:extLst>
            </p:cNvPr>
            <p:cNvSpPr/>
            <p:nvPr/>
          </p:nvSpPr>
          <p:spPr>
            <a:xfrm rot="2700000">
              <a:off x="8548402" y="243896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45FBEF30-0819-423B-8AC5-C9BAA968D355}"/>
                </a:ext>
              </a:extLst>
            </p:cNvPr>
            <p:cNvSpPr/>
            <p:nvPr/>
          </p:nvSpPr>
          <p:spPr>
            <a:xfrm rot="2700000">
              <a:off x="9194980" y="3085539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1DB8CCC-7061-4F52-9F0A-E1CEB397E80A}"/>
                </a:ext>
              </a:extLst>
            </p:cNvPr>
            <p:cNvSpPr/>
            <p:nvPr/>
          </p:nvSpPr>
          <p:spPr>
            <a:xfrm rot="2700000">
              <a:off x="9841559" y="3732118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5D7F8ED-4B87-4046-A6F8-D5599D58897B}"/>
                </a:ext>
              </a:extLst>
            </p:cNvPr>
            <p:cNvSpPr/>
            <p:nvPr/>
          </p:nvSpPr>
          <p:spPr>
            <a:xfrm rot="2700000">
              <a:off x="10488137" y="437869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27D4DA6-73BE-4DE1-B033-BB9D4BC9F2DA}"/>
                </a:ext>
              </a:extLst>
            </p:cNvPr>
            <p:cNvSpPr/>
            <p:nvPr/>
          </p:nvSpPr>
          <p:spPr>
            <a:xfrm rot="2700000">
              <a:off x="11134716" y="502527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8E3FC4F-A8E5-43EB-A3AA-3B6C3855AB08}"/>
                </a:ext>
              </a:extLst>
            </p:cNvPr>
            <p:cNvSpPr/>
            <p:nvPr/>
          </p:nvSpPr>
          <p:spPr>
            <a:xfrm rot="2700000">
              <a:off x="4022353" y="-793932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9905BF3D-6FD2-4032-B7C3-A040B4F9BB99}"/>
                </a:ext>
              </a:extLst>
            </p:cNvPr>
            <p:cNvSpPr/>
            <p:nvPr/>
          </p:nvSpPr>
          <p:spPr>
            <a:xfrm rot="2700000">
              <a:off x="4668932" y="-1473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A12AB61-328A-4118-AC72-47A511E5A672}"/>
                </a:ext>
              </a:extLst>
            </p:cNvPr>
            <p:cNvSpPr/>
            <p:nvPr/>
          </p:nvSpPr>
          <p:spPr>
            <a:xfrm rot="2700000">
              <a:off x="5315510" y="49922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ED8E28C-C577-4E12-87DF-63B082574A3F}"/>
                </a:ext>
              </a:extLst>
            </p:cNvPr>
            <p:cNvSpPr/>
            <p:nvPr/>
          </p:nvSpPr>
          <p:spPr>
            <a:xfrm rot="2700000">
              <a:off x="5962089" y="114580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CE71FB9-DA13-45A9-990D-74F17F0AD15D}"/>
                </a:ext>
              </a:extLst>
            </p:cNvPr>
            <p:cNvSpPr/>
            <p:nvPr/>
          </p:nvSpPr>
          <p:spPr>
            <a:xfrm rot="2700000">
              <a:off x="6608667" y="1792382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CADDD992-623F-41B1-8A25-4CB8E05908AE}"/>
                </a:ext>
              </a:extLst>
            </p:cNvPr>
            <p:cNvSpPr/>
            <p:nvPr/>
          </p:nvSpPr>
          <p:spPr>
            <a:xfrm rot="2700000">
              <a:off x="7255245" y="2438960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E3127D3-8DDF-48E4-AF59-0966DEB08611}"/>
                </a:ext>
              </a:extLst>
            </p:cNvPr>
            <p:cNvSpPr/>
            <p:nvPr/>
          </p:nvSpPr>
          <p:spPr>
            <a:xfrm rot="2700000">
              <a:off x="7901824" y="3085539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BC7F650D-3ECE-4CF8-B9AF-3EFC5B0F4D2B}"/>
                </a:ext>
              </a:extLst>
            </p:cNvPr>
            <p:cNvSpPr/>
            <p:nvPr/>
          </p:nvSpPr>
          <p:spPr>
            <a:xfrm rot="2700000">
              <a:off x="8548402" y="3732117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F7B1816-58C6-4017-883B-7ED413FC5532}"/>
                </a:ext>
              </a:extLst>
            </p:cNvPr>
            <p:cNvSpPr/>
            <p:nvPr/>
          </p:nvSpPr>
          <p:spPr>
            <a:xfrm rot="2700000">
              <a:off x="9194981" y="437869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3DF027D1-D3D3-4E27-8C6F-AD07E7E0F8DC}"/>
                </a:ext>
              </a:extLst>
            </p:cNvPr>
            <p:cNvSpPr/>
            <p:nvPr/>
          </p:nvSpPr>
          <p:spPr>
            <a:xfrm rot="2700000">
              <a:off x="9841559" y="502527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532C1CBD-1576-4294-B466-7E7752F84E15}"/>
                </a:ext>
              </a:extLst>
            </p:cNvPr>
            <p:cNvSpPr/>
            <p:nvPr/>
          </p:nvSpPr>
          <p:spPr>
            <a:xfrm rot="2700000">
              <a:off x="10488138" y="56718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52375EF-FB01-4BD6-95DE-56B2A6FBC9E1}"/>
                </a:ext>
              </a:extLst>
            </p:cNvPr>
            <p:cNvSpPr/>
            <p:nvPr/>
          </p:nvSpPr>
          <p:spPr>
            <a:xfrm rot="2700000">
              <a:off x="2729196" y="-79393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4EF4874-D7A4-4321-BADA-8FFD367EAA72}"/>
                </a:ext>
              </a:extLst>
            </p:cNvPr>
            <p:cNvSpPr/>
            <p:nvPr/>
          </p:nvSpPr>
          <p:spPr>
            <a:xfrm rot="2700000">
              <a:off x="3375774" y="-1473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A898432A-5054-44F8-B798-2BD0F8A80284}"/>
                </a:ext>
              </a:extLst>
            </p:cNvPr>
            <p:cNvSpPr/>
            <p:nvPr/>
          </p:nvSpPr>
          <p:spPr>
            <a:xfrm rot="2700000">
              <a:off x="4022353" y="49922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D22FB375-4AAA-4EEA-8963-81614A42EDEE}"/>
                </a:ext>
              </a:extLst>
            </p:cNvPr>
            <p:cNvSpPr/>
            <p:nvPr/>
          </p:nvSpPr>
          <p:spPr>
            <a:xfrm rot="2700000">
              <a:off x="4668931" y="114580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7D54152A-6C28-4112-BBC0-96056305B60E}"/>
                </a:ext>
              </a:extLst>
            </p:cNvPr>
            <p:cNvSpPr/>
            <p:nvPr/>
          </p:nvSpPr>
          <p:spPr>
            <a:xfrm rot="2700000">
              <a:off x="5315510" y="179238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C31016CD-2564-438A-B652-E0584E4CF025}"/>
                </a:ext>
              </a:extLst>
            </p:cNvPr>
            <p:cNvSpPr/>
            <p:nvPr/>
          </p:nvSpPr>
          <p:spPr>
            <a:xfrm rot="2700000">
              <a:off x="5962088" y="243896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7FD79A7F-5C85-4EE7-8DD0-9F2D3BE82BFB}"/>
                </a:ext>
              </a:extLst>
            </p:cNvPr>
            <p:cNvSpPr/>
            <p:nvPr/>
          </p:nvSpPr>
          <p:spPr>
            <a:xfrm rot="2700000">
              <a:off x="6608666" y="3085539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0B830D5-90F4-48D0-894B-2A8492EA994A}"/>
                </a:ext>
              </a:extLst>
            </p:cNvPr>
            <p:cNvSpPr/>
            <p:nvPr/>
          </p:nvSpPr>
          <p:spPr>
            <a:xfrm rot="2700000">
              <a:off x="7255245" y="3732118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1A77BFF-D60C-47DB-8B8F-F8AA939A0B03}"/>
                </a:ext>
              </a:extLst>
            </p:cNvPr>
            <p:cNvSpPr/>
            <p:nvPr/>
          </p:nvSpPr>
          <p:spPr>
            <a:xfrm rot="2700000">
              <a:off x="7901823" y="437869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6D14882-2A78-4AB6-890D-8D262D82E78C}"/>
                </a:ext>
              </a:extLst>
            </p:cNvPr>
            <p:cNvSpPr/>
            <p:nvPr/>
          </p:nvSpPr>
          <p:spPr>
            <a:xfrm rot="2700000">
              <a:off x="8548402" y="502527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436186CB-EC8A-4821-8753-6902CB5EAA3A}"/>
                </a:ext>
              </a:extLst>
            </p:cNvPr>
            <p:cNvSpPr/>
            <p:nvPr/>
          </p:nvSpPr>
          <p:spPr>
            <a:xfrm rot="2700000">
              <a:off x="9194980" y="56718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97D8BF9-30C4-48B0-AF51-AE9B73395436}"/>
                </a:ext>
              </a:extLst>
            </p:cNvPr>
            <p:cNvSpPr/>
            <p:nvPr/>
          </p:nvSpPr>
          <p:spPr>
            <a:xfrm rot="2700000">
              <a:off x="1436039" y="-793932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C3F3FCAE-86DB-419F-9DA1-6EB518348256}"/>
                </a:ext>
              </a:extLst>
            </p:cNvPr>
            <p:cNvSpPr/>
            <p:nvPr/>
          </p:nvSpPr>
          <p:spPr>
            <a:xfrm rot="2700000">
              <a:off x="2082618" y="-1473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EA498E8-B817-4774-841E-CE3994FC8CED}"/>
                </a:ext>
              </a:extLst>
            </p:cNvPr>
            <p:cNvSpPr/>
            <p:nvPr/>
          </p:nvSpPr>
          <p:spPr>
            <a:xfrm rot="2700000">
              <a:off x="2729196" y="49922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22661CFE-2603-49BF-9AFF-D80A6168CFA1}"/>
                </a:ext>
              </a:extLst>
            </p:cNvPr>
            <p:cNvSpPr/>
            <p:nvPr/>
          </p:nvSpPr>
          <p:spPr>
            <a:xfrm rot="2700000">
              <a:off x="3375775" y="114580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E70753E2-E433-4FEE-95DA-67125E7AA6B4}"/>
                </a:ext>
              </a:extLst>
            </p:cNvPr>
            <p:cNvSpPr/>
            <p:nvPr/>
          </p:nvSpPr>
          <p:spPr>
            <a:xfrm rot="2700000">
              <a:off x="4022353" y="1792382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4C9A4E14-7436-4D06-8459-37EFE3196E9B}"/>
                </a:ext>
              </a:extLst>
            </p:cNvPr>
            <p:cNvSpPr/>
            <p:nvPr/>
          </p:nvSpPr>
          <p:spPr>
            <a:xfrm rot="2700000">
              <a:off x="4668932" y="243896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F3BCD504-060D-4A5F-8BCB-D6BC1A6563EE}"/>
                </a:ext>
              </a:extLst>
            </p:cNvPr>
            <p:cNvSpPr/>
            <p:nvPr/>
          </p:nvSpPr>
          <p:spPr>
            <a:xfrm rot="2700000">
              <a:off x="5315510" y="3085539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A9ABA2A9-0B81-404A-8D46-A61DE80A32DA}"/>
                </a:ext>
              </a:extLst>
            </p:cNvPr>
            <p:cNvSpPr/>
            <p:nvPr/>
          </p:nvSpPr>
          <p:spPr>
            <a:xfrm rot="2700000">
              <a:off x="5962088" y="3732117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672539FA-819B-497C-9DE7-8BA8316096EB}"/>
                </a:ext>
              </a:extLst>
            </p:cNvPr>
            <p:cNvSpPr/>
            <p:nvPr/>
          </p:nvSpPr>
          <p:spPr>
            <a:xfrm rot="2700000">
              <a:off x="6608667" y="437869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159054EE-A53E-410D-83E9-444D37F9379F}"/>
                </a:ext>
              </a:extLst>
            </p:cNvPr>
            <p:cNvSpPr/>
            <p:nvPr/>
          </p:nvSpPr>
          <p:spPr>
            <a:xfrm rot="2700000">
              <a:off x="7255245" y="502527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BA912A1-F833-4299-9A0A-0B4B50488E4C}"/>
                </a:ext>
              </a:extLst>
            </p:cNvPr>
            <p:cNvSpPr/>
            <p:nvPr/>
          </p:nvSpPr>
          <p:spPr>
            <a:xfrm rot="2700000">
              <a:off x="7901824" y="56718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C6710EC4-59A4-4126-9E4D-C490E329F416}"/>
                </a:ext>
              </a:extLst>
            </p:cNvPr>
            <p:cNvSpPr/>
            <p:nvPr/>
          </p:nvSpPr>
          <p:spPr>
            <a:xfrm rot="2700000">
              <a:off x="789460" y="-1473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33767FE1-89EA-4631-900C-3B8C3B74344D}"/>
                </a:ext>
              </a:extLst>
            </p:cNvPr>
            <p:cNvSpPr/>
            <p:nvPr/>
          </p:nvSpPr>
          <p:spPr>
            <a:xfrm rot="2700000">
              <a:off x="1436039" y="49922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CFEA790B-E8D8-4BE5-8492-CE67142E482A}"/>
                </a:ext>
              </a:extLst>
            </p:cNvPr>
            <p:cNvSpPr/>
            <p:nvPr/>
          </p:nvSpPr>
          <p:spPr>
            <a:xfrm rot="2700000">
              <a:off x="2082617" y="114580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7D9FF73-CC43-44D6-BE82-7DC488226537}"/>
                </a:ext>
              </a:extLst>
            </p:cNvPr>
            <p:cNvSpPr/>
            <p:nvPr/>
          </p:nvSpPr>
          <p:spPr>
            <a:xfrm rot="2700000">
              <a:off x="2729196" y="179238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EC47A4B2-B829-4E58-9027-8AB3EF6E1266}"/>
                </a:ext>
              </a:extLst>
            </p:cNvPr>
            <p:cNvSpPr/>
            <p:nvPr/>
          </p:nvSpPr>
          <p:spPr>
            <a:xfrm rot="2700000">
              <a:off x="3375774" y="243896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988D7B42-DF37-45C5-A35D-658CC9629BBA}"/>
                </a:ext>
              </a:extLst>
            </p:cNvPr>
            <p:cNvSpPr/>
            <p:nvPr/>
          </p:nvSpPr>
          <p:spPr>
            <a:xfrm rot="2700000">
              <a:off x="4022353" y="3085540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90729E53-BB35-401C-A17B-2E15DA27102C}"/>
                </a:ext>
              </a:extLst>
            </p:cNvPr>
            <p:cNvSpPr/>
            <p:nvPr/>
          </p:nvSpPr>
          <p:spPr>
            <a:xfrm rot="2700000">
              <a:off x="4668931" y="3732118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CB58B07B-0090-4640-90AD-96088CC62D5D}"/>
                </a:ext>
              </a:extLst>
            </p:cNvPr>
            <p:cNvSpPr/>
            <p:nvPr/>
          </p:nvSpPr>
          <p:spPr>
            <a:xfrm rot="2700000">
              <a:off x="5315509" y="437869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9BEA65F4-5928-44F8-9EB4-E5C9A04EC92A}"/>
                </a:ext>
              </a:extLst>
            </p:cNvPr>
            <p:cNvSpPr/>
            <p:nvPr/>
          </p:nvSpPr>
          <p:spPr>
            <a:xfrm rot="2700000">
              <a:off x="5962088" y="502527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D23A0F25-C8C3-42CF-9DDB-63A527E81CCE}"/>
                </a:ext>
              </a:extLst>
            </p:cNvPr>
            <p:cNvSpPr/>
            <p:nvPr/>
          </p:nvSpPr>
          <p:spPr>
            <a:xfrm rot="2700000">
              <a:off x="6608666" y="56718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9FC669A8-B480-4F2B-BA13-4C3626147EE3}"/>
                </a:ext>
              </a:extLst>
            </p:cNvPr>
            <p:cNvSpPr/>
            <p:nvPr/>
          </p:nvSpPr>
          <p:spPr>
            <a:xfrm rot="2700000">
              <a:off x="142882" y="49922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7BC5504E-EADC-4A66-BD7A-5EF3DF69E0FD}"/>
                </a:ext>
              </a:extLst>
            </p:cNvPr>
            <p:cNvSpPr/>
            <p:nvPr/>
          </p:nvSpPr>
          <p:spPr>
            <a:xfrm rot="2700000">
              <a:off x="789461" y="114580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7BE23FEA-737E-4357-8C82-AB3311FAA6BF}"/>
                </a:ext>
              </a:extLst>
            </p:cNvPr>
            <p:cNvSpPr/>
            <p:nvPr/>
          </p:nvSpPr>
          <p:spPr>
            <a:xfrm rot="2700000">
              <a:off x="1436039" y="1792382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E7972CA-77E7-4EAD-B750-B9BC39DE5015}"/>
                </a:ext>
              </a:extLst>
            </p:cNvPr>
            <p:cNvSpPr/>
            <p:nvPr/>
          </p:nvSpPr>
          <p:spPr>
            <a:xfrm rot="2700000">
              <a:off x="2082618" y="243896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C67C44B1-D9D0-40BB-9892-CA966BA81AB7}"/>
                </a:ext>
              </a:extLst>
            </p:cNvPr>
            <p:cNvSpPr/>
            <p:nvPr/>
          </p:nvSpPr>
          <p:spPr>
            <a:xfrm rot="2700000">
              <a:off x="2729196" y="3085539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ECBC6743-63F3-4A1D-A684-E26871DCA0CA}"/>
                </a:ext>
              </a:extLst>
            </p:cNvPr>
            <p:cNvSpPr/>
            <p:nvPr/>
          </p:nvSpPr>
          <p:spPr>
            <a:xfrm rot="2700000">
              <a:off x="3375775" y="3732118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A0BA6C7F-39B6-47B4-AFD9-0B15A5AF566C}"/>
                </a:ext>
              </a:extLst>
            </p:cNvPr>
            <p:cNvSpPr/>
            <p:nvPr/>
          </p:nvSpPr>
          <p:spPr>
            <a:xfrm rot="2700000">
              <a:off x="4022353" y="437869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679BF7C3-C61D-4AE4-A522-A476A94B8D77}"/>
                </a:ext>
              </a:extLst>
            </p:cNvPr>
            <p:cNvSpPr/>
            <p:nvPr/>
          </p:nvSpPr>
          <p:spPr>
            <a:xfrm rot="2700000">
              <a:off x="4668931" y="502527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A73B986-8ABB-4C8E-9F03-8328F1F0F00A}"/>
                </a:ext>
              </a:extLst>
            </p:cNvPr>
            <p:cNvSpPr/>
            <p:nvPr/>
          </p:nvSpPr>
          <p:spPr>
            <a:xfrm rot="2700000">
              <a:off x="5315510" y="56718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17EBB61-236D-40DF-B33A-60AE787CE981}"/>
                </a:ext>
              </a:extLst>
            </p:cNvPr>
            <p:cNvSpPr/>
            <p:nvPr/>
          </p:nvSpPr>
          <p:spPr>
            <a:xfrm rot="2700000">
              <a:off x="-503697" y="114580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09945F1E-CBC3-4A3A-887D-4EE64199DF82}"/>
                </a:ext>
              </a:extLst>
            </p:cNvPr>
            <p:cNvSpPr/>
            <p:nvPr/>
          </p:nvSpPr>
          <p:spPr>
            <a:xfrm rot="2700000">
              <a:off x="142882" y="179238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ACF41AA2-1337-4C1B-BDD4-F11256EAD420}"/>
                </a:ext>
              </a:extLst>
            </p:cNvPr>
            <p:cNvSpPr/>
            <p:nvPr/>
          </p:nvSpPr>
          <p:spPr>
            <a:xfrm rot="2700000">
              <a:off x="789460" y="243896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1641A980-2217-46F7-AA3F-9D1B64DD3D1C}"/>
                </a:ext>
              </a:extLst>
            </p:cNvPr>
            <p:cNvSpPr/>
            <p:nvPr/>
          </p:nvSpPr>
          <p:spPr>
            <a:xfrm rot="2700000">
              <a:off x="1436039" y="3085540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2D1AF876-AD55-4023-82C1-9547228106D1}"/>
                </a:ext>
              </a:extLst>
            </p:cNvPr>
            <p:cNvSpPr/>
            <p:nvPr/>
          </p:nvSpPr>
          <p:spPr>
            <a:xfrm rot="2700000">
              <a:off x="2082617" y="3732118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67330DFF-5BB7-4E8C-96D4-D2A016873B6C}"/>
                </a:ext>
              </a:extLst>
            </p:cNvPr>
            <p:cNvSpPr/>
            <p:nvPr/>
          </p:nvSpPr>
          <p:spPr>
            <a:xfrm rot="2700000">
              <a:off x="2729196" y="4378697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DBC1C336-11AD-40EA-8F28-8F2050F6F517}"/>
                </a:ext>
              </a:extLst>
            </p:cNvPr>
            <p:cNvSpPr/>
            <p:nvPr/>
          </p:nvSpPr>
          <p:spPr>
            <a:xfrm rot="2700000">
              <a:off x="3375774" y="502527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E0E75E2B-1D2D-4433-A0F1-3EAF4444B647}"/>
                </a:ext>
              </a:extLst>
            </p:cNvPr>
            <p:cNvSpPr/>
            <p:nvPr/>
          </p:nvSpPr>
          <p:spPr>
            <a:xfrm rot="2700000">
              <a:off x="4022352" y="56718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60F5CE84-8D09-411A-B56D-0ECA25E262EF}"/>
                </a:ext>
              </a:extLst>
            </p:cNvPr>
            <p:cNvSpPr/>
            <p:nvPr/>
          </p:nvSpPr>
          <p:spPr>
            <a:xfrm rot="2700000">
              <a:off x="-503696" y="243896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2463BECF-983D-46E2-8EFD-5574A2F4A685}"/>
                </a:ext>
              </a:extLst>
            </p:cNvPr>
            <p:cNvSpPr/>
            <p:nvPr/>
          </p:nvSpPr>
          <p:spPr>
            <a:xfrm rot="2700000">
              <a:off x="142882" y="3085539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B5ED7E84-AEDC-4970-BA40-E279D62775DB}"/>
                </a:ext>
              </a:extLst>
            </p:cNvPr>
            <p:cNvSpPr/>
            <p:nvPr/>
          </p:nvSpPr>
          <p:spPr>
            <a:xfrm rot="2700000">
              <a:off x="789461" y="3732118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4C4BEE40-BFC1-43F1-BE0C-B2782A62CB8B}"/>
                </a:ext>
              </a:extLst>
            </p:cNvPr>
            <p:cNvSpPr/>
            <p:nvPr/>
          </p:nvSpPr>
          <p:spPr>
            <a:xfrm rot="2700000">
              <a:off x="1436039" y="437869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ADD7F407-0E29-475D-B720-57DEDF349D86}"/>
                </a:ext>
              </a:extLst>
            </p:cNvPr>
            <p:cNvSpPr/>
            <p:nvPr/>
          </p:nvSpPr>
          <p:spPr>
            <a:xfrm rot="2700000">
              <a:off x="2082618" y="502527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E7160001-18FB-447C-9288-0671B9C5A7DD}"/>
                </a:ext>
              </a:extLst>
            </p:cNvPr>
            <p:cNvSpPr/>
            <p:nvPr/>
          </p:nvSpPr>
          <p:spPr>
            <a:xfrm rot="2700000">
              <a:off x="2729196" y="56718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C00A28C7-8415-48A3-9FBE-267475E738B4}"/>
                </a:ext>
              </a:extLst>
            </p:cNvPr>
            <p:cNvSpPr/>
            <p:nvPr/>
          </p:nvSpPr>
          <p:spPr>
            <a:xfrm rot="2700000">
              <a:off x="-503696" y="3732117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83935A2-1C8C-4F3C-BCC7-080ABDEF29BA}"/>
                </a:ext>
              </a:extLst>
            </p:cNvPr>
            <p:cNvSpPr/>
            <p:nvPr/>
          </p:nvSpPr>
          <p:spPr>
            <a:xfrm rot="2700000">
              <a:off x="142883" y="437869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E84599B0-486A-4A36-B04E-402DB3CDE7B4}"/>
                </a:ext>
              </a:extLst>
            </p:cNvPr>
            <p:cNvSpPr/>
            <p:nvPr/>
          </p:nvSpPr>
          <p:spPr>
            <a:xfrm rot="2700000">
              <a:off x="789461" y="502527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A112242F-B6E6-41AF-B4B3-4C2D81710B1C}"/>
                </a:ext>
              </a:extLst>
            </p:cNvPr>
            <p:cNvSpPr/>
            <p:nvPr/>
          </p:nvSpPr>
          <p:spPr>
            <a:xfrm rot="2700000">
              <a:off x="1436040" y="56718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ED15A1F7-F342-45B0-A8C2-5E5812525157}"/>
                </a:ext>
              </a:extLst>
            </p:cNvPr>
            <p:cNvSpPr/>
            <p:nvPr/>
          </p:nvSpPr>
          <p:spPr>
            <a:xfrm rot="2700000">
              <a:off x="-503696" y="502527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14B274B8-AA33-4AF4-8F6B-C86F0B9168A0}"/>
                </a:ext>
              </a:extLst>
            </p:cNvPr>
            <p:cNvSpPr/>
            <p:nvPr/>
          </p:nvSpPr>
          <p:spPr>
            <a:xfrm rot="2700000">
              <a:off x="142882" y="56718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2494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32BC4-B5E4-4FA4-8633-D91C8E94A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Jared Carboy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What is RE-RASSOR?</a:t>
            </a:r>
          </a:p>
        </p:txBody>
      </p:sp>
      <p:pic>
        <p:nvPicPr>
          <p:cNvPr id="1028" name="Picture 4" descr="RE-Rassor - Florida Space Institu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4220" r="675" b="15770"/>
          <a:stretch/>
        </p:blipFill>
        <p:spPr bwMode="auto">
          <a:xfrm>
            <a:off x="1820793" y="1309226"/>
            <a:ext cx="8815339" cy="424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620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32BC4-B5E4-4FA4-8633-D91C8E94A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Jared Carboy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What is RE-RASSOR?</a:t>
            </a:r>
          </a:p>
        </p:txBody>
      </p:sp>
      <p:pic>
        <p:nvPicPr>
          <p:cNvPr id="1028" name="Picture 4" descr="RE-Rassor - Florida Space Institu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4220" r="675" b="15770"/>
          <a:stretch/>
        </p:blipFill>
        <p:spPr bwMode="auto">
          <a:xfrm>
            <a:off x="1820793" y="1309226"/>
            <a:ext cx="8815339" cy="424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9"/>
          <p:cNvSpPr/>
          <p:nvPr/>
        </p:nvSpPr>
        <p:spPr>
          <a:xfrm>
            <a:off x="5123751" y="1577340"/>
            <a:ext cx="5291912" cy="3662604"/>
          </a:xfrm>
          <a:custGeom>
            <a:avLst/>
            <a:gdLst>
              <a:gd name="connsiteX0" fmla="*/ 1066800 w 5204460"/>
              <a:gd name="connsiteY0" fmla="*/ 3215640 h 3642360"/>
              <a:gd name="connsiteX1" fmla="*/ 754380 w 5204460"/>
              <a:gd name="connsiteY1" fmla="*/ 2042160 h 3642360"/>
              <a:gd name="connsiteX2" fmla="*/ 1470660 w 5204460"/>
              <a:gd name="connsiteY2" fmla="*/ 1798320 h 3642360"/>
              <a:gd name="connsiteX3" fmla="*/ 1226820 w 5204460"/>
              <a:gd name="connsiteY3" fmla="*/ 1280160 h 3642360"/>
              <a:gd name="connsiteX4" fmla="*/ 251460 w 5204460"/>
              <a:gd name="connsiteY4" fmla="*/ 1409700 h 3642360"/>
              <a:gd name="connsiteX5" fmla="*/ 0 w 5204460"/>
              <a:gd name="connsiteY5" fmla="*/ 373380 h 3642360"/>
              <a:gd name="connsiteX6" fmla="*/ 594360 w 5204460"/>
              <a:gd name="connsiteY6" fmla="*/ 45720 h 3642360"/>
              <a:gd name="connsiteX7" fmla="*/ 1714500 w 5204460"/>
              <a:gd name="connsiteY7" fmla="*/ 0 h 3642360"/>
              <a:gd name="connsiteX8" fmla="*/ 2179320 w 5204460"/>
              <a:gd name="connsiteY8" fmla="*/ 655320 h 3642360"/>
              <a:gd name="connsiteX9" fmla="*/ 1577340 w 5204460"/>
              <a:gd name="connsiteY9" fmla="*/ 1234440 h 3642360"/>
              <a:gd name="connsiteX10" fmla="*/ 1737360 w 5204460"/>
              <a:gd name="connsiteY10" fmla="*/ 1645920 h 3642360"/>
              <a:gd name="connsiteX11" fmla="*/ 2529840 w 5204460"/>
              <a:gd name="connsiteY11" fmla="*/ 1943100 h 3642360"/>
              <a:gd name="connsiteX12" fmla="*/ 2705100 w 5204460"/>
              <a:gd name="connsiteY12" fmla="*/ 1988820 h 3642360"/>
              <a:gd name="connsiteX13" fmla="*/ 2773680 w 5204460"/>
              <a:gd name="connsiteY13" fmla="*/ 2072640 h 3642360"/>
              <a:gd name="connsiteX14" fmla="*/ 3261360 w 5204460"/>
              <a:gd name="connsiteY14" fmla="*/ 1790700 h 3642360"/>
              <a:gd name="connsiteX15" fmla="*/ 3566160 w 5204460"/>
              <a:gd name="connsiteY15" fmla="*/ 746760 h 3642360"/>
              <a:gd name="connsiteX16" fmla="*/ 4754880 w 5204460"/>
              <a:gd name="connsiteY16" fmla="*/ 502920 h 3642360"/>
              <a:gd name="connsiteX17" fmla="*/ 5204460 w 5204460"/>
              <a:gd name="connsiteY17" fmla="*/ 1310640 h 3642360"/>
              <a:gd name="connsiteX18" fmla="*/ 4008120 w 5204460"/>
              <a:gd name="connsiteY18" fmla="*/ 2209800 h 3642360"/>
              <a:gd name="connsiteX19" fmla="*/ 3710940 w 5204460"/>
              <a:gd name="connsiteY19" fmla="*/ 3086100 h 3642360"/>
              <a:gd name="connsiteX20" fmla="*/ 2773680 w 5204460"/>
              <a:gd name="connsiteY20" fmla="*/ 3642360 h 3642360"/>
              <a:gd name="connsiteX21" fmla="*/ 2164080 w 5204460"/>
              <a:gd name="connsiteY21" fmla="*/ 3192780 h 3642360"/>
              <a:gd name="connsiteX22" fmla="*/ 2080260 w 5204460"/>
              <a:gd name="connsiteY22" fmla="*/ 2872740 h 3642360"/>
              <a:gd name="connsiteX23" fmla="*/ 1066800 w 5204460"/>
              <a:gd name="connsiteY23" fmla="*/ 3215640 h 3642360"/>
              <a:gd name="connsiteX0" fmla="*/ 1066800 w 5204460"/>
              <a:gd name="connsiteY0" fmla="*/ 3215640 h 3642360"/>
              <a:gd name="connsiteX1" fmla="*/ 754380 w 5204460"/>
              <a:gd name="connsiteY1" fmla="*/ 2042160 h 3642360"/>
              <a:gd name="connsiteX2" fmla="*/ 1470660 w 5204460"/>
              <a:gd name="connsiteY2" fmla="*/ 1798320 h 3642360"/>
              <a:gd name="connsiteX3" fmla="*/ 1226820 w 5204460"/>
              <a:gd name="connsiteY3" fmla="*/ 1280160 h 3642360"/>
              <a:gd name="connsiteX4" fmla="*/ 251460 w 5204460"/>
              <a:gd name="connsiteY4" fmla="*/ 1409700 h 3642360"/>
              <a:gd name="connsiteX5" fmla="*/ 0 w 5204460"/>
              <a:gd name="connsiteY5" fmla="*/ 373380 h 3642360"/>
              <a:gd name="connsiteX6" fmla="*/ 594360 w 5204460"/>
              <a:gd name="connsiteY6" fmla="*/ 45720 h 3642360"/>
              <a:gd name="connsiteX7" fmla="*/ 1714500 w 5204460"/>
              <a:gd name="connsiteY7" fmla="*/ 0 h 3642360"/>
              <a:gd name="connsiteX8" fmla="*/ 2179320 w 5204460"/>
              <a:gd name="connsiteY8" fmla="*/ 655320 h 3642360"/>
              <a:gd name="connsiteX9" fmla="*/ 1577340 w 5204460"/>
              <a:gd name="connsiteY9" fmla="*/ 1234440 h 3642360"/>
              <a:gd name="connsiteX10" fmla="*/ 1737360 w 5204460"/>
              <a:gd name="connsiteY10" fmla="*/ 1645920 h 3642360"/>
              <a:gd name="connsiteX11" fmla="*/ 2529840 w 5204460"/>
              <a:gd name="connsiteY11" fmla="*/ 1943100 h 3642360"/>
              <a:gd name="connsiteX12" fmla="*/ 2705100 w 5204460"/>
              <a:gd name="connsiteY12" fmla="*/ 1988820 h 3642360"/>
              <a:gd name="connsiteX13" fmla="*/ 2773680 w 5204460"/>
              <a:gd name="connsiteY13" fmla="*/ 2072640 h 3642360"/>
              <a:gd name="connsiteX14" fmla="*/ 3261360 w 5204460"/>
              <a:gd name="connsiteY14" fmla="*/ 1790700 h 3642360"/>
              <a:gd name="connsiteX15" fmla="*/ 3566160 w 5204460"/>
              <a:gd name="connsiteY15" fmla="*/ 746760 h 3642360"/>
              <a:gd name="connsiteX16" fmla="*/ 4754880 w 5204460"/>
              <a:gd name="connsiteY16" fmla="*/ 502920 h 3642360"/>
              <a:gd name="connsiteX17" fmla="*/ 5204460 w 5204460"/>
              <a:gd name="connsiteY17" fmla="*/ 1310640 h 3642360"/>
              <a:gd name="connsiteX18" fmla="*/ 4008120 w 5204460"/>
              <a:gd name="connsiteY18" fmla="*/ 2209800 h 3642360"/>
              <a:gd name="connsiteX19" fmla="*/ 3710940 w 5204460"/>
              <a:gd name="connsiteY19" fmla="*/ 3086100 h 3642360"/>
              <a:gd name="connsiteX20" fmla="*/ 2773680 w 5204460"/>
              <a:gd name="connsiteY20" fmla="*/ 3642360 h 3642360"/>
              <a:gd name="connsiteX21" fmla="*/ 2164080 w 5204460"/>
              <a:gd name="connsiteY21" fmla="*/ 3192780 h 3642360"/>
              <a:gd name="connsiteX22" fmla="*/ 2080260 w 5204460"/>
              <a:gd name="connsiteY22" fmla="*/ 2872740 h 3642360"/>
              <a:gd name="connsiteX23" fmla="*/ 1066800 w 5204460"/>
              <a:gd name="connsiteY23" fmla="*/ 3215640 h 3642360"/>
              <a:gd name="connsiteX0" fmla="*/ 1066800 w 5204460"/>
              <a:gd name="connsiteY0" fmla="*/ 3215640 h 3642360"/>
              <a:gd name="connsiteX1" fmla="*/ 754380 w 5204460"/>
              <a:gd name="connsiteY1" fmla="*/ 2042160 h 3642360"/>
              <a:gd name="connsiteX2" fmla="*/ 1470660 w 5204460"/>
              <a:gd name="connsiteY2" fmla="*/ 1798320 h 3642360"/>
              <a:gd name="connsiteX3" fmla="*/ 1226820 w 5204460"/>
              <a:gd name="connsiteY3" fmla="*/ 1280160 h 3642360"/>
              <a:gd name="connsiteX4" fmla="*/ 251460 w 5204460"/>
              <a:gd name="connsiteY4" fmla="*/ 1409700 h 3642360"/>
              <a:gd name="connsiteX5" fmla="*/ 0 w 5204460"/>
              <a:gd name="connsiteY5" fmla="*/ 373380 h 3642360"/>
              <a:gd name="connsiteX6" fmla="*/ 594360 w 5204460"/>
              <a:gd name="connsiteY6" fmla="*/ 45720 h 3642360"/>
              <a:gd name="connsiteX7" fmla="*/ 1714500 w 5204460"/>
              <a:gd name="connsiteY7" fmla="*/ 0 h 3642360"/>
              <a:gd name="connsiteX8" fmla="*/ 2179320 w 5204460"/>
              <a:gd name="connsiteY8" fmla="*/ 655320 h 3642360"/>
              <a:gd name="connsiteX9" fmla="*/ 1577340 w 5204460"/>
              <a:gd name="connsiteY9" fmla="*/ 1234440 h 3642360"/>
              <a:gd name="connsiteX10" fmla="*/ 1737360 w 5204460"/>
              <a:gd name="connsiteY10" fmla="*/ 1645920 h 3642360"/>
              <a:gd name="connsiteX11" fmla="*/ 2529840 w 5204460"/>
              <a:gd name="connsiteY11" fmla="*/ 1943100 h 3642360"/>
              <a:gd name="connsiteX12" fmla="*/ 2705100 w 5204460"/>
              <a:gd name="connsiteY12" fmla="*/ 1988820 h 3642360"/>
              <a:gd name="connsiteX13" fmla="*/ 2773680 w 5204460"/>
              <a:gd name="connsiteY13" fmla="*/ 2072640 h 3642360"/>
              <a:gd name="connsiteX14" fmla="*/ 3261360 w 5204460"/>
              <a:gd name="connsiteY14" fmla="*/ 1790700 h 3642360"/>
              <a:gd name="connsiteX15" fmla="*/ 3566160 w 5204460"/>
              <a:gd name="connsiteY15" fmla="*/ 746760 h 3642360"/>
              <a:gd name="connsiteX16" fmla="*/ 4754880 w 5204460"/>
              <a:gd name="connsiteY16" fmla="*/ 502920 h 3642360"/>
              <a:gd name="connsiteX17" fmla="*/ 5204460 w 5204460"/>
              <a:gd name="connsiteY17" fmla="*/ 1310640 h 3642360"/>
              <a:gd name="connsiteX18" fmla="*/ 4008120 w 5204460"/>
              <a:gd name="connsiteY18" fmla="*/ 2209800 h 3642360"/>
              <a:gd name="connsiteX19" fmla="*/ 3710940 w 5204460"/>
              <a:gd name="connsiteY19" fmla="*/ 3086100 h 3642360"/>
              <a:gd name="connsiteX20" fmla="*/ 2773680 w 5204460"/>
              <a:gd name="connsiteY20" fmla="*/ 3642360 h 3642360"/>
              <a:gd name="connsiteX21" fmla="*/ 2164080 w 5204460"/>
              <a:gd name="connsiteY21" fmla="*/ 3192780 h 3642360"/>
              <a:gd name="connsiteX22" fmla="*/ 2080260 w 5204460"/>
              <a:gd name="connsiteY22" fmla="*/ 2872740 h 3642360"/>
              <a:gd name="connsiteX23" fmla="*/ 1066800 w 5204460"/>
              <a:gd name="connsiteY23" fmla="*/ 3215640 h 3642360"/>
              <a:gd name="connsiteX0" fmla="*/ 1066800 w 5204460"/>
              <a:gd name="connsiteY0" fmla="*/ 3215640 h 3642360"/>
              <a:gd name="connsiteX1" fmla="*/ 754380 w 5204460"/>
              <a:gd name="connsiteY1" fmla="*/ 2042160 h 3642360"/>
              <a:gd name="connsiteX2" fmla="*/ 1470660 w 5204460"/>
              <a:gd name="connsiteY2" fmla="*/ 1798320 h 3642360"/>
              <a:gd name="connsiteX3" fmla="*/ 1226820 w 5204460"/>
              <a:gd name="connsiteY3" fmla="*/ 1280160 h 3642360"/>
              <a:gd name="connsiteX4" fmla="*/ 251460 w 5204460"/>
              <a:gd name="connsiteY4" fmla="*/ 1409700 h 3642360"/>
              <a:gd name="connsiteX5" fmla="*/ 0 w 5204460"/>
              <a:gd name="connsiteY5" fmla="*/ 373380 h 3642360"/>
              <a:gd name="connsiteX6" fmla="*/ 594360 w 5204460"/>
              <a:gd name="connsiteY6" fmla="*/ 45720 h 3642360"/>
              <a:gd name="connsiteX7" fmla="*/ 1714500 w 5204460"/>
              <a:gd name="connsiteY7" fmla="*/ 0 h 3642360"/>
              <a:gd name="connsiteX8" fmla="*/ 2179320 w 5204460"/>
              <a:gd name="connsiteY8" fmla="*/ 655320 h 3642360"/>
              <a:gd name="connsiteX9" fmla="*/ 1577340 w 5204460"/>
              <a:gd name="connsiteY9" fmla="*/ 1234440 h 3642360"/>
              <a:gd name="connsiteX10" fmla="*/ 1737360 w 5204460"/>
              <a:gd name="connsiteY10" fmla="*/ 1645920 h 3642360"/>
              <a:gd name="connsiteX11" fmla="*/ 2529840 w 5204460"/>
              <a:gd name="connsiteY11" fmla="*/ 1943100 h 3642360"/>
              <a:gd name="connsiteX12" fmla="*/ 2705100 w 5204460"/>
              <a:gd name="connsiteY12" fmla="*/ 1988820 h 3642360"/>
              <a:gd name="connsiteX13" fmla="*/ 2773680 w 5204460"/>
              <a:gd name="connsiteY13" fmla="*/ 2072640 h 3642360"/>
              <a:gd name="connsiteX14" fmla="*/ 3261360 w 5204460"/>
              <a:gd name="connsiteY14" fmla="*/ 1790700 h 3642360"/>
              <a:gd name="connsiteX15" fmla="*/ 3566160 w 5204460"/>
              <a:gd name="connsiteY15" fmla="*/ 746760 h 3642360"/>
              <a:gd name="connsiteX16" fmla="*/ 4754880 w 5204460"/>
              <a:gd name="connsiteY16" fmla="*/ 502920 h 3642360"/>
              <a:gd name="connsiteX17" fmla="*/ 5204460 w 5204460"/>
              <a:gd name="connsiteY17" fmla="*/ 1310640 h 3642360"/>
              <a:gd name="connsiteX18" fmla="*/ 4008120 w 5204460"/>
              <a:gd name="connsiteY18" fmla="*/ 2209800 h 3642360"/>
              <a:gd name="connsiteX19" fmla="*/ 3710940 w 5204460"/>
              <a:gd name="connsiteY19" fmla="*/ 3086100 h 3642360"/>
              <a:gd name="connsiteX20" fmla="*/ 2773680 w 5204460"/>
              <a:gd name="connsiteY20" fmla="*/ 3642360 h 3642360"/>
              <a:gd name="connsiteX21" fmla="*/ 2164080 w 5204460"/>
              <a:gd name="connsiteY21" fmla="*/ 3192780 h 3642360"/>
              <a:gd name="connsiteX22" fmla="*/ 2080260 w 5204460"/>
              <a:gd name="connsiteY22" fmla="*/ 2872740 h 3642360"/>
              <a:gd name="connsiteX23" fmla="*/ 1066800 w 5204460"/>
              <a:gd name="connsiteY23" fmla="*/ 3215640 h 3642360"/>
              <a:gd name="connsiteX0" fmla="*/ 1066800 w 5204460"/>
              <a:gd name="connsiteY0" fmla="*/ 3215640 h 3642360"/>
              <a:gd name="connsiteX1" fmla="*/ 754380 w 5204460"/>
              <a:gd name="connsiteY1" fmla="*/ 2042160 h 3642360"/>
              <a:gd name="connsiteX2" fmla="*/ 1470660 w 5204460"/>
              <a:gd name="connsiteY2" fmla="*/ 1798320 h 3642360"/>
              <a:gd name="connsiteX3" fmla="*/ 1226820 w 5204460"/>
              <a:gd name="connsiteY3" fmla="*/ 1280160 h 3642360"/>
              <a:gd name="connsiteX4" fmla="*/ 251460 w 5204460"/>
              <a:gd name="connsiteY4" fmla="*/ 1409700 h 3642360"/>
              <a:gd name="connsiteX5" fmla="*/ 0 w 5204460"/>
              <a:gd name="connsiteY5" fmla="*/ 373380 h 3642360"/>
              <a:gd name="connsiteX6" fmla="*/ 594360 w 5204460"/>
              <a:gd name="connsiteY6" fmla="*/ 45720 h 3642360"/>
              <a:gd name="connsiteX7" fmla="*/ 1714500 w 5204460"/>
              <a:gd name="connsiteY7" fmla="*/ 0 h 3642360"/>
              <a:gd name="connsiteX8" fmla="*/ 2179320 w 5204460"/>
              <a:gd name="connsiteY8" fmla="*/ 655320 h 3642360"/>
              <a:gd name="connsiteX9" fmla="*/ 1577340 w 5204460"/>
              <a:gd name="connsiteY9" fmla="*/ 1234440 h 3642360"/>
              <a:gd name="connsiteX10" fmla="*/ 1737360 w 5204460"/>
              <a:gd name="connsiteY10" fmla="*/ 1645920 h 3642360"/>
              <a:gd name="connsiteX11" fmla="*/ 2529840 w 5204460"/>
              <a:gd name="connsiteY11" fmla="*/ 1943100 h 3642360"/>
              <a:gd name="connsiteX12" fmla="*/ 2705100 w 5204460"/>
              <a:gd name="connsiteY12" fmla="*/ 1988820 h 3642360"/>
              <a:gd name="connsiteX13" fmla="*/ 2773680 w 5204460"/>
              <a:gd name="connsiteY13" fmla="*/ 2072640 h 3642360"/>
              <a:gd name="connsiteX14" fmla="*/ 3261360 w 5204460"/>
              <a:gd name="connsiteY14" fmla="*/ 1790700 h 3642360"/>
              <a:gd name="connsiteX15" fmla="*/ 3566160 w 5204460"/>
              <a:gd name="connsiteY15" fmla="*/ 746760 h 3642360"/>
              <a:gd name="connsiteX16" fmla="*/ 4754880 w 5204460"/>
              <a:gd name="connsiteY16" fmla="*/ 502920 h 3642360"/>
              <a:gd name="connsiteX17" fmla="*/ 5204460 w 5204460"/>
              <a:gd name="connsiteY17" fmla="*/ 1310640 h 3642360"/>
              <a:gd name="connsiteX18" fmla="*/ 4008120 w 5204460"/>
              <a:gd name="connsiteY18" fmla="*/ 2209800 h 3642360"/>
              <a:gd name="connsiteX19" fmla="*/ 3710940 w 5204460"/>
              <a:gd name="connsiteY19" fmla="*/ 3086100 h 3642360"/>
              <a:gd name="connsiteX20" fmla="*/ 2773680 w 5204460"/>
              <a:gd name="connsiteY20" fmla="*/ 3642360 h 3642360"/>
              <a:gd name="connsiteX21" fmla="*/ 2164080 w 5204460"/>
              <a:gd name="connsiteY21" fmla="*/ 3192780 h 3642360"/>
              <a:gd name="connsiteX22" fmla="*/ 2080260 w 5204460"/>
              <a:gd name="connsiteY22" fmla="*/ 2872740 h 3642360"/>
              <a:gd name="connsiteX23" fmla="*/ 1066800 w 5204460"/>
              <a:gd name="connsiteY23" fmla="*/ 3215640 h 3642360"/>
              <a:gd name="connsiteX0" fmla="*/ 1066800 w 5204460"/>
              <a:gd name="connsiteY0" fmla="*/ 3215640 h 3642360"/>
              <a:gd name="connsiteX1" fmla="*/ 754380 w 5204460"/>
              <a:gd name="connsiteY1" fmla="*/ 2042160 h 3642360"/>
              <a:gd name="connsiteX2" fmla="*/ 1470660 w 5204460"/>
              <a:gd name="connsiteY2" fmla="*/ 1798320 h 3642360"/>
              <a:gd name="connsiteX3" fmla="*/ 1226820 w 5204460"/>
              <a:gd name="connsiteY3" fmla="*/ 1280160 h 3642360"/>
              <a:gd name="connsiteX4" fmla="*/ 251460 w 5204460"/>
              <a:gd name="connsiteY4" fmla="*/ 1409700 h 3642360"/>
              <a:gd name="connsiteX5" fmla="*/ 0 w 5204460"/>
              <a:gd name="connsiteY5" fmla="*/ 373380 h 3642360"/>
              <a:gd name="connsiteX6" fmla="*/ 594360 w 5204460"/>
              <a:gd name="connsiteY6" fmla="*/ 45720 h 3642360"/>
              <a:gd name="connsiteX7" fmla="*/ 1714500 w 5204460"/>
              <a:gd name="connsiteY7" fmla="*/ 0 h 3642360"/>
              <a:gd name="connsiteX8" fmla="*/ 2179320 w 5204460"/>
              <a:gd name="connsiteY8" fmla="*/ 655320 h 3642360"/>
              <a:gd name="connsiteX9" fmla="*/ 1577340 w 5204460"/>
              <a:gd name="connsiteY9" fmla="*/ 1234440 h 3642360"/>
              <a:gd name="connsiteX10" fmla="*/ 1737360 w 5204460"/>
              <a:gd name="connsiteY10" fmla="*/ 1645920 h 3642360"/>
              <a:gd name="connsiteX11" fmla="*/ 2529840 w 5204460"/>
              <a:gd name="connsiteY11" fmla="*/ 1943100 h 3642360"/>
              <a:gd name="connsiteX12" fmla="*/ 2705100 w 5204460"/>
              <a:gd name="connsiteY12" fmla="*/ 1988820 h 3642360"/>
              <a:gd name="connsiteX13" fmla="*/ 2773680 w 5204460"/>
              <a:gd name="connsiteY13" fmla="*/ 2072640 h 3642360"/>
              <a:gd name="connsiteX14" fmla="*/ 3261360 w 5204460"/>
              <a:gd name="connsiteY14" fmla="*/ 1790700 h 3642360"/>
              <a:gd name="connsiteX15" fmla="*/ 3566160 w 5204460"/>
              <a:gd name="connsiteY15" fmla="*/ 746760 h 3642360"/>
              <a:gd name="connsiteX16" fmla="*/ 4754880 w 5204460"/>
              <a:gd name="connsiteY16" fmla="*/ 502920 h 3642360"/>
              <a:gd name="connsiteX17" fmla="*/ 5204460 w 5204460"/>
              <a:gd name="connsiteY17" fmla="*/ 1310640 h 3642360"/>
              <a:gd name="connsiteX18" fmla="*/ 4008120 w 5204460"/>
              <a:gd name="connsiteY18" fmla="*/ 2209800 h 3642360"/>
              <a:gd name="connsiteX19" fmla="*/ 3710940 w 5204460"/>
              <a:gd name="connsiteY19" fmla="*/ 3086100 h 3642360"/>
              <a:gd name="connsiteX20" fmla="*/ 2773680 w 5204460"/>
              <a:gd name="connsiteY20" fmla="*/ 3642360 h 3642360"/>
              <a:gd name="connsiteX21" fmla="*/ 2164080 w 5204460"/>
              <a:gd name="connsiteY21" fmla="*/ 3192780 h 3642360"/>
              <a:gd name="connsiteX22" fmla="*/ 2080260 w 5204460"/>
              <a:gd name="connsiteY22" fmla="*/ 2872740 h 3642360"/>
              <a:gd name="connsiteX23" fmla="*/ 1066800 w 5204460"/>
              <a:gd name="connsiteY23" fmla="*/ 3215640 h 3642360"/>
              <a:gd name="connsiteX0" fmla="*/ 1066800 w 5204460"/>
              <a:gd name="connsiteY0" fmla="*/ 3215640 h 3642360"/>
              <a:gd name="connsiteX1" fmla="*/ 754380 w 5204460"/>
              <a:gd name="connsiteY1" fmla="*/ 2042160 h 3642360"/>
              <a:gd name="connsiteX2" fmla="*/ 1470660 w 5204460"/>
              <a:gd name="connsiteY2" fmla="*/ 1798320 h 3642360"/>
              <a:gd name="connsiteX3" fmla="*/ 1226820 w 5204460"/>
              <a:gd name="connsiteY3" fmla="*/ 1280160 h 3642360"/>
              <a:gd name="connsiteX4" fmla="*/ 251460 w 5204460"/>
              <a:gd name="connsiteY4" fmla="*/ 1409700 h 3642360"/>
              <a:gd name="connsiteX5" fmla="*/ 0 w 5204460"/>
              <a:gd name="connsiteY5" fmla="*/ 373380 h 3642360"/>
              <a:gd name="connsiteX6" fmla="*/ 594360 w 5204460"/>
              <a:gd name="connsiteY6" fmla="*/ 45720 h 3642360"/>
              <a:gd name="connsiteX7" fmla="*/ 1714500 w 5204460"/>
              <a:gd name="connsiteY7" fmla="*/ 0 h 3642360"/>
              <a:gd name="connsiteX8" fmla="*/ 2179320 w 5204460"/>
              <a:gd name="connsiteY8" fmla="*/ 655320 h 3642360"/>
              <a:gd name="connsiteX9" fmla="*/ 1577340 w 5204460"/>
              <a:gd name="connsiteY9" fmla="*/ 1234440 h 3642360"/>
              <a:gd name="connsiteX10" fmla="*/ 1737360 w 5204460"/>
              <a:gd name="connsiteY10" fmla="*/ 1645920 h 3642360"/>
              <a:gd name="connsiteX11" fmla="*/ 2529840 w 5204460"/>
              <a:gd name="connsiteY11" fmla="*/ 1943100 h 3642360"/>
              <a:gd name="connsiteX12" fmla="*/ 2705100 w 5204460"/>
              <a:gd name="connsiteY12" fmla="*/ 1988820 h 3642360"/>
              <a:gd name="connsiteX13" fmla="*/ 2773680 w 5204460"/>
              <a:gd name="connsiteY13" fmla="*/ 2072640 h 3642360"/>
              <a:gd name="connsiteX14" fmla="*/ 3261360 w 5204460"/>
              <a:gd name="connsiteY14" fmla="*/ 1790700 h 3642360"/>
              <a:gd name="connsiteX15" fmla="*/ 3566160 w 5204460"/>
              <a:gd name="connsiteY15" fmla="*/ 746760 h 3642360"/>
              <a:gd name="connsiteX16" fmla="*/ 4754880 w 5204460"/>
              <a:gd name="connsiteY16" fmla="*/ 502920 h 3642360"/>
              <a:gd name="connsiteX17" fmla="*/ 5204460 w 5204460"/>
              <a:gd name="connsiteY17" fmla="*/ 1310640 h 3642360"/>
              <a:gd name="connsiteX18" fmla="*/ 4008120 w 5204460"/>
              <a:gd name="connsiteY18" fmla="*/ 2209800 h 3642360"/>
              <a:gd name="connsiteX19" fmla="*/ 3710940 w 5204460"/>
              <a:gd name="connsiteY19" fmla="*/ 3086100 h 3642360"/>
              <a:gd name="connsiteX20" fmla="*/ 2773680 w 5204460"/>
              <a:gd name="connsiteY20" fmla="*/ 3642360 h 3642360"/>
              <a:gd name="connsiteX21" fmla="*/ 2164080 w 5204460"/>
              <a:gd name="connsiteY21" fmla="*/ 3192780 h 3642360"/>
              <a:gd name="connsiteX22" fmla="*/ 2080260 w 5204460"/>
              <a:gd name="connsiteY22" fmla="*/ 2872740 h 3642360"/>
              <a:gd name="connsiteX23" fmla="*/ 1066800 w 5204460"/>
              <a:gd name="connsiteY23" fmla="*/ 3215640 h 3642360"/>
              <a:gd name="connsiteX0" fmla="*/ 1066800 w 5204460"/>
              <a:gd name="connsiteY0" fmla="*/ 3215640 h 3642360"/>
              <a:gd name="connsiteX1" fmla="*/ 754380 w 5204460"/>
              <a:gd name="connsiteY1" fmla="*/ 2042160 h 3642360"/>
              <a:gd name="connsiteX2" fmla="*/ 1470660 w 5204460"/>
              <a:gd name="connsiteY2" fmla="*/ 1798320 h 3642360"/>
              <a:gd name="connsiteX3" fmla="*/ 1226820 w 5204460"/>
              <a:gd name="connsiteY3" fmla="*/ 1280160 h 3642360"/>
              <a:gd name="connsiteX4" fmla="*/ 251460 w 5204460"/>
              <a:gd name="connsiteY4" fmla="*/ 1409700 h 3642360"/>
              <a:gd name="connsiteX5" fmla="*/ 0 w 5204460"/>
              <a:gd name="connsiteY5" fmla="*/ 373380 h 3642360"/>
              <a:gd name="connsiteX6" fmla="*/ 594360 w 5204460"/>
              <a:gd name="connsiteY6" fmla="*/ 45720 h 3642360"/>
              <a:gd name="connsiteX7" fmla="*/ 1714500 w 5204460"/>
              <a:gd name="connsiteY7" fmla="*/ 0 h 3642360"/>
              <a:gd name="connsiteX8" fmla="*/ 2179320 w 5204460"/>
              <a:gd name="connsiteY8" fmla="*/ 655320 h 3642360"/>
              <a:gd name="connsiteX9" fmla="*/ 1577340 w 5204460"/>
              <a:gd name="connsiteY9" fmla="*/ 1234440 h 3642360"/>
              <a:gd name="connsiteX10" fmla="*/ 1737360 w 5204460"/>
              <a:gd name="connsiteY10" fmla="*/ 1645920 h 3642360"/>
              <a:gd name="connsiteX11" fmla="*/ 2529840 w 5204460"/>
              <a:gd name="connsiteY11" fmla="*/ 1943100 h 3642360"/>
              <a:gd name="connsiteX12" fmla="*/ 2705100 w 5204460"/>
              <a:gd name="connsiteY12" fmla="*/ 1988820 h 3642360"/>
              <a:gd name="connsiteX13" fmla="*/ 2773680 w 5204460"/>
              <a:gd name="connsiteY13" fmla="*/ 2072640 h 3642360"/>
              <a:gd name="connsiteX14" fmla="*/ 3261360 w 5204460"/>
              <a:gd name="connsiteY14" fmla="*/ 1790700 h 3642360"/>
              <a:gd name="connsiteX15" fmla="*/ 3566160 w 5204460"/>
              <a:gd name="connsiteY15" fmla="*/ 746760 h 3642360"/>
              <a:gd name="connsiteX16" fmla="*/ 4754880 w 5204460"/>
              <a:gd name="connsiteY16" fmla="*/ 502920 h 3642360"/>
              <a:gd name="connsiteX17" fmla="*/ 5204460 w 5204460"/>
              <a:gd name="connsiteY17" fmla="*/ 1310640 h 3642360"/>
              <a:gd name="connsiteX18" fmla="*/ 4008120 w 5204460"/>
              <a:gd name="connsiteY18" fmla="*/ 2209800 h 3642360"/>
              <a:gd name="connsiteX19" fmla="*/ 3710940 w 5204460"/>
              <a:gd name="connsiteY19" fmla="*/ 3086100 h 3642360"/>
              <a:gd name="connsiteX20" fmla="*/ 2773680 w 5204460"/>
              <a:gd name="connsiteY20" fmla="*/ 3642360 h 3642360"/>
              <a:gd name="connsiteX21" fmla="*/ 2164080 w 5204460"/>
              <a:gd name="connsiteY21" fmla="*/ 3192780 h 3642360"/>
              <a:gd name="connsiteX22" fmla="*/ 2080260 w 5204460"/>
              <a:gd name="connsiteY22" fmla="*/ 2872740 h 3642360"/>
              <a:gd name="connsiteX23" fmla="*/ 1066800 w 5204460"/>
              <a:gd name="connsiteY23" fmla="*/ 3215640 h 3642360"/>
              <a:gd name="connsiteX0" fmla="*/ 1066800 w 5204460"/>
              <a:gd name="connsiteY0" fmla="*/ 3215640 h 3642360"/>
              <a:gd name="connsiteX1" fmla="*/ 754380 w 5204460"/>
              <a:gd name="connsiteY1" fmla="*/ 2042160 h 3642360"/>
              <a:gd name="connsiteX2" fmla="*/ 1470660 w 5204460"/>
              <a:gd name="connsiteY2" fmla="*/ 1798320 h 3642360"/>
              <a:gd name="connsiteX3" fmla="*/ 1226820 w 5204460"/>
              <a:gd name="connsiteY3" fmla="*/ 1280160 h 3642360"/>
              <a:gd name="connsiteX4" fmla="*/ 251460 w 5204460"/>
              <a:gd name="connsiteY4" fmla="*/ 1409700 h 3642360"/>
              <a:gd name="connsiteX5" fmla="*/ 0 w 5204460"/>
              <a:gd name="connsiteY5" fmla="*/ 373380 h 3642360"/>
              <a:gd name="connsiteX6" fmla="*/ 594360 w 5204460"/>
              <a:gd name="connsiteY6" fmla="*/ 45720 h 3642360"/>
              <a:gd name="connsiteX7" fmla="*/ 1714500 w 5204460"/>
              <a:gd name="connsiteY7" fmla="*/ 0 h 3642360"/>
              <a:gd name="connsiteX8" fmla="*/ 2179320 w 5204460"/>
              <a:gd name="connsiteY8" fmla="*/ 655320 h 3642360"/>
              <a:gd name="connsiteX9" fmla="*/ 1577340 w 5204460"/>
              <a:gd name="connsiteY9" fmla="*/ 1234440 h 3642360"/>
              <a:gd name="connsiteX10" fmla="*/ 1737360 w 5204460"/>
              <a:gd name="connsiteY10" fmla="*/ 1645920 h 3642360"/>
              <a:gd name="connsiteX11" fmla="*/ 2529840 w 5204460"/>
              <a:gd name="connsiteY11" fmla="*/ 1943100 h 3642360"/>
              <a:gd name="connsiteX12" fmla="*/ 2705100 w 5204460"/>
              <a:gd name="connsiteY12" fmla="*/ 1988820 h 3642360"/>
              <a:gd name="connsiteX13" fmla="*/ 2773680 w 5204460"/>
              <a:gd name="connsiteY13" fmla="*/ 2072640 h 3642360"/>
              <a:gd name="connsiteX14" fmla="*/ 3261360 w 5204460"/>
              <a:gd name="connsiteY14" fmla="*/ 1790700 h 3642360"/>
              <a:gd name="connsiteX15" fmla="*/ 3566160 w 5204460"/>
              <a:gd name="connsiteY15" fmla="*/ 746760 h 3642360"/>
              <a:gd name="connsiteX16" fmla="*/ 4754880 w 5204460"/>
              <a:gd name="connsiteY16" fmla="*/ 502920 h 3642360"/>
              <a:gd name="connsiteX17" fmla="*/ 5204460 w 5204460"/>
              <a:gd name="connsiteY17" fmla="*/ 1310640 h 3642360"/>
              <a:gd name="connsiteX18" fmla="*/ 4008120 w 5204460"/>
              <a:gd name="connsiteY18" fmla="*/ 2209800 h 3642360"/>
              <a:gd name="connsiteX19" fmla="*/ 3710940 w 5204460"/>
              <a:gd name="connsiteY19" fmla="*/ 3086100 h 3642360"/>
              <a:gd name="connsiteX20" fmla="*/ 2773680 w 5204460"/>
              <a:gd name="connsiteY20" fmla="*/ 3642360 h 3642360"/>
              <a:gd name="connsiteX21" fmla="*/ 2164080 w 5204460"/>
              <a:gd name="connsiteY21" fmla="*/ 3192780 h 3642360"/>
              <a:gd name="connsiteX22" fmla="*/ 2080260 w 5204460"/>
              <a:gd name="connsiteY22" fmla="*/ 2872740 h 3642360"/>
              <a:gd name="connsiteX23" fmla="*/ 1066800 w 5204460"/>
              <a:gd name="connsiteY23" fmla="*/ 3215640 h 3642360"/>
              <a:gd name="connsiteX0" fmla="*/ 1066800 w 5204460"/>
              <a:gd name="connsiteY0" fmla="*/ 3215640 h 3642360"/>
              <a:gd name="connsiteX1" fmla="*/ 754380 w 5204460"/>
              <a:gd name="connsiteY1" fmla="*/ 2042160 h 3642360"/>
              <a:gd name="connsiteX2" fmla="*/ 1470660 w 5204460"/>
              <a:gd name="connsiteY2" fmla="*/ 1798320 h 3642360"/>
              <a:gd name="connsiteX3" fmla="*/ 1226820 w 5204460"/>
              <a:gd name="connsiteY3" fmla="*/ 1280160 h 3642360"/>
              <a:gd name="connsiteX4" fmla="*/ 251460 w 5204460"/>
              <a:gd name="connsiteY4" fmla="*/ 1409700 h 3642360"/>
              <a:gd name="connsiteX5" fmla="*/ 0 w 5204460"/>
              <a:gd name="connsiteY5" fmla="*/ 373380 h 3642360"/>
              <a:gd name="connsiteX6" fmla="*/ 594360 w 5204460"/>
              <a:gd name="connsiteY6" fmla="*/ 45720 h 3642360"/>
              <a:gd name="connsiteX7" fmla="*/ 1714500 w 5204460"/>
              <a:gd name="connsiteY7" fmla="*/ 0 h 3642360"/>
              <a:gd name="connsiteX8" fmla="*/ 2179320 w 5204460"/>
              <a:gd name="connsiteY8" fmla="*/ 655320 h 3642360"/>
              <a:gd name="connsiteX9" fmla="*/ 1577340 w 5204460"/>
              <a:gd name="connsiteY9" fmla="*/ 1234440 h 3642360"/>
              <a:gd name="connsiteX10" fmla="*/ 1737360 w 5204460"/>
              <a:gd name="connsiteY10" fmla="*/ 1645920 h 3642360"/>
              <a:gd name="connsiteX11" fmla="*/ 2529840 w 5204460"/>
              <a:gd name="connsiteY11" fmla="*/ 1943100 h 3642360"/>
              <a:gd name="connsiteX12" fmla="*/ 2705100 w 5204460"/>
              <a:gd name="connsiteY12" fmla="*/ 1988820 h 3642360"/>
              <a:gd name="connsiteX13" fmla="*/ 2773680 w 5204460"/>
              <a:gd name="connsiteY13" fmla="*/ 2072640 h 3642360"/>
              <a:gd name="connsiteX14" fmla="*/ 3261360 w 5204460"/>
              <a:gd name="connsiteY14" fmla="*/ 1790700 h 3642360"/>
              <a:gd name="connsiteX15" fmla="*/ 3566160 w 5204460"/>
              <a:gd name="connsiteY15" fmla="*/ 746760 h 3642360"/>
              <a:gd name="connsiteX16" fmla="*/ 4754880 w 5204460"/>
              <a:gd name="connsiteY16" fmla="*/ 502920 h 3642360"/>
              <a:gd name="connsiteX17" fmla="*/ 5204460 w 5204460"/>
              <a:gd name="connsiteY17" fmla="*/ 1310640 h 3642360"/>
              <a:gd name="connsiteX18" fmla="*/ 4008120 w 5204460"/>
              <a:gd name="connsiteY18" fmla="*/ 2209800 h 3642360"/>
              <a:gd name="connsiteX19" fmla="*/ 3710940 w 5204460"/>
              <a:gd name="connsiteY19" fmla="*/ 3086100 h 3642360"/>
              <a:gd name="connsiteX20" fmla="*/ 2773680 w 5204460"/>
              <a:gd name="connsiteY20" fmla="*/ 3642360 h 3642360"/>
              <a:gd name="connsiteX21" fmla="*/ 2164080 w 5204460"/>
              <a:gd name="connsiteY21" fmla="*/ 3192780 h 3642360"/>
              <a:gd name="connsiteX22" fmla="*/ 2080260 w 5204460"/>
              <a:gd name="connsiteY22" fmla="*/ 2872740 h 3642360"/>
              <a:gd name="connsiteX23" fmla="*/ 1066800 w 5204460"/>
              <a:gd name="connsiteY23" fmla="*/ 3215640 h 3642360"/>
              <a:gd name="connsiteX0" fmla="*/ 1082431 w 5220091"/>
              <a:gd name="connsiteY0" fmla="*/ 3215640 h 3642360"/>
              <a:gd name="connsiteX1" fmla="*/ 770011 w 5220091"/>
              <a:gd name="connsiteY1" fmla="*/ 2042160 h 3642360"/>
              <a:gd name="connsiteX2" fmla="*/ 1486291 w 5220091"/>
              <a:gd name="connsiteY2" fmla="*/ 1798320 h 3642360"/>
              <a:gd name="connsiteX3" fmla="*/ 1242451 w 5220091"/>
              <a:gd name="connsiteY3" fmla="*/ 1280160 h 3642360"/>
              <a:gd name="connsiteX4" fmla="*/ 267091 w 5220091"/>
              <a:gd name="connsiteY4" fmla="*/ 1409700 h 3642360"/>
              <a:gd name="connsiteX5" fmla="*/ 15631 w 5220091"/>
              <a:gd name="connsiteY5" fmla="*/ 373380 h 3642360"/>
              <a:gd name="connsiteX6" fmla="*/ 609991 w 5220091"/>
              <a:gd name="connsiteY6" fmla="*/ 45720 h 3642360"/>
              <a:gd name="connsiteX7" fmla="*/ 1730131 w 5220091"/>
              <a:gd name="connsiteY7" fmla="*/ 0 h 3642360"/>
              <a:gd name="connsiteX8" fmla="*/ 2194951 w 5220091"/>
              <a:gd name="connsiteY8" fmla="*/ 655320 h 3642360"/>
              <a:gd name="connsiteX9" fmla="*/ 1592971 w 5220091"/>
              <a:gd name="connsiteY9" fmla="*/ 1234440 h 3642360"/>
              <a:gd name="connsiteX10" fmla="*/ 1752991 w 5220091"/>
              <a:gd name="connsiteY10" fmla="*/ 1645920 h 3642360"/>
              <a:gd name="connsiteX11" fmla="*/ 2545471 w 5220091"/>
              <a:gd name="connsiteY11" fmla="*/ 1943100 h 3642360"/>
              <a:gd name="connsiteX12" fmla="*/ 2720731 w 5220091"/>
              <a:gd name="connsiteY12" fmla="*/ 1988820 h 3642360"/>
              <a:gd name="connsiteX13" fmla="*/ 2789311 w 5220091"/>
              <a:gd name="connsiteY13" fmla="*/ 2072640 h 3642360"/>
              <a:gd name="connsiteX14" fmla="*/ 3276991 w 5220091"/>
              <a:gd name="connsiteY14" fmla="*/ 1790700 h 3642360"/>
              <a:gd name="connsiteX15" fmla="*/ 3581791 w 5220091"/>
              <a:gd name="connsiteY15" fmla="*/ 746760 h 3642360"/>
              <a:gd name="connsiteX16" fmla="*/ 4770511 w 5220091"/>
              <a:gd name="connsiteY16" fmla="*/ 502920 h 3642360"/>
              <a:gd name="connsiteX17" fmla="*/ 5220091 w 5220091"/>
              <a:gd name="connsiteY17" fmla="*/ 1310640 h 3642360"/>
              <a:gd name="connsiteX18" fmla="*/ 4023751 w 5220091"/>
              <a:gd name="connsiteY18" fmla="*/ 2209800 h 3642360"/>
              <a:gd name="connsiteX19" fmla="*/ 3726571 w 5220091"/>
              <a:gd name="connsiteY19" fmla="*/ 3086100 h 3642360"/>
              <a:gd name="connsiteX20" fmla="*/ 2789311 w 5220091"/>
              <a:gd name="connsiteY20" fmla="*/ 3642360 h 3642360"/>
              <a:gd name="connsiteX21" fmla="*/ 2179711 w 5220091"/>
              <a:gd name="connsiteY21" fmla="*/ 3192780 h 3642360"/>
              <a:gd name="connsiteX22" fmla="*/ 2095891 w 5220091"/>
              <a:gd name="connsiteY22" fmla="*/ 2872740 h 3642360"/>
              <a:gd name="connsiteX23" fmla="*/ 1082431 w 5220091"/>
              <a:gd name="connsiteY23" fmla="*/ 3215640 h 3642360"/>
              <a:gd name="connsiteX0" fmla="*/ 1127009 w 5264669"/>
              <a:gd name="connsiteY0" fmla="*/ 3215640 h 3642360"/>
              <a:gd name="connsiteX1" fmla="*/ 814589 w 5264669"/>
              <a:gd name="connsiteY1" fmla="*/ 2042160 h 3642360"/>
              <a:gd name="connsiteX2" fmla="*/ 1530869 w 5264669"/>
              <a:gd name="connsiteY2" fmla="*/ 1798320 h 3642360"/>
              <a:gd name="connsiteX3" fmla="*/ 1287029 w 5264669"/>
              <a:gd name="connsiteY3" fmla="*/ 1280160 h 3642360"/>
              <a:gd name="connsiteX4" fmla="*/ 311669 w 5264669"/>
              <a:gd name="connsiteY4" fmla="*/ 1409700 h 3642360"/>
              <a:gd name="connsiteX5" fmla="*/ 60209 w 5264669"/>
              <a:gd name="connsiteY5" fmla="*/ 373380 h 3642360"/>
              <a:gd name="connsiteX6" fmla="*/ 654569 w 5264669"/>
              <a:gd name="connsiteY6" fmla="*/ 45720 h 3642360"/>
              <a:gd name="connsiteX7" fmla="*/ 1774709 w 5264669"/>
              <a:gd name="connsiteY7" fmla="*/ 0 h 3642360"/>
              <a:gd name="connsiteX8" fmla="*/ 2239529 w 5264669"/>
              <a:gd name="connsiteY8" fmla="*/ 655320 h 3642360"/>
              <a:gd name="connsiteX9" fmla="*/ 1637549 w 5264669"/>
              <a:gd name="connsiteY9" fmla="*/ 1234440 h 3642360"/>
              <a:gd name="connsiteX10" fmla="*/ 1797569 w 5264669"/>
              <a:gd name="connsiteY10" fmla="*/ 1645920 h 3642360"/>
              <a:gd name="connsiteX11" fmla="*/ 2590049 w 5264669"/>
              <a:gd name="connsiteY11" fmla="*/ 1943100 h 3642360"/>
              <a:gd name="connsiteX12" fmla="*/ 2765309 w 5264669"/>
              <a:gd name="connsiteY12" fmla="*/ 1988820 h 3642360"/>
              <a:gd name="connsiteX13" fmla="*/ 2833889 w 5264669"/>
              <a:gd name="connsiteY13" fmla="*/ 2072640 h 3642360"/>
              <a:gd name="connsiteX14" fmla="*/ 3321569 w 5264669"/>
              <a:gd name="connsiteY14" fmla="*/ 1790700 h 3642360"/>
              <a:gd name="connsiteX15" fmla="*/ 3626369 w 5264669"/>
              <a:gd name="connsiteY15" fmla="*/ 746760 h 3642360"/>
              <a:gd name="connsiteX16" fmla="*/ 4815089 w 5264669"/>
              <a:gd name="connsiteY16" fmla="*/ 502920 h 3642360"/>
              <a:gd name="connsiteX17" fmla="*/ 5264669 w 5264669"/>
              <a:gd name="connsiteY17" fmla="*/ 1310640 h 3642360"/>
              <a:gd name="connsiteX18" fmla="*/ 4068329 w 5264669"/>
              <a:gd name="connsiteY18" fmla="*/ 2209800 h 3642360"/>
              <a:gd name="connsiteX19" fmla="*/ 3771149 w 5264669"/>
              <a:gd name="connsiteY19" fmla="*/ 3086100 h 3642360"/>
              <a:gd name="connsiteX20" fmla="*/ 2833889 w 5264669"/>
              <a:gd name="connsiteY20" fmla="*/ 3642360 h 3642360"/>
              <a:gd name="connsiteX21" fmla="*/ 2224289 w 5264669"/>
              <a:gd name="connsiteY21" fmla="*/ 3192780 h 3642360"/>
              <a:gd name="connsiteX22" fmla="*/ 2140469 w 5264669"/>
              <a:gd name="connsiteY22" fmla="*/ 2872740 h 3642360"/>
              <a:gd name="connsiteX23" fmla="*/ 1127009 w 5264669"/>
              <a:gd name="connsiteY23" fmla="*/ 3215640 h 3642360"/>
              <a:gd name="connsiteX0" fmla="*/ 1127009 w 5264669"/>
              <a:gd name="connsiteY0" fmla="*/ 3215640 h 3642360"/>
              <a:gd name="connsiteX1" fmla="*/ 814589 w 5264669"/>
              <a:gd name="connsiteY1" fmla="*/ 2042160 h 3642360"/>
              <a:gd name="connsiteX2" fmla="*/ 1530869 w 5264669"/>
              <a:gd name="connsiteY2" fmla="*/ 1798320 h 3642360"/>
              <a:gd name="connsiteX3" fmla="*/ 1287029 w 5264669"/>
              <a:gd name="connsiteY3" fmla="*/ 1280160 h 3642360"/>
              <a:gd name="connsiteX4" fmla="*/ 311669 w 5264669"/>
              <a:gd name="connsiteY4" fmla="*/ 1409700 h 3642360"/>
              <a:gd name="connsiteX5" fmla="*/ 60209 w 5264669"/>
              <a:gd name="connsiteY5" fmla="*/ 373380 h 3642360"/>
              <a:gd name="connsiteX6" fmla="*/ 654569 w 5264669"/>
              <a:gd name="connsiteY6" fmla="*/ 45720 h 3642360"/>
              <a:gd name="connsiteX7" fmla="*/ 1774709 w 5264669"/>
              <a:gd name="connsiteY7" fmla="*/ 0 h 3642360"/>
              <a:gd name="connsiteX8" fmla="*/ 2239529 w 5264669"/>
              <a:gd name="connsiteY8" fmla="*/ 655320 h 3642360"/>
              <a:gd name="connsiteX9" fmla="*/ 1637549 w 5264669"/>
              <a:gd name="connsiteY9" fmla="*/ 1234440 h 3642360"/>
              <a:gd name="connsiteX10" fmla="*/ 1797569 w 5264669"/>
              <a:gd name="connsiteY10" fmla="*/ 1645920 h 3642360"/>
              <a:gd name="connsiteX11" fmla="*/ 2590049 w 5264669"/>
              <a:gd name="connsiteY11" fmla="*/ 1943100 h 3642360"/>
              <a:gd name="connsiteX12" fmla="*/ 2765309 w 5264669"/>
              <a:gd name="connsiteY12" fmla="*/ 1988820 h 3642360"/>
              <a:gd name="connsiteX13" fmla="*/ 2833889 w 5264669"/>
              <a:gd name="connsiteY13" fmla="*/ 2072640 h 3642360"/>
              <a:gd name="connsiteX14" fmla="*/ 3321569 w 5264669"/>
              <a:gd name="connsiteY14" fmla="*/ 1790700 h 3642360"/>
              <a:gd name="connsiteX15" fmla="*/ 3626369 w 5264669"/>
              <a:gd name="connsiteY15" fmla="*/ 746760 h 3642360"/>
              <a:gd name="connsiteX16" fmla="*/ 4815089 w 5264669"/>
              <a:gd name="connsiteY16" fmla="*/ 502920 h 3642360"/>
              <a:gd name="connsiteX17" fmla="*/ 5264669 w 5264669"/>
              <a:gd name="connsiteY17" fmla="*/ 1310640 h 3642360"/>
              <a:gd name="connsiteX18" fmla="*/ 4068329 w 5264669"/>
              <a:gd name="connsiteY18" fmla="*/ 2209800 h 3642360"/>
              <a:gd name="connsiteX19" fmla="*/ 3771149 w 5264669"/>
              <a:gd name="connsiteY19" fmla="*/ 3086100 h 3642360"/>
              <a:gd name="connsiteX20" fmla="*/ 2833889 w 5264669"/>
              <a:gd name="connsiteY20" fmla="*/ 3642360 h 3642360"/>
              <a:gd name="connsiteX21" fmla="*/ 2224289 w 5264669"/>
              <a:gd name="connsiteY21" fmla="*/ 3192780 h 3642360"/>
              <a:gd name="connsiteX22" fmla="*/ 2140469 w 5264669"/>
              <a:gd name="connsiteY22" fmla="*/ 2872740 h 3642360"/>
              <a:gd name="connsiteX23" fmla="*/ 1127009 w 5264669"/>
              <a:gd name="connsiteY23" fmla="*/ 3215640 h 3642360"/>
              <a:gd name="connsiteX0" fmla="*/ 1127009 w 5264669"/>
              <a:gd name="connsiteY0" fmla="*/ 3215640 h 3642360"/>
              <a:gd name="connsiteX1" fmla="*/ 814589 w 5264669"/>
              <a:gd name="connsiteY1" fmla="*/ 2042160 h 3642360"/>
              <a:gd name="connsiteX2" fmla="*/ 1530869 w 5264669"/>
              <a:gd name="connsiteY2" fmla="*/ 1798320 h 3642360"/>
              <a:gd name="connsiteX3" fmla="*/ 1287029 w 5264669"/>
              <a:gd name="connsiteY3" fmla="*/ 1280160 h 3642360"/>
              <a:gd name="connsiteX4" fmla="*/ 311669 w 5264669"/>
              <a:gd name="connsiteY4" fmla="*/ 1409700 h 3642360"/>
              <a:gd name="connsiteX5" fmla="*/ 60209 w 5264669"/>
              <a:gd name="connsiteY5" fmla="*/ 373380 h 3642360"/>
              <a:gd name="connsiteX6" fmla="*/ 654569 w 5264669"/>
              <a:gd name="connsiteY6" fmla="*/ 45720 h 3642360"/>
              <a:gd name="connsiteX7" fmla="*/ 1774709 w 5264669"/>
              <a:gd name="connsiteY7" fmla="*/ 0 h 3642360"/>
              <a:gd name="connsiteX8" fmla="*/ 2239529 w 5264669"/>
              <a:gd name="connsiteY8" fmla="*/ 655320 h 3642360"/>
              <a:gd name="connsiteX9" fmla="*/ 1637549 w 5264669"/>
              <a:gd name="connsiteY9" fmla="*/ 1234440 h 3642360"/>
              <a:gd name="connsiteX10" fmla="*/ 1797569 w 5264669"/>
              <a:gd name="connsiteY10" fmla="*/ 1645920 h 3642360"/>
              <a:gd name="connsiteX11" fmla="*/ 2590049 w 5264669"/>
              <a:gd name="connsiteY11" fmla="*/ 1943100 h 3642360"/>
              <a:gd name="connsiteX12" fmla="*/ 2765309 w 5264669"/>
              <a:gd name="connsiteY12" fmla="*/ 1988820 h 3642360"/>
              <a:gd name="connsiteX13" fmla="*/ 2833889 w 5264669"/>
              <a:gd name="connsiteY13" fmla="*/ 2072640 h 3642360"/>
              <a:gd name="connsiteX14" fmla="*/ 3321569 w 5264669"/>
              <a:gd name="connsiteY14" fmla="*/ 1790700 h 3642360"/>
              <a:gd name="connsiteX15" fmla="*/ 3626369 w 5264669"/>
              <a:gd name="connsiteY15" fmla="*/ 746760 h 3642360"/>
              <a:gd name="connsiteX16" fmla="*/ 4815089 w 5264669"/>
              <a:gd name="connsiteY16" fmla="*/ 502920 h 3642360"/>
              <a:gd name="connsiteX17" fmla="*/ 5264669 w 5264669"/>
              <a:gd name="connsiteY17" fmla="*/ 1310640 h 3642360"/>
              <a:gd name="connsiteX18" fmla="*/ 4068329 w 5264669"/>
              <a:gd name="connsiteY18" fmla="*/ 2209800 h 3642360"/>
              <a:gd name="connsiteX19" fmla="*/ 3771149 w 5264669"/>
              <a:gd name="connsiteY19" fmla="*/ 3086100 h 3642360"/>
              <a:gd name="connsiteX20" fmla="*/ 2833889 w 5264669"/>
              <a:gd name="connsiteY20" fmla="*/ 3642360 h 3642360"/>
              <a:gd name="connsiteX21" fmla="*/ 2224289 w 5264669"/>
              <a:gd name="connsiteY21" fmla="*/ 3192780 h 3642360"/>
              <a:gd name="connsiteX22" fmla="*/ 2140469 w 5264669"/>
              <a:gd name="connsiteY22" fmla="*/ 2872740 h 3642360"/>
              <a:gd name="connsiteX23" fmla="*/ 1127009 w 5264669"/>
              <a:gd name="connsiteY23" fmla="*/ 3215640 h 3642360"/>
              <a:gd name="connsiteX0" fmla="*/ 1127009 w 5264669"/>
              <a:gd name="connsiteY0" fmla="*/ 3215640 h 3642360"/>
              <a:gd name="connsiteX1" fmla="*/ 814589 w 5264669"/>
              <a:gd name="connsiteY1" fmla="*/ 2042160 h 3642360"/>
              <a:gd name="connsiteX2" fmla="*/ 1530869 w 5264669"/>
              <a:gd name="connsiteY2" fmla="*/ 1798320 h 3642360"/>
              <a:gd name="connsiteX3" fmla="*/ 1287029 w 5264669"/>
              <a:gd name="connsiteY3" fmla="*/ 1280160 h 3642360"/>
              <a:gd name="connsiteX4" fmla="*/ 311669 w 5264669"/>
              <a:gd name="connsiteY4" fmla="*/ 1409700 h 3642360"/>
              <a:gd name="connsiteX5" fmla="*/ 60209 w 5264669"/>
              <a:gd name="connsiteY5" fmla="*/ 373380 h 3642360"/>
              <a:gd name="connsiteX6" fmla="*/ 654569 w 5264669"/>
              <a:gd name="connsiteY6" fmla="*/ 45720 h 3642360"/>
              <a:gd name="connsiteX7" fmla="*/ 1774709 w 5264669"/>
              <a:gd name="connsiteY7" fmla="*/ 0 h 3642360"/>
              <a:gd name="connsiteX8" fmla="*/ 2239529 w 5264669"/>
              <a:gd name="connsiteY8" fmla="*/ 655320 h 3642360"/>
              <a:gd name="connsiteX9" fmla="*/ 1637549 w 5264669"/>
              <a:gd name="connsiteY9" fmla="*/ 1234440 h 3642360"/>
              <a:gd name="connsiteX10" fmla="*/ 1797569 w 5264669"/>
              <a:gd name="connsiteY10" fmla="*/ 1645920 h 3642360"/>
              <a:gd name="connsiteX11" fmla="*/ 2590049 w 5264669"/>
              <a:gd name="connsiteY11" fmla="*/ 1943100 h 3642360"/>
              <a:gd name="connsiteX12" fmla="*/ 2765309 w 5264669"/>
              <a:gd name="connsiteY12" fmla="*/ 1988820 h 3642360"/>
              <a:gd name="connsiteX13" fmla="*/ 2833889 w 5264669"/>
              <a:gd name="connsiteY13" fmla="*/ 2072640 h 3642360"/>
              <a:gd name="connsiteX14" fmla="*/ 3321569 w 5264669"/>
              <a:gd name="connsiteY14" fmla="*/ 1790700 h 3642360"/>
              <a:gd name="connsiteX15" fmla="*/ 3626369 w 5264669"/>
              <a:gd name="connsiteY15" fmla="*/ 746760 h 3642360"/>
              <a:gd name="connsiteX16" fmla="*/ 4815089 w 5264669"/>
              <a:gd name="connsiteY16" fmla="*/ 502920 h 3642360"/>
              <a:gd name="connsiteX17" fmla="*/ 5264669 w 5264669"/>
              <a:gd name="connsiteY17" fmla="*/ 1310640 h 3642360"/>
              <a:gd name="connsiteX18" fmla="*/ 4068329 w 5264669"/>
              <a:gd name="connsiteY18" fmla="*/ 2209800 h 3642360"/>
              <a:gd name="connsiteX19" fmla="*/ 3771149 w 5264669"/>
              <a:gd name="connsiteY19" fmla="*/ 3086100 h 3642360"/>
              <a:gd name="connsiteX20" fmla="*/ 2833889 w 5264669"/>
              <a:gd name="connsiteY20" fmla="*/ 3642360 h 3642360"/>
              <a:gd name="connsiteX21" fmla="*/ 2224289 w 5264669"/>
              <a:gd name="connsiteY21" fmla="*/ 3192780 h 3642360"/>
              <a:gd name="connsiteX22" fmla="*/ 2140469 w 5264669"/>
              <a:gd name="connsiteY22" fmla="*/ 2872740 h 3642360"/>
              <a:gd name="connsiteX23" fmla="*/ 1127009 w 5264669"/>
              <a:gd name="connsiteY23" fmla="*/ 3215640 h 3642360"/>
              <a:gd name="connsiteX0" fmla="*/ 1127009 w 5264669"/>
              <a:gd name="connsiteY0" fmla="*/ 3215640 h 3642360"/>
              <a:gd name="connsiteX1" fmla="*/ 814589 w 5264669"/>
              <a:gd name="connsiteY1" fmla="*/ 2042160 h 3642360"/>
              <a:gd name="connsiteX2" fmla="*/ 1530869 w 5264669"/>
              <a:gd name="connsiteY2" fmla="*/ 1798320 h 3642360"/>
              <a:gd name="connsiteX3" fmla="*/ 1287029 w 5264669"/>
              <a:gd name="connsiteY3" fmla="*/ 1280160 h 3642360"/>
              <a:gd name="connsiteX4" fmla="*/ 311669 w 5264669"/>
              <a:gd name="connsiteY4" fmla="*/ 1409700 h 3642360"/>
              <a:gd name="connsiteX5" fmla="*/ 60209 w 5264669"/>
              <a:gd name="connsiteY5" fmla="*/ 373380 h 3642360"/>
              <a:gd name="connsiteX6" fmla="*/ 654569 w 5264669"/>
              <a:gd name="connsiteY6" fmla="*/ 45720 h 3642360"/>
              <a:gd name="connsiteX7" fmla="*/ 1774709 w 5264669"/>
              <a:gd name="connsiteY7" fmla="*/ 0 h 3642360"/>
              <a:gd name="connsiteX8" fmla="*/ 2239529 w 5264669"/>
              <a:gd name="connsiteY8" fmla="*/ 655320 h 3642360"/>
              <a:gd name="connsiteX9" fmla="*/ 1637549 w 5264669"/>
              <a:gd name="connsiteY9" fmla="*/ 1234440 h 3642360"/>
              <a:gd name="connsiteX10" fmla="*/ 1797569 w 5264669"/>
              <a:gd name="connsiteY10" fmla="*/ 1645920 h 3642360"/>
              <a:gd name="connsiteX11" fmla="*/ 2590049 w 5264669"/>
              <a:gd name="connsiteY11" fmla="*/ 1943100 h 3642360"/>
              <a:gd name="connsiteX12" fmla="*/ 2765309 w 5264669"/>
              <a:gd name="connsiteY12" fmla="*/ 1988820 h 3642360"/>
              <a:gd name="connsiteX13" fmla="*/ 2833889 w 5264669"/>
              <a:gd name="connsiteY13" fmla="*/ 2072640 h 3642360"/>
              <a:gd name="connsiteX14" fmla="*/ 3321569 w 5264669"/>
              <a:gd name="connsiteY14" fmla="*/ 1790700 h 3642360"/>
              <a:gd name="connsiteX15" fmla="*/ 3626369 w 5264669"/>
              <a:gd name="connsiteY15" fmla="*/ 746760 h 3642360"/>
              <a:gd name="connsiteX16" fmla="*/ 4815089 w 5264669"/>
              <a:gd name="connsiteY16" fmla="*/ 502920 h 3642360"/>
              <a:gd name="connsiteX17" fmla="*/ 5264669 w 5264669"/>
              <a:gd name="connsiteY17" fmla="*/ 1310640 h 3642360"/>
              <a:gd name="connsiteX18" fmla="*/ 4068329 w 5264669"/>
              <a:gd name="connsiteY18" fmla="*/ 2209800 h 3642360"/>
              <a:gd name="connsiteX19" fmla="*/ 3771149 w 5264669"/>
              <a:gd name="connsiteY19" fmla="*/ 3086100 h 3642360"/>
              <a:gd name="connsiteX20" fmla="*/ 2833889 w 5264669"/>
              <a:gd name="connsiteY20" fmla="*/ 3642360 h 3642360"/>
              <a:gd name="connsiteX21" fmla="*/ 2224289 w 5264669"/>
              <a:gd name="connsiteY21" fmla="*/ 3192780 h 3642360"/>
              <a:gd name="connsiteX22" fmla="*/ 2140469 w 5264669"/>
              <a:gd name="connsiteY22" fmla="*/ 2872740 h 3642360"/>
              <a:gd name="connsiteX23" fmla="*/ 1127009 w 5264669"/>
              <a:gd name="connsiteY23" fmla="*/ 3215640 h 3642360"/>
              <a:gd name="connsiteX0" fmla="*/ 1141517 w 5279177"/>
              <a:gd name="connsiteY0" fmla="*/ 3215640 h 3642360"/>
              <a:gd name="connsiteX1" fmla="*/ 829097 w 5279177"/>
              <a:gd name="connsiteY1" fmla="*/ 2042160 h 3642360"/>
              <a:gd name="connsiteX2" fmla="*/ 1545377 w 5279177"/>
              <a:gd name="connsiteY2" fmla="*/ 1798320 h 3642360"/>
              <a:gd name="connsiteX3" fmla="*/ 1301537 w 5279177"/>
              <a:gd name="connsiteY3" fmla="*/ 1280160 h 3642360"/>
              <a:gd name="connsiteX4" fmla="*/ 326177 w 5279177"/>
              <a:gd name="connsiteY4" fmla="*/ 1409700 h 3642360"/>
              <a:gd name="connsiteX5" fmla="*/ 74717 w 5279177"/>
              <a:gd name="connsiteY5" fmla="*/ 373380 h 3642360"/>
              <a:gd name="connsiteX6" fmla="*/ 669077 w 5279177"/>
              <a:gd name="connsiteY6" fmla="*/ 45720 h 3642360"/>
              <a:gd name="connsiteX7" fmla="*/ 1789217 w 5279177"/>
              <a:gd name="connsiteY7" fmla="*/ 0 h 3642360"/>
              <a:gd name="connsiteX8" fmla="*/ 2254037 w 5279177"/>
              <a:gd name="connsiteY8" fmla="*/ 655320 h 3642360"/>
              <a:gd name="connsiteX9" fmla="*/ 1652057 w 5279177"/>
              <a:gd name="connsiteY9" fmla="*/ 1234440 h 3642360"/>
              <a:gd name="connsiteX10" fmla="*/ 1812077 w 5279177"/>
              <a:gd name="connsiteY10" fmla="*/ 1645920 h 3642360"/>
              <a:gd name="connsiteX11" fmla="*/ 2604557 w 5279177"/>
              <a:gd name="connsiteY11" fmla="*/ 1943100 h 3642360"/>
              <a:gd name="connsiteX12" fmla="*/ 2779817 w 5279177"/>
              <a:gd name="connsiteY12" fmla="*/ 1988820 h 3642360"/>
              <a:gd name="connsiteX13" fmla="*/ 2848397 w 5279177"/>
              <a:gd name="connsiteY13" fmla="*/ 2072640 h 3642360"/>
              <a:gd name="connsiteX14" fmla="*/ 3336077 w 5279177"/>
              <a:gd name="connsiteY14" fmla="*/ 1790700 h 3642360"/>
              <a:gd name="connsiteX15" fmla="*/ 3640877 w 5279177"/>
              <a:gd name="connsiteY15" fmla="*/ 746760 h 3642360"/>
              <a:gd name="connsiteX16" fmla="*/ 4829597 w 5279177"/>
              <a:gd name="connsiteY16" fmla="*/ 502920 h 3642360"/>
              <a:gd name="connsiteX17" fmla="*/ 5279177 w 5279177"/>
              <a:gd name="connsiteY17" fmla="*/ 1310640 h 3642360"/>
              <a:gd name="connsiteX18" fmla="*/ 4082837 w 5279177"/>
              <a:gd name="connsiteY18" fmla="*/ 2209800 h 3642360"/>
              <a:gd name="connsiteX19" fmla="*/ 3785657 w 5279177"/>
              <a:gd name="connsiteY19" fmla="*/ 3086100 h 3642360"/>
              <a:gd name="connsiteX20" fmla="*/ 2848397 w 5279177"/>
              <a:gd name="connsiteY20" fmla="*/ 3642360 h 3642360"/>
              <a:gd name="connsiteX21" fmla="*/ 2238797 w 5279177"/>
              <a:gd name="connsiteY21" fmla="*/ 3192780 h 3642360"/>
              <a:gd name="connsiteX22" fmla="*/ 2154977 w 5279177"/>
              <a:gd name="connsiteY22" fmla="*/ 2872740 h 3642360"/>
              <a:gd name="connsiteX23" fmla="*/ 1141517 w 5279177"/>
              <a:gd name="connsiteY23" fmla="*/ 3215640 h 3642360"/>
              <a:gd name="connsiteX0" fmla="*/ 1145815 w 5283475"/>
              <a:gd name="connsiteY0" fmla="*/ 3215640 h 3642360"/>
              <a:gd name="connsiteX1" fmla="*/ 833395 w 5283475"/>
              <a:gd name="connsiteY1" fmla="*/ 2042160 h 3642360"/>
              <a:gd name="connsiteX2" fmla="*/ 1549675 w 5283475"/>
              <a:gd name="connsiteY2" fmla="*/ 1798320 h 3642360"/>
              <a:gd name="connsiteX3" fmla="*/ 1305835 w 5283475"/>
              <a:gd name="connsiteY3" fmla="*/ 1280160 h 3642360"/>
              <a:gd name="connsiteX4" fmla="*/ 320315 w 5283475"/>
              <a:gd name="connsiteY4" fmla="*/ 1404620 h 3642360"/>
              <a:gd name="connsiteX5" fmla="*/ 79015 w 5283475"/>
              <a:gd name="connsiteY5" fmla="*/ 373380 h 3642360"/>
              <a:gd name="connsiteX6" fmla="*/ 673375 w 5283475"/>
              <a:gd name="connsiteY6" fmla="*/ 45720 h 3642360"/>
              <a:gd name="connsiteX7" fmla="*/ 1793515 w 5283475"/>
              <a:gd name="connsiteY7" fmla="*/ 0 h 3642360"/>
              <a:gd name="connsiteX8" fmla="*/ 2258335 w 5283475"/>
              <a:gd name="connsiteY8" fmla="*/ 655320 h 3642360"/>
              <a:gd name="connsiteX9" fmla="*/ 1656355 w 5283475"/>
              <a:gd name="connsiteY9" fmla="*/ 1234440 h 3642360"/>
              <a:gd name="connsiteX10" fmla="*/ 1816375 w 5283475"/>
              <a:gd name="connsiteY10" fmla="*/ 1645920 h 3642360"/>
              <a:gd name="connsiteX11" fmla="*/ 2608855 w 5283475"/>
              <a:gd name="connsiteY11" fmla="*/ 1943100 h 3642360"/>
              <a:gd name="connsiteX12" fmla="*/ 2784115 w 5283475"/>
              <a:gd name="connsiteY12" fmla="*/ 1988820 h 3642360"/>
              <a:gd name="connsiteX13" fmla="*/ 2852695 w 5283475"/>
              <a:gd name="connsiteY13" fmla="*/ 2072640 h 3642360"/>
              <a:gd name="connsiteX14" fmla="*/ 3340375 w 5283475"/>
              <a:gd name="connsiteY14" fmla="*/ 1790700 h 3642360"/>
              <a:gd name="connsiteX15" fmla="*/ 3645175 w 5283475"/>
              <a:gd name="connsiteY15" fmla="*/ 746760 h 3642360"/>
              <a:gd name="connsiteX16" fmla="*/ 4833895 w 5283475"/>
              <a:gd name="connsiteY16" fmla="*/ 502920 h 3642360"/>
              <a:gd name="connsiteX17" fmla="*/ 5283475 w 5283475"/>
              <a:gd name="connsiteY17" fmla="*/ 1310640 h 3642360"/>
              <a:gd name="connsiteX18" fmla="*/ 4087135 w 5283475"/>
              <a:gd name="connsiteY18" fmla="*/ 2209800 h 3642360"/>
              <a:gd name="connsiteX19" fmla="*/ 3789955 w 5283475"/>
              <a:gd name="connsiteY19" fmla="*/ 3086100 h 3642360"/>
              <a:gd name="connsiteX20" fmla="*/ 2852695 w 5283475"/>
              <a:gd name="connsiteY20" fmla="*/ 3642360 h 3642360"/>
              <a:gd name="connsiteX21" fmla="*/ 2243095 w 5283475"/>
              <a:gd name="connsiteY21" fmla="*/ 3192780 h 3642360"/>
              <a:gd name="connsiteX22" fmla="*/ 2159275 w 5283475"/>
              <a:gd name="connsiteY22" fmla="*/ 2872740 h 3642360"/>
              <a:gd name="connsiteX23" fmla="*/ 1145815 w 5283475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28883 w 5254023"/>
              <a:gd name="connsiteY8" fmla="*/ 65532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28883 w 5254023"/>
              <a:gd name="connsiteY8" fmla="*/ 65532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28883 w 5254023"/>
              <a:gd name="connsiteY8" fmla="*/ 65532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28883 w 5254023"/>
              <a:gd name="connsiteY8" fmla="*/ 65532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28883 w 5254023"/>
              <a:gd name="connsiteY8" fmla="*/ 65532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28883 w 5254023"/>
              <a:gd name="connsiteY8" fmla="*/ 65532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70483 w 5254023"/>
              <a:gd name="connsiteY16" fmla="*/ 44704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70483 w 5254023"/>
              <a:gd name="connsiteY16" fmla="*/ 44704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91338"/>
              <a:gd name="connsiteY0" fmla="*/ 3215640 h 3642360"/>
              <a:gd name="connsiteX1" fmla="*/ 803943 w 5291338"/>
              <a:gd name="connsiteY1" fmla="*/ 2042160 h 3642360"/>
              <a:gd name="connsiteX2" fmla="*/ 1520223 w 5291338"/>
              <a:gd name="connsiteY2" fmla="*/ 1798320 h 3642360"/>
              <a:gd name="connsiteX3" fmla="*/ 1276383 w 5291338"/>
              <a:gd name="connsiteY3" fmla="*/ 1280160 h 3642360"/>
              <a:gd name="connsiteX4" fmla="*/ 290863 w 5291338"/>
              <a:gd name="connsiteY4" fmla="*/ 1404620 h 3642360"/>
              <a:gd name="connsiteX5" fmla="*/ 49563 w 5291338"/>
              <a:gd name="connsiteY5" fmla="*/ 373380 h 3642360"/>
              <a:gd name="connsiteX6" fmla="*/ 643923 w 5291338"/>
              <a:gd name="connsiteY6" fmla="*/ 45720 h 3642360"/>
              <a:gd name="connsiteX7" fmla="*/ 1764063 w 5291338"/>
              <a:gd name="connsiteY7" fmla="*/ 0 h 3642360"/>
              <a:gd name="connsiteX8" fmla="*/ 2239043 w 5291338"/>
              <a:gd name="connsiteY8" fmla="*/ 721360 h 3642360"/>
              <a:gd name="connsiteX9" fmla="*/ 1626903 w 5291338"/>
              <a:gd name="connsiteY9" fmla="*/ 1234440 h 3642360"/>
              <a:gd name="connsiteX10" fmla="*/ 1786923 w 5291338"/>
              <a:gd name="connsiteY10" fmla="*/ 1645920 h 3642360"/>
              <a:gd name="connsiteX11" fmla="*/ 2579403 w 5291338"/>
              <a:gd name="connsiteY11" fmla="*/ 1943100 h 3642360"/>
              <a:gd name="connsiteX12" fmla="*/ 2754663 w 5291338"/>
              <a:gd name="connsiteY12" fmla="*/ 1988820 h 3642360"/>
              <a:gd name="connsiteX13" fmla="*/ 2823243 w 5291338"/>
              <a:gd name="connsiteY13" fmla="*/ 2072640 h 3642360"/>
              <a:gd name="connsiteX14" fmla="*/ 3310923 w 5291338"/>
              <a:gd name="connsiteY14" fmla="*/ 1790700 h 3642360"/>
              <a:gd name="connsiteX15" fmla="*/ 3615723 w 5291338"/>
              <a:gd name="connsiteY15" fmla="*/ 746760 h 3642360"/>
              <a:gd name="connsiteX16" fmla="*/ 4870483 w 5291338"/>
              <a:gd name="connsiteY16" fmla="*/ 447040 h 3642360"/>
              <a:gd name="connsiteX17" fmla="*/ 5254023 w 5291338"/>
              <a:gd name="connsiteY17" fmla="*/ 1310640 h 3642360"/>
              <a:gd name="connsiteX18" fmla="*/ 4057683 w 5291338"/>
              <a:gd name="connsiteY18" fmla="*/ 2209800 h 3642360"/>
              <a:gd name="connsiteX19" fmla="*/ 3760503 w 5291338"/>
              <a:gd name="connsiteY19" fmla="*/ 3086100 h 3642360"/>
              <a:gd name="connsiteX20" fmla="*/ 2823243 w 5291338"/>
              <a:gd name="connsiteY20" fmla="*/ 3642360 h 3642360"/>
              <a:gd name="connsiteX21" fmla="*/ 2213643 w 5291338"/>
              <a:gd name="connsiteY21" fmla="*/ 3192780 h 3642360"/>
              <a:gd name="connsiteX22" fmla="*/ 2129823 w 5291338"/>
              <a:gd name="connsiteY22" fmla="*/ 2872740 h 3642360"/>
              <a:gd name="connsiteX23" fmla="*/ 1116363 w 5291338"/>
              <a:gd name="connsiteY23" fmla="*/ 3215640 h 3642360"/>
              <a:gd name="connsiteX0" fmla="*/ 1116363 w 5291338"/>
              <a:gd name="connsiteY0" fmla="*/ 3215640 h 3642360"/>
              <a:gd name="connsiteX1" fmla="*/ 803943 w 5291338"/>
              <a:gd name="connsiteY1" fmla="*/ 2042160 h 3642360"/>
              <a:gd name="connsiteX2" fmla="*/ 1520223 w 5291338"/>
              <a:gd name="connsiteY2" fmla="*/ 1798320 h 3642360"/>
              <a:gd name="connsiteX3" fmla="*/ 1276383 w 5291338"/>
              <a:gd name="connsiteY3" fmla="*/ 1280160 h 3642360"/>
              <a:gd name="connsiteX4" fmla="*/ 290863 w 5291338"/>
              <a:gd name="connsiteY4" fmla="*/ 1404620 h 3642360"/>
              <a:gd name="connsiteX5" fmla="*/ 49563 w 5291338"/>
              <a:gd name="connsiteY5" fmla="*/ 373380 h 3642360"/>
              <a:gd name="connsiteX6" fmla="*/ 643923 w 5291338"/>
              <a:gd name="connsiteY6" fmla="*/ 45720 h 3642360"/>
              <a:gd name="connsiteX7" fmla="*/ 1764063 w 5291338"/>
              <a:gd name="connsiteY7" fmla="*/ 0 h 3642360"/>
              <a:gd name="connsiteX8" fmla="*/ 2239043 w 5291338"/>
              <a:gd name="connsiteY8" fmla="*/ 721360 h 3642360"/>
              <a:gd name="connsiteX9" fmla="*/ 1626903 w 5291338"/>
              <a:gd name="connsiteY9" fmla="*/ 1234440 h 3642360"/>
              <a:gd name="connsiteX10" fmla="*/ 1786923 w 5291338"/>
              <a:gd name="connsiteY10" fmla="*/ 1645920 h 3642360"/>
              <a:gd name="connsiteX11" fmla="*/ 2579403 w 5291338"/>
              <a:gd name="connsiteY11" fmla="*/ 1943100 h 3642360"/>
              <a:gd name="connsiteX12" fmla="*/ 2754663 w 5291338"/>
              <a:gd name="connsiteY12" fmla="*/ 1988820 h 3642360"/>
              <a:gd name="connsiteX13" fmla="*/ 2823243 w 5291338"/>
              <a:gd name="connsiteY13" fmla="*/ 2072640 h 3642360"/>
              <a:gd name="connsiteX14" fmla="*/ 3310923 w 5291338"/>
              <a:gd name="connsiteY14" fmla="*/ 1790700 h 3642360"/>
              <a:gd name="connsiteX15" fmla="*/ 3615723 w 5291338"/>
              <a:gd name="connsiteY15" fmla="*/ 746760 h 3642360"/>
              <a:gd name="connsiteX16" fmla="*/ 4870483 w 5291338"/>
              <a:gd name="connsiteY16" fmla="*/ 447040 h 3642360"/>
              <a:gd name="connsiteX17" fmla="*/ 5254023 w 5291338"/>
              <a:gd name="connsiteY17" fmla="*/ 1310640 h 3642360"/>
              <a:gd name="connsiteX18" fmla="*/ 4057683 w 5291338"/>
              <a:gd name="connsiteY18" fmla="*/ 2209800 h 3642360"/>
              <a:gd name="connsiteX19" fmla="*/ 3760503 w 5291338"/>
              <a:gd name="connsiteY19" fmla="*/ 3086100 h 3642360"/>
              <a:gd name="connsiteX20" fmla="*/ 2823243 w 5291338"/>
              <a:gd name="connsiteY20" fmla="*/ 3642360 h 3642360"/>
              <a:gd name="connsiteX21" fmla="*/ 2213643 w 5291338"/>
              <a:gd name="connsiteY21" fmla="*/ 3192780 h 3642360"/>
              <a:gd name="connsiteX22" fmla="*/ 2129823 w 5291338"/>
              <a:gd name="connsiteY22" fmla="*/ 2872740 h 3642360"/>
              <a:gd name="connsiteX23" fmla="*/ 1116363 w 5291338"/>
              <a:gd name="connsiteY23" fmla="*/ 3215640 h 3642360"/>
              <a:gd name="connsiteX0" fmla="*/ 1116363 w 5291338"/>
              <a:gd name="connsiteY0" fmla="*/ 3215640 h 3642360"/>
              <a:gd name="connsiteX1" fmla="*/ 803943 w 5291338"/>
              <a:gd name="connsiteY1" fmla="*/ 2042160 h 3642360"/>
              <a:gd name="connsiteX2" fmla="*/ 1520223 w 5291338"/>
              <a:gd name="connsiteY2" fmla="*/ 1798320 h 3642360"/>
              <a:gd name="connsiteX3" fmla="*/ 1276383 w 5291338"/>
              <a:gd name="connsiteY3" fmla="*/ 1280160 h 3642360"/>
              <a:gd name="connsiteX4" fmla="*/ 290863 w 5291338"/>
              <a:gd name="connsiteY4" fmla="*/ 1404620 h 3642360"/>
              <a:gd name="connsiteX5" fmla="*/ 49563 w 5291338"/>
              <a:gd name="connsiteY5" fmla="*/ 373380 h 3642360"/>
              <a:gd name="connsiteX6" fmla="*/ 643923 w 5291338"/>
              <a:gd name="connsiteY6" fmla="*/ 45720 h 3642360"/>
              <a:gd name="connsiteX7" fmla="*/ 1764063 w 5291338"/>
              <a:gd name="connsiteY7" fmla="*/ 0 h 3642360"/>
              <a:gd name="connsiteX8" fmla="*/ 2239043 w 5291338"/>
              <a:gd name="connsiteY8" fmla="*/ 721360 h 3642360"/>
              <a:gd name="connsiteX9" fmla="*/ 1626903 w 5291338"/>
              <a:gd name="connsiteY9" fmla="*/ 1234440 h 3642360"/>
              <a:gd name="connsiteX10" fmla="*/ 1786923 w 5291338"/>
              <a:gd name="connsiteY10" fmla="*/ 1645920 h 3642360"/>
              <a:gd name="connsiteX11" fmla="*/ 2579403 w 5291338"/>
              <a:gd name="connsiteY11" fmla="*/ 1943100 h 3642360"/>
              <a:gd name="connsiteX12" fmla="*/ 2754663 w 5291338"/>
              <a:gd name="connsiteY12" fmla="*/ 1988820 h 3642360"/>
              <a:gd name="connsiteX13" fmla="*/ 2823243 w 5291338"/>
              <a:gd name="connsiteY13" fmla="*/ 2072640 h 3642360"/>
              <a:gd name="connsiteX14" fmla="*/ 3310923 w 5291338"/>
              <a:gd name="connsiteY14" fmla="*/ 1790700 h 3642360"/>
              <a:gd name="connsiteX15" fmla="*/ 3615723 w 5291338"/>
              <a:gd name="connsiteY15" fmla="*/ 746760 h 3642360"/>
              <a:gd name="connsiteX16" fmla="*/ 4870483 w 5291338"/>
              <a:gd name="connsiteY16" fmla="*/ 447040 h 3642360"/>
              <a:gd name="connsiteX17" fmla="*/ 5254023 w 5291338"/>
              <a:gd name="connsiteY17" fmla="*/ 1310640 h 3642360"/>
              <a:gd name="connsiteX18" fmla="*/ 4057683 w 5291338"/>
              <a:gd name="connsiteY18" fmla="*/ 2209800 h 3642360"/>
              <a:gd name="connsiteX19" fmla="*/ 3760503 w 5291338"/>
              <a:gd name="connsiteY19" fmla="*/ 3086100 h 3642360"/>
              <a:gd name="connsiteX20" fmla="*/ 2823243 w 5291338"/>
              <a:gd name="connsiteY20" fmla="*/ 3642360 h 3642360"/>
              <a:gd name="connsiteX21" fmla="*/ 2213643 w 5291338"/>
              <a:gd name="connsiteY21" fmla="*/ 3192780 h 3642360"/>
              <a:gd name="connsiteX22" fmla="*/ 2129823 w 5291338"/>
              <a:gd name="connsiteY22" fmla="*/ 2872740 h 3642360"/>
              <a:gd name="connsiteX23" fmla="*/ 1116363 w 5291338"/>
              <a:gd name="connsiteY23" fmla="*/ 3215640 h 3642360"/>
              <a:gd name="connsiteX0" fmla="*/ 1116363 w 5291338"/>
              <a:gd name="connsiteY0" fmla="*/ 3215640 h 3642360"/>
              <a:gd name="connsiteX1" fmla="*/ 803943 w 5291338"/>
              <a:gd name="connsiteY1" fmla="*/ 2042160 h 3642360"/>
              <a:gd name="connsiteX2" fmla="*/ 1520223 w 5291338"/>
              <a:gd name="connsiteY2" fmla="*/ 1798320 h 3642360"/>
              <a:gd name="connsiteX3" fmla="*/ 1276383 w 5291338"/>
              <a:gd name="connsiteY3" fmla="*/ 1280160 h 3642360"/>
              <a:gd name="connsiteX4" fmla="*/ 290863 w 5291338"/>
              <a:gd name="connsiteY4" fmla="*/ 1404620 h 3642360"/>
              <a:gd name="connsiteX5" fmla="*/ 49563 w 5291338"/>
              <a:gd name="connsiteY5" fmla="*/ 373380 h 3642360"/>
              <a:gd name="connsiteX6" fmla="*/ 643923 w 5291338"/>
              <a:gd name="connsiteY6" fmla="*/ 45720 h 3642360"/>
              <a:gd name="connsiteX7" fmla="*/ 1764063 w 5291338"/>
              <a:gd name="connsiteY7" fmla="*/ 0 h 3642360"/>
              <a:gd name="connsiteX8" fmla="*/ 2239043 w 5291338"/>
              <a:gd name="connsiteY8" fmla="*/ 721360 h 3642360"/>
              <a:gd name="connsiteX9" fmla="*/ 1626903 w 5291338"/>
              <a:gd name="connsiteY9" fmla="*/ 1234440 h 3642360"/>
              <a:gd name="connsiteX10" fmla="*/ 1786923 w 5291338"/>
              <a:gd name="connsiteY10" fmla="*/ 1645920 h 3642360"/>
              <a:gd name="connsiteX11" fmla="*/ 2579403 w 5291338"/>
              <a:gd name="connsiteY11" fmla="*/ 1943100 h 3642360"/>
              <a:gd name="connsiteX12" fmla="*/ 2754663 w 5291338"/>
              <a:gd name="connsiteY12" fmla="*/ 1988820 h 3642360"/>
              <a:gd name="connsiteX13" fmla="*/ 2823243 w 5291338"/>
              <a:gd name="connsiteY13" fmla="*/ 2072640 h 3642360"/>
              <a:gd name="connsiteX14" fmla="*/ 3310923 w 5291338"/>
              <a:gd name="connsiteY14" fmla="*/ 1790700 h 3642360"/>
              <a:gd name="connsiteX15" fmla="*/ 3615723 w 5291338"/>
              <a:gd name="connsiteY15" fmla="*/ 746760 h 3642360"/>
              <a:gd name="connsiteX16" fmla="*/ 4870483 w 5291338"/>
              <a:gd name="connsiteY16" fmla="*/ 447040 h 3642360"/>
              <a:gd name="connsiteX17" fmla="*/ 5254023 w 5291338"/>
              <a:gd name="connsiteY17" fmla="*/ 1310640 h 3642360"/>
              <a:gd name="connsiteX18" fmla="*/ 4057683 w 5291338"/>
              <a:gd name="connsiteY18" fmla="*/ 2209800 h 3642360"/>
              <a:gd name="connsiteX19" fmla="*/ 3760503 w 5291338"/>
              <a:gd name="connsiteY19" fmla="*/ 3086100 h 3642360"/>
              <a:gd name="connsiteX20" fmla="*/ 2823243 w 5291338"/>
              <a:gd name="connsiteY20" fmla="*/ 3642360 h 3642360"/>
              <a:gd name="connsiteX21" fmla="*/ 2213643 w 5291338"/>
              <a:gd name="connsiteY21" fmla="*/ 3192780 h 3642360"/>
              <a:gd name="connsiteX22" fmla="*/ 2129823 w 5291338"/>
              <a:gd name="connsiteY22" fmla="*/ 2872740 h 3642360"/>
              <a:gd name="connsiteX23" fmla="*/ 1116363 w 5291338"/>
              <a:gd name="connsiteY23" fmla="*/ 3215640 h 3642360"/>
              <a:gd name="connsiteX0" fmla="*/ 1116363 w 5291338"/>
              <a:gd name="connsiteY0" fmla="*/ 3215640 h 3642360"/>
              <a:gd name="connsiteX1" fmla="*/ 803943 w 5291338"/>
              <a:gd name="connsiteY1" fmla="*/ 2042160 h 3642360"/>
              <a:gd name="connsiteX2" fmla="*/ 1520223 w 5291338"/>
              <a:gd name="connsiteY2" fmla="*/ 1798320 h 3642360"/>
              <a:gd name="connsiteX3" fmla="*/ 1276383 w 5291338"/>
              <a:gd name="connsiteY3" fmla="*/ 1280160 h 3642360"/>
              <a:gd name="connsiteX4" fmla="*/ 290863 w 5291338"/>
              <a:gd name="connsiteY4" fmla="*/ 1404620 h 3642360"/>
              <a:gd name="connsiteX5" fmla="*/ 49563 w 5291338"/>
              <a:gd name="connsiteY5" fmla="*/ 373380 h 3642360"/>
              <a:gd name="connsiteX6" fmla="*/ 643923 w 5291338"/>
              <a:gd name="connsiteY6" fmla="*/ 45720 h 3642360"/>
              <a:gd name="connsiteX7" fmla="*/ 1764063 w 5291338"/>
              <a:gd name="connsiteY7" fmla="*/ 0 h 3642360"/>
              <a:gd name="connsiteX8" fmla="*/ 2239043 w 5291338"/>
              <a:gd name="connsiteY8" fmla="*/ 721360 h 3642360"/>
              <a:gd name="connsiteX9" fmla="*/ 1626903 w 5291338"/>
              <a:gd name="connsiteY9" fmla="*/ 1234440 h 3642360"/>
              <a:gd name="connsiteX10" fmla="*/ 1786923 w 5291338"/>
              <a:gd name="connsiteY10" fmla="*/ 1645920 h 3642360"/>
              <a:gd name="connsiteX11" fmla="*/ 2579403 w 5291338"/>
              <a:gd name="connsiteY11" fmla="*/ 1943100 h 3642360"/>
              <a:gd name="connsiteX12" fmla="*/ 2754663 w 5291338"/>
              <a:gd name="connsiteY12" fmla="*/ 1988820 h 3642360"/>
              <a:gd name="connsiteX13" fmla="*/ 2823243 w 5291338"/>
              <a:gd name="connsiteY13" fmla="*/ 2072640 h 3642360"/>
              <a:gd name="connsiteX14" fmla="*/ 3310923 w 5291338"/>
              <a:gd name="connsiteY14" fmla="*/ 1790700 h 3642360"/>
              <a:gd name="connsiteX15" fmla="*/ 3615723 w 5291338"/>
              <a:gd name="connsiteY15" fmla="*/ 746760 h 3642360"/>
              <a:gd name="connsiteX16" fmla="*/ 4870483 w 5291338"/>
              <a:gd name="connsiteY16" fmla="*/ 447040 h 3642360"/>
              <a:gd name="connsiteX17" fmla="*/ 5254023 w 5291338"/>
              <a:gd name="connsiteY17" fmla="*/ 1310640 h 3642360"/>
              <a:gd name="connsiteX18" fmla="*/ 4057683 w 5291338"/>
              <a:gd name="connsiteY18" fmla="*/ 2209800 h 3642360"/>
              <a:gd name="connsiteX19" fmla="*/ 3760503 w 5291338"/>
              <a:gd name="connsiteY19" fmla="*/ 3086100 h 3642360"/>
              <a:gd name="connsiteX20" fmla="*/ 2823243 w 5291338"/>
              <a:gd name="connsiteY20" fmla="*/ 3642360 h 3642360"/>
              <a:gd name="connsiteX21" fmla="*/ 2213643 w 5291338"/>
              <a:gd name="connsiteY21" fmla="*/ 3192780 h 3642360"/>
              <a:gd name="connsiteX22" fmla="*/ 2129823 w 5291338"/>
              <a:gd name="connsiteY22" fmla="*/ 2872740 h 3642360"/>
              <a:gd name="connsiteX23" fmla="*/ 1116363 w 5291338"/>
              <a:gd name="connsiteY23" fmla="*/ 3215640 h 3642360"/>
              <a:gd name="connsiteX0" fmla="*/ 1116363 w 5291338"/>
              <a:gd name="connsiteY0" fmla="*/ 3215640 h 3642360"/>
              <a:gd name="connsiteX1" fmla="*/ 803943 w 5291338"/>
              <a:gd name="connsiteY1" fmla="*/ 2042160 h 3642360"/>
              <a:gd name="connsiteX2" fmla="*/ 1520223 w 5291338"/>
              <a:gd name="connsiteY2" fmla="*/ 1798320 h 3642360"/>
              <a:gd name="connsiteX3" fmla="*/ 1276383 w 5291338"/>
              <a:gd name="connsiteY3" fmla="*/ 1280160 h 3642360"/>
              <a:gd name="connsiteX4" fmla="*/ 290863 w 5291338"/>
              <a:gd name="connsiteY4" fmla="*/ 1404620 h 3642360"/>
              <a:gd name="connsiteX5" fmla="*/ 49563 w 5291338"/>
              <a:gd name="connsiteY5" fmla="*/ 373380 h 3642360"/>
              <a:gd name="connsiteX6" fmla="*/ 643923 w 5291338"/>
              <a:gd name="connsiteY6" fmla="*/ 45720 h 3642360"/>
              <a:gd name="connsiteX7" fmla="*/ 1764063 w 5291338"/>
              <a:gd name="connsiteY7" fmla="*/ 0 h 3642360"/>
              <a:gd name="connsiteX8" fmla="*/ 2239043 w 5291338"/>
              <a:gd name="connsiteY8" fmla="*/ 721360 h 3642360"/>
              <a:gd name="connsiteX9" fmla="*/ 1626903 w 5291338"/>
              <a:gd name="connsiteY9" fmla="*/ 1234440 h 3642360"/>
              <a:gd name="connsiteX10" fmla="*/ 1786923 w 5291338"/>
              <a:gd name="connsiteY10" fmla="*/ 1645920 h 3642360"/>
              <a:gd name="connsiteX11" fmla="*/ 2579403 w 5291338"/>
              <a:gd name="connsiteY11" fmla="*/ 1943100 h 3642360"/>
              <a:gd name="connsiteX12" fmla="*/ 2754663 w 5291338"/>
              <a:gd name="connsiteY12" fmla="*/ 1988820 h 3642360"/>
              <a:gd name="connsiteX13" fmla="*/ 2823243 w 5291338"/>
              <a:gd name="connsiteY13" fmla="*/ 2072640 h 3642360"/>
              <a:gd name="connsiteX14" fmla="*/ 3310923 w 5291338"/>
              <a:gd name="connsiteY14" fmla="*/ 1790700 h 3642360"/>
              <a:gd name="connsiteX15" fmla="*/ 3615723 w 5291338"/>
              <a:gd name="connsiteY15" fmla="*/ 746760 h 3642360"/>
              <a:gd name="connsiteX16" fmla="*/ 4870483 w 5291338"/>
              <a:gd name="connsiteY16" fmla="*/ 447040 h 3642360"/>
              <a:gd name="connsiteX17" fmla="*/ 5254023 w 5291338"/>
              <a:gd name="connsiteY17" fmla="*/ 1310640 h 3642360"/>
              <a:gd name="connsiteX18" fmla="*/ 4057683 w 5291338"/>
              <a:gd name="connsiteY18" fmla="*/ 2209800 h 3642360"/>
              <a:gd name="connsiteX19" fmla="*/ 3760503 w 5291338"/>
              <a:gd name="connsiteY19" fmla="*/ 3086100 h 3642360"/>
              <a:gd name="connsiteX20" fmla="*/ 2823243 w 5291338"/>
              <a:gd name="connsiteY20" fmla="*/ 3642360 h 3642360"/>
              <a:gd name="connsiteX21" fmla="*/ 2213643 w 5291338"/>
              <a:gd name="connsiteY21" fmla="*/ 3192780 h 3642360"/>
              <a:gd name="connsiteX22" fmla="*/ 2129823 w 5291338"/>
              <a:gd name="connsiteY22" fmla="*/ 2872740 h 3642360"/>
              <a:gd name="connsiteX23" fmla="*/ 1116363 w 5291338"/>
              <a:gd name="connsiteY23" fmla="*/ 3215640 h 3642360"/>
              <a:gd name="connsiteX0" fmla="*/ 1116363 w 5291338"/>
              <a:gd name="connsiteY0" fmla="*/ 3215640 h 3662604"/>
              <a:gd name="connsiteX1" fmla="*/ 803943 w 5291338"/>
              <a:gd name="connsiteY1" fmla="*/ 2042160 h 3662604"/>
              <a:gd name="connsiteX2" fmla="*/ 1520223 w 5291338"/>
              <a:gd name="connsiteY2" fmla="*/ 1798320 h 3662604"/>
              <a:gd name="connsiteX3" fmla="*/ 1276383 w 5291338"/>
              <a:gd name="connsiteY3" fmla="*/ 1280160 h 3662604"/>
              <a:gd name="connsiteX4" fmla="*/ 290863 w 5291338"/>
              <a:gd name="connsiteY4" fmla="*/ 1404620 h 3662604"/>
              <a:gd name="connsiteX5" fmla="*/ 49563 w 5291338"/>
              <a:gd name="connsiteY5" fmla="*/ 373380 h 3662604"/>
              <a:gd name="connsiteX6" fmla="*/ 643923 w 5291338"/>
              <a:gd name="connsiteY6" fmla="*/ 45720 h 3662604"/>
              <a:gd name="connsiteX7" fmla="*/ 1764063 w 5291338"/>
              <a:gd name="connsiteY7" fmla="*/ 0 h 3662604"/>
              <a:gd name="connsiteX8" fmla="*/ 2239043 w 5291338"/>
              <a:gd name="connsiteY8" fmla="*/ 721360 h 3662604"/>
              <a:gd name="connsiteX9" fmla="*/ 1626903 w 5291338"/>
              <a:gd name="connsiteY9" fmla="*/ 1234440 h 3662604"/>
              <a:gd name="connsiteX10" fmla="*/ 1786923 w 5291338"/>
              <a:gd name="connsiteY10" fmla="*/ 1645920 h 3662604"/>
              <a:gd name="connsiteX11" fmla="*/ 2579403 w 5291338"/>
              <a:gd name="connsiteY11" fmla="*/ 1943100 h 3662604"/>
              <a:gd name="connsiteX12" fmla="*/ 2754663 w 5291338"/>
              <a:gd name="connsiteY12" fmla="*/ 1988820 h 3662604"/>
              <a:gd name="connsiteX13" fmla="*/ 2823243 w 5291338"/>
              <a:gd name="connsiteY13" fmla="*/ 2072640 h 3662604"/>
              <a:gd name="connsiteX14" fmla="*/ 3310923 w 5291338"/>
              <a:gd name="connsiteY14" fmla="*/ 1790700 h 3662604"/>
              <a:gd name="connsiteX15" fmla="*/ 3615723 w 5291338"/>
              <a:gd name="connsiteY15" fmla="*/ 746760 h 3662604"/>
              <a:gd name="connsiteX16" fmla="*/ 4870483 w 5291338"/>
              <a:gd name="connsiteY16" fmla="*/ 447040 h 3662604"/>
              <a:gd name="connsiteX17" fmla="*/ 5254023 w 5291338"/>
              <a:gd name="connsiteY17" fmla="*/ 1310640 h 3662604"/>
              <a:gd name="connsiteX18" fmla="*/ 4057683 w 5291338"/>
              <a:gd name="connsiteY18" fmla="*/ 2209800 h 3662604"/>
              <a:gd name="connsiteX19" fmla="*/ 3760503 w 5291338"/>
              <a:gd name="connsiteY19" fmla="*/ 3086100 h 3662604"/>
              <a:gd name="connsiteX20" fmla="*/ 2823243 w 5291338"/>
              <a:gd name="connsiteY20" fmla="*/ 3642360 h 3662604"/>
              <a:gd name="connsiteX21" fmla="*/ 2213643 w 5291338"/>
              <a:gd name="connsiteY21" fmla="*/ 3192780 h 3662604"/>
              <a:gd name="connsiteX22" fmla="*/ 2129823 w 5291338"/>
              <a:gd name="connsiteY22" fmla="*/ 2872740 h 3662604"/>
              <a:gd name="connsiteX23" fmla="*/ 1116363 w 5291338"/>
              <a:gd name="connsiteY23" fmla="*/ 3215640 h 3662604"/>
              <a:gd name="connsiteX0" fmla="*/ 1116363 w 5291338"/>
              <a:gd name="connsiteY0" fmla="*/ 3215640 h 3662604"/>
              <a:gd name="connsiteX1" fmla="*/ 803943 w 5291338"/>
              <a:gd name="connsiteY1" fmla="*/ 2042160 h 3662604"/>
              <a:gd name="connsiteX2" fmla="*/ 1520223 w 5291338"/>
              <a:gd name="connsiteY2" fmla="*/ 1798320 h 3662604"/>
              <a:gd name="connsiteX3" fmla="*/ 1276383 w 5291338"/>
              <a:gd name="connsiteY3" fmla="*/ 1280160 h 3662604"/>
              <a:gd name="connsiteX4" fmla="*/ 290863 w 5291338"/>
              <a:gd name="connsiteY4" fmla="*/ 1404620 h 3662604"/>
              <a:gd name="connsiteX5" fmla="*/ 49563 w 5291338"/>
              <a:gd name="connsiteY5" fmla="*/ 373380 h 3662604"/>
              <a:gd name="connsiteX6" fmla="*/ 643923 w 5291338"/>
              <a:gd name="connsiteY6" fmla="*/ 45720 h 3662604"/>
              <a:gd name="connsiteX7" fmla="*/ 1764063 w 5291338"/>
              <a:gd name="connsiteY7" fmla="*/ 0 h 3662604"/>
              <a:gd name="connsiteX8" fmla="*/ 2239043 w 5291338"/>
              <a:gd name="connsiteY8" fmla="*/ 721360 h 3662604"/>
              <a:gd name="connsiteX9" fmla="*/ 1626903 w 5291338"/>
              <a:gd name="connsiteY9" fmla="*/ 1234440 h 3662604"/>
              <a:gd name="connsiteX10" fmla="*/ 1786923 w 5291338"/>
              <a:gd name="connsiteY10" fmla="*/ 1645920 h 3662604"/>
              <a:gd name="connsiteX11" fmla="*/ 2579403 w 5291338"/>
              <a:gd name="connsiteY11" fmla="*/ 1943100 h 3662604"/>
              <a:gd name="connsiteX12" fmla="*/ 2754663 w 5291338"/>
              <a:gd name="connsiteY12" fmla="*/ 1988820 h 3662604"/>
              <a:gd name="connsiteX13" fmla="*/ 2823243 w 5291338"/>
              <a:gd name="connsiteY13" fmla="*/ 2072640 h 3662604"/>
              <a:gd name="connsiteX14" fmla="*/ 3310923 w 5291338"/>
              <a:gd name="connsiteY14" fmla="*/ 1790700 h 3662604"/>
              <a:gd name="connsiteX15" fmla="*/ 3615723 w 5291338"/>
              <a:gd name="connsiteY15" fmla="*/ 746760 h 3662604"/>
              <a:gd name="connsiteX16" fmla="*/ 4870483 w 5291338"/>
              <a:gd name="connsiteY16" fmla="*/ 447040 h 3662604"/>
              <a:gd name="connsiteX17" fmla="*/ 5254023 w 5291338"/>
              <a:gd name="connsiteY17" fmla="*/ 1310640 h 3662604"/>
              <a:gd name="connsiteX18" fmla="*/ 4057683 w 5291338"/>
              <a:gd name="connsiteY18" fmla="*/ 2209800 h 3662604"/>
              <a:gd name="connsiteX19" fmla="*/ 3760503 w 5291338"/>
              <a:gd name="connsiteY19" fmla="*/ 3086100 h 3662604"/>
              <a:gd name="connsiteX20" fmla="*/ 2823243 w 5291338"/>
              <a:gd name="connsiteY20" fmla="*/ 3642360 h 3662604"/>
              <a:gd name="connsiteX21" fmla="*/ 2213643 w 5291338"/>
              <a:gd name="connsiteY21" fmla="*/ 3192780 h 3662604"/>
              <a:gd name="connsiteX22" fmla="*/ 2129823 w 5291338"/>
              <a:gd name="connsiteY22" fmla="*/ 2872740 h 3662604"/>
              <a:gd name="connsiteX23" fmla="*/ 1116363 w 5291338"/>
              <a:gd name="connsiteY23" fmla="*/ 3215640 h 3662604"/>
              <a:gd name="connsiteX0" fmla="*/ 1116363 w 5291338"/>
              <a:gd name="connsiteY0" fmla="*/ 3215640 h 3662604"/>
              <a:gd name="connsiteX1" fmla="*/ 803943 w 5291338"/>
              <a:gd name="connsiteY1" fmla="*/ 2042160 h 3662604"/>
              <a:gd name="connsiteX2" fmla="*/ 1520223 w 5291338"/>
              <a:gd name="connsiteY2" fmla="*/ 1798320 h 3662604"/>
              <a:gd name="connsiteX3" fmla="*/ 1276383 w 5291338"/>
              <a:gd name="connsiteY3" fmla="*/ 1280160 h 3662604"/>
              <a:gd name="connsiteX4" fmla="*/ 290863 w 5291338"/>
              <a:gd name="connsiteY4" fmla="*/ 1404620 h 3662604"/>
              <a:gd name="connsiteX5" fmla="*/ 49563 w 5291338"/>
              <a:gd name="connsiteY5" fmla="*/ 373380 h 3662604"/>
              <a:gd name="connsiteX6" fmla="*/ 643923 w 5291338"/>
              <a:gd name="connsiteY6" fmla="*/ 45720 h 3662604"/>
              <a:gd name="connsiteX7" fmla="*/ 1764063 w 5291338"/>
              <a:gd name="connsiteY7" fmla="*/ 0 h 3662604"/>
              <a:gd name="connsiteX8" fmla="*/ 2239043 w 5291338"/>
              <a:gd name="connsiteY8" fmla="*/ 721360 h 3662604"/>
              <a:gd name="connsiteX9" fmla="*/ 1626903 w 5291338"/>
              <a:gd name="connsiteY9" fmla="*/ 1234440 h 3662604"/>
              <a:gd name="connsiteX10" fmla="*/ 1786923 w 5291338"/>
              <a:gd name="connsiteY10" fmla="*/ 1645920 h 3662604"/>
              <a:gd name="connsiteX11" fmla="*/ 2579403 w 5291338"/>
              <a:gd name="connsiteY11" fmla="*/ 1943100 h 3662604"/>
              <a:gd name="connsiteX12" fmla="*/ 2754663 w 5291338"/>
              <a:gd name="connsiteY12" fmla="*/ 1988820 h 3662604"/>
              <a:gd name="connsiteX13" fmla="*/ 2823243 w 5291338"/>
              <a:gd name="connsiteY13" fmla="*/ 2072640 h 3662604"/>
              <a:gd name="connsiteX14" fmla="*/ 3310923 w 5291338"/>
              <a:gd name="connsiteY14" fmla="*/ 1790700 h 3662604"/>
              <a:gd name="connsiteX15" fmla="*/ 3615723 w 5291338"/>
              <a:gd name="connsiteY15" fmla="*/ 746760 h 3662604"/>
              <a:gd name="connsiteX16" fmla="*/ 4870483 w 5291338"/>
              <a:gd name="connsiteY16" fmla="*/ 447040 h 3662604"/>
              <a:gd name="connsiteX17" fmla="*/ 5254023 w 5291338"/>
              <a:gd name="connsiteY17" fmla="*/ 1310640 h 3662604"/>
              <a:gd name="connsiteX18" fmla="*/ 4057683 w 5291338"/>
              <a:gd name="connsiteY18" fmla="*/ 2209800 h 3662604"/>
              <a:gd name="connsiteX19" fmla="*/ 3760503 w 5291338"/>
              <a:gd name="connsiteY19" fmla="*/ 3086100 h 3662604"/>
              <a:gd name="connsiteX20" fmla="*/ 2823243 w 5291338"/>
              <a:gd name="connsiteY20" fmla="*/ 3642360 h 3662604"/>
              <a:gd name="connsiteX21" fmla="*/ 2213643 w 5291338"/>
              <a:gd name="connsiteY21" fmla="*/ 3192780 h 3662604"/>
              <a:gd name="connsiteX22" fmla="*/ 2129823 w 5291338"/>
              <a:gd name="connsiteY22" fmla="*/ 2872740 h 3662604"/>
              <a:gd name="connsiteX23" fmla="*/ 1116363 w 5291338"/>
              <a:gd name="connsiteY23" fmla="*/ 3215640 h 3662604"/>
              <a:gd name="connsiteX0" fmla="*/ 1116363 w 5291338"/>
              <a:gd name="connsiteY0" fmla="*/ 3215640 h 3662604"/>
              <a:gd name="connsiteX1" fmla="*/ 803943 w 5291338"/>
              <a:gd name="connsiteY1" fmla="*/ 2042160 h 3662604"/>
              <a:gd name="connsiteX2" fmla="*/ 1520223 w 5291338"/>
              <a:gd name="connsiteY2" fmla="*/ 1798320 h 3662604"/>
              <a:gd name="connsiteX3" fmla="*/ 1276383 w 5291338"/>
              <a:gd name="connsiteY3" fmla="*/ 1280160 h 3662604"/>
              <a:gd name="connsiteX4" fmla="*/ 290863 w 5291338"/>
              <a:gd name="connsiteY4" fmla="*/ 1404620 h 3662604"/>
              <a:gd name="connsiteX5" fmla="*/ 49563 w 5291338"/>
              <a:gd name="connsiteY5" fmla="*/ 373380 h 3662604"/>
              <a:gd name="connsiteX6" fmla="*/ 643923 w 5291338"/>
              <a:gd name="connsiteY6" fmla="*/ 45720 h 3662604"/>
              <a:gd name="connsiteX7" fmla="*/ 1764063 w 5291338"/>
              <a:gd name="connsiteY7" fmla="*/ 0 h 3662604"/>
              <a:gd name="connsiteX8" fmla="*/ 2239043 w 5291338"/>
              <a:gd name="connsiteY8" fmla="*/ 721360 h 3662604"/>
              <a:gd name="connsiteX9" fmla="*/ 1626903 w 5291338"/>
              <a:gd name="connsiteY9" fmla="*/ 1234440 h 3662604"/>
              <a:gd name="connsiteX10" fmla="*/ 1786923 w 5291338"/>
              <a:gd name="connsiteY10" fmla="*/ 1645920 h 3662604"/>
              <a:gd name="connsiteX11" fmla="*/ 2579403 w 5291338"/>
              <a:gd name="connsiteY11" fmla="*/ 1943100 h 3662604"/>
              <a:gd name="connsiteX12" fmla="*/ 2754663 w 5291338"/>
              <a:gd name="connsiteY12" fmla="*/ 1988820 h 3662604"/>
              <a:gd name="connsiteX13" fmla="*/ 2823243 w 5291338"/>
              <a:gd name="connsiteY13" fmla="*/ 2072640 h 3662604"/>
              <a:gd name="connsiteX14" fmla="*/ 3310923 w 5291338"/>
              <a:gd name="connsiteY14" fmla="*/ 1790700 h 3662604"/>
              <a:gd name="connsiteX15" fmla="*/ 3615723 w 5291338"/>
              <a:gd name="connsiteY15" fmla="*/ 746760 h 3662604"/>
              <a:gd name="connsiteX16" fmla="*/ 4870483 w 5291338"/>
              <a:gd name="connsiteY16" fmla="*/ 447040 h 3662604"/>
              <a:gd name="connsiteX17" fmla="*/ 5254023 w 5291338"/>
              <a:gd name="connsiteY17" fmla="*/ 1310640 h 3662604"/>
              <a:gd name="connsiteX18" fmla="*/ 4057683 w 5291338"/>
              <a:gd name="connsiteY18" fmla="*/ 2209800 h 3662604"/>
              <a:gd name="connsiteX19" fmla="*/ 3760503 w 5291338"/>
              <a:gd name="connsiteY19" fmla="*/ 3086100 h 3662604"/>
              <a:gd name="connsiteX20" fmla="*/ 2823243 w 5291338"/>
              <a:gd name="connsiteY20" fmla="*/ 3642360 h 3662604"/>
              <a:gd name="connsiteX21" fmla="*/ 2213643 w 5291338"/>
              <a:gd name="connsiteY21" fmla="*/ 3192780 h 3662604"/>
              <a:gd name="connsiteX22" fmla="*/ 2129823 w 5291338"/>
              <a:gd name="connsiteY22" fmla="*/ 2872740 h 3662604"/>
              <a:gd name="connsiteX23" fmla="*/ 1116363 w 5291338"/>
              <a:gd name="connsiteY23" fmla="*/ 3215640 h 3662604"/>
              <a:gd name="connsiteX0" fmla="*/ 1116363 w 5291338"/>
              <a:gd name="connsiteY0" fmla="*/ 3215640 h 3662604"/>
              <a:gd name="connsiteX1" fmla="*/ 803943 w 5291338"/>
              <a:gd name="connsiteY1" fmla="*/ 2042160 h 3662604"/>
              <a:gd name="connsiteX2" fmla="*/ 1520223 w 5291338"/>
              <a:gd name="connsiteY2" fmla="*/ 1798320 h 3662604"/>
              <a:gd name="connsiteX3" fmla="*/ 1276383 w 5291338"/>
              <a:gd name="connsiteY3" fmla="*/ 1280160 h 3662604"/>
              <a:gd name="connsiteX4" fmla="*/ 290863 w 5291338"/>
              <a:gd name="connsiteY4" fmla="*/ 1404620 h 3662604"/>
              <a:gd name="connsiteX5" fmla="*/ 49563 w 5291338"/>
              <a:gd name="connsiteY5" fmla="*/ 373380 h 3662604"/>
              <a:gd name="connsiteX6" fmla="*/ 643923 w 5291338"/>
              <a:gd name="connsiteY6" fmla="*/ 45720 h 3662604"/>
              <a:gd name="connsiteX7" fmla="*/ 1764063 w 5291338"/>
              <a:gd name="connsiteY7" fmla="*/ 0 h 3662604"/>
              <a:gd name="connsiteX8" fmla="*/ 2239043 w 5291338"/>
              <a:gd name="connsiteY8" fmla="*/ 721360 h 3662604"/>
              <a:gd name="connsiteX9" fmla="*/ 1626903 w 5291338"/>
              <a:gd name="connsiteY9" fmla="*/ 1234440 h 3662604"/>
              <a:gd name="connsiteX10" fmla="*/ 1786923 w 5291338"/>
              <a:gd name="connsiteY10" fmla="*/ 1645920 h 3662604"/>
              <a:gd name="connsiteX11" fmla="*/ 2579403 w 5291338"/>
              <a:gd name="connsiteY11" fmla="*/ 1943100 h 3662604"/>
              <a:gd name="connsiteX12" fmla="*/ 2754663 w 5291338"/>
              <a:gd name="connsiteY12" fmla="*/ 1988820 h 3662604"/>
              <a:gd name="connsiteX13" fmla="*/ 2823243 w 5291338"/>
              <a:gd name="connsiteY13" fmla="*/ 2072640 h 3662604"/>
              <a:gd name="connsiteX14" fmla="*/ 3310923 w 5291338"/>
              <a:gd name="connsiteY14" fmla="*/ 1790700 h 3662604"/>
              <a:gd name="connsiteX15" fmla="*/ 3615723 w 5291338"/>
              <a:gd name="connsiteY15" fmla="*/ 746760 h 3662604"/>
              <a:gd name="connsiteX16" fmla="*/ 4870483 w 5291338"/>
              <a:gd name="connsiteY16" fmla="*/ 447040 h 3662604"/>
              <a:gd name="connsiteX17" fmla="*/ 5254023 w 5291338"/>
              <a:gd name="connsiteY17" fmla="*/ 1310640 h 3662604"/>
              <a:gd name="connsiteX18" fmla="*/ 4057683 w 5291338"/>
              <a:gd name="connsiteY18" fmla="*/ 2209800 h 3662604"/>
              <a:gd name="connsiteX19" fmla="*/ 3760503 w 5291338"/>
              <a:gd name="connsiteY19" fmla="*/ 3086100 h 3662604"/>
              <a:gd name="connsiteX20" fmla="*/ 2823243 w 5291338"/>
              <a:gd name="connsiteY20" fmla="*/ 3642360 h 3662604"/>
              <a:gd name="connsiteX21" fmla="*/ 2213643 w 5291338"/>
              <a:gd name="connsiteY21" fmla="*/ 3192780 h 3662604"/>
              <a:gd name="connsiteX22" fmla="*/ 2129823 w 5291338"/>
              <a:gd name="connsiteY22" fmla="*/ 2872740 h 3662604"/>
              <a:gd name="connsiteX23" fmla="*/ 1116363 w 5291338"/>
              <a:gd name="connsiteY23" fmla="*/ 3215640 h 3662604"/>
              <a:gd name="connsiteX0" fmla="*/ 1101327 w 5276302"/>
              <a:gd name="connsiteY0" fmla="*/ 3215640 h 3662604"/>
              <a:gd name="connsiteX1" fmla="*/ 788907 w 5276302"/>
              <a:gd name="connsiteY1" fmla="*/ 2042160 h 3662604"/>
              <a:gd name="connsiteX2" fmla="*/ 1505187 w 5276302"/>
              <a:gd name="connsiteY2" fmla="*/ 1798320 h 3662604"/>
              <a:gd name="connsiteX3" fmla="*/ 1261347 w 5276302"/>
              <a:gd name="connsiteY3" fmla="*/ 1280160 h 3662604"/>
              <a:gd name="connsiteX4" fmla="*/ 275827 w 5276302"/>
              <a:gd name="connsiteY4" fmla="*/ 1404620 h 3662604"/>
              <a:gd name="connsiteX5" fmla="*/ 57387 w 5276302"/>
              <a:gd name="connsiteY5" fmla="*/ 403860 h 3662604"/>
              <a:gd name="connsiteX6" fmla="*/ 628887 w 5276302"/>
              <a:gd name="connsiteY6" fmla="*/ 45720 h 3662604"/>
              <a:gd name="connsiteX7" fmla="*/ 1749027 w 5276302"/>
              <a:gd name="connsiteY7" fmla="*/ 0 h 3662604"/>
              <a:gd name="connsiteX8" fmla="*/ 2224007 w 5276302"/>
              <a:gd name="connsiteY8" fmla="*/ 721360 h 3662604"/>
              <a:gd name="connsiteX9" fmla="*/ 1611867 w 5276302"/>
              <a:gd name="connsiteY9" fmla="*/ 1234440 h 3662604"/>
              <a:gd name="connsiteX10" fmla="*/ 1771887 w 5276302"/>
              <a:gd name="connsiteY10" fmla="*/ 1645920 h 3662604"/>
              <a:gd name="connsiteX11" fmla="*/ 2564367 w 5276302"/>
              <a:gd name="connsiteY11" fmla="*/ 1943100 h 3662604"/>
              <a:gd name="connsiteX12" fmla="*/ 2739627 w 5276302"/>
              <a:gd name="connsiteY12" fmla="*/ 1988820 h 3662604"/>
              <a:gd name="connsiteX13" fmla="*/ 2808207 w 5276302"/>
              <a:gd name="connsiteY13" fmla="*/ 2072640 h 3662604"/>
              <a:gd name="connsiteX14" fmla="*/ 3295887 w 5276302"/>
              <a:gd name="connsiteY14" fmla="*/ 1790700 h 3662604"/>
              <a:gd name="connsiteX15" fmla="*/ 3600687 w 5276302"/>
              <a:gd name="connsiteY15" fmla="*/ 746760 h 3662604"/>
              <a:gd name="connsiteX16" fmla="*/ 4855447 w 5276302"/>
              <a:gd name="connsiteY16" fmla="*/ 447040 h 3662604"/>
              <a:gd name="connsiteX17" fmla="*/ 5238987 w 5276302"/>
              <a:gd name="connsiteY17" fmla="*/ 1310640 h 3662604"/>
              <a:gd name="connsiteX18" fmla="*/ 4042647 w 5276302"/>
              <a:gd name="connsiteY18" fmla="*/ 2209800 h 3662604"/>
              <a:gd name="connsiteX19" fmla="*/ 3745467 w 5276302"/>
              <a:gd name="connsiteY19" fmla="*/ 3086100 h 3662604"/>
              <a:gd name="connsiteX20" fmla="*/ 2808207 w 5276302"/>
              <a:gd name="connsiteY20" fmla="*/ 3642360 h 3662604"/>
              <a:gd name="connsiteX21" fmla="*/ 2198607 w 5276302"/>
              <a:gd name="connsiteY21" fmla="*/ 3192780 h 3662604"/>
              <a:gd name="connsiteX22" fmla="*/ 2114787 w 5276302"/>
              <a:gd name="connsiteY22" fmla="*/ 2872740 h 3662604"/>
              <a:gd name="connsiteX23" fmla="*/ 1101327 w 5276302"/>
              <a:gd name="connsiteY23" fmla="*/ 3215640 h 3662604"/>
              <a:gd name="connsiteX0" fmla="*/ 1124363 w 5299338"/>
              <a:gd name="connsiteY0" fmla="*/ 3215640 h 3662604"/>
              <a:gd name="connsiteX1" fmla="*/ 811943 w 5299338"/>
              <a:gd name="connsiteY1" fmla="*/ 2042160 h 3662604"/>
              <a:gd name="connsiteX2" fmla="*/ 1528223 w 5299338"/>
              <a:gd name="connsiteY2" fmla="*/ 1798320 h 3662604"/>
              <a:gd name="connsiteX3" fmla="*/ 1284383 w 5299338"/>
              <a:gd name="connsiteY3" fmla="*/ 1280160 h 3662604"/>
              <a:gd name="connsiteX4" fmla="*/ 298863 w 5299338"/>
              <a:gd name="connsiteY4" fmla="*/ 1404620 h 3662604"/>
              <a:gd name="connsiteX5" fmla="*/ 80423 w 5299338"/>
              <a:gd name="connsiteY5" fmla="*/ 403860 h 3662604"/>
              <a:gd name="connsiteX6" fmla="*/ 651923 w 5299338"/>
              <a:gd name="connsiteY6" fmla="*/ 45720 h 3662604"/>
              <a:gd name="connsiteX7" fmla="*/ 1772063 w 5299338"/>
              <a:gd name="connsiteY7" fmla="*/ 0 h 3662604"/>
              <a:gd name="connsiteX8" fmla="*/ 2247043 w 5299338"/>
              <a:gd name="connsiteY8" fmla="*/ 721360 h 3662604"/>
              <a:gd name="connsiteX9" fmla="*/ 1634903 w 5299338"/>
              <a:gd name="connsiteY9" fmla="*/ 1234440 h 3662604"/>
              <a:gd name="connsiteX10" fmla="*/ 1794923 w 5299338"/>
              <a:gd name="connsiteY10" fmla="*/ 1645920 h 3662604"/>
              <a:gd name="connsiteX11" fmla="*/ 2587403 w 5299338"/>
              <a:gd name="connsiteY11" fmla="*/ 1943100 h 3662604"/>
              <a:gd name="connsiteX12" fmla="*/ 2762663 w 5299338"/>
              <a:gd name="connsiteY12" fmla="*/ 1988820 h 3662604"/>
              <a:gd name="connsiteX13" fmla="*/ 2831243 w 5299338"/>
              <a:gd name="connsiteY13" fmla="*/ 2072640 h 3662604"/>
              <a:gd name="connsiteX14" fmla="*/ 3318923 w 5299338"/>
              <a:gd name="connsiteY14" fmla="*/ 1790700 h 3662604"/>
              <a:gd name="connsiteX15" fmla="*/ 3623723 w 5299338"/>
              <a:gd name="connsiteY15" fmla="*/ 746760 h 3662604"/>
              <a:gd name="connsiteX16" fmla="*/ 4878483 w 5299338"/>
              <a:gd name="connsiteY16" fmla="*/ 447040 h 3662604"/>
              <a:gd name="connsiteX17" fmla="*/ 5262023 w 5299338"/>
              <a:gd name="connsiteY17" fmla="*/ 1310640 h 3662604"/>
              <a:gd name="connsiteX18" fmla="*/ 4065683 w 5299338"/>
              <a:gd name="connsiteY18" fmla="*/ 2209800 h 3662604"/>
              <a:gd name="connsiteX19" fmla="*/ 3768503 w 5299338"/>
              <a:gd name="connsiteY19" fmla="*/ 3086100 h 3662604"/>
              <a:gd name="connsiteX20" fmla="*/ 2831243 w 5299338"/>
              <a:gd name="connsiteY20" fmla="*/ 3642360 h 3662604"/>
              <a:gd name="connsiteX21" fmla="*/ 2221643 w 5299338"/>
              <a:gd name="connsiteY21" fmla="*/ 3192780 h 3662604"/>
              <a:gd name="connsiteX22" fmla="*/ 2137823 w 5299338"/>
              <a:gd name="connsiteY22" fmla="*/ 2872740 h 3662604"/>
              <a:gd name="connsiteX23" fmla="*/ 1124363 w 5299338"/>
              <a:gd name="connsiteY23" fmla="*/ 3215640 h 3662604"/>
              <a:gd name="connsiteX0" fmla="*/ 1124363 w 5299338"/>
              <a:gd name="connsiteY0" fmla="*/ 3215640 h 3662604"/>
              <a:gd name="connsiteX1" fmla="*/ 811943 w 5299338"/>
              <a:gd name="connsiteY1" fmla="*/ 2042160 h 3662604"/>
              <a:gd name="connsiteX2" fmla="*/ 1528223 w 5299338"/>
              <a:gd name="connsiteY2" fmla="*/ 1798320 h 3662604"/>
              <a:gd name="connsiteX3" fmla="*/ 1284383 w 5299338"/>
              <a:gd name="connsiteY3" fmla="*/ 1280160 h 3662604"/>
              <a:gd name="connsiteX4" fmla="*/ 298863 w 5299338"/>
              <a:gd name="connsiteY4" fmla="*/ 1404620 h 3662604"/>
              <a:gd name="connsiteX5" fmla="*/ 80423 w 5299338"/>
              <a:gd name="connsiteY5" fmla="*/ 403860 h 3662604"/>
              <a:gd name="connsiteX6" fmla="*/ 651923 w 5299338"/>
              <a:gd name="connsiteY6" fmla="*/ 45720 h 3662604"/>
              <a:gd name="connsiteX7" fmla="*/ 1772063 w 5299338"/>
              <a:gd name="connsiteY7" fmla="*/ 0 h 3662604"/>
              <a:gd name="connsiteX8" fmla="*/ 2247043 w 5299338"/>
              <a:gd name="connsiteY8" fmla="*/ 721360 h 3662604"/>
              <a:gd name="connsiteX9" fmla="*/ 1634903 w 5299338"/>
              <a:gd name="connsiteY9" fmla="*/ 1234440 h 3662604"/>
              <a:gd name="connsiteX10" fmla="*/ 1794923 w 5299338"/>
              <a:gd name="connsiteY10" fmla="*/ 1645920 h 3662604"/>
              <a:gd name="connsiteX11" fmla="*/ 2587403 w 5299338"/>
              <a:gd name="connsiteY11" fmla="*/ 1943100 h 3662604"/>
              <a:gd name="connsiteX12" fmla="*/ 2762663 w 5299338"/>
              <a:gd name="connsiteY12" fmla="*/ 1988820 h 3662604"/>
              <a:gd name="connsiteX13" fmla="*/ 2831243 w 5299338"/>
              <a:gd name="connsiteY13" fmla="*/ 2072640 h 3662604"/>
              <a:gd name="connsiteX14" fmla="*/ 3318923 w 5299338"/>
              <a:gd name="connsiteY14" fmla="*/ 1790700 h 3662604"/>
              <a:gd name="connsiteX15" fmla="*/ 3623723 w 5299338"/>
              <a:gd name="connsiteY15" fmla="*/ 746760 h 3662604"/>
              <a:gd name="connsiteX16" fmla="*/ 4878483 w 5299338"/>
              <a:gd name="connsiteY16" fmla="*/ 447040 h 3662604"/>
              <a:gd name="connsiteX17" fmla="*/ 5262023 w 5299338"/>
              <a:gd name="connsiteY17" fmla="*/ 1310640 h 3662604"/>
              <a:gd name="connsiteX18" fmla="*/ 4065683 w 5299338"/>
              <a:gd name="connsiteY18" fmla="*/ 2209800 h 3662604"/>
              <a:gd name="connsiteX19" fmla="*/ 3768503 w 5299338"/>
              <a:gd name="connsiteY19" fmla="*/ 3086100 h 3662604"/>
              <a:gd name="connsiteX20" fmla="*/ 2831243 w 5299338"/>
              <a:gd name="connsiteY20" fmla="*/ 3642360 h 3662604"/>
              <a:gd name="connsiteX21" fmla="*/ 2221643 w 5299338"/>
              <a:gd name="connsiteY21" fmla="*/ 3192780 h 3662604"/>
              <a:gd name="connsiteX22" fmla="*/ 2137823 w 5299338"/>
              <a:gd name="connsiteY22" fmla="*/ 2872740 h 3662604"/>
              <a:gd name="connsiteX23" fmla="*/ 1124363 w 5299338"/>
              <a:gd name="connsiteY23" fmla="*/ 3215640 h 3662604"/>
              <a:gd name="connsiteX0" fmla="*/ 1116937 w 5291912"/>
              <a:gd name="connsiteY0" fmla="*/ 3215640 h 3662604"/>
              <a:gd name="connsiteX1" fmla="*/ 804517 w 5291912"/>
              <a:gd name="connsiteY1" fmla="*/ 2042160 h 3662604"/>
              <a:gd name="connsiteX2" fmla="*/ 1520797 w 5291912"/>
              <a:gd name="connsiteY2" fmla="*/ 1798320 h 3662604"/>
              <a:gd name="connsiteX3" fmla="*/ 1276957 w 5291912"/>
              <a:gd name="connsiteY3" fmla="*/ 1280160 h 3662604"/>
              <a:gd name="connsiteX4" fmla="*/ 291437 w 5291912"/>
              <a:gd name="connsiteY4" fmla="*/ 1404620 h 3662604"/>
              <a:gd name="connsiteX5" fmla="*/ 84427 w 5291912"/>
              <a:gd name="connsiteY5" fmla="*/ 434340 h 3662604"/>
              <a:gd name="connsiteX6" fmla="*/ 644497 w 5291912"/>
              <a:gd name="connsiteY6" fmla="*/ 45720 h 3662604"/>
              <a:gd name="connsiteX7" fmla="*/ 1764637 w 5291912"/>
              <a:gd name="connsiteY7" fmla="*/ 0 h 3662604"/>
              <a:gd name="connsiteX8" fmla="*/ 2239617 w 5291912"/>
              <a:gd name="connsiteY8" fmla="*/ 721360 h 3662604"/>
              <a:gd name="connsiteX9" fmla="*/ 1627477 w 5291912"/>
              <a:gd name="connsiteY9" fmla="*/ 1234440 h 3662604"/>
              <a:gd name="connsiteX10" fmla="*/ 1787497 w 5291912"/>
              <a:gd name="connsiteY10" fmla="*/ 1645920 h 3662604"/>
              <a:gd name="connsiteX11" fmla="*/ 2579977 w 5291912"/>
              <a:gd name="connsiteY11" fmla="*/ 1943100 h 3662604"/>
              <a:gd name="connsiteX12" fmla="*/ 2755237 w 5291912"/>
              <a:gd name="connsiteY12" fmla="*/ 1988820 h 3662604"/>
              <a:gd name="connsiteX13" fmla="*/ 2823817 w 5291912"/>
              <a:gd name="connsiteY13" fmla="*/ 2072640 h 3662604"/>
              <a:gd name="connsiteX14" fmla="*/ 3311497 w 5291912"/>
              <a:gd name="connsiteY14" fmla="*/ 1790700 h 3662604"/>
              <a:gd name="connsiteX15" fmla="*/ 3616297 w 5291912"/>
              <a:gd name="connsiteY15" fmla="*/ 746760 h 3662604"/>
              <a:gd name="connsiteX16" fmla="*/ 4871057 w 5291912"/>
              <a:gd name="connsiteY16" fmla="*/ 447040 h 3662604"/>
              <a:gd name="connsiteX17" fmla="*/ 5254597 w 5291912"/>
              <a:gd name="connsiteY17" fmla="*/ 1310640 h 3662604"/>
              <a:gd name="connsiteX18" fmla="*/ 4058257 w 5291912"/>
              <a:gd name="connsiteY18" fmla="*/ 2209800 h 3662604"/>
              <a:gd name="connsiteX19" fmla="*/ 3761077 w 5291912"/>
              <a:gd name="connsiteY19" fmla="*/ 3086100 h 3662604"/>
              <a:gd name="connsiteX20" fmla="*/ 2823817 w 5291912"/>
              <a:gd name="connsiteY20" fmla="*/ 3642360 h 3662604"/>
              <a:gd name="connsiteX21" fmla="*/ 2214217 w 5291912"/>
              <a:gd name="connsiteY21" fmla="*/ 3192780 h 3662604"/>
              <a:gd name="connsiteX22" fmla="*/ 2130397 w 5291912"/>
              <a:gd name="connsiteY22" fmla="*/ 2872740 h 3662604"/>
              <a:gd name="connsiteX23" fmla="*/ 1116937 w 5291912"/>
              <a:gd name="connsiteY23" fmla="*/ 3215640 h 3662604"/>
              <a:gd name="connsiteX0" fmla="*/ 1116937 w 5291912"/>
              <a:gd name="connsiteY0" fmla="*/ 3215640 h 3662604"/>
              <a:gd name="connsiteX1" fmla="*/ 804517 w 5291912"/>
              <a:gd name="connsiteY1" fmla="*/ 2042160 h 3662604"/>
              <a:gd name="connsiteX2" fmla="*/ 1520797 w 5291912"/>
              <a:gd name="connsiteY2" fmla="*/ 1798320 h 3662604"/>
              <a:gd name="connsiteX3" fmla="*/ 1276957 w 5291912"/>
              <a:gd name="connsiteY3" fmla="*/ 1280160 h 3662604"/>
              <a:gd name="connsiteX4" fmla="*/ 291437 w 5291912"/>
              <a:gd name="connsiteY4" fmla="*/ 1404620 h 3662604"/>
              <a:gd name="connsiteX5" fmla="*/ 84427 w 5291912"/>
              <a:gd name="connsiteY5" fmla="*/ 434340 h 3662604"/>
              <a:gd name="connsiteX6" fmla="*/ 644497 w 5291912"/>
              <a:gd name="connsiteY6" fmla="*/ 45720 h 3662604"/>
              <a:gd name="connsiteX7" fmla="*/ 1764637 w 5291912"/>
              <a:gd name="connsiteY7" fmla="*/ 0 h 3662604"/>
              <a:gd name="connsiteX8" fmla="*/ 2239617 w 5291912"/>
              <a:gd name="connsiteY8" fmla="*/ 721360 h 3662604"/>
              <a:gd name="connsiteX9" fmla="*/ 1627477 w 5291912"/>
              <a:gd name="connsiteY9" fmla="*/ 1234440 h 3662604"/>
              <a:gd name="connsiteX10" fmla="*/ 1787497 w 5291912"/>
              <a:gd name="connsiteY10" fmla="*/ 1645920 h 3662604"/>
              <a:gd name="connsiteX11" fmla="*/ 2579977 w 5291912"/>
              <a:gd name="connsiteY11" fmla="*/ 1943100 h 3662604"/>
              <a:gd name="connsiteX12" fmla="*/ 2755237 w 5291912"/>
              <a:gd name="connsiteY12" fmla="*/ 1988820 h 3662604"/>
              <a:gd name="connsiteX13" fmla="*/ 2823817 w 5291912"/>
              <a:gd name="connsiteY13" fmla="*/ 2072640 h 3662604"/>
              <a:gd name="connsiteX14" fmla="*/ 3311497 w 5291912"/>
              <a:gd name="connsiteY14" fmla="*/ 1790700 h 3662604"/>
              <a:gd name="connsiteX15" fmla="*/ 3616297 w 5291912"/>
              <a:gd name="connsiteY15" fmla="*/ 746760 h 3662604"/>
              <a:gd name="connsiteX16" fmla="*/ 4871057 w 5291912"/>
              <a:gd name="connsiteY16" fmla="*/ 447040 h 3662604"/>
              <a:gd name="connsiteX17" fmla="*/ 5254597 w 5291912"/>
              <a:gd name="connsiteY17" fmla="*/ 1310640 h 3662604"/>
              <a:gd name="connsiteX18" fmla="*/ 4058257 w 5291912"/>
              <a:gd name="connsiteY18" fmla="*/ 2209800 h 3662604"/>
              <a:gd name="connsiteX19" fmla="*/ 3761077 w 5291912"/>
              <a:gd name="connsiteY19" fmla="*/ 3086100 h 3662604"/>
              <a:gd name="connsiteX20" fmla="*/ 2823817 w 5291912"/>
              <a:gd name="connsiteY20" fmla="*/ 3642360 h 3662604"/>
              <a:gd name="connsiteX21" fmla="*/ 2214217 w 5291912"/>
              <a:gd name="connsiteY21" fmla="*/ 3192780 h 3662604"/>
              <a:gd name="connsiteX22" fmla="*/ 2130397 w 5291912"/>
              <a:gd name="connsiteY22" fmla="*/ 2872740 h 3662604"/>
              <a:gd name="connsiteX23" fmla="*/ 1116937 w 5291912"/>
              <a:gd name="connsiteY23" fmla="*/ 3215640 h 366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91912" h="3662604">
                <a:moveTo>
                  <a:pt x="1116937" y="3215640"/>
                </a:moveTo>
                <a:cubicBezTo>
                  <a:pt x="479397" y="2677160"/>
                  <a:pt x="710537" y="2407920"/>
                  <a:pt x="804517" y="2042160"/>
                </a:cubicBezTo>
                <a:cubicBezTo>
                  <a:pt x="1058517" y="1849120"/>
                  <a:pt x="1271877" y="1808480"/>
                  <a:pt x="1520797" y="1798320"/>
                </a:cubicBezTo>
                <a:lnTo>
                  <a:pt x="1276957" y="1280160"/>
                </a:lnTo>
                <a:cubicBezTo>
                  <a:pt x="885797" y="1541780"/>
                  <a:pt x="469237" y="1559560"/>
                  <a:pt x="291437" y="1404620"/>
                </a:cubicBezTo>
                <a:cubicBezTo>
                  <a:pt x="-71783" y="1094740"/>
                  <a:pt x="-37493" y="792480"/>
                  <a:pt x="84427" y="434340"/>
                </a:cubicBezTo>
                <a:cubicBezTo>
                  <a:pt x="163167" y="193040"/>
                  <a:pt x="476857" y="68580"/>
                  <a:pt x="644497" y="45720"/>
                </a:cubicBezTo>
                <a:lnTo>
                  <a:pt x="1764637" y="0"/>
                </a:lnTo>
                <a:cubicBezTo>
                  <a:pt x="2224377" y="96520"/>
                  <a:pt x="2262477" y="568960"/>
                  <a:pt x="2239617" y="721360"/>
                </a:cubicBezTo>
                <a:cubicBezTo>
                  <a:pt x="2206597" y="1076960"/>
                  <a:pt x="1884017" y="1153160"/>
                  <a:pt x="1627477" y="1234440"/>
                </a:cubicBezTo>
                <a:lnTo>
                  <a:pt x="1787497" y="1645920"/>
                </a:lnTo>
                <a:cubicBezTo>
                  <a:pt x="2163417" y="1343660"/>
                  <a:pt x="2646017" y="1742440"/>
                  <a:pt x="2579977" y="1943100"/>
                </a:cubicBezTo>
                <a:lnTo>
                  <a:pt x="2755237" y="1988820"/>
                </a:lnTo>
                <a:lnTo>
                  <a:pt x="2823817" y="2072640"/>
                </a:lnTo>
                <a:cubicBezTo>
                  <a:pt x="2960977" y="1882140"/>
                  <a:pt x="3133697" y="1778000"/>
                  <a:pt x="3311497" y="1790700"/>
                </a:cubicBezTo>
                <a:cubicBezTo>
                  <a:pt x="3123537" y="1341120"/>
                  <a:pt x="3301337" y="993140"/>
                  <a:pt x="3616297" y="746760"/>
                </a:cubicBezTo>
                <a:cubicBezTo>
                  <a:pt x="4078577" y="401320"/>
                  <a:pt x="4617057" y="304800"/>
                  <a:pt x="4871057" y="447040"/>
                </a:cubicBezTo>
                <a:cubicBezTo>
                  <a:pt x="5354504" y="714587"/>
                  <a:pt x="5319790" y="1159933"/>
                  <a:pt x="5254597" y="1310640"/>
                </a:cubicBezTo>
                <a:cubicBezTo>
                  <a:pt x="5059017" y="1854200"/>
                  <a:pt x="4523077" y="2138680"/>
                  <a:pt x="4058257" y="2209800"/>
                </a:cubicBezTo>
                <a:cubicBezTo>
                  <a:pt x="4228437" y="2567940"/>
                  <a:pt x="4012537" y="2854960"/>
                  <a:pt x="3761077" y="3086100"/>
                </a:cubicBezTo>
                <a:cubicBezTo>
                  <a:pt x="3611217" y="3495040"/>
                  <a:pt x="3151477" y="3736340"/>
                  <a:pt x="2823817" y="3642360"/>
                </a:cubicBezTo>
                <a:cubicBezTo>
                  <a:pt x="2549497" y="3629660"/>
                  <a:pt x="2320897" y="3423920"/>
                  <a:pt x="2214217" y="3192780"/>
                </a:cubicBezTo>
                <a:cubicBezTo>
                  <a:pt x="2186277" y="3086100"/>
                  <a:pt x="2148177" y="2994660"/>
                  <a:pt x="2130397" y="2872740"/>
                </a:cubicBezTo>
                <a:cubicBezTo>
                  <a:pt x="1726537" y="3342640"/>
                  <a:pt x="1469997" y="3324860"/>
                  <a:pt x="1116937" y="3215640"/>
                </a:cubicBezTo>
                <a:close/>
              </a:path>
            </a:pathLst>
          </a:custGeom>
          <a:noFill/>
          <a:ln w="76200" cap="rnd">
            <a:solidFill>
              <a:srgbClr val="A4D2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39634" y="4308576"/>
            <a:ext cx="1720195" cy="1124451"/>
          </a:xfrm>
          <a:custGeom>
            <a:avLst/>
            <a:gdLst>
              <a:gd name="connsiteX0" fmla="*/ 0 w 1720195"/>
              <a:gd name="connsiteY0" fmla="*/ 0 h 1124451"/>
              <a:gd name="connsiteX1" fmla="*/ 1720195 w 1720195"/>
              <a:gd name="connsiteY1" fmla="*/ 0 h 1124451"/>
              <a:gd name="connsiteX2" fmla="*/ 1720195 w 1720195"/>
              <a:gd name="connsiteY2" fmla="*/ 1124451 h 1124451"/>
              <a:gd name="connsiteX3" fmla="*/ 0 w 1720195"/>
              <a:gd name="connsiteY3" fmla="*/ 1124451 h 1124451"/>
              <a:gd name="connsiteX4" fmla="*/ 0 w 1720195"/>
              <a:gd name="connsiteY4" fmla="*/ 0 h 1124451"/>
              <a:gd name="connsiteX0" fmla="*/ 0 w 1720195"/>
              <a:gd name="connsiteY0" fmla="*/ 2 h 1124453"/>
              <a:gd name="connsiteX1" fmla="*/ 359144 w 1720195"/>
              <a:gd name="connsiteY1" fmla="*/ 438686 h 1124453"/>
              <a:gd name="connsiteX2" fmla="*/ 1720195 w 1720195"/>
              <a:gd name="connsiteY2" fmla="*/ 2 h 1124453"/>
              <a:gd name="connsiteX3" fmla="*/ 1720195 w 1720195"/>
              <a:gd name="connsiteY3" fmla="*/ 1124453 h 1124453"/>
              <a:gd name="connsiteX4" fmla="*/ 0 w 1720195"/>
              <a:gd name="connsiteY4" fmla="*/ 1124453 h 1124453"/>
              <a:gd name="connsiteX5" fmla="*/ 0 w 1720195"/>
              <a:gd name="connsiteY5" fmla="*/ 2 h 1124453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720195 w 1720195"/>
              <a:gd name="connsiteY2" fmla="*/ 0 h 1124451"/>
              <a:gd name="connsiteX3" fmla="*/ 1720195 w 1720195"/>
              <a:gd name="connsiteY3" fmla="*/ 1124451 h 1124451"/>
              <a:gd name="connsiteX4" fmla="*/ 0 w 1720195"/>
              <a:gd name="connsiteY4" fmla="*/ 1124451 h 1124451"/>
              <a:gd name="connsiteX5" fmla="*/ 0 w 1720195"/>
              <a:gd name="connsiteY5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720195 w 1720195"/>
              <a:gd name="connsiteY2" fmla="*/ 0 h 1124451"/>
              <a:gd name="connsiteX3" fmla="*/ 1720195 w 1720195"/>
              <a:gd name="connsiteY3" fmla="*/ 1124451 h 1124451"/>
              <a:gd name="connsiteX4" fmla="*/ 0 w 1720195"/>
              <a:gd name="connsiteY4" fmla="*/ 1124451 h 1124451"/>
              <a:gd name="connsiteX5" fmla="*/ 0 w 1720195"/>
              <a:gd name="connsiteY5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720195 w 1720195"/>
              <a:gd name="connsiteY2" fmla="*/ 0 h 1124451"/>
              <a:gd name="connsiteX3" fmla="*/ 1720195 w 1720195"/>
              <a:gd name="connsiteY3" fmla="*/ 1124451 h 1124451"/>
              <a:gd name="connsiteX4" fmla="*/ 0 w 1720195"/>
              <a:gd name="connsiteY4" fmla="*/ 1124451 h 1124451"/>
              <a:gd name="connsiteX5" fmla="*/ 0 w 1720195"/>
              <a:gd name="connsiteY5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083044 w 1720195"/>
              <a:gd name="connsiteY2" fmla="*/ 572034 h 1124451"/>
              <a:gd name="connsiteX3" fmla="*/ 1720195 w 1720195"/>
              <a:gd name="connsiteY3" fmla="*/ 0 h 1124451"/>
              <a:gd name="connsiteX4" fmla="*/ 1720195 w 1720195"/>
              <a:gd name="connsiteY4" fmla="*/ 1124451 h 1124451"/>
              <a:gd name="connsiteX5" fmla="*/ 0 w 1720195"/>
              <a:gd name="connsiteY5" fmla="*/ 1124451 h 1124451"/>
              <a:gd name="connsiteX6" fmla="*/ 0 w 1720195"/>
              <a:gd name="connsiteY6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025894 w 1720195"/>
              <a:gd name="connsiteY2" fmla="*/ 488214 h 1124451"/>
              <a:gd name="connsiteX3" fmla="*/ 1720195 w 1720195"/>
              <a:gd name="connsiteY3" fmla="*/ 0 h 1124451"/>
              <a:gd name="connsiteX4" fmla="*/ 1720195 w 1720195"/>
              <a:gd name="connsiteY4" fmla="*/ 1124451 h 1124451"/>
              <a:gd name="connsiteX5" fmla="*/ 0 w 1720195"/>
              <a:gd name="connsiteY5" fmla="*/ 1124451 h 1124451"/>
              <a:gd name="connsiteX6" fmla="*/ 0 w 1720195"/>
              <a:gd name="connsiteY6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025894 w 1720195"/>
              <a:gd name="connsiteY2" fmla="*/ 488214 h 1124451"/>
              <a:gd name="connsiteX3" fmla="*/ 1720195 w 1720195"/>
              <a:gd name="connsiteY3" fmla="*/ 0 h 1124451"/>
              <a:gd name="connsiteX4" fmla="*/ 1720195 w 1720195"/>
              <a:gd name="connsiteY4" fmla="*/ 1124451 h 1124451"/>
              <a:gd name="connsiteX5" fmla="*/ 0 w 1720195"/>
              <a:gd name="connsiteY5" fmla="*/ 1124451 h 1124451"/>
              <a:gd name="connsiteX6" fmla="*/ 0 w 1720195"/>
              <a:gd name="connsiteY6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025894 w 1720195"/>
              <a:gd name="connsiteY2" fmla="*/ 488214 h 1124451"/>
              <a:gd name="connsiteX3" fmla="*/ 1720195 w 1720195"/>
              <a:gd name="connsiteY3" fmla="*/ 0 h 1124451"/>
              <a:gd name="connsiteX4" fmla="*/ 1720195 w 1720195"/>
              <a:gd name="connsiteY4" fmla="*/ 1124451 h 1124451"/>
              <a:gd name="connsiteX5" fmla="*/ 0 w 1720195"/>
              <a:gd name="connsiteY5" fmla="*/ 1124451 h 1124451"/>
              <a:gd name="connsiteX6" fmla="*/ 0 w 1720195"/>
              <a:gd name="connsiteY6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025894 w 1720195"/>
              <a:gd name="connsiteY2" fmla="*/ 488214 h 1124451"/>
              <a:gd name="connsiteX3" fmla="*/ 1720195 w 1720195"/>
              <a:gd name="connsiteY3" fmla="*/ 0 h 1124451"/>
              <a:gd name="connsiteX4" fmla="*/ 1720195 w 1720195"/>
              <a:gd name="connsiteY4" fmla="*/ 1124451 h 1124451"/>
              <a:gd name="connsiteX5" fmla="*/ 0 w 1720195"/>
              <a:gd name="connsiteY5" fmla="*/ 1124451 h 1124451"/>
              <a:gd name="connsiteX6" fmla="*/ 0 w 1720195"/>
              <a:gd name="connsiteY6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025894 w 1720195"/>
              <a:gd name="connsiteY2" fmla="*/ 488214 h 1124451"/>
              <a:gd name="connsiteX3" fmla="*/ 1403084 w 1720195"/>
              <a:gd name="connsiteY3" fmla="*/ 171984 h 1124451"/>
              <a:gd name="connsiteX4" fmla="*/ 1720195 w 1720195"/>
              <a:gd name="connsiteY4" fmla="*/ 0 h 1124451"/>
              <a:gd name="connsiteX5" fmla="*/ 1720195 w 1720195"/>
              <a:gd name="connsiteY5" fmla="*/ 1124451 h 1124451"/>
              <a:gd name="connsiteX6" fmla="*/ 0 w 1720195"/>
              <a:gd name="connsiteY6" fmla="*/ 1124451 h 1124451"/>
              <a:gd name="connsiteX7" fmla="*/ 0 w 1720195"/>
              <a:gd name="connsiteY7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025894 w 1720195"/>
              <a:gd name="connsiteY2" fmla="*/ 488214 h 1124451"/>
              <a:gd name="connsiteX3" fmla="*/ 1403084 w 1720195"/>
              <a:gd name="connsiteY3" fmla="*/ 171984 h 1124451"/>
              <a:gd name="connsiteX4" fmla="*/ 1720195 w 1720195"/>
              <a:gd name="connsiteY4" fmla="*/ 0 h 1124451"/>
              <a:gd name="connsiteX5" fmla="*/ 1720195 w 1720195"/>
              <a:gd name="connsiteY5" fmla="*/ 1124451 h 1124451"/>
              <a:gd name="connsiteX6" fmla="*/ 0 w 1720195"/>
              <a:gd name="connsiteY6" fmla="*/ 1124451 h 1124451"/>
              <a:gd name="connsiteX7" fmla="*/ 0 w 1720195"/>
              <a:gd name="connsiteY7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025894 w 1720195"/>
              <a:gd name="connsiteY2" fmla="*/ 488214 h 1124451"/>
              <a:gd name="connsiteX3" fmla="*/ 1403084 w 1720195"/>
              <a:gd name="connsiteY3" fmla="*/ 171984 h 1124451"/>
              <a:gd name="connsiteX4" fmla="*/ 1701145 w 1720195"/>
              <a:gd name="connsiteY4" fmla="*/ 708660 h 1124451"/>
              <a:gd name="connsiteX5" fmla="*/ 1720195 w 1720195"/>
              <a:gd name="connsiteY5" fmla="*/ 1124451 h 1124451"/>
              <a:gd name="connsiteX6" fmla="*/ 0 w 1720195"/>
              <a:gd name="connsiteY6" fmla="*/ 1124451 h 1124451"/>
              <a:gd name="connsiteX7" fmla="*/ 0 w 1720195"/>
              <a:gd name="connsiteY7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025894 w 1720195"/>
              <a:gd name="connsiteY2" fmla="*/ 488214 h 1124451"/>
              <a:gd name="connsiteX3" fmla="*/ 1403084 w 1720195"/>
              <a:gd name="connsiteY3" fmla="*/ 171984 h 1124451"/>
              <a:gd name="connsiteX4" fmla="*/ 1701145 w 1720195"/>
              <a:gd name="connsiteY4" fmla="*/ 708660 h 1124451"/>
              <a:gd name="connsiteX5" fmla="*/ 1720195 w 1720195"/>
              <a:gd name="connsiteY5" fmla="*/ 1124451 h 1124451"/>
              <a:gd name="connsiteX6" fmla="*/ 0 w 1720195"/>
              <a:gd name="connsiteY6" fmla="*/ 1124451 h 1124451"/>
              <a:gd name="connsiteX7" fmla="*/ 0 w 1720195"/>
              <a:gd name="connsiteY7" fmla="*/ 0 h 112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0195" h="1124451">
                <a:moveTo>
                  <a:pt x="0" y="0"/>
                </a:moveTo>
                <a:cubicBezTo>
                  <a:pt x="192105" y="197028"/>
                  <a:pt x="178469" y="386436"/>
                  <a:pt x="359144" y="438684"/>
                </a:cubicBezTo>
                <a:cubicBezTo>
                  <a:pt x="575044" y="569494"/>
                  <a:pt x="794754" y="566954"/>
                  <a:pt x="1025894" y="488214"/>
                </a:cubicBezTo>
                <a:cubicBezTo>
                  <a:pt x="1141464" y="405664"/>
                  <a:pt x="1287514" y="254534"/>
                  <a:pt x="1403084" y="171984"/>
                </a:cubicBezTo>
                <a:cubicBezTo>
                  <a:pt x="1485928" y="335636"/>
                  <a:pt x="1599251" y="701218"/>
                  <a:pt x="1701145" y="708660"/>
                </a:cubicBezTo>
                <a:lnTo>
                  <a:pt x="1720195" y="1124451"/>
                </a:lnTo>
                <a:lnTo>
                  <a:pt x="0" y="1124451"/>
                </a:lnTo>
                <a:lnTo>
                  <a:pt x="0" y="0"/>
                </a:lnTo>
                <a:close/>
              </a:path>
            </a:pathLst>
          </a:cu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5839486" y="4851299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RASSOR</a:t>
            </a:r>
          </a:p>
        </p:txBody>
      </p:sp>
    </p:spTree>
    <p:extLst>
      <p:ext uri="{BB962C8B-B14F-4D97-AF65-F5344CB8AC3E}">
        <p14:creationId xmlns:p14="http://schemas.microsoft.com/office/powerpoint/2010/main" val="601209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32BC4-B5E4-4FA4-8633-D91C8E94A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Jared Carboy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What is RE-RASSOR?</a:t>
            </a:r>
          </a:p>
        </p:txBody>
      </p:sp>
      <p:pic>
        <p:nvPicPr>
          <p:cNvPr id="1028" name="Picture 4" descr="RE-Rassor - Florida Space Institu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4220" r="675" b="15770"/>
          <a:stretch/>
        </p:blipFill>
        <p:spPr bwMode="auto">
          <a:xfrm>
            <a:off x="586445" y="1309226"/>
            <a:ext cx="8815339" cy="424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601368" y="1064851"/>
            <a:ext cx="16879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A4D233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R</a:t>
            </a:r>
            <a:r>
              <a:rPr lang="en-US" sz="2800">
                <a:latin typeface="MS PGothic" panose="020B0600070205080204" pitchFamily="34" charset="-128"/>
                <a:ea typeface="MS PGothic" panose="020B0600070205080204" pitchFamily="34" charset="-128"/>
              </a:rPr>
              <a:t>egolith</a:t>
            </a:r>
          </a:p>
          <a:p>
            <a:r>
              <a:rPr lang="en-US" sz="3200" b="1">
                <a:solidFill>
                  <a:srgbClr val="A4D233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A</a:t>
            </a:r>
            <a:r>
              <a:rPr lang="en-US" sz="2800">
                <a:latin typeface="MS PGothic" panose="020B0600070205080204" pitchFamily="34" charset="-128"/>
                <a:ea typeface="MS PGothic" panose="020B0600070205080204" pitchFamily="34" charset="-128"/>
              </a:rPr>
              <a:t>dvanced</a:t>
            </a:r>
          </a:p>
          <a:p>
            <a:r>
              <a:rPr lang="en-US" sz="3200" b="1">
                <a:solidFill>
                  <a:srgbClr val="A4D233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S</a:t>
            </a:r>
            <a:r>
              <a:rPr lang="en-US" sz="2800">
                <a:latin typeface="MS PGothic" panose="020B0600070205080204" pitchFamily="34" charset="-128"/>
                <a:ea typeface="MS PGothic" panose="020B0600070205080204" pitchFamily="34" charset="-128"/>
              </a:rPr>
              <a:t>urface</a:t>
            </a:r>
          </a:p>
          <a:p>
            <a:r>
              <a:rPr lang="en-US" sz="3200" b="1">
                <a:solidFill>
                  <a:srgbClr val="A4D233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S</a:t>
            </a:r>
            <a:r>
              <a:rPr lang="en-US" sz="2800">
                <a:latin typeface="MS PGothic" panose="020B0600070205080204" pitchFamily="34" charset="-128"/>
                <a:ea typeface="MS PGothic" panose="020B0600070205080204" pitchFamily="34" charset="-128"/>
              </a:rPr>
              <a:t>ystem</a:t>
            </a:r>
          </a:p>
          <a:p>
            <a:r>
              <a:rPr lang="en-US" sz="3200" b="1">
                <a:solidFill>
                  <a:srgbClr val="A4D233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O</a:t>
            </a:r>
            <a:r>
              <a:rPr lang="en-US" sz="2800">
                <a:latin typeface="MS PGothic" panose="020B0600070205080204" pitchFamily="34" charset="-128"/>
                <a:ea typeface="MS PGothic" panose="020B0600070205080204" pitchFamily="34" charset="-128"/>
              </a:rPr>
              <a:t>peration</a:t>
            </a:r>
          </a:p>
          <a:p>
            <a:r>
              <a:rPr lang="en-US" sz="3200" b="1">
                <a:solidFill>
                  <a:srgbClr val="A4D233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R</a:t>
            </a:r>
            <a:r>
              <a:rPr lang="en-US" sz="2800">
                <a:latin typeface="MS PGothic" panose="020B0600070205080204" pitchFamily="34" charset="-128"/>
                <a:ea typeface="MS PGothic" panose="020B0600070205080204" pitchFamily="34" charset="-128"/>
              </a:rPr>
              <a:t>obot</a:t>
            </a:r>
          </a:p>
        </p:txBody>
      </p:sp>
      <p:sp>
        <p:nvSpPr>
          <p:cNvPr id="10" name="Freeform 9"/>
          <p:cNvSpPr/>
          <p:nvPr/>
        </p:nvSpPr>
        <p:spPr>
          <a:xfrm>
            <a:off x="3889403" y="1577340"/>
            <a:ext cx="5291912" cy="3662604"/>
          </a:xfrm>
          <a:custGeom>
            <a:avLst/>
            <a:gdLst>
              <a:gd name="connsiteX0" fmla="*/ 1066800 w 5204460"/>
              <a:gd name="connsiteY0" fmla="*/ 3215640 h 3642360"/>
              <a:gd name="connsiteX1" fmla="*/ 754380 w 5204460"/>
              <a:gd name="connsiteY1" fmla="*/ 2042160 h 3642360"/>
              <a:gd name="connsiteX2" fmla="*/ 1470660 w 5204460"/>
              <a:gd name="connsiteY2" fmla="*/ 1798320 h 3642360"/>
              <a:gd name="connsiteX3" fmla="*/ 1226820 w 5204460"/>
              <a:gd name="connsiteY3" fmla="*/ 1280160 h 3642360"/>
              <a:gd name="connsiteX4" fmla="*/ 251460 w 5204460"/>
              <a:gd name="connsiteY4" fmla="*/ 1409700 h 3642360"/>
              <a:gd name="connsiteX5" fmla="*/ 0 w 5204460"/>
              <a:gd name="connsiteY5" fmla="*/ 373380 h 3642360"/>
              <a:gd name="connsiteX6" fmla="*/ 594360 w 5204460"/>
              <a:gd name="connsiteY6" fmla="*/ 45720 h 3642360"/>
              <a:gd name="connsiteX7" fmla="*/ 1714500 w 5204460"/>
              <a:gd name="connsiteY7" fmla="*/ 0 h 3642360"/>
              <a:gd name="connsiteX8" fmla="*/ 2179320 w 5204460"/>
              <a:gd name="connsiteY8" fmla="*/ 655320 h 3642360"/>
              <a:gd name="connsiteX9" fmla="*/ 1577340 w 5204460"/>
              <a:gd name="connsiteY9" fmla="*/ 1234440 h 3642360"/>
              <a:gd name="connsiteX10" fmla="*/ 1737360 w 5204460"/>
              <a:gd name="connsiteY10" fmla="*/ 1645920 h 3642360"/>
              <a:gd name="connsiteX11" fmla="*/ 2529840 w 5204460"/>
              <a:gd name="connsiteY11" fmla="*/ 1943100 h 3642360"/>
              <a:gd name="connsiteX12" fmla="*/ 2705100 w 5204460"/>
              <a:gd name="connsiteY12" fmla="*/ 1988820 h 3642360"/>
              <a:gd name="connsiteX13" fmla="*/ 2773680 w 5204460"/>
              <a:gd name="connsiteY13" fmla="*/ 2072640 h 3642360"/>
              <a:gd name="connsiteX14" fmla="*/ 3261360 w 5204460"/>
              <a:gd name="connsiteY14" fmla="*/ 1790700 h 3642360"/>
              <a:gd name="connsiteX15" fmla="*/ 3566160 w 5204460"/>
              <a:gd name="connsiteY15" fmla="*/ 746760 h 3642360"/>
              <a:gd name="connsiteX16" fmla="*/ 4754880 w 5204460"/>
              <a:gd name="connsiteY16" fmla="*/ 502920 h 3642360"/>
              <a:gd name="connsiteX17" fmla="*/ 5204460 w 5204460"/>
              <a:gd name="connsiteY17" fmla="*/ 1310640 h 3642360"/>
              <a:gd name="connsiteX18" fmla="*/ 4008120 w 5204460"/>
              <a:gd name="connsiteY18" fmla="*/ 2209800 h 3642360"/>
              <a:gd name="connsiteX19" fmla="*/ 3710940 w 5204460"/>
              <a:gd name="connsiteY19" fmla="*/ 3086100 h 3642360"/>
              <a:gd name="connsiteX20" fmla="*/ 2773680 w 5204460"/>
              <a:gd name="connsiteY20" fmla="*/ 3642360 h 3642360"/>
              <a:gd name="connsiteX21" fmla="*/ 2164080 w 5204460"/>
              <a:gd name="connsiteY21" fmla="*/ 3192780 h 3642360"/>
              <a:gd name="connsiteX22" fmla="*/ 2080260 w 5204460"/>
              <a:gd name="connsiteY22" fmla="*/ 2872740 h 3642360"/>
              <a:gd name="connsiteX23" fmla="*/ 1066800 w 5204460"/>
              <a:gd name="connsiteY23" fmla="*/ 3215640 h 3642360"/>
              <a:gd name="connsiteX0" fmla="*/ 1066800 w 5204460"/>
              <a:gd name="connsiteY0" fmla="*/ 3215640 h 3642360"/>
              <a:gd name="connsiteX1" fmla="*/ 754380 w 5204460"/>
              <a:gd name="connsiteY1" fmla="*/ 2042160 h 3642360"/>
              <a:gd name="connsiteX2" fmla="*/ 1470660 w 5204460"/>
              <a:gd name="connsiteY2" fmla="*/ 1798320 h 3642360"/>
              <a:gd name="connsiteX3" fmla="*/ 1226820 w 5204460"/>
              <a:gd name="connsiteY3" fmla="*/ 1280160 h 3642360"/>
              <a:gd name="connsiteX4" fmla="*/ 251460 w 5204460"/>
              <a:gd name="connsiteY4" fmla="*/ 1409700 h 3642360"/>
              <a:gd name="connsiteX5" fmla="*/ 0 w 5204460"/>
              <a:gd name="connsiteY5" fmla="*/ 373380 h 3642360"/>
              <a:gd name="connsiteX6" fmla="*/ 594360 w 5204460"/>
              <a:gd name="connsiteY6" fmla="*/ 45720 h 3642360"/>
              <a:gd name="connsiteX7" fmla="*/ 1714500 w 5204460"/>
              <a:gd name="connsiteY7" fmla="*/ 0 h 3642360"/>
              <a:gd name="connsiteX8" fmla="*/ 2179320 w 5204460"/>
              <a:gd name="connsiteY8" fmla="*/ 655320 h 3642360"/>
              <a:gd name="connsiteX9" fmla="*/ 1577340 w 5204460"/>
              <a:gd name="connsiteY9" fmla="*/ 1234440 h 3642360"/>
              <a:gd name="connsiteX10" fmla="*/ 1737360 w 5204460"/>
              <a:gd name="connsiteY10" fmla="*/ 1645920 h 3642360"/>
              <a:gd name="connsiteX11" fmla="*/ 2529840 w 5204460"/>
              <a:gd name="connsiteY11" fmla="*/ 1943100 h 3642360"/>
              <a:gd name="connsiteX12" fmla="*/ 2705100 w 5204460"/>
              <a:gd name="connsiteY12" fmla="*/ 1988820 h 3642360"/>
              <a:gd name="connsiteX13" fmla="*/ 2773680 w 5204460"/>
              <a:gd name="connsiteY13" fmla="*/ 2072640 h 3642360"/>
              <a:gd name="connsiteX14" fmla="*/ 3261360 w 5204460"/>
              <a:gd name="connsiteY14" fmla="*/ 1790700 h 3642360"/>
              <a:gd name="connsiteX15" fmla="*/ 3566160 w 5204460"/>
              <a:gd name="connsiteY15" fmla="*/ 746760 h 3642360"/>
              <a:gd name="connsiteX16" fmla="*/ 4754880 w 5204460"/>
              <a:gd name="connsiteY16" fmla="*/ 502920 h 3642360"/>
              <a:gd name="connsiteX17" fmla="*/ 5204460 w 5204460"/>
              <a:gd name="connsiteY17" fmla="*/ 1310640 h 3642360"/>
              <a:gd name="connsiteX18" fmla="*/ 4008120 w 5204460"/>
              <a:gd name="connsiteY18" fmla="*/ 2209800 h 3642360"/>
              <a:gd name="connsiteX19" fmla="*/ 3710940 w 5204460"/>
              <a:gd name="connsiteY19" fmla="*/ 3086100 h 3642360"/>
              <a:gd name="connsiteX20" fmla="*/ 2773680 w 5204460"/>
              <a:gd name="connsiteY20" fmla="*/ 3642360 h 3642360"/>
              <a:gd name="connsiteX21" fmla="*/ 2164080 w 5204460"/>
              <a:gd name="connsiteY21" fmla="*/ 3192780 h 3642360"/>
              <a:gd name="connsiteX22" fmla="*/ 2080260 w 5204460"/>
              <a:gd name="connsiteY22" fmla="*/ 2872740 h 3642360"/>
              <a:gd name="connsiteX23" fmla="*/ 1066800 w 5204460"/>
              <a:gd name="connsiteY23" fmla="*/ 3215640 h 3642360"/>
              <a:gd name="connsiteX0" fmla="*/ 1066800 w 5204460"/>
              <a:gd name="connsiteY0" fmla="*/ 3215640 h 3642360"/>
              <a:gd name="connsiteX1" fmla="*/ 754380 w 5204460"/>
              <a:gd name="connsiteY1" fmla="*/ 2042160 h 3642360"/>
              <a:gd name="connsiteX2" fmla="*/ 1470660 w 5204460"/>
              <a:gd name="connsiteY2" fmla="*/ 1798320 h 3642360"/>
              <a:gd name="connsiteX3" fmla="*/ 1226820 w 5204460"/>
              <a:gd name="connsiteY3" fmla="*/ 1280160 h 3642360"/>
              <a:gd name="connsiteX4" fmla="*/ 251460 w 5204460"/>
              <a:gd name="connsiteY4" fmla="*/ 1409700 h 3642360"/>
              <a:gd name="connsiteX5" fmla="*/ 0 w 5204460"/>
              <a:gd name="connsiteY5" fmla="*/ 373380 h 3642360"/>
              <a:gd name="connsiteX6" fmla="*/ 594360 w 5204460"/>
              <a:gd name="connsiteY6" fmla="*/ 45720 h 3642360"/>
              <a:gd name="connsiteX7" fmla="*/ 1714500 w 5204460"/>
              <a:gd name="connsiteY7" fmla="*/ 0 h 3642360"/>
              <a:gd name="connsiteX8" fmla="*/ 2179320 w 5204460"/>
              <a:gd name="connsiteY8" fmla="*/ 655320 h 3642360"/>
              <a:gd name="connsiteX9" fmla="*/ 1577340 w 5204460"/>
              <a:gd name="connsiteY9" fmla="*/ 1234440 h 3642360"/>
              <a:gd name="connsiteX10" fmla="*/ 1737360 w 5204460"/>
              <a:gd name="connsiteY10" fmla="*/ 1645920 h 3642360"/>
              <a:gd name="connsiteX11" fmla="*/ 2529840 w 5204460"/>
              <a:gd name="connsiteY11" fmla="*/ 1943100 h 3642360"/>
              <a:gd name="connsiteX12" fmla="*/ 2705100 w 5204460"/>
              <a:gd name="connsiteY12" fmla="*/ 1988820 h 3642360"/>
              <a:gd name="connsiteX13" fmla="*/ 2773680 w 5204460"/>
              <a:gd name="connsiteY13" fmla="*/ 2072640 h 3642360"/>
              <a:gd name="connsiteX14" fmla="*/ 3261360 w 5204460"/>
              <a:gd name="connsiteY14" fmla="*/ 1790700 h 3642360"/>
              <a:gd name="connsiteX15" fmla="*/ 3566160 w 5204460"/>
              <a:gd name="connsiteY15" fmla="*/ 746760 h 3642360"/>
              <a:gd name="connsiteX16" fmla="*/ 4754880 w 5204460"/>
              <a:gd name="connsiteY16" fmla="*/ 502920 h 3642360"/>
              <a:gd name="connsiteX17" fmla="*/ 5204460 w 5204460"/>
              <a:gd name="connsiteY17" fmla="*/ 1310640 h 3642360"/>
              <a:gd name="connsiteX18" fmla="*/ 4008120 w 5204460"/>
              <a:gd name="connsiteY18" fmla="*/ 2209800 h 3642360"/>
              <a:gd name="connsiteX19" fmla="*/ 3710940 w 5204460"/>
              <a:gd name="connsiteY19" fmla="*/ 3086100 h 3642360"/>
              <a:gd name="connsiteX20" fmla="*/ 2773680 w 5204460"/>
              <a:gd name="connsiteY20" fmla="*/ 3642360 h 3642360"/>
              <a:gd name="connsiteX21" fmla="*/ 2164080 w 5204460"/>
              <a:gd name="connsiteY21" fmla="*/ 3192780 h 3642360"/>
              <a:gd name="connsiteX22" fmla="*/ 2080260 w 5204460"/>
              <a:gd name="connsiteY22" fmla="*/ 2872740 h 3642360"/>
              <a:gd name="connsiteX23" fmla="*/ 1066800 w 5204460"/>
              <a:gd name="connsiteY23" fmla="*/ 3215640 h 3642360"/>
              <a:gd name="connsiteX0" fmla="*/ 1066800 w 5204460"/>
              <a:gd name="connsiteY0" fmla="*/ 3215640 h 3642360"/>
              <a:gd name="connsiteX1" fmla="*/ 754380 w 5204460"/>
              <a:gd name="connsiteY1" fmla="*/ 2042160 h 3642360"/>
              <a:gd name="connsiteX2" fmla="*/ 1470660 w 5204460"/>
              <a:gd name="connsiteY2" fmla="*/ 1798320 h 3642360"/>
              <a:gd name="connsiteX3" fmla="*/ 1226820 w 5204460"/>
              <a:gd name="connsiteY3" fmla="*/ 1280160 h 3642360"/>
              <a:gd name="connsiteX4" fmla="*/ 251460 w 5204460"/>
              <a:gd name="connsiteY4" fmla="*/ 1409700 h 3642360"/>
              <a:gd name="connsiteX5" fmla="*/ 0 w 5204460"/>
              <a:gd name="connsiteY5" fmla="*/ 373380 h 3642360"/>
              <a:gd name="connsiteX6" fmla="*/ 594360 w 5204460"/>
              <a:gd name="connsiteY6" fmla="*/ 45720 h 3642360"/>
              <a:gd name="connsiteX7" fmla="*/ 1714500 w 5204460"/>
              <a:gd name="connsiteY7" fmla="*/ 0 h 3642360"/>
              <a:gd name="connsiteX8" fmla="*/ 2179320 w 5204460"/>
              <a:gd name="connsiteY8" fmla="*/ 655320 h 3642360"/>
              <a:gd name="connsiteX9" fmla="*/ 1577340 w 5204460"/>
              <a:gd name="connsiteY9" fmla="*/ 1234440 h 3642360"/>
              <a:gd name="connsiteX10" fmla="*/ 1737360 w 5204460"/>
              <a:gd name="connsiteY10" fmla="*/ 1645920 h 3642360"/>
              <a:gd name="connsiteX11" fmla="*/ 2529840 w 5204460"/>
              <a:gd name="connsiteY11" fmla="*/ 1943100 h 3642360"/>
              <a:gd name="connsiteX12" fmla="*/ 2705100 w 5204460"/>
              <a:gd name="connsiteY12" fmla="*/ 1988820 h 3642360"/>
              <a:gd name="connsiteX13" fmla="*/ 2773680 w 5204460"/>
              <a:gd name="connsiteY13" fmla="*/ 2072640 h 3642360"/>
              <a:gd name="connsiteX14" fmla="*/ 3261360 w 5204460"/>
              <a:gd name="connsiteY14" fmla="*/ 1790700 h 3642360"/>
              <a:gd name="connsiteX15" fmla="*/ 3566160 w 5204460"/>
              <a:gd name="connsiteY15" fmla="*/ 746760 h 3642360"/>
              <a:gd name="connsiteX16" fmla="*/ 4754880 w 5204460"/>
              <a:gd name="connsiteY16" fmla="*/ 502920 h 3642360"/>
              <a:gd name="connsiteX17" fmla="*/ 5204460 w 5204460"/>
              <a:gd name="connsiteY17" fmla="*/ 1310640 h 3642360"/>
              <a:gd name="connsiteX18" fmla="*/ 4008120 w 5204460"/>
              <a:gd name="connsiteY18" fmla="*/ 2209800 h 3642360"/>
              <a:gd name="connsiteX19" fmla="*/ 3710940 w 5204460"/>
              <a:gd name="connsiteY19" fmla="*/ 3086100 h 3642360"/>
              <a:gd name="connsiteX20" fmla="*/ 2773680 w 5204460"/>
              <a:gd name="connsiteY20" fmla="*/ 3642360 h 3642360"/>
              <a:gd name="connsiteX21" fmla="*/ 2164080 w 5204460"/>
              <a:gd name="connsiteY21" fmla="*/ 3192780 h 3642360"/>
              <a:gd name="connsiteX22" fmla="*/ 2080260 w 5204460"/>
              <a:gd name="connsiteY22" fmla="*/ 2872740 h 3642360"/>
              <a:gd name="connsiteX23" fmla="*/ 1066800 w 5204460"/>
              <a:gd name="connsiteY23" fmla="*/ 3215640 h 3642360"/>
              <a:gd name="connsiteX0" fmla="*/ 1066800 w 5204460"/>
              <a:gd name="connsiteY0" fmla="*/ 3215640 h 3642360"/>
              <a:gd name="connsiteX1" fmla="*/ 754380 w 5204460"/>
              <a:gd name="connsiteY1" fmla="*/ 2042160 h 3642360"/>
              <a:gd name="connsiteX2" fmla="*/ 1470660 w 5204460"/>
              <a:gd name="connsiteY2" fmla="*/ 1798320 h 3642360"/>
              <a:gd name="connsiteX3" fmla="*/ 1226820 w 5204460"/>
              <a:gd name="connsiteY3" fmla="*/ 1280160 h 3642360"/>
              <a:gd name="connsiteX4" fmla="*/ 251460 w 5204460"/>
              <a:gd name="connsiteY4" fmla="*/ 1409700 h 3642360"/>
              <a:gd name="connsiteX5" fmla="*/ 0 w 5204460"/>
              <a:gd name="connsiteY5" fmla="*/ 373380 h 3642360"/>
              <a:gd name="connsiteX6" fmla="*/ 594360 w 5204460"/>
              <a:gd name="connsiteY6" fmla="*/ 45720 h 3642360"/>
              <a:gd name="connsiteX7" fmla="*/ 1714500 w 5204460"/>
              <a:gd name="connsiteY7" fmla="*/ 0 h 3642360"/>
              <a:gd name="connsiteX8" fmla="*/ 2179320 w 5204460"/>
              <a:gd name="connsiteY8" fmla="*/ 655320 h 3642360"/>
              <a:gd name="connsiteX9" fmla="*/ 1577340 w 5204460"/>
              <a:gd name="connsiteY9" fmla="*/ 1234440 h 3642360"/>
              <a:gd name="connsiteX10" fmla="*/ 1737360 w 5204460"/>
              <a:gd name="connsiteY10" fmla="*/ 1645920 h 3642360"/>
              <a:gd name="connsiteX11" fmla="*/ 2529840 w 5204460"/>
              <a:gd name="connsiteY11" fmla="*/ 1943100 h 3642360"/>
              <a:gd name="connsiteX12" fmla="*/ 2705100 w 5204460"/>
              <a:gd name="connsiteY12" fmla="*/ 1988820 h 3642360"/>
              <a:gd name="connsiteX13" fmla="*/ 2773680 w 5204460"/>
              <a:gd name="connsiteY13" fmla="*/ 2072640 h 3642360"/>
              <a:gd name="connsiteX14" fmla="*/ 3261360 w 5204460"/>
              <a:gd name="connsiteY14" fmla="*/ 1790700 h 3642360"/>
              <a:gd name="connsiteX15" fmla="*/ 3566160 w 5204460"/>
              <a:gd name="connsiteY15" fmla="*/ 746760 h 3642360"/>
              <a:gd name="connsiteX16" fmla="*/ 4754880 w 5204460"/>
              <a:gd name="connsiteY16" fmla="*/ 502920 h 3642360"/>
              <a:gd name="connsiteX17" fmla="*/ 5204460 w 5204460"/>
              <a:gd name="connsiteY17" fmla="*/ 1310640 h 3642360"/>
              <a:gd name="connsiteX18" fmla="*/ 4008120 w 5204460"/>
              <a:gd name="connsiteY18" fmla="*/ 2209800 h 3642360"/>
              <a:gd name="connsiteX19" fmla="*/ 3710940 w 5204460"/>
              <a:gd name="connsiteY19" fmla="*/ 3086100 h 3642360"/>
              <a:gd name="connsiteX20" fmla="*/ 2773680 w 5204460"/>
              <a:gd name="connsiteY20" fmla="*/ 3642360 h 3642360"/>
              <a:gd name="connsiteX21" fmla="*/ 2164080 w 5204460"/>
              <a:gd name="connsiteY21" fmla="*/ 3192780 h 3642360"/>
              <a:gd name="connsiteX22" fmla="*/ 2080260 w 5204460"/>
              <a:gd name="connsiteY22" fmla="*/ 2872740 h 3642360"/>
              <a:gd name="connsiteX23" fmla="*/ 1066800 w 5204460"/>
              <a:gd name="connsiteY23" fmla="*/ 3215640 h 3642360"/>
              <a:gd name="connsiteX0" fmla="*/ 1066800 w 5204460"/>
              <a:gd name="connsiteY0" fmla="*/ 3215640 h 3642360"/>
              <a:gd name="connsiteX1" fmla="*/ 754380 w 5204460"/>
              <a:gd name="connsiteY1" fmla="*/ 2042160 h 3642360"/>
              <a:gd name="connsiteX2" fmla="*/ 1470660 w 5204460"/>
              <a:gd name="connsiteY2" fmla="*/ 1798320 h 3642360"/>
              <a:gd name="connsiteX3" fmla="*/ 1226820 w 5204460"/>
              <a:gd name="connsiteY3" fmla="*/ 1280160 h 3642360"/>
              <a:gd name="connsiteX4" fmla="*/ 251460 w 5204460"/>
              <a:gd name="connsiteY4" fmla="*/ 1409700 h 3642360"/>
              <a:gd name="connsiteX5" fmla="*/ 0 w 5204460"/>
              <a:gd name="connsiteY5" fmla="*/ 373380 h 3642360"/>
              <a:gd name="connsiteX6" fmla="*/ 594360 w 5204460"/>
              <a:gd name="connsiteY6" fmla="*/ 45720 h 3642360"/>
              <a:gd name="connsiteX7" fmla="*/ 1714500 w 5204460"/>
              <a:gd name="connsiteY7" fmla="*/ 0 h 3642360"/>
              <a:gd name="connsiteX8" fmla="*/ 2179320 w 5204460"/>
              <a:gd name="connsiteY8" fmla="*/ 655320 h 3642360"/>
              <a:gd name="connsiteX9" fmla="*/ 1577340 w 5204460"/>
              <a:gd name="connsiteY9" fmla="*/ 1234440 h 3642360"/>
              <a:gd name="connsiteX10" fmla="*/ 1737360 w 5204460"/>
              <a:gd name="connsiteY10" fmla="*/ 1645920 h 3642360"/>
              <a:gd name="connsiteX11" fmla="*/ 2529840 w 5204460"/>
              <a:gd name="connsiteY11" fmla="*/ 1943100 h 3642360"/>
              <a:gd name="connsiteX12" fmla="*/ 2705100 w 5204460"/>
              <a:gd name="connsiteY12" fmla="*/ 1988820 h 3642360"/>
              <a:gd name="connsiteX13" fmla="*/ 2773680 w 5204460"/>
              <a:gd name="connsiteY13" fmla="*/ 2072640 h 3642360"/>
              <a:gd name="connsiteX14" fmla="*/ 3261360 w 5204460"/>
              <a:gd name="connsiteY14" fmla="*/ 1790700 h 3642360"/>
              <a:gd name="connsiteX15" fmla="*/ 3566160 w 5204460"/>
              <a:gd name="connsiteY15" fmla="*/ 746760 h 3642360"/>
              <a:gd name="connsiteX16" fmla="*/ 4754880 w 5204460"/>
              <a:gd name="connsiteY16" fmla="*/ 502920 h 3642360"/>
              <a:gd name="connsiteX17" fmla="*/ 5204460 w 5204460"/>
              <a:gd name="connsiteY17" fmla="*/ 1310640 h 3642360"/>
              <a:gd name="connsiteX18" fmla="*/ 4008120 w 5204460"/>
              <a:gd name="connsiteY18" fmla="*/ 2209800 h 3642360"/>
              <a:gd name="connsiteX19" fmla="*/ 3710940 w 5204460"/>
              <a:gd name="connsiteY19" fmla="*/ 3086100 h 3642360"/>
              <a:gd name="connsiteX20" fmla="*/ 2773680 w 5204460"/>
              <a:gd name="connsiteY20" fmla="*/ 3642360 h 3642360"/>
              <a:gd name="connsiteX21" fmla="*/ 2164080 w 5204460"/>
              <a:gd name="connsiteY21" fmla="*/ 3192780 h 3642360"/>
              <a:gd name="connsiteX22" fmla="*/ 2080260 w 5204460"/>
              <a:gd name="connsiteY22" fmla="*/ 2872740 h 3642360"/>
              <a:gd name="connsiteX23" fmla="*/ 1066800 w 5204460"/>
              <a:gd name="connsiteY23" fmla="*/ 3215640 h 3642360"/>
              <a:gd name="connsiteX0" fmla="*/ 1066800 w 5204460"/>
              <a:gd name="connsiteY0" fmla="*/ 3215640 h 3642360"/>
              <a:gd name="connsiteX1" fmla="*/ 754380 w 5204460"/>
              <a:gd name="connsiteY1" fmla="*/ 2042160 h 3642360"/>
              <a:gd name="connsiteX2" fmla="*/ 1470660 w 5204460"/>
              <a:gd name="connsiteY2" fmla="*/ 1798320 h 3642360"/>
              <a:gd name="connsiteX3" fmla="*/ 1226820 w 5204460"/>
              <a:gd name="connsiteY3" fmla="*/ 1280160 h 3642360"/>
              <a:gd name="connsiteX4" fmla="*/ 251460 w 5204460"/>
              <a:gd name="connsiteY4" fmla="*/ 1409700 h 3642360"/>
              <a:gd name="connsiteX5" fmla="*/ 0 w 5204460"/>
              <a:gd name="connsiteY5" fmla="*/ 373380 h 3642360"/>
              <a:gd name="connsiteX6" fmla="*/ 594360 w 5204460"/>
              <a:gd name="connsiteY6" fmla="*/ 45720 h 3642360"/>
              <a:gd name="connsiteX7" fmla="*/ 1714500 w 5204460"/>
              <a:gd name="connsiteY7" fmla="*/ 0 h 3642360"/>
              <a:gd name="connsiteX8" fmla="*/ 2179320 w 5204460"/>
              <a:gd name="connsiteY8" fmla="*/ 655320 h 3642360"/>
              <a:gd name="connsiteX9" fmla="*/ 1577340 w 5204460"/>
              <a:gd name="connsiteY9" fmla="*/ 1234440 h 3642360"/>
              <a:gd name="connsiteX10" fmla="*/ 1737360 w 5204460"/>
              <a:gd name="connsiteY10" fmla="*/ 1645920 h 3642360"/>
              <a:gd name="connsiteX11" fmla="*/ 2529840 w 5204460"/>
              <a:gd name="connsiteY11" fmla="*/ 1943100 h 3642360"/>
              <a:gd name="connsiteX12" fmla="*/ 2705100 w 5204460"/>
              <a:gd name="connsiteY12" fmla="*/ 1988820 h 3642360"/>
              <a:gd name="connsiteX13" fmla="*/ 2773680 w 5204460"/>
              <a:gd name="connsiteY13" fmla="*/ 2072640 h 3642360"/>
              <a:gd name="connsiteX14" fmla="*/ 3261360 w 5204460"/>
              <a:gd name="connsiteY14" fmla="*/ 1790700 h 3642360"/>
              <a:gd name="connsiteX15" fmla="*/ 3566160 w 5204460"/>
              <a:gd name="connsiteY15" fmla="*/ 746760 h 3642360"/>
              <a:gd name="connsiteX16" fmla="*/ 4754880 w 5204460"/>
              <a:gd name="connsiteY16" fmla="*/ 502920 h 3642360"/>
              <a:gd name="connsiteX17" fmla="*/ 5204460 w 5204460"/>
              <a:gd name="connsiteY17" fmla="*/ 1310640 h 3642360"/>
              <a:gd name="connsiteX18" fmla="*/ 4008120 w 5204460"/>
              <a:gd name="connsiteY18" fmla="*/ 2209800 h 3642360"/>
              <a:gd name="connsiteX19" fmla="*/ 3710940 w 5204460"/>
              <a:gd name="connsiteY19" fmla="*/ 3086100 h 3642360"/>
              <a:gd name="connsiteX20" fmla="*/ 2773680 w 5204460"/>
              <a:gd name="connsiteY20" fmla="*/ 3642360 h 3642360"/>
              <a:gd name="connsiteX21" fmla="*/ 2164080 w 5204460"/>
              <a:gd name="connsiteY21" fmla="*/ 3192780 h 3642360"/>
              <a:gd name="connsiteX22" fmla="*/ 2080260 w 5204460"/>
              <a:gd name="connsiteY22" fmla="*/ 2872740 h 3642360"/>
              <a:gd name="connsiteX23" fmla="*/ 1066800 w 5204460"/>
              <a:gd name="connsiteY23" fmla="*/ 3215640 h 3642360"/>
              <a:gd name="connsiteX0" fmla="*/ 1066800 w 5204460"/>
              <a:gd name="connsiteY0" fmla="*/ 3215640 h 3642360"/>
              <a:gd name="connsiteX1" fmla="*/ 754380 w 5204460"/>
              <a:gd name="connsiteY1" fmla="*/ 2042160 h 3642360"/>
              <a:gd name="connsiteX2" fmla="*/ 1470660 w 5204460"/>
              <a:gd name="connsiteY2" fmla="*/ 1798320 h 3642360"/>
              <a:gd name="connsiteX3" fmla="*/ 1226820 w 5204460"/>
              <a:gd name="connsiteY3" fmla="*/ 1280160 h 3642360"/>
              <a:gd name="connsiteX4" fmla="*/ 251460 w 5204460"/>
              <a:gd name="connsiteY4" fmla="*/ 1409700 h 3642360"/>
              <a:gd name="connsiteX5" fmla="*/ 0 w 5204460"/>
              <a:gd name="connsiteY5" fmla="*/ 373380 h 3642360"/>
              <a:gd name="connsiteX6" fmla="*/ 594360 w 5204460"/>
              <a:gd name="connsiteY6" fmla="*/ 45720 h 3642360"/>
              <a:gd name="connsiteX7" fmla="*/ 1714500 w 5204460"/>
              <a:gd name="connsiteY7" fmla="*/ 0 h 3642360"/>
              <a:gd name="connsiteX8" fmla="*/ 2179320 w 5204460"/>
              <a:gd name="connsiteY8" fmla="*/ 655320 h 3642360"/>
              <a:gd name="connsiteX9" fmla="*/ 1577340 w 5204460"/>
              <a:gd name="connsiteY9" fmla="*/ 1234440 h 3642360"/>
              <a:gd name="connsiteX10" fmla="*/ 1737360 w 5204460"/>
              <a:gd name="connsiteY10" fmla="*/ 1645920 h 3642360"/>
              <a:gd name="connsiteX11" fmla="*/ 2529840 w 5204460"/>
              <a:gd name="connsiteY11" fmla="*/ 1943100 h 3642360"/>
              <a:gd name="connsiteX12" fmla="*/ 2705100 w 5204460"/>
              <a:gd name="connsiteY12" fmla="*/ 1988820 h 3642360"/>
              <a:gd name="connsiteX13" fmla="*/ 2773680 w 5204460"/>
              <a:gd name="connsiteY13" fmla="*/ 2072640 h 3642360"/>
              <a:gd name="connsiteX14" fmla="*/ 3261360 w 5204460"/>
              <a:gd name="connsiteY14" fmla="*/ 1790700 h 3642360"/>
              <a:gd name="connsiteX15" fmla="*/ 3566160 w 5204460"/>
              <a:gd name="connsiteY15" fmla="*/ 746760 h 3642360"/>
              <a:gd name="connsiteX16" fmla="*/ 4754880 w 5204460"/>
              <a:gd name="connsiteY16" fmla="*/ 502920 h 3642360"/>
              <a:gd name="connsiteX17" fmla="*/ 5204460 w 5204460"/>
              <a:gd name="connsiteY17" fmla="*/ 1310640 h 3642360"/>
              <a:gd name="connsiteX18" fmla="*/ 4008120 w 5204460"/>
              <a:gd name="connsiteY18" fmla="*/ 2209800 h 3642360"/>
              <a:gd name="connsiteX19" fmla="*/ 3710940 w 5204460"/>
              <a:gd name="connsiteY19" fmla="*/ 3086100 h 3642360"/>
              <a:gd name="connsiteX20" fmla="*/ 2773680 w 5204460"/>
              <a:gd name="connsiteY20" fmla="*/ 3642360 h 3642360"/>
              <a:gd name="connsiteX21" fmla="*/ 2164080 w 5204460"/>
              <a:gd name="connsiteY21" fmla="*/ 3192780 h 3642360"/>
              <a:gd name="connsiteX22" fmla="*/ 2080260 w 5204460"/>
              <a:gd name="connsiteY22" fmla="*/ 2872740 h 3642360"/>
              <a:gd name="connsiteX23" fmla="*/ 1066800 w 5204460"/>
              <a:gd name="connsiteY23" fmla="*/ 3215640 h 3642360"/>
              <a:gd name="connsiteX0" fmla="*/ 1066800 w 5204460"/>
              <a:gd name="connsiteY0" fmla="*/ 3215640 h 3642360"/>
              <a:gd name="connsiteX1" fmla="*/ 754380 w 5204460"/>
              <a:gd name="connsiteY1" fmla="*/ 2042160 h 3642360"/>
              <a:gd name="connsiteX2" fmla="*/ 1470660 w 5204460"/>
              <a:gd name="connsiteY2" fmla="*/ 1798320 h 3642360"/>
              <a:gd name="connsiteX3" fmla="*/ 1226820 w 5204460"/>
              <a:gd name="connsiteY3" fmla="*/ 1280160 h 3642360"/>
              <a:gd name="connsiteX4" fmla="*/ 251460 w 5204460"/>
              <a:gd name="connsiteY4" fmla="*/ 1409700 h 3642360"/>
              <a:gd name="connsiteX5" fmla="*/ 0 w 5204460"/>
              <a:gd name="connsiteY5" fmla="*/ 373380 h 3642360"/>
              <a:gd name="connsiteX6" fmla="*/ 594360 w 5204460"/>
              <a:gd name="connsiteY6" fmla="*/ 45720 h 3642360"/>
              <a:gd name="connsiteX7" fmla="*/ 1714500 w 5204460"/>
              <a:gd name="connsiteY7" fmla="*/ 0 h 3642360"/>
              <a:gd name="connsiteX8" fmla="*/ 2179320 w 5204460"/>
              <a:gd name="connsiteY8" fmla="*/ 655320 h 3642360"/>
              <a:gd name="connsiteX9" fmla="*/ 1577340 w 5204460"/>
              <a:gd name="connsiteY9" fmla="*/ 1234440 h 3642360"/>
              <a:gd name="connsiteX10" fmla="*/ 1737360 w 5204460"/>
              <a:gd name="connsiteY10" fmla="*/ 1645920 h 3642360"/>
              <a:gd name="connsiteX11" fmla="*/ 2529840 w 5204460"/>
              <a:gd name="connsiteY11" fmla="*/ 1943100 h 3642360"/>
              <a:gd name="connsiteX12" fmla="*/ 2705100 w 5204460"/>
              <a:gd name="connsiteY12" fmla="*/ 1988820 h 3642360"/>
              <a:gd name="connsiteX13" fmla="*/ 2773680 w 5204460"/>
              <a:gd name="connsiteY13" fmla="*/ 2072640 h 3642360"/>
              <a:gd name="connsiteX14" fmla="*/ 3261360 w 5204460"/>
              <a:gd name="connsiteY14" fmla="*/ 1790700 h 3642360"/>
              <a:gd name="connsiteX15" fmla="*/ 3566160 w 5204460"/>
              <a:gd name="connsiteY15" fmla="*/ 746760 h 3642360"/>
              <a:gd name="connsiteX16" fmla="*/ 4754880 w 5204460"/>
              <a:gd name="connsiteY16" fmla="*/ 502920 h 3642360"/>
              <a:gd name="connsiteX17" fmla="*/ 5204460 w 5204460"/>
              <a:gd name="connsiteY17" fmla="*/ 1310640 h 3642360"/>
              <a:gd name="connsiteX18" fmla="*/ 4008120 w 5204460"/>
              <a:gd name="connsiteY18" fmla="*/ 2209800 h 3642360"/>
              <a:gd name="connsiteX19" fmla="*/ 3710940 w 5204460"/>
              <a:gd name="connsiteY19" fmla="*/ 3086100 h 3642360"/>
              <a:gd name="connsiteX20" fmla="*/ 2773680 w 5204460"/>
              <a:gd name="connsiteY20" fmla="*/ 3642360 h 3642360"/>
              <a:gd name="connsiteX21" fmla="*/ 2164080 w 5204460"/>
              <a:gd name="connsiteY21" fmla="*/ 3192780 h 3642360"/>
              <a:gd name="connsiteX22" fmla="*/ 2080260 w 5204460"/>
              <a:gd name="connsiteY22" fmla="*/ 2872740 h 3642360"/>
              <a:gd name="connsiteX23" fmla="*/ 1066800 w 5204460"/>
              <a:gd name="connsiteY23" fmla="*/ 3215640 h 3642360"/>
              <a:gd name="connsiteX0" fmla="*/ 1066800 w 5204460"/>
              <a:gd name="connsiteY0" fmla="*/ 3215640 h 3642360"/>
              <a:gd name="connsiteX1" fmla="*/ 754380 w 5204460"/>
              <a:gd name="connsiteY1" fmla="*/ 2042160 h 3642360"/>
              <a:gd name="connsiteX2" fmla="*/ 1470660 w 5204460"/>
              <a:gd name="connsiteY2" fmla="*/ 1798320 h 3642360"/>
              <a:gd name="connsiteX3" fmla="*/ 1226820 w 5204460"/>
              <a:gd name="connsiteY3" fmla="*/ 1280160 h 3642360"/>
              <a:gd name="connsiteX4" fmla="*/ 251460 w 5204460"/>
              <a:gd name="connsiteY4" fmla="*/ 1409700 h 3642360"/>
              <a:gd name="connsiteX5" fmla="*/ 0 w 5204460"/>
              <a:gd name="connsiteY5" fmla="*/ 373380 h 3642360"/>
              <a:gd name="connsiteX6" fmla="*/ 594360 w 5204460"/>
              <a:gd name="connsiteY6" fmla="*/ 45720 h 3642360"/>
              <a:gd name="connsiteX7" fmla="*/ 1714500 w 5204460"/>
              <a:gd name="connsiteY7" fmla="*/ 0 h 3642360"/>
              <a:gd name="connsiteX8" fmla="*/ 2179320 w 5204460"/>
              <a:gd name="connsiteY8" fmla="*/ 655320 h 3642360"/>
              <a:gd name="connsiteX9" fmla="*/ 1577340 w 5204460"/>
              <a:gd name="connsiteY9" fmla="*/ 1234440 h 3642360"/>
              <a:gd name="connsiteX10" fmla="*/ 1737360 w 5204460"/>
              <a:gd name="connsiteY10" fmla="*/ 1645920 h 3642360"/>
              <a:gd name="connsiteX11" fmla="*/ 2529840 w 5204460"/>
              <a:gd name="connsiteY11" fmla="*/ 1943100 h 3642360"/>
              <a:gd name="connsiteX12" fmla="*/ 2705100 w 5204460"/>
              <a:gd name="connsiteY12" fmla="*/ 1988820 h 3642360"/>
              <a:gd name="connsiteX13" fmla="*/ 2773680 w 5204460"/>
              <a:gd name="connsiteY13" fmla="*/ 2072640 h 3642360"/>
              <a:gd name="connsiteX14" fmla="*/ 3261360 w 5204460"/>
              <a:gd name="connsiteY14" fmla="*/ 1790700 h 3642360"/>
              <a:gd name="connsiteX15" fmla="*/ 3566160 w 5204460"/>
              <a:gd name="connsiteY15" fmla="*/ 746760 h 3642360"/>
              <a:gd name="connsiteX16" fmla="*/ 4754880 w 5204460"/>
              <a:gd name="connsiteY16" fmla="*/ 502920 h 3642360"/>
              <a:gd name="connsiteX17" fmla="*/ 5204460 w 5204460"/>
              <a:gd name="connsiteY17" fmla="*/ 1310640 h 3642360"/>
              <a:gd name="connsiteX18" fmla="*/ 4008120 w 5204460"/>
              <a:gd name="connsiteY18" fmla="*/ 2209800 h 3642360"/>
              <a:gd name="connsiteX19" fmla="*/ 3710940 w 5204460"/>
              <a:gd name="connsiteY19" fmla="*/ 3086100 h 3642360"/>
              <a:gd name="connsiteX20" fmla="*/ 2773680 w 5204460"/>
              <a:gd name="connsiteY20" fmla="*/ 3642360 h 3642360"/>
              <a:gd name="connsiteX21" fmla="*/ 2164080 w 5204460"/>
              <a:gd name="connsiteY21" fmla="*/ 3192780 h 3642360"/>
              <a:gd name="connsiteX22" fmla="*/ 2080260 w 5204460"/>
              <a:gd name="connsiteY22" fmla="*/ 2872740 h 3642360"/>
              <a:gd name="connsiteX23" fmla="*/ 1066800 w 5204460"/>
              <a:gd name="connsiteY23" fmla="*/ 3215640 h 3642360"/>
              <a:gd name="connsiteX0" fmla="*/ 1082431 w 5220091"/>
              <a:gd name="connsiteY0" fmla="*/ 3215640 h 3642360"/>
              <a:gd name="connsiteX1" fmla="*/ 770011 w 5220091"/>
              <a:gd name="connsiteY1" fmla="*/ 2042160 h 3642360"/>
              <a:gd name="connsiteX2" fmla="*/ 1486291 w 5220091"/>
              <a:gd name="connsiteY2" fmla="*/ 1798320 h 3642360"/>
              <a:gd name="connsiteX3" fmla="*/ 1242451 w 5220091"/>
              <a:gd name="connsiteY3" fmla="*/ 1280160 h 3642360"/>
              <a:gd name="connsiteX4" fmla="*/ 267091 w 5220091"/>
              <a:gd name="connsiteY4" fmla="*/ 1409700 h 3642360"/>
              <a:gd name="connsiteX5" fmla="*/ 15631 w 5220091"/>
              <a:gd name="connsiteY5" fmla="*/ 373380 h 3642360"/>
              <a:gd name="connsiteX6" fmla="*/ 609991 w 5220091"/>
              <a:gd name="connsiteY6" fmla="*/ 45720 h 3642360"/>
              <a:gd name="connsiteX7" fmla="*/ 1730131 w 5220091"/>
              <a:gd name="connsiteY7" fmla="*/ 0 h 3642360"/>
              <a:gd name="connsiteX8" fmla="*/ 2194951 w 5220091"/>
              <a:gd name="connsiteY8" fmla="*/ 655320 h 3642360"/>
              <a:gd name="connsiteX9" fmla="*/ 1592971 w 5220091"/>
              <a:gd name="connsiteY9" fmla="*/ 1234440 h 3642360"/>
              <a:gd name="connsiteX10" fmla="*/ 1752991 w 5220091"/>
              <a:gd name="connsiteY10" fmla="*/ 1645920 h 3642360"/>
              <a:gd name="connsiteX11" fmla="*/ 2545471 w 5220091"/>
              <a:gd name="connsiteY11" fmla="*/ 1943100 h 3642360"/>
              <a:gd name="connsiteX12" fmla="*/ 2720731 w 5220091"/>
              <a:gd name="connsiteY12" fmla="*/ 1988820 h 3642360"/>
              <a:gd name="connsiteX13" fmla="*/ 2789311 w 5220091"/>
              <a:gd name="connsiteY13" fmla="*/ 2072640 h 3642360"/>
              <a:gd name="connsiteX14" fmla="*/ 3276991 w 5220091"/>
              <a:gd name="connsiteY14" fmla="*/ 1790700 h 3642360"/>
              <a:gd name="connsiteX15" fmla="*/ 3581791 w 5220091"/>
              <a:gd name="connsiteY15" fmla="*/ 746760 h 3642360"/>
              <a:gd name="connsiteX16" fmla="*/ 4770511 w 5220091"/>
              <a:gd name="connsiteY16" fmla="*/ 502920 h 3642360"/>
              <a:gd name="connsiteX17" fmla="*/ 5220091 w 5220091"/>
              <a:gd name="connsiteY17" fmla="*/ 1310640 h 3642360"/>
              <a:gd name="connsiteX18" fmla="*/ 4023751 w 5220091"/>
              <a:gd name="connsiteY18" fmla="*/ 2209800 h 3642360"/>
              <a:gd name="connsiteX19" fmla="*/ 3726571 w 5220091"/>
              <a:gd name="connsiteY19" fmla="*/ 3086100 h 3642360"/>
              <a:gd name="connsiteX20" fmla="*/ 2789311 w 5220091"/>
              <a:gd name="connsiteY20" fmla="*/ 3642360 h 3642360"/>
              <a:gd name="connsiteX21" fmla="*/ 2179711 w 5220091"/>
              <a:gd name="connsiteY21" fmla="*/ 3192780 h 3642360"/>
              <a:gd name="connsiteX22" fmla="*/ 2095891 w 5220091"/>
              <a:gd name="connsiteY22" fmla="*/ 2872740 h 3642360"/>
              <a:gd name="connsiteX23" fmla="*/ 1082431 w 5220091"/>
              <a:gd name="connsiteY23" fmla="*/ 3215640 h 3642360"/>
              <a:gd name="connsiteX0" fmla="*/ 1127009 w 5264669"/>
              <a:gd name="connsiteY0" fmla="*/ 3215640 h 3642360"/>
              <a:gd name="connsiteX1" fmla="*/ 814589 w 5264669"/>
              <a:gd name="connsiteY1" fmla="*/ 2042160 h 3642360"/>
              <a:gd name="connsiteX2" fmla="*/ 1530869 w 5264669"/>
              <a:gd name="connsiteY2" fmla="*/ 1798320 h 3642360"/>
              <a:gd name="connsiteX3" fmla="*/ 1287029 w 5264669"/>
              <a:gd name="connsiteY3" fmla="*/ 1280160 h 3642360"/>
              <a:gd name="connsiteX4" fmla="*/ 311669 w 5264669"/>
              <a:gd name="connsiteY4" fmla="*/ 1409700 h 3642360"/>
              <a:gd name="connsiteX5" fmla="*/ 60209 w 5264669"/>
              <a:gd name="connsiteY5" fmla="*/ 373380 h 3642360"/>
              <a:gd name="connsiteX6" fmla="*/ 654569 w 5264669"/>
              <a:gd name="connsiteY6" fmla="*/ 45720 h 3642360"/>
              <a:gd name="connsiteX7" fmla="*/ 1774709 w 5264669"/>
              <a:gd name="connsiteY7" fmla="*/ 0 h 3642360"/>
              <a:gd name="connsiteX8" fmla="*/ 2239529 w 5264669"/>
              <a:gd name="connsiteY8" fmla="*/ 655320 h 3642360"/>
              <a:gd name="connsiteX9" fmla="*/ 1637549 w 5264669"/>
              <a:gd name="connsiteY9" fmla="*/ 1234440 h 3642360"/>
              <a:gd name="connsiteX10" fmla="*/ 1797569 w 5264669"/>
              <a:gd name="connsiteY10" fmla="*/ 1645920 h 3642360"/>
              <a:gd name="connsiteX11" fmla="*/ 2590049 w 5264669"/>
              <a:gd name="connsiteY11" fmla="*/ 1943100 h 3642360"/>
              <a:gd name="connsiteX12" fmla="*/ 2765309 w 5264669"/>
              <a:gd name="connsiteY12" fmla="*/ 1988820 h 3642360"/>
              <a:gd name="connsiteX13" fmla="*/ 2833889 w 5264669"/>
              <a:gd name="connsiteY13" fmla="*/ 2072640 h 3642360"/>
              <a:gd name="connsiteX14" fmla="*/ 3321569 w 5264669"/>
              <a:gd name="connsiteY14" fmla="*/ 1790700 h 3642360"/>
              <a:gd name="connsiteX15" fmla="*/ 3626369 w 5264669"/>
              <a:gd name="connsiteY15" fmla="*/ 746760 h 3642360"/>
              <a:gd name="connsiteX16" fmla="*/ 4815089 w 5264669"/>
              <a:gd name="connsiteY16" fmla="*/ 502920 h 3642360"/>
              <a:gd name="connsiteX17" fmla="*/ 5264669 w 5264669"/>
              <a:gd name="connsiteY17" fmla="*/ 1310640 h 3642360"/>
              <a:gd name="connsiteX18" fmla="*/ 4068329 w 5264669"/>
              <a:gd name="connsiteY18" fmla="*/ 2209800 h 3642360"/>
              <a:gd name="connsiteX19" fmla="*/ 3771149 w 5264669"/>
              <a:gd name="connsiteY19" fmla="*/ 3086100 h 3642360"/>
              <a:gd name="connsiteX20" fmla="*/ 2833889 w 5264669"/>
              <a:gd name="connsiteY20" fmla="*/ 3642360 h 3642360"/>
              <a:gd name="connsiteX21" fmla="*/ 2224289 w 5264669"/>
              <a:gd name="connsiteY21" fmla="*/ 3192780 h 3642360"/>
              <a:gd name="connsiteX22" fmla="*/ 2140469 w 5264669"/>
              <a:gd name="connsiteY22" fmla="*/ 2872740 h 3642360"/>
              <a:gd name="connsiteX23" fmla="*/ 1127009 w 5264669"/>
              <a:gd name="connsiteY23" fmla="*/ 3215640 h 3642360"/>
              <a:gd name="connsiteX0" fmla="*/ 1127009 w 5264669"/>
              <a:gd name="connsiteY0" fmla="*/ 3215640 h 3642360"/>
              <a:gd name="connsiteX1" fmla="*/ 814589 w 5264669"/>
              <a:gd name="connsiteY1" fmla="*/ 2042160 h 3642360"/>
              <a:gd name="connsiteX2" fmla="*/ 1530869 w 5264669"/>
              <a:gd name="connsiteY2" fmla="*/ 1798320 h 3642360"/>
              <a:gd name="connsiteX3" fmla="*/ 1287029 w 5264669"/>
              <a:gd name="connsiteY3" fmla="*/ 1280160 h 3642360"/>
              <a:gd name="connsiteX4" fmla="*/ 311669 w 5264669"/>
              <a:gd name="connsiteY4" fmla="*/ 1409700 h 3642360"/>
              <a:gd name="connsiteX5" fmla="*/ 60209 w 5264669"/>
              <a:gd name="connsiteY5" fmla="*/ 373380 h 3642360"/>
              <a:gd name="connsiteX6" fmla="*/ 654569 w 5264669"/>
              <a:gd name="connsiteY6" fmla="*/ 45720 h 3642360"/>
              <a:gd name="connsiteX7" fmla="*/ 1774709 w 5264669"/>
              <a:gd name="connsiteY7" fmla="*/ 0 h 3642360"/>
              <a:gd name="connsiteX8" fmla="*/ 2239529 w 5264669"/>
              <a:gd name="connsiteY8" fmla="*/ 655320 h 3642360"/>
              <a:gd name="connsiteX9" fmla="*/ 1637549 w 5264669"/>
              <a:gd name="connsiteY9" fmla="*/ 1234440 h 3642360"/>
              <a:gd name="connsiteX10" fmla="*/ 1797569 w 5264669"/>
              <a:gd name="connsiteY10" fmla="*/ 1645920 h 3642360"/>
              <a:gd name="connsiteX11" fmla="*/ 2590049 w 5264669"/>
              <a:gd name="connsiteY11" fmla="*/ 1943100 h 3642360"/>
              <a:gd name="connsiteX12" fmla="*/ 2765309 w 5264669"/>
              <a:gd name="connsiteY12" fmla="*/ 1988820 h 3642360"/>
              <a:gd name="connsiteX13" fmla="*/ 2833889 w 5264669"/>
              <a:gd name="connsiteY13" fmla="*/ 2072640 h 3642360"/>
              <a:gd name="connsiteX14" fmla="*/ 3321569 w 5264669"/>
              <a:gd name="connsiteY14" fmla="*/ 1790700 h 3642360"/>
              <a:gd name="connsiteX15" fmla="*/ 3626369 w 5264669"/>
              <a:gd name="connsiteY15" fmla="*/ 746760 h 3642360"/>
              <a:gd name="connsiteX16" fmla="*/ 4815089 w 5264669"/>
              <a:gd name="connsiteY16" fmla="*/ 502920 h 3642360"/>
              <a:gd name="connsiteX17" fmla="*/ 5264669 w 5264669"/>
              <a:gd name="connsiteY17" fmla="*/ 1310640 h 3642360"/>
              <a:gd name="connsiteX18" fmla="*/ 4068329 w 5264669"/>
              <a:gd name="connsiteY18" fmla="*/ 2209800 h 3642360"/>
              <a:gd name="connsiteX19" fmla="*/ 3771149 w 5264669"/>
              <a:gd name="connsiteY19" fmla="*/ 3086100 h 3642360"/>
              <a:gd name="connsiteX20" fmla="*/ 2833889 w 5264669"/>
              <a:gd name="connsiteY20" fmla="*/ 3642360 h 3642360"/>
              <a:gd name="connsiteX21" fmla="*/ 2224289 w 5264669"/>
              <a:gd name="connsiteY21" fmla="*/ 3192780 h 3642360"/>
              <a:gd name="connsiteX22" fmla="*/ 2140469 w 5264669"/>
              <a:gd name="connsiteY22" fmla="*/ 2872740 h 3642360"/>
              <a:gd name="connsiteX23" fmla="*/ 1127009 w 5264669"/>
              <a:gd name="connsiteY23" fmla="*/ 3215640 h 3642360"/>
              <a:gd name="connsiteX0" fmla="*/ 1127009 w 5264669"/>
              <a:gd name="connsiteY0" fmla="*/ 3215640 h 3642360"/>
              <a:gd name="connsiteX1" fmla="*/ 814589 w 5264669"/>
              <a:gd name="connsiteY1" fmla="*/ 2042160 h 3642360"/>
              <a:gd name="connsiteX2" fmla="*/ 1530869 w 5264669"/>
              <a:gd name="connsiteY2" fmla="*/ 1798320 h 3642360"/>
              <a:gd name="connsiteX3" fmla="*/ 1287029 w 5264669"/>
              <a:gd name="connsiteY3" fmla="*/ 1280160 h 3642360"/>
              <a:gd name="connsiteX4" fmla="*/ 311669 w 5264669"/>
              <a:gd name="connsiteY4" fmla="*/ 1409700 h 3642360"/>
              <a:gd name="connsiteX5" fmla="*/ 60209 w 5264669"/>
              <a:gd name="connsiteY5" fmla="*/ 373380 h 3642360"/>
              <a:gd name="connsiteX6" fmla="*/ 654569 w 5264669"/>
              <a:gd name="connsiteY6" fmla="*/ 45720 h 3642360"/>
              <a:gd name="connsiteX7" fmla="*/ 1774709 w 5264669"/>
              <a:gd name="connsiteY7" fmla="*/ 0 h 3642360"/>
              <a:gd name="connsiteX8" fmla="*/ 2239529 w 5264669"/>
              <a:gd name="connsiteY8" fmla="*/ 655320 h 3642360"/>
              <a:gd name="connsiteX9" fmla="*/ 1637549 w 5264669"/>
              <a:gd name="connsiteY9" fmla="*/ 1234440 h 3642360"/>
              <a:gd name="connsiteX10" fmla="*/ 1797569 w 5264669"/>
              <a:gd name="connsiteY10" fmla="*/ 1645920 h 3642360"/>
              <a:gd name="connsiteX11" fmla="*/ 2590049 w 5264669"/>
              <a:gd name="connsiteY11" fmla="*/ 1943100 h 3642360"/>
              <a:gd name="connsiteX12" fmla="*/ 2765309 w 5264669"/>
              <a:gd name="connsiteY12" fmla="*/ 1988820 h 3642360"/>
              <a:gd name="connsiteX13" fmla="*/ 2833889 w 5264669"/>
              <a:gd name="connsiteY13" fmla="*/ 2072640 h 3642360"/>
              <a:gd name="connsiteX14" fmla="*/ 3321569 w 5264669"/>
              <a:gd name="connsiteY14" fmla="*/ 1790700 h 3642360"/>
              <a:gd name="connsiteX15" fmla="*/ 3626369 w 5264669"/>
              <a:gd name="connsiteY15" fmla="*/ 746760 h 3642360"/>
              <a:gd name="connsiteX16" fmla="*/ 4815089 w 5264669"/>
              <a:gd name="connsiteY16" fmla="*/ 502920 h 3642360"/>
              <a:gd name="connsiteX17" fmla="*/ 5264669 w 5264669"/>
              <a:gd name="connsiteY17" fmla="*/ 1310640 h 3642360"/>
              <a:gd name="connsiteX18" fmla="*/ 4068329 w 5264669"/>
              <a:gd name="connsiteY18" fmla="*/ 2209800 h 3642360"/>
              <a:gd name="connsiteX19" fmla="*/ 3771149 w 5264669"/>
              <a:gd name="connsiteY19" fmla="*/ 3086100 h 3642360"/>
              <a:gd name="connsiteX20" fmla="*/ 2833889 w 5264669"/>
              <a:gd name="connsiteY20" fmla="*/ 3642360 h 3642360"/>
              <a:gd name="connsiteX21" fmla="*/ 2224289 w 5264669"/>
              <a:gd name="connsiteY21" fmla="*/ 3192780 h 3642360"/>
              <a:gd name="connsiteX22" fmla="*/ 2140469 w 5264669"/>
              <a:gd name="connsiteY22" fmla="*/ 2872740 h 3642360"/>
              <a:gd name="connsiteX23" fmla="*/ 1127009 w 5264669"/>
              <a:gd name="connsiteY23" fmla="*/ 3215640 h 3642360"/>
              <a:gd name="connsiteX0" fmla="*/ 1127009 w 5264669"/>
              <a:gd name="connsiteY0" fmla="*/ 3215640 h 3642360"/>
              <a:gd name="connsiteX1" fmla="*/ 814589 w 5264669"/>
              <a:gd name="connsiteY1" fmla="*/ 2042160 h 3642360"/>
              <a:gd name="connsiteX2" fmla="*/ 1530869 w 5264669"/>
              <a:gd name="connsiteY2" fmla="*/ 1798320 h 3642360"/>
              <a:gd name="connsiteX3" fmla="*/ 1287029 w 5264669"/>
              <a:gd name="connsiteY3" fmla="*/ 1280160 h 3642360"/>
              <a:gd name="connsiteX4" fmla="*/ 311669 w 5264669"/>
              <a:gd name="connsiteY4" fmla="*/ 1409700 h 3642360"/>
              <a:gd name="connsiteX5" fmla="*/ 60209 w 5264669"/>
              <a:gd name="connsiteY5" fmla="*/ 373380 h 3642360"/>
              <a:gd name="connsiteX6" fmla="*/ 654569 w 5264669"/>
              <a:gd name="connsiteY6" fmla="*/ 45720 h 3642360"/>
              <a:gd name="connsiteX7" fmla="*/ 1774709 w 5264669"/>
              <a:gd name="connsiteY7" fmla="*/ 0 h 3642360"/>
              <a:gd name="connsiteX8" fmla="*/ 2239529 w 5264669"/>
              <a:gd name="connsiteY8" fmla="*/ 655320 h 3642360"/>
              <a:gd name="connsiteX9" fmla="*/ 1637549 w 5264669"/>
              <a:gd name="connsiteY9" fmla="*/ 1234440 h 3642360"/>
              <a:gd name="connsiteX10" fmla="*/ 1797569 w 5264669"/>
              <a:gd name="connsiteY10" fmla="*/ 1645920 h 3642360"/>
              <a:gd name="connsiteX11" fmla="*/ 2590049 w 5264669"/>
              <a:gd name="connsiteY11" fmla="*/ 1943100 h 3642360"/>
              <a:gd name="connsiteX12" fmla="*/ 2765309 w 5264669"/>
              <a:gd name="connsiteY12" fmla="*/ 1988820 h 3642360"/>
              <a:gd name="connsiteX13" fmla="*/ 2833889 w 5264669"/>
              <a:gd name="connsiteY13" fmla="*/ 2072640 h 3642360"/>
              <a:gd name="connsiteX14" fmla="*/ 3321569 w 5264669"/>
              <a:gd name="connsiteY14" fmla="*/ 1790700 h 3642360"/>
              <a:gd name="connsiteX15" fmla="*/ 3626369 w 5264669"/>
              <a:gd name="connsiteY15" fmla="*/ 746760 h 3642360"/>
              <a:gd name="connsiteX16" fmla="*/ 4815089 w 5264669"/>
              <a:gd name="connsiteY16" fmla="*/ 502920 h 3642360"/>
              <a:gd name="connsiteX17" fmla="*/ 5264669 w 5264669"/>
              <a:gd name="connsiteY17" fmla="*/ 1310640 h 3642360"/>
              <a:gd name="connsiteX18" fmla="*/ 4068329 w 5264669"/>
              <a:gd name="connsiteY18" fmla="*/ 2209800 h 3642360"/>
              <a:gd name="connsiteX19" fmla="*/ 3771149 w 5264669"/>
              <a:gd name="connsiteY19" fmla="*/ 3086100 h 3642360"/>
              <a:gd name="connsiteX20" fmla="*/ 2833889 w 5264669"/>
              <a:gd name="connsiteY20" fmla="*/ 3642360 h 3642360"/>
              <a:gd name="connsiteX21" fmla="*/ 2224289 w 5264669"/>
              <a:gd name="connsiteY21" fmla="*/ 3192780 h 3642360"/>
              <a:gd name="connsiteX22" fmla="*/ 2140469 w 5264669"/>
              <a:gd name="connsiteY22" fmla="*/ 2872740 h 3642360"/>
              <a:gd name="connsiteX23" fmla="*/ 1127009 w 5264669"/>
              <a:gd name="connsiteY23" fmla="*/ 3215640 h 3642360"/>
              <a:gd name="connsiteX0" fmla="*/ 1127009 w 5264669"/>
              <a:gd name="connsiteY0" fmla="*/ 3215640 h 3642360"/>
              <a:gd name="connsiteX1" fmla="*/ 814589 w 5264669"/>
              <a:gd name="connsiteY1" fmla="*/ 2042160 h 3642360"/>
              <a:gd name="connsiteX2" fmla="*/ 1530869 w 5264669"/>
              <a:gd name="connsiteY2" fmla="*/ 1798320 h 3642360"/>
              <a:gd name="connsiteX3" fmla="*/ 1287029 w 5264669"/>
              <a:gd name="connsiteY3" fmla="*/ 1280160 h 3642360"/>
              <a:gd name="connsiteX4" fmla="*/ 311669 w 5264669"/>
              <a:gd name="connsiteY4" fmla="*/ 1409700 h 3642360"/>
              <a:gd name="connsiteX5" fmla="*/ 60209 w 5264669"/>
              <a:gd name="connsiteY5" fmla="*/ 373380 h 3642360"/>
              <a:gd name="connsiteX6" fmla="*/ 654569 w 5264669"/>
              <a:gd name="connsiteY6" fmla="*/ 45720 h 3642360"/>
              <a:gd name="connsiteX7" fmla="*/ 1774709 w 5264669"/>
              <a:gd name="connsiteY7" fmla="*/ 0 h 3642360"/>
              <a:gd name="connsiteX8" fmla="*/ 2239529 w 5264669"/>
              <a:gd name="connsiteY8" fmla="*/ 655320 h 3642360"/>
              <a:gd name="connsiteX9" fmla="*/ 1637549 w 5264669"/>
              <a:gd name="connsiteY9" fmla="*/ 1234440 h 3642360"/>
              <a:gd name="connsiteX10" fmla="*/ 1797569 w 5264669"/>
              <a:gd name="connsiteY10" fmla="*/ 1645920 h 3642360"/>
              <a:gd name="connsiteX11" fmla="*/ 2590049 w 5264669"/>
              <a:gd name="connsiteY11" fmla="*/ 1943100 h 3642360"/>
              <a:gd name="connsiteX12" fmla="*/ 2765309 w 5264669"/>
              <a:gd name="connsiteY12" fmla="*/ 1988820 h 3642360"/>
              <a:gd name="connsiteX13" fmla="*/ 2833889 w 5264669"/>
              <a:gd name="connsiteY13" fmla="*/ 2072640 h 3642360"/>
              <a:gd name="connsiteX14" fmla="*/ 3321569 w 5264669"/>
              <a:gd name="connsiteY14" fmla="*/ 1790700 h 3642360"/>
              <a:gd name="connsiteX15" fmla="*/ 3626369 w 5264669"/>
              <a:gd name="connsiteY15" fmla="*/ 746760 h 3642360"/>
              <a:gd name="connsiteX16" fmla="*/ 4815089 w 5264669"/>
              <a:gd name="connsiteY16" fmla="*/ 502920 h 3642360"/>
              <a:gd name="connsiteX17" fmla="*/ 5264669 w 5264669"/>
              <a:gd name="connsiteY17" fmla="*/ 1310640 h 3642360"/>
              <a:gd name="connsiteX18" fmla="*/ 4068329 w 5264669"/>
              <a:gd name="connsiteY18" fmla="*/ 2209800 h 3642360"/>
              <a:gd name="connsiteX19" fmla="*/ 3771149 w 5264669"/>
              <a:gd name="connsiteY19" fmla="*/ 3086100 h 3642360"/>
              <a:gd name="connsiteX20" fmla="*/ 2833889 w 5264669"/>
              <a:gd name="connsiteY20" fmla="*/ 3642360 h 3642360"/>
              <a:gd name="connsiteX21" fmla="*/ 2224289 w 5264669"/>
              <a:gd name="connsiteY21" fmla="*/ 3192780 h 3642360"/>
              <a:gd name="connsiteX22" fmla="*/ 2140469 w 5264669"/>
              <a:gd name="connsiteY22" fmla="*/ 2872740 h 3642360"/>
              <a:gd name="connsiteX23" fmla="*/ 1127009 w 5264669"/>
              <a:gd name="connsiteY23" fmla="*/ 3215640 h 3642360"/>
              <a:gd name="connsiteX0" fmla="*/ 1141517 w 5279177"/>
              <a:gd name="connsiteY0" fmla="*/ 3215640 h 3642360"/>
              <a:gd name="connsiteX1" fmla="*/ 829097 w 5279177"/>
              <a:gd name="connsiteY1" fmla="*/ 2042160 h 3642360"/>
              <a:gd name="connsiteX2" fmla="*/ 1545377 w 5279177"/>
              <a:gd name="connsiteY2" fmla="*/ 1798320 h 3642360"/>
              <a:gd name="connsiteX3" fmla="*/ 1301537 w 5279177"/>
              <a:gd name="connsiteY3" fmla="*/ 1280160 h 3642360"/>
              <a:gd name="connsiteX4" fmla="*/ 326177 w 5279177"/>
              <a:gd name="connsiteY4" fmla="*/ 1409700 h 3642360"/>
              <a:gd name="connsiteX5" fmla="*/ 74717 w 5279177"/>
              <a:gd name="connsiteY5" fmla="*/ 373380 h 3642360"/>
              <a:gd name="connsiteX6" fmla="*/ 669077 w 5279177"/>
              <a:gd name="connsiteY6" fmla="*/ 45720 h 3642360"/>
              <a:gd name="connsiteX7" fmla="*/ 1789217 w 5279177"/>
              <a:gd name="connsiteY7" fmla="*/ 0 h 3642360"/>
              <a:gd name="connsiteX8" fmla="*/ 2254037 w 5279177"/>
              <a:gd name="connsiteY8" fmla="*/ 655320 h 3642360"/>
              <a:gd name="connsiteX9" fmla="*/ 1652057 w 5279177"/>
              <a:gd name="connsiteY9" fmla="*/ 1234440 h 3642360"/>
              <a:gd name="connsiteX10" fmla="*/ 1812077 w 5279177"/>
              <a:gd name="connsiteY10" fmla="*/ 1645920 h 3642360"/>
              <a:gd name="connsiteX11" fmla="*/ 2604557 w 5279177"/>
              <a:gd name="connsiteY11" fmla="*/ 1943100 h 3642360"/>
              <a:gd name="connsiteX12" fmla="*/ 2779817 w 5279177"/>
              <a:gd name="connsiteY12" fmla="*/ 1988820 h 3642360"/>
              <a:gd name="connsiteX13" fmla="*/ 2848397 w 5279177"/>
              <a:gd name="connsiteY13" fmla="*/ 2072640 h 3642360"/>
              <a:gd name="connsiteX14" fmla="*/ 3336077 w 5279177"/>
              <a:gd name="connsiteY14" fmla="*/ 1790700 h 3642360"/>
              <a:gd name="connsiteX15" fmla="*/ 3640877 w 5279177"/>
              <a:gd name="connsiteY15" fmla="*/ 746760 h 3642360"/>
              <a:gd name="connsiteX16" fmla="*/ 4829597 w 5279177"/>
              <a:gd name="connsiteY16" fmla="*/ 502920 h 3642360"/>
              <a:gd name="connsiteX17" fmla="*/ 5279177 w 5279177"/>
              <a:gd name="connsiteY17" fmla="*/ 1310640 h 3642360"/>
              <a:gd name="connsiteX18" fmla="*/ 4082837 w 5279177"/>
              <a:gd name="connsiteY18" fmla="*/ 2209800 h 3642360"/>
              <a:gd name="connsiteX19" fmla="*/ 3785657 w 5279177"/>
              <a:gd name="connsiteY19" fmla="*/ 3086100 h 3642360"/>
              <a:gd name="connsiteX20" fmla="*/ 2848397 w 5279177"/>
              <a:gd name="connsiteY20" fmla="*/ 3642360 h 3642360"/>
              <a:gd name="connsiteX21" fmla="*/ 2238797 w 5279177"/>
              <a:gd name="connsiteY21" fmla="*/ 3192780 h 3642360"/>
              <a:gd name="connsiteX22" fmla="*/ 2154977 w 5279177"/>
              <a:gd name="connsiteY22" fmla="*/ 2872740 h 3642360"/>
              <a:gd name="connsiteX23" fmla="*/ 1141517 w 5279177"/>
              <a:gd name="connsiteY23" fmla="*/ 3215640 h 3642360"/>
              <a:gd name="connsiteX0" fmla="*/ 1145815 w 5283475"/>
              <a:gd name="connsiteY0" fmla="*/ 3215640 h 3642360"/>
              <a:gd name="connsiteX1" fmla="*/ 833395 w 5283475"/>
              <a:gd name="connsiteY1" fmla="*/ 2042160 h 3642360"/>
              <a:gd name="connsiteX2" fmla="*/ 1549675 w 5283475"/>
              <a:gd name="connsiteY2" fmla="*/ 1798320 h 3642360"/>
              <a:gd name="connsiteX3" fmla="*/ 1305835 w 5283475"/>
              <a:gd name="connsiteY3" fmla="*/ 1280160 h 3642360"/>
              <a:gd name="connsiteX4" fmla="*/ 320315 w 5283475"/>
              <a:gd name="connsiteY4" fmla="*/ 1404620 h 3642360"/>
              <a:gd name="connsiteX5" fmla="*/ 79015 w 5283475"/>
              <a:gd name="connsiteY5" fmla="*/ 373380 h 3642360"/>
              <a:gd name="connsiteX6" fmla="*/ 673375 w 5283475"/>
              <a:gd name="connsiteY6" fmla="*/ 45720 h 3642360"/>
              <a:gd name="connsiteX7" fmla="*/ 1793515 w 5283475"/>
              <a:gd name="connsiteY7" fmla="*/ 0 h 3642360"/>
              <a:gd name="connsiteX8" fmla="*/ 2258335 w 5283475"/>
              <a:gd name="connsiteY8" fmla="*/ 655320 h 3642360"/>
              <a:gd name="connsiteX9" fmla="*/ 1656355 w 5283475"/>
              <a:gd name="connsiteY9" fmla="*/ 1234440 h 3642360"/>
              <a:gd name="connsiteX10" fmla="*/ 1816375 w 5283475"/>
              <a:gd name="connsiteY10" fmla="*/ 1645920 h 3642360"/>
              <a:gd name="connsiteX11" fmla="*/ 2608855 w 5283475"/>
              <a:gd name="connsiteY11" fmla="*/ 1943100 h 3642360"/>
              <a:gd name="connsiteX12" fmla="*/ 2784115 w 5283475"/>
              <a:gd name="connsiteY12" fmla="*/ 1988820 h 3642360"/>
              <a:gd name="connsiteX13" fmla="*/ 2852695 w 5283475"/>
              <a:gd name="connsiteY13" fmla="*/ 2072640 h 3642360"/>
              <a:gd name="connsiteX14" fmla="*/ 3340375 w 5283475"/>
              <a:gd name="connsiteY14" fmla="*/ 1790700 h 3642360"/>
              <a:gd name="connsiteX15" fmla="*/ 3645175 w 5283475"/>
              <a:gd name="connsiteY15" fmla="*/ 746760 h 3642360"/>
              <a:gd name="connsiteX16" fmla="*/ 4833895 w 5283475"/>
              <a:gd name="connsiteY16" fmla="*/ 502920 h 3642360"/>
              <a:gd name="connsiteX17" fmla="*/ 5283475 w 5283475"/>
              <a:gd name="connsiteY17" fmla="*/ 1310640 h 3642360"/>
              <a:gd name="connsiteX18" fmla="*/ 4087135 w 5283475"/>
              <a:gd name="connsiteY18" fmla="*/ 2209800 h 3642360"/>
              <a:gd name="connsiteX19" fmla="*/ 3789955 w 5283475"/>
              <a:gd name="connsiteY19" fmla="*/ 3086100 h 3642360"/>
              <a:gd name="connsiteX20" fmla="*/ 2852695 w 5283475"/>
              <a:gd name="connsiteY20" fmla="*/ 3642360 h 3642360"/>
              <a:gd name="connsiteX21" fmla="*/ 2243095 w 5283475"/>
              <a:gd name="connsiteY21" fmla="*/ 3192780 h 3642360"/>
              <a:gd name="connsiteX22" fmla="*/ 2159275 w 5283475"/>
              <a:gd name="connsiteY22" fmla="*/ 2872740 h 3642360"/>
              <a:gd name="connsiteX23" fmla="*/ 1145815 w 5283475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28883 w 5254023"/>
              <a:gd name="connsiteY8" fmla="*/ 65532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28883 w 5254023"/>
              <a:gd name="connsiteY8" fmla="*/ 65532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28883 w 5254023"/>
              <a:gd name="connsiteY8" fmla="*/ 65532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28883 w 5254023"/>
              <a:gd name="connsiteY8" fmla="*/ 65532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28883 w 5254023"/>
              <a:gd name="connsiteY8" fmla="*/ 65532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28883 w 5254023"/>
              <a:gd name="connsiteY8" fmla="*/ 65532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70483 w 5254023"/>
              <a:gd name="connsiteY16" fmla="*/ 44704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70483 w 5254023"/>
              <a:gd name="connsiteY16" fmla="*/ 44704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91338"/>
              <a:gd name="connsiteY0" fmla="*/ 3215640 h 3642360"/>
              <a:gd name="connsiteX1" fmla="*/ 803943 w 5291338"/>
              <a:gd name="connsiteY1" fmla="*/ 2042160 h 3642360"/>
              <a:gd name="connsiteX2" fmla="*/ 1520223 w 5291338"/>
              <a:gd name="connsiteY2" fmla="*/ 1798320 h 3642360"/>
              <a:gd name="connsiteX3" fmla="*/ 1276383 w 5291338"/>
              <a:gd name="connsiteY3" fmla="*/ 1280160 h 3642360"/>
              <a:gd name="connsiteX4" fmla="*/ 290863 w 5291338"/>
              <a:gd name="connsiteY4" fmla="*/ 1404620 h 3642360"/>
              <a:gd name="connsiteX5" fmla="*/ 49563 w 5291338"/>
              <a:gd name="connsiteY5" fmla="*/ 373380 h 3642360"/>
              <a:gd name="connsiteX6" fmla="*/ 643923 w 5291338"/>
              <a:gd name="connsiteY6" fmla="*/ 45720 h 3642360"/>
              <a:gd name="connsiteX7" fmla="*/ 1764063 w 5291338"/>
              <a:gd name="connsiteY7" fmla="*/ 0 h 3642360"/>
              <a:gd name="connsiteX8" fmla="*/ 2239043 w 5291338"/>
              <a:gd name="connsiteY8" fmla="*/ 721360 h 3642360"/>
              <a:gd name="connsiteX9" fmla="*/ 1626903 w 5291338"/>
              <a:gd name="connsiteY9" fmla="*/ 1234440 h 3642360"/>
              <a:gd name="connsiteX10" fmla="*/ 1786923 w 5291338"/>
              <a:gd name="connsiteY10" fmla="*/ 1645920 h 3642360"/>
              <a:gd name="connsiteX11" fmla="*/ 2579403 w 5291338"/>
              <a:gd name="connsiteY11" fmla="*/ 1943100 h 3642360"/>
              <a:gd name="connsiteX12" fmla="*/ 2754663 w 5291338"/>
              <a:gd name="connsiteY12" fmla="*/ 1988820 h 3642360"/>
              <a:gd name="connsiteX13" fmla="*/ 2823243 w 5291338"/>
              <a:gd name="connsiteY13" fmla="*/ 2072640 h 3642360"/>
              <a:gd name="connsiteX14" fmla="*/ 3310923 w 5291338"/>
              <a:gd name="connsiteY14" fmla="*/ 1790700 h 3642360"/>
              <a:gd name="connsiteX15" fmla="*/ 3615723 w 5291338"/>
              <a:gd name="connsiteY15" fmla="*/ 746760 h 3642360"/>
              <a:gd name="connsiteX16" fmla="*/ 4870483 w 5291338"/>
              <a:gd name="connsiteY16" fmla="*/ 447040 h 3642360"/>
              <a:gd name="connsiteX17" fmla="*/ 5254023 w 5291338"/>
              <a:gd name="connsiteY17" fmla="*/ 1310640 h 3642360"/>
              <a:gd name="connsiteX18" fmla="*/ 4057683 w 5291338"/>
              <a:gd name="connsiteY18" fmla="*/ 2209800 h 3642360"/>
              <a:gd name="connsiteX19" fmla="*/ 3760503 w 5291338"/>
              <a:gd name="connsiteY19" fmla="*/ 3086100 h 3642360"/>
              <a:gd name="connsiteX20" fmla="*/ 2823243 w 5291338"/>
              <a:gd name="connsiteY20" fmla="*/ 3642360 h 3642360"/>
              <a:gd name="connsiteX21" fmla="*/ 2213643 w 5291338"/>
              <a:gd name="connsiteY21" fmla="*/ 3192780 h 3642360"/>
              <a:gd name="connsiteX22" fmla="*/ 2129823 w 5291338"/>
              <a:gd name="connsiteY22" fmla="*/ 2872740 h 3642360"/>
              <a:gd name="connsiteX23" fmla="*/ 1116363 w 5291338"/>
              <a:gd name="connsiteY23" fmla="*/ 3215640 h 3642360"/>
              <a:gd name="connsiteX0" fmla="*/ 1116363 w 5291338"/>
              <a:gd name="connsiteY0" fmla="*/ 3215640 h 3642360"/>
              <a:gd name="connsiteX1" fmla="*/ 803943 w 5291338"/>
              <a:gd name="connsiteY1" fmla="*/ 2042160 h 3642360"/>
              <a:gd name="connsiteX2" fmla="*/ 1520223 w 5291338"/>
              <a:gd name="connsiteY2" fmla="*/ 1798320 h 3642360"/>
              <a:gd name="connsiteX3" fmla="*/ 1276383 w 5291338"/>
              <a:gd name="connsiteY3" fmla="*/ 1280160 h 3642360"/>
              <a:gd name="connsiteX4" fmla="*/ 290863 w 5291338"/>
              <a:gd name="connsiteY4" fmla="*/ 1404620 h 3642360"/>
              <a:gd name="connsiteX5" fmla="*/ 49563 w 5291338"/>
              <a:gd name="connsiteY5" fmla="*/ 373380 h 3642360"/>
              <a:gd name="connsiteX6" fmla="*/ 643923 w 5291338"/>
              <a:gd name="connsiteY6" fmla="*/ 45720 h 3642360"/>
              <a:gd name="connsiteX7" fmla="*/ 1764063 w 5291338"/>
              <a:gd name="connsiteY7" fmla="*/ 0 h 3642360"/>
              <a:gd name="connsiteX8" fmla="*/ 2239043 w 5291338"/>
              <a:gd name="connsiteY8" fmla="*/ 721360 h 3642360"/>
              <a:gd name="connsiteX9" fmla="*/ 1626903 w 5291338"/>
              <a:gd name="connsiteY9" fmla="*/ 1234440 h 3642360"/>
              <a:gd name="connsiteX10" fmla="*/ 1786923 w 5291338"/>
              <a:gd name="connsiteY10" fmla="*/ 1645920 h 3642360"/>
              <a:gd name="connsiteX11" fmla="*/ 2579403 w 5291338"/>
              <a:gd name="connsiteY11" fmla="*/ 1943100 h 3642360"/>
              <a:gd name="connsiteX12" fmla="*/ 2754663 w 5291338"/>
              <a:gd name="connsiteY12" fmla="*/ 1988820 h 3642360"/>
              <a:gd name="connsiteX13" fmla="*/ 2823243 w 5291338"/>
              <a:gd name="connsiteY13" fmla="*/ 2072640 h 3642360"/>
              <a:gd name="connsiteX14" fmla="*/ 3310923 w 5291338"/>
              <a:gd name="connsiteY14" fmla="*/ 1790700 h 3642360"/>
              <a:gd name="connsiteX15" fmla="*/ 3615723 w 5291338"/>
              <a:gd name="connsiteY15" fmla="*/ 746760 h 3642360"/>
              <a:gd name="connsiteX16" fmla="*/ 4870483 w 5291338"/>
              <a:gd name="connsiteY16" fmla="*/ 447040 h 3642360"/>
              <a:gd name="connsiteX17" fmla="*/ 5254023 w 5291338"/>
              <a:gd name="connsiteY17" fmla="*/ 1310640 h 3642360"/>
              <a:gd name="connsiteX18" fmla="*/ 4057683 w 5291338"/>
              <a:gd name="connsiteY18" fmla="*/ 2209800 h 3642360"/>
              <a:gd name="connsiteX19" fmla="*/ 3760503 w 5291338"/>
              <a:gd name="connsiteY19" fmla="*/ 3086100 h 3642360"/>
              <a:gd name="connsiteX20" fmla="*/ 2823243 w 5291338"/>
              <a:gd name="connsiteY20" fmla="*/ 3642360 h 3642360"/>
              <a:gd name="connsiteX21" fmla="*/ 2213643 w 5291338"/>
              <a:gd name="connsiteY21" fmla="*/ 3192780 h 3642360"/>
              <a:gd name="connsiteX22" fmla="*/ 2129823 w 5291338"/>
              <a:gd name="connsiteY22" fmla="*/ 2872740 h 3642360"/>
              <a:gd name="connsiteX23" fmla="*/ 1116363 w 5291338"/>
              <a:gd name="connsiteY23" fmla="*/ 3215640 h 3642360"/>
              <a:gd name="connsiteX0" fmla="*/ 1116363 w 5291338"/>
              <a:gd name="connsiteY0" fmla="*/ 3215640 h 3642360"/>
              <a:gd name="connsiteX1" fmla="*/ 803943 w 5291338"/>
              <a:gd name="connsiteY1" fmla="*/ 2042160 h 3642360"/>
              <a:gd name="connsiteX2" fmla="*/ 1520223 w 5291338"/>
              <a:gd name="connsiteY2" fmla="*/ 1798320 h 3642360"/>
              <a:gd name="connsiteX3" fmla="*/ 1276383 w 5291338"/>
              <a:gd name="connsiteY3" fmla="*/ 1280160 h 3642360"/>
              <a:gd name="connsiteX4" fmla="*/ 290863 w 5291338"/>
              <a:gd name="connsiteY4" fmla="*/ 1404620 h 3642360"/>
              <a:gd name="connsiteX5" fmla="*/ 49563 w 5291338"/>
              <a:gd name="connsiteY5" fmla="*/ 373380 h 3642360"/>
              <a:gd name="connsiteX6" fmla="*/ 643923 w 5291338"/>
              <a:gd name="connsiteY6" fmla="*/ 45720 h 3642360"/>
              <a:gd name="connsiteX7" fmla="*/ 1764063 w 5291338"/>
              <a:gd name="connsiteY7" fmla="*/ 0 h 3642360"/>
              <a:gd name="connsiteX8" fmla="*/ 2239043 w 5291338"/>
              <a:gd name="connsiteY8" fmla="*/ 721360 h 3642360"/>
              <a:gd name="connsiteX9" fmla="*/ 1626903 w 5291338"/>
              <a:gd name="connsiteY9" fmla="*/ 1234440 h 3642360"/>
              <a:gd name="connsiteX10" fmla="*/ 1786923 w 5291338"/>
              <a:gd name="connsiteY10" fmla="*/ 1645920 h 3642360"/>
              <a:gd name="connsiteX11" fmla="*/ 2579403 w 5291338"/>
              <a:gd name="connsiteY11" fmla="*/ 1943100 h 3642360"/>
              <a:gd name="connsiteX12" fmla="*/ 2754663 w 5291338"/>
              <a:gd name="connsiteY12" fmla="*/ 1988820 h 3642360"/>
              <a:gd name="connsiteX13" fmla="*/ 2823243 w 5291338"/>
              <a:gd name="connsiteY13" fmla="*/ 2072640 h 3642360"/>
              <a:gd name="connsiteX14" fmla="*/ 3310923 w 5291338"/>
              <a:gd name="connsiteY14" fmla="*/ 1790700 h 3642360"/>
              <a:gd name="connsiteX15" fmla="*/ 3615723 w 5291338"/>
              <a:gd name="connsiteY15" fmla="*/ 746760 h 3642360"/>
              <a:gd name="connsiteX16" fmla="*/ 4870483 w 5291338"/>
              <a:gd name="connsiteY16" fmla="*/ 447040 h 3642360"/>
              <a:gd name="connsiteX17" fmla="*/ 5254023 w 5291338"/>
              <a:gd name="connsiteY17" fmla="*/ 1310640 h 3642360"/>
              <a:gd name="connsiteX18" fmla="*/ 4057683 w 5291338"/>
              <a:gd name="connsiteY18" fmla="*/ 2209800 h 3642360"/>
              <a:gd name="connsiteX19" fmla="*/ 3760503 w 5291338"/>
              <a:gd name="connsiteY19" fmla="*/ 3086100 h 3642360"/>
              <a:gd name="connsiteX20" fmla="*/ 2823243 w 5291338"/>
              <a:gd name="connsiteY20" fmla="*/ 3642360 h 3642360"/>
              <a:gd name="connsiteX21" fmla="*/ 2213643 w 5291338"/>
              <a:gd name="connsiteY21" fmla="*/ 3192780 h 3642360"/>
              <a:gd name="connsiteX22" fmla="*/ 2129823 w 5291338"/>
              <a:gd name="connsiteY22" fmla="*/ 2872740 h 3642360"/>
              <a:gd name="connsiteX23" fmla="*/ 1116363 w 5291338"/>
              <a:gd name="connsiteY23" fmla="*/ 3215640 h 3642360"/>
              <a:gd name="connsiteX0" fmla="*/ 1116363 w 5291338"/>
              <a:gd name="connsiteY0" fmla="*/ 3215640 h 3642360"/>
              <a:gd name="connsiteX1" fmla="*/ 803943 w 5291338"/>
              <a:gd name="connsiteY1" fmla="*/ 2042160 h 3642360"/>
              <a:gd name="connsiteX2" fmla="*/ 1520223 w 5291338"/>
              <a:gd name="connsiteY2" fmla="*/ 1798320 h 3642360"/>
              <a:gd name="connsiteX3" fmla="*/ 1276383 w 5291338"/>
              <a:gd name="connsiteY3" fmla="*/ 1280160 h 3642360"/>
              <a:gd name="connsiteX4" fmla="*/ 290863 w 5291338"/>
              <a:gd name="connsiteY4" fmla="*/ 1404620 h 3642360"/>
              <a:gd name="connsiteX5" fmla="*/ 49563 w 5291338"/>
              <a:gd name="connsiteY5" fmla="*/ 373380 h 3642360"/>
              <a:gd name="connsiteX6" fmla="*/ 643923 w 5291338"/>
              <a:gd name="connsiteY6" fmla="*/ 45720 h 3642360"/>
              <a:gd name="connsiteX7" fmla="*/ 1764063 w 5291338"/>
              <a:gd name="connsiteY7" fmla="*/ 0 h 3642360"/>
              <a:gd name="connsiteX8" fmla="*/ 2239043 w 5291338"/>
              <a:gd name="connsiteY8" fmla="*/ 721360 h 3642360"/>
              <a:gd name="connsiteX9" fmla="*/ 1626903 w 5291338"/>
              <a:gd name="connsiteY9" fmla="*/ 1234440 h 3642360"/>
              <a:gd name="connsiteX10" fmla="*/ 1786923 w 5291338"/>
              <a:gd name="connsiteY10" fmla="*/ 1645920 h 3642360"/>
              <a:gd name="connsiteX11" fmla="*/ 2579403 w 5291338"/>
              <a:gd name="connsiteY11" fmla="*/ 1943100 h 3642360"/>
              <a:gd name="connsiteX12" fmla="*/ 2754663 w 5291338"/>
              <a:gd name="connsiteY12" fmla="*/ 1988820 h 3642360"/>
              <a:gd name="connsiteX13" fmla="*/ 2823243 w 5291338"/>
              <a:gd name="connsiteY13" fmla="*/ 2072640 h 3642360"/>
              <a:gd name="connsiteX14" fmla="*/ 3310923 w 5291338"/>
              <a:gd name="connsiteY14" fmla="*/ 1790700 h 3642360"/>
              <a:gd name="connsiteX15" fmla="*/ 3615723 w 5291338"/>
              <a:gd name="connsiteY15" fmla="*/ 746760 h 3642360"/>
              <a:gd name="connsiteX16" fmla="*/ 4870483 w 5291338"/>
              <a:gd name="connsiteY16" fmla="*/ 447040 h 3642360"/>
              <a:gd name="connsiteX17" fmla="*/ 5254023 w 5291338"/>
              <a:gd name="connsiteY17" fmla="*/ 1310640 h 3642360"/>
              <a:gd name="connsiteX18" fmla="*/ 4057683 w 5291338"/>
              <a:gd name="connsiteY18" fmla="*/ 2209800 h 3642360"/>
              <a:gd name="connsiteX19" fmla="*/ 3760503 w 5291338"/>
              <a:gd name="connsiteY19" fmla="*/ 3086100 h 3642360"/>
              <a:gd name="connsiteX20" fmla="*/ 2823243 w 5291338"/>
              <a:gd name="connsiteY20" fmla="*/ 3642360 h 3642360"/>
              <a:gd name="connsiteX21" fmla="*/ 2213643 w 5291338"/>
              <a:gd name="connsiteY21" fmla="*/ 3192780 h 3642360"/>
              <a:gd name="connsiteX22" fmla="*/ 2129823 w 5291338"/>
              <a:gd name="connsiteY22" fmla="*/ 2872740 h 3642360"/>
              <a:gd name="connsiteX23" fmla="*/ 1116363 w 5291338"/>
              <a:gd name="connsiteY23" fmla="*/ 3215640 h 3642360"/>
              <a:gd name="connsiteX0" fmla="*/ 1116363 w 5291338"/>
              <a:gd name="connsiteY0" fmla="*/ 3215640 h 3642360"/>
              <a:gd name="connsiteX1" fmla="*/ 803943 w 5291338"/>
              <a:gd name="connsiteY1" fmla="*/ 2042160 h 3642360"/>
              <a:gd name="connsiteX2" fmla="*/ 1520223 w 5291338"/>
              <a:gd name="connsiteY2" fmla="*/ 1798320 h 3642360"/>
              <a:gd name="connsiteX3" fmla="*/ 1276383 w 5291338"/>
              <a:gd name="connsiteY3" fmla="*/ 1280160 h 3642360"/>
              <a:gd name="connsiteX4" fmla="*/ 290863 w 5291338"/>
              <a:gd name="connsiteY4" fmla="*/ 1404620 h 3642360"/>
              <a:gd name="connsiteX5" fmla="*/ 49563 w 5291338"/>
              <a:gd name="connsiteY5" fmla="*/ 373380 h 3642360"/>
              <a:gd name="connsiteX6" fmla="*/ 643923 w 5291338"/>
              <a:gd name="connsiteY6" fmla="*/ 45720 h 3642360"/>
              <a:gd name="connsiteX7" fmla="*/ 1764063 w 5291338"/>
              <a:gd name="connsiteY7" fmla="*/ 0 h 3642360"/>
              <a:gd name="connsiteX8" fmla="*/ 2239043 w 5291338"/>
              <a:gd name="connsiteY8" fmla="*/ 721360 h 3642360"/>
              <a:gd name="connsiteX9" fmla="*/ 1626903 w 5291338"/>
              <a:gd name="connsiteY9" fmla="*/ 1234440 h 3642360"/>
              <a:gd name="connsiteX10" fmla="*/ 1786923 w 5291338"/>
              <a:gd name="connsiteY10" fmla="*/ 1645920 h 3642360"/>
              <a:gd name="connsiteX11" fmla="*/ 2579403 w 5291338"/>
              <a:gd name="connsiteY11" fmla="*/ 1943100 h 3642360"/>
              <a:gd name="connsiteX12" fmla="*/ 2754663 w 5291338"/>
              <a:gd name="connsiteY12" fmla="*/ 1988820 h 3642360"/>
              <a:gd name="connsiteX13" fmla="*/ 2823243 w 5291338"/>
              <a:gd name="connsiteY13" fmla="*/ 2072640 h 3642360"/>
              <a:gd name="connsiteX14" fmla="*/ 3310923 w 5291338"/>
              <a:gd name="connsiteY14" fmla="*/ 1790700 h 3642360"/>
              <a:gd name="connsiteX15" fmla="*/ 3615723 w 5291338"/>
              <a:gd name="connsiteY15" fmla="*/ 746760 h 3642360"/>
              <a:gd name="connsiteX16" fmla="*/ 4870483 w 5291338"/>
              <a:gd name="connsiteY16" fmla="*/ 447040 h 3642360"/>
              <a:gd name="connsiteX17" fmla="*/ 5254023 w 5291338"/>
              <a:gd name="connsiteY17" fmla="*/ 1310640 h 3642360"/>
              <a:gd name="connsiteX18" fmla="*/ 4057683 w 5291338"/>
              <a:gd name="connsiteY18" fmla="*/ 2209800 h 3642360"/>
              <a:gd name="connsiteX19" fmla="*/ 3760503 w 5291338"/>
              <a:gd name="connsiteY19" fmla="*/ 3086100 h 3642360"/>
              <a:gd name="connsiteX20" fmla="*/ 2823243 w 5291338"/>
              <a:gd name="connsiteY20" fmla="*/ 3642360 h 3642360"/>
              <a:gd name="connsiteX21" fmla="*/ 2213643 w 5291338"/>
              <a:gd name="connsiteY21" fmla="*/ 3192780 h 3642360"/>
              <a:gd name="connsiteX22" fmla="*/ 2129823 w 5291338"/>
              <a:gd name="connsiteY22" fmla="*/ 2872740 h 3642360"/>
              <a:gd name="connsiteX23" fmla="*/ 1116363 w 5291338"/>
              <a:gd name="connsiteY23" fmla="*/ 3215640 h 3642360"/>
              <a:gd name="connsiteX0" fmla="*/ 1116363 w 5291338"/>
              <a:gd name="connsiteY0" fmla="*/ 3215640 h 3642360"/>
              <a:gd name="connsiteX1" fmla="*/ 803943 w 5291338"/>
              <a:gd name="connsiteY1" fmla="*/ 2042160 h 3642360"/>
              <a:gd name="connsiteX2" fmla="*/ 1520223 w 5291338"/>
              <a:gd name="connsiteY2" fmla="*/ 1798320 h 3642360"/>
              <a:gd name="connsiteX3" fmla="*/ 1276383 w 5291338"/>
              <a:gd name="connsiteY3" fmla="*/ 1280160 h 3642360"/>
              <a:gd name="connsiteX4" fmla="*/ 290863 w 5291338"/>
              <a:gd name="connsiteY4" fmla="*/ 1404620 h 3642360"/>
              <a:gd name="connsiteX5" fmla="*/ 49563 w 5291338"/>
              <a:gd name="connsiteY5" fmla="*/ 373380 h 3642360"/>
              <a:gd name="connsiteX6" fmla="*/ 643923 w 5291338"/>
              <a:gd name="connsiteY6" fmla="*/ 45720 h 3642360"/>
              <a:gd name="connsiteX7" fmla="*/ 1764063 w 5291338"/>
              <a:gd name="connsiteY7" fmla="*/ 0 h 3642360"/>
              <a:gd name="connsiteX8" fmla="*/ 2239043 w 5291338"/>
              <a:gd name="connsiteY8" fmla="*/ 721360 h 3642360"/>
              <a:gd name="connsiteX9" fmla="*/ 1626903 w 5291338"/>
              <a:gd name="connsiteY9" fmla="*/ 1234440 h 3642360"/>
              <a:gd name="connsiteX10" fmla="*/ 1786923 w 5291338"/>
              <a:gd name="connsiteY10" fmla="*/ 1645920 h 3642360"/>
              <a:gd name="connsiteX11" fmla="*/ 2579403 w 5291338"/>
              <a:gd name="connsiteY11" fmla="*/ 1943100 h 3642360"/>
              <a:gd name="connsiteX12" fmla="*/ 2754663 w 5291338"/>
              <a:gd name="connsiteY12" fmla="*/ 1988820 h 3642360"/>
              <a:gd name="connsiteX13" fmla="*/ 2823243 w 5291338"/>
              <a:gd name="connsiteY13" fmla="*/ 2072640 h 3642360"/>
              <a:gd name="connsiteX14" fmla="*/ 3310923 w 5291338"/>
              <a:gd name="connsiteY14" fmla="*/ 1790700 h 3642360"/>
              <a:gd name="connsiteX15" fmla="*/ 3615723 w 5291338"/>
              <a:gd name="connsiteY15" fmla="*/ 746760 h 3642360"/>
              <a:gd name="connsiteX16" fmla="*/ 4870483 w 5291338"/>
              <a:gd name="connsiteY16" fmla="*/ 447040 h 3642360"/>
              <a:gd name="connsiteX17" fmla="*/ 5254023 w 5291338"/>
              <a:gd name="connsiteY17" fmla="*/ 1310640 h 3642360"/>
              <a:gd name="connsiteX18" fmla="*/ 4057683 w 5291338"/>
              <a:gd name="connsiteY18" fmla="*/ 2209800 h 3642360"/>
              <a:gd name="connsiteX19" fmla="*/ 3760503 w 5291338"/>
              <a:gd name="connsiteY19" fmla="*/ 3086100 h 3642360"/>
              <a:gd name="connsiteX20" fmla="*/ 2823243 w 5291338"/>
              <a:gd name="connsiteY20" fmla="*/ 3642360 h 3642360"/>
              <a:gd name="connsiteX21" fmla="*/ 2213643 w 5291338"/>
              <a:gd name="connsiteY21" fmla="*/ 3192780 h 3642360"/>
              <a:gd name="connsiteX22" fmla="*/ 2129823 w 5291338"/>
              <a:gd name="connsiteY22" fmla="*/ 2872740 h 3642360"/>
              <a:gd name="connsiteX23" fmla="*/ 1116363 w 5291338"/>
              <a:gd name="connsiteY23" fmla="*/ 3215640 h 3642360"/>
              <a:gd name="connsiteX0" fmla="*/ 1116363 w 5291338"/>
              <a:gd name="connsiteY0" fmla="*/ 3215640 h 3662604"/>
              <a:gd name="connsiteX1" fmla="*/ 803943 w 5291338"/>
              <a:gd name="connsiteY1" fmla="*/ 2042160 h 3662604"/>
              <a:gd name="connsiteX2" fmla="*/ 1520223 w 5291338"/>
              <a:gd name="connsiteY2" fmla="*/ 1798320 h 3662604"/>
              <a:gd name="connsiteX3" fmla="*/ 1276383 w 5291338"/>
              <a:gd name="connsiteY3" fmla="*/ 1280160 h 3662604"/>
              <a:gd name="connsiteX4" fmla="*/ 290863 w 5291338"/>
              <a:gd name="connsiteY4" fmla="*/ 1404620 h 3662604"/>
              <a:gd name="connsiteX5" fmla="*/ 49563 w 5291338"/>
              <a:gd name="connsiteY5" fmla="*/ 373380 h 3662604"/>
              <a:gd name="connsiteX6" fmla="*/ 643923 w 5291338"/>
              <a:gd name="connsiteY6" fmla="*/ 45720 h 3662604"/>
              <a:gd name="connsiteX7" fmla="*/ 1764063 w 5291338"/>
              <a:gd name="connsiteY7" fmla="*/ 0 h 3662604"/>
              <a:gd name="connsiteX8" fmla="*/ 2239043 w 5291338"/>
              <a:gd name="connsiteY8" fmla="*/ 721360 h 3662604"/>
              <a:gd name="connsiteX9" fmla="*/ 1626903 w 5291338"/>
              <a:gd name="connsiteY9" fmla="*/ 1234440 h 3662604"/>
              <a:gd name="connsiteX10" fmla="*/ 1786923 w 5291338"/>
              <a:gd name="connsiteY10" fmla="*/ 1645920 h 3662604"/>
              <a:gd name="connsiteX11" fmla="*/ 2579403 w 5291338"/>
              <a:gd name="connsiteY11" fmla="*/ 1943100 h 3662604"/>
              <a:gd name="connsiteX12" fmla="*/ 2754663 w 5291338"/>
              <a:gd name="connsiteY12" fmla="*/ 1988820 h 3662604"/>
              <a:gd name="connsiteX13" fmla="*/ 2823243 w 5291338"/>
              <a:gd name="connsiteY13" fmla="*/ 2072640 h 3662604"/>
              <a:gd name="connsiteX14" fmla="*/ 3310923 w 5291338"/>
              <a:gd name="connsiteY14" fmla="*/ 1790700 h 3662604"/>
              <a:gd name="connsiteX15" fmla="*/ 3615723 w 5291338"/>
              <a:gd name="connsiteY15" fmla="*/ 746760 h 3662604"/>
              <a:gd name="connsiteX16" fmla="*/ 4870483 w 5291338"/>
              <a:gd name="connsiteY16" fmla="*/ 447040 h 3662604"/>
              <a:gd name="connsiteX17" fmla="*/ 5254023 w 5291338"/>
              <a:gd name="connsiteY17" fmla="*/ 1310640 h 3662604"/>
              <a:gd name="connsiteX18" fmla="*/ 4057683 w 5291338"/>
              <a:gd name="connsiteY18" fmla="*/ 2209800 h 3662604"/>
              <a:gd name="connsiteX19" fmla="*/ 3760503 w 5291338"/>
              <a:gd name="connsiteY19" fmla="*/ 3086100 h 3662604"/>
              <a:gd name="connsiteX20" fmla="*/ 2823243 w 5291338"/>
              <a:gd name="connsiteY20" fmla="*/ 3642360 h 3662604"/>
              <a:gd name="connsiteX21" fmla="*/ 2213643 w 5291338"/>
              <a:gd name="connsiteY21" fmla="*/ 3192780 h 3662604"/>
              <a:gd name="connsiteX22" fmla="*/ 2129823 w 5291338"/>
              <a:gd name="connsiteY22" fmla="*/ 2872740 h 3662604"/>
              <a:gd name="connsiteX23" fmla="*/ 1116363 w 5291338"/>
              <a:gd name="connsiteY23" fmla="*/ 3215640 h 3662604"/>
              <a:gd name="connsiteX0" fmla="*/ 1116363 w 5291338"/>
              <a:gd name="connsiteY0" fmla="*/ 3215640 h 3662604"/>
              <a:gd name="connsiteX1" fmla="*/ 803943 w 5291338"/>
              <a:gd name="connsiteY1" fmla="*/ 2042160 h 3662604"/>
              <a:gd name="connsiteX2" fmla="*/ 1520223 w 5291338"/>
              <a:gd name="connsiteY2" fmla="*/ 1798320 h 3662604"/>
              <a:gd name="connsiteX3" fmla="*/ 1276383 w 5291338"/>
              <a:gd name="connsiteY3" fmla="*/ 1280160 h 3662604"/>
              <a:gd name="connsiteX4" fmla="*/ 290863 w 5291338"/>
              <a:gd name="connsiteY4" fmla="*/ 1404620 h 3662604"/>
              <a:gd name="connsiteX5" fmla="*/ 49563 w 5291338"/>
              <a:gd name="connsiteY5" fmla="*/ 373380 h 3662604"/>
              <a:gd name="connsiteX6" fmla="*/ 643923 w 5291338"/>
              <a:gd name="connsiteY6" fmla="*/ 45720 h 3662604"/>
              <a:gd name="connsiteX7" fmla="*/ 1764063 w 5291338"/>
              <a:gd name="connsiteY7" fmla="*/ 0 h 3662604"/>
              <a:gd name="connsiteX8" fmla="*/ 2239043 w 5291338"/>
              <a:gd name="connsiteY8" fmla="*/ 721360 h 3662604"/>
              <a:gd name="connsiteX9" fmla="*/ 1626903 w 5291338"/>
              <a:gd name="connsiteY9" fmla="*/ 1234440 h 3662604"/>
              <a:gd name="connsiteX10" fmla="*/ 1786923 w 5291338"/>
              <a:gd name="connsiteY10" fmla="*/ 1645920 h 3662604"/>
              <a:gd name="connsiteX11" fmla="*/ 2579403 w 5291338"/>
              <a:gd name="connsiteY11" fmla="*/ 1943100 h 3662604"/>
              <a:gd name="connsiteX12" fmla="*/ 2754663 w 5291338"/>
              <a:gd name="connsiteY12" fmla="*/ 1988820 h 3662604"/>
              <a:gd name="connsiteX13" fmla="*/ 2823243 w 5291338"/>
              <a:gd name="connsiteY13" fmla="*/ 2072640 h 3662604"/>
              <a:gd name="connsiteX14" fmla="*/ 3310923 w 5291338"/>
              <a:gd name="connsiteY14" fmla="*/ 1790700 h 3662604"/>
              <a:gd name="connsiteX15" fmla="*/ 3615723 w 5291338"/>
              <a:gd name="connsiteY15" fmla="*/ 746760 h 3662604"/>
              <a:gd name="connsiteX16" fmla="*/ 4870483 w 5291338"/>
              <a:gd name="connsiteY16" fmla="*/ 447040 h 3662604"/>
              <a:gd name="connsiteX17" fmla="*/ 5254023 w 5291338"/>
              <a:gd name="connsiteY17" fmla="*/ 1310640 h 3662604"/>
              <a:gd name="connsiteX18" fmla="*/ 4057683 w 5291338"/>
              <a:gd name="connsiteY18" fmla="*/ 2209800 h 3662604"/>
              <a:gd name="connsiteX19" fmla="*/ 3760503 w 5291338"/>
              <a:gd name="connsiteY19" fmla="*/ 3086100 h 3662604"/>
              <a:gd name="connsiteX20" fmla="*/ 2823243 w 5291338"/>
              <a:gd name="connsiteY20" fmla="*/ 3642360 h 3662604"/>
              <a:gd name="connsiteX21" fmla="*/ 2213643 w 5291338"/>
              <a:gd name="connsiteY21" fmla="*/ 3192780 h 3662604"/>
              <a:gd name="connsiteX22" fmla="*/ 2129823 w 5291338"/>
              <a:gd name="connsiteY22" fmla="*/ 2872740 h 3662604"/>
              <a:gd name="connsiteX23" fmla="*/ 1116363 w 5291338"/>
              <a:gd name="connsiteY23" fmla="*/ 3215640 h 3662604"/>
              <a:gd name="connsiteX0" fmla="*/ 1116363 w 5291338"/>
              <a:gd name="connsiteY0" fmla="*/ 3215640 h 3662604"/>
              <a:gd name="connsiteX1" fmla="*/ 803943 w 5291338"/>
              <a:gd name="connsiteY1" fmla="*/ 2042160 h 3662604"/>
              <a:gd name="connsiteX2" fmla="*/ 1520223 w 5291338"/>
              <a:gd name="connsiteY2" fmla="*/ 1798320 h 3662604"/>
              <a:gd name="connsiteX3" fmla="*/ 1276383 w 5291338"/>
              <a:gd name="connsiteY3" fmla="*/ 1280160 h 3662604"/>
              <a:gd name="connsiteX4" fmla="*/ 290863 w 5291338"/>
              <a:gd name="connsiteY4" fmla="*/ 1404620 h 3662604"/>
              <a:gd name="connsiteX5" fmla="*/ 49563 w 5291338"/>
              <a:gd name="connsiteY5" fmla="*/ 373380 h 3662604"/>
              <a:gd name="connsiteX6" fmla="*/ 643923 w 5291338"/>
              <a:gd name="connsiteY6" fmla="*/ 45720 h 3662604"/>
              <a:gd name="connsiteX7" fmla="*/ 1764063 w 5291338"/>
              <a:gd name="connsiteY7" fmla="*/ 0 h 3662604"/>
              <a:gd name="connsiteX8" fmla="*/ 2239043 w 5291338"/>
              <a:gd name="connsiteY8" fmla="*/ 721360 h 3662604"/>
              <a:gd name="connsiteX9" fmla="*/ 1626903 w 5291338"/>
              <a:gd name="connsiteY9" fmla="*/ 1234440 h 3662604"/>
              <a:gd name="connsiteX10" fmla="*/ 1786923 w 5291338"/>
              <a:gd name="connsiteY10" fmla="*/ 1645920 h 3662604"/>
              <a:gd name="connsiteX11" fmla="*/ 2579403 w 5291338"/>
              <a:gd name="connsiteY11" fmla="*/ 1943100 h 3662604"/>
              <a:gd name="connsiteX12" fmla="*/ 2754663 w 5291338"/>
              <a:gd name="connsiteY12" fmla="*/ 1988820 h 3662604"/>
              <a:gd name="connsiteX13" fmla="*/ 2823243 w 5291338"/>
              <a:gd name="connsiteY13" fmla="*/ 2072640 h 3662604"/>
              <a:gd name="connsiteX14" fmla="*/ 3310923 w 5291338"/>
              <a:gd name="connsiteY14" fmla="*/ 1790700 h 3662604"/>
              <a:gd name="connsiteX15" fmla="*/ 3615723 w 5291338"/>
              <a:gd name="connsiteY15" fmla="*/ 746760 h 3662604"/>
              <a:gd name="connsiteX16" fmla="*/ 4870483 w 5291338"/>
              <a:gd name="connsiteY16" fmla="*/ 447040 h 3662604"/>
              <a:gd name="connsiteX17" fmla="*/ 5254023 w 5291338"/>
              <a:gd name="connsiteY17" fmla="*/ 1310640 h 3662604"/>
              <a:gd name="connsiteX18" fmla="*/ 4057683 w 5291338"/>
              <a:gd name="connsiteY18" fmla="*/ 2209800 h 3662604"/>
              <a:gd name="connsiteX19" fmla="*/ 3760503 w 5291338"/>
              <a:gd name="connsiteY19" fmla="*/ 3086100 h 3662604"/>
              <a:gd name="connsiteX20" fmla="*/ 2823243 w 5291338"/>
              <a:gd name="connsiteY20" fmla="*/ 3642360 h 3662604"/>
              <a:gd name="connsiteX21" fmla="*/ 2213643 w 5291338"/>
              <a:gd name="connsiteY21" fmla="*/ 3192780 h 3662604"/>
              <a:gd name="connsiteX22" fmla="*/ 2129823 w 5291338"/>
              <a:gd name="connsiteY22" fmla="*/ 2872740 h 3662604"/>
              <a:gd name="connsiteX23" fmla="*/ 1116363 w 5291338"/>
              <a:gd name="connsiteY23" fmla="*/ 3215640 h 3662604"/>
              <a:gd name="connsiteX0" fmla="*/ 1116363 w 5291338"/>
              <a:gd name="connsiteY0" fmla="*/ 3215640 h 3662604"/>
              <a:gd name="connsiteX1" fmla="*/ 803943 w 5291338"/>
              <a:gd name="connsiteY1" fmla="*/ 2042160 h 3662604"/>
              <a:gd name="connsiteX2" fmla="*/ 1520223 w 5291338"/>
              <a:gd name="connsiteY2" fmla="*/ 1798320 h 3662604"/>
              <a:gd name="connsiteX3" fmla="*/ 1276383 w 5291338"/>
              <a:gd name="connsiteY3" fmla="*/ 1280160 h 3662604"/>
              <a:gd name="connsiteX4" fmla="*/ 290863 w 5291338"/>
              <a:gd name="connsiteY4" fmla="*/ 1404620 h 3662604"/>
              <a:gd name="connsiteX5" fmla="*/ 49563 w 5291338"/>
              <a:gd name="connsiteY5" fmla="*/ 373380 h 3662604"/>
              <a:gd name="connsiteX6" fmla="*/ 643923 w 5291338"/>
              <a:gd name="connsiteY6" fmla="*/ 45720 h 3662604"/>
              <a:gd name="connsiteX7" fmla="*/ 1764063 w 5291338"/>
              <a:gd name="connsiteY7" fmla="*/ 0 h 3662604"/>
              <a:gd name="connsiteX8" fmla="*/ 2239043 w 5291338"/>
              <a:gd name="connsiteY8" fmla="*/ 721360 h 3662604"/>
              <a:gd name="connsiteX9" fmla="*/ 1626903 w 5291338"/>
              <a:gd name="connsiteY9" fmla="*/ 1234440 h 3662604"/>
              <a:gd name="connsiteX10" fmla="*/ 1786923 w 5291338"/>
              <a:gd name="connsiteY10" fmla="*/ 1645920 h 3662604"/>
              <a:gd name="connsiteX11" fmla="*/ 2579403 w 5291338"/>
              <a:gd name="connsiteY11" fmla="*/ 1943100 h 3662604"/>
              <a:gd name="connsiteX12" fmla="*/ 2754663 w 5291338"/>
              <a:gd name="connsiteY12" fmla="*/ 1988820 h 3662604"/>
              <a:gd name="connsiteX13" fmla="*/ 2823243 w 5291338"/>
              <a:gd name="connsiteY13" fmla="*/ 2072640 h 3662604"/>
              <a:gd name="connsiteX14" fmla="*/ 3310923 w 5291338"/>
              <a:gd name="connsiteY14" fmla="*/ 1790700 h 3662604"/>
              <a:gd name="connsiteX15" fmla="*/ 3615723 w 5291338"/>
              <a:gd name="connsiteY15" fmla="*/ 746760 h 3662604"/>
              <a:gd name="connsiteX16" fmla="*/ 4870483 w 5291338"/>
              <a:gd name="connsiteY16" fmla="*/ 447040 h 3662604"/>
              <a:gd name="connsiteX17" fmla="*/ 5254023 w 5291338"/>
              <a:gd name="connsiteY17" fmla="*/ 1310640 h 3662604"/>
              <a:gd name="connsiteX18" fmla="*/ 4057683 w 5291338"/>
              <a:gd name="connsiteY18" fmla="*/ 2209800 h 3662604"/>
              <a:gd name="connsiteX19" fmla="*/ 3760503 w 5291338"/>
              <a:gd name="connsiteY19" fmla="*/ 3086100 h 3662604"/>
              <a:gd name="connsiteX20" fmla="*/ 2823243 w 5291338"/>
              <a:gd name="connsiteY20" fmla="*/ 3642360 h 3662604"/>
              <a:gd name="connsiteX21" fmla="*/ 2213643 w 5291338"/>
              <a:gd name="connsiteY21" fmla="*/ 3192780 h 3662604"/>
              <a:gd name="connsiteX22" fmla="*/ 2129823 w 5291338"/>
              <a:gd name="connsiteY22" fmla="*/ 2872740 h 3662604"/>
              <a:gd name="connsiteX23" fmla="*/ 1116363 w 5291338"/>
              <a:gd name="connsiteY23" fmla="*/ 3215640 h 3662604"/>
              <a:gd name="connsiteX0" fmla="*/ 1116363 w 5291338"/>
              <a:gd name="connsiteY0" fmla="*/ 3215640 h 3662604"/>
              <a:gd name="connsiteX1" fmla="*/ 803943 w 5291338"/>
              <a:gd name="connsiteY1" fmla="*/ 2042160 h 3662604"/>
              <a:gd name="connsiteX2" fmla="*/ 1520223 w 5291338"/>
              <a:gd name="connsiteY2" fmla="*/ 1798320 h 3662604"/>
              <a:gd name="connsiteX3" fmla="*/ 1276383 w 5291338"/>
              <a:gd name="connsiteY3" fmla="*/ 1280160 h 3662604"/>
              <a:gd name="connsiteX4" fmla="*/ 290863 w 5291338"/>
              <a:gd name="connsiteY4" fmla="*/ 1404620 h 3662604"/>
              <a:gd name="connsiteX5" fmla="*/ 49563 w 5291338"/>
              <a:gd name="connsiteY5" fmla="*/ 373380 h 3662604"/>
              <a:gd name="connsiteX6" fmla="*/ 643923 w 5291338"/>
              <a:gd name="connsiteY6" fmla="*/ 45720 h 3662604"/>
              <a:gd name="connsiteX7" fmla="*/ 1764063 w 5291338"/>
              <a:gd name="connsiteY7" fmla="*/ 0 h 3662604"/>
              <a:gd name="connsiteX8" fmla="*/ 2239043 w 5291338"/>
              <a:gd name="connsiteY8" fmla="*/ 721360 h 3662604"/>
              <a:gd name="connsiteX9" fmla="*/ 1626903 w 5291338"/>
              <a:gd name="connsiteY9" fmla="*/ 1234440 h 3662604"/>
              <a:gd name="connsiteX10" fmla="*/ 1786923 w 5291338"/>
              <a:gd name="connsiteY10" fmla="*/ 1645920 h 3662604"/>
              <a:gd name="connsiteX11" fmla="*/ 2579403 w 5291338"/>
              <a:gd name="connsiteY11" fmla="*/ 1943100 h 3662604"/>
              <a:gd name="connsiteX12" fmla="*/ 2754663 w 5291338"/>
              <a:gd name="connsiteY12" fmla="*/ 1988820 h 3662604"/>
              <a:gd name="connsiteX13" fmla="*/ 2823243 w 5291338"/>
              <a:gd name="connsiteY13" fmla="*/ 2072640 h 3662604"/>
              <a:gd name="connsiteX14" fmla="*/ 3310923 w 5291338"/>
              <a:gd name="connsiteY14" fmla="*/ 1790700 h 3662604"/>
              <a:gd name="connsiteX15" fmla="*/ 3615723 w 5291338"/>
              <a:gd name="connsiteY15" fmla="*/ 746760 h 3662604"/>
              <a:gd name="connsiteX16" fmla="*/ 4870483 w 5291338"/>
              <a:gd name="connsiteY16" fmla="*/ 447040 h 3662604"/>
              <a:gd name="connsiteX17" fmla="*/ 5254023 w 5291338"/>
              <a:gd name="connsiteY17" fmla="*/ 1310640 h 3662604"/>
              <a:gd name="connsiteX18" fmla="*/ 4057683 w 5291338"/>
              <a:gd name="connsiteY18" fmla="*/ 2209800 h 3662604"/>
              <a:gd name="connsiteX19" fmla="*/ 3760503 w 5291338"/>
              <a:gd name="connsiteY19" fmla="*/ 3086100 h 3662604"/>
              <a:gd name="connsiteX20" fmla="*/ 2823243 w 5291338"/>
              <a:gd name="connsiteY20" fmla="*/ 3642360 h 3662604"/>
              <a:gd name="connsiteX21" fmla="*/ 2213643 w 5291338"/>
              <a:gd name="connsiteY21" fmla="*/ 3192780 h 3662604"/>
              <a:gd name="connsiteX22" fmla="*/ 2129823 w 5291338"/>
              <a:gd name="connsiteY22" fmla="*/ 2872740 h 3662604"/>
              <a:gd name="connsiteX23" fmla="*/ 1116363 w 5291338"/>
              <a:gd name="connsiteY23" fmla="*/ 3215640 h 3662604"/>
              <a:gd name="connsiteX0" fmla="*/ 1101327 w 5276302"/>
              <a:gd name="connsiteY0" fmla="*/ 3215640 h 3662604"/>
              <a:gd name="connsiteX1" fmla="*/ 788907 w 5276302"/>
              <a:gd name="connsiteY1" fmla="*/ 2042160 h 3662604"/>
              <a:gd name="connsiteX2" fmla="*/ 1505187 w 5276302"/>
              <a:gd name="connsiteY2" fmla="*/ 1798320 h 3662604"/>
              <a:gd name="connsiteX3" fmla="*/ 1261347 w 5276302"/>
              <a:gd name="connsiteY3" fmla="*/ 1280160 h 3662604"/>
              <a:gd name="connsiteX4" fmla="*/ 275827 w 5276302"/>
              <a:gd name="connsiteY4" fmla="*/ 1404620 h 3662604"/>
              <a:gd name="connsiteX5" fmla="*/ 57387 w 5276302"/>
              <a:gd name="connsiteY5" fmla="*/ 403860 h 3662604"/>
              <a:gd name="connsiteX6" fmla="*/ 628887 w 5276302"/>
              <a:gd name="connsiteY6" fmla="*/ 45720 h 3662604"/>
              <a:gd name="connsiteX7" fmla="*/ 1749027 w 5276302"/>
              <a:gd name="connsiteY7" fmla="*/ 0 h 3662604"/>
              <a:gd name="connsiteX8" fmla="*/ 2224007 w 5276302"/>
              <a:gd name="connsiteY8" fmla="*/ 721360 h 3662604"/>
              <a:gd name="connsiteX9" fmla="*/ 1611867 w 5276302"/>
              <a:gd name="connsiteY9" fmla="*/ 1234440 h 3662604"/>
              <a:gd name="connsiteX10" fmla="*/ 1771887 w 5276302"/>
              <a:gd name="connsiteY10" fmla="*/ 1645920 h 3662604"/>
              <a:gd name="connsiteX11" fmla="*/ 2564367 w 5276302"/>
              <a:gd name="connsiteY11" fmla="*/ 1943100 h 3662604"/>
              <a:gd name="connsiteX12" fmla="*/ 2739627 w 5276302"/>
              <a:gd name="connsiteY12" fmla="*/ 1988820 h 3662604"/>
              <a:gd name="connsiteX13" fmla="*/ 2808207 w 5276302"/>
              <a:gd name="connsiteY13" fmla="*/ 2072640 h 3662604"/>
              <a:gd name="connsiteX14" fmla="*/ 3295887 w 5276302"/>
              <a:gd name="connsiteY14" fmla="*/ 1790700 h 3662604"/>
              <a:gd name="connsiteX15" fmla="*/ 3600687 w 5276302"/>
              <a:gd name="connsiteY15" fmla="*/ 746760 h 3662604"/>
              <a:gd name="connsiteX16" fmla="*/ 4855447 w 5276302"/>
              <a:gd name="connsiteY16" fmla="*/ 447040 h 3662604"/>
              <a:gd name="connsiteX17" fmla="*/ 5238987 w 5276302"/>
              <a:gd name="connsiteY17" fmla="*/ 1310640 h 3662604"/>
              <a:gd name="connsiteX18" fmla="*/ 4042647 w 5276302"/>
              <a:gd name="connsiteY18" fmla="*/ 2209800 h 3662604"/>
              <a:gd name="connsiteX19" fmla="*/ 3745467 w 5276302"/>
              <a:gd name="connsiteY19" fmla="*/ 3086100 h 3662604"/>
              <a:gd name="connsiteX20" fmla="*/ 2808207 w 5276302"/>
              <a:gd name="connsiteY20" fmla="*/ 3642360 h 3662604"/>
              <a:gd name="connsiteX21" fmla="*/ 2198607 w 5276302"/>
              <a:gd name="connsiteY21" fmla="*/ 3192780 h 3662604"/>
              <a:gd name="connsiteX22" fmla="*/ 2114787 w 5276302"/>
              <a:gd name="connsiteY22" fmla="*/ 2872740 h 3662604"/>
              <a:gd name="connsiteX23" fmla="*/ 1101327 w 5276302"/>
              <a:gd name="connsiteY23" fmla="*/ 3215640 h 3662604"/>
              <a:gd name="connsiteX0" fmla="*/ 1124363 w 5299338"/>
              <a:gd name="connsiteY0" fmla="*/ 3215640 h 3662604"/>
              <a:gd name="connsiteX1" fmla="*/ 811943 w 5299338"/>
              <a:gd name="connsiteY1" fmla="*/ 2042160 h 3662604"/>
              <a:gd name="connsiteX2" fmla="*/ 1528223 w 5299338"/>
              <a:gd name="connsiteY2" fmla="*/ 1798320 h 3662604"/>
              <a:gd name="connsiteX3" fmla="*/ 1284383 w 5299338"/>
              <a:gd name="connsiteY3" fmla="*/ 1280160 h 3662604"/>
              <a:gd name="connsiteX4" fmla="*/ 298863 w 5299338"/>
              <a:gd name="connsiteY4" fmla="*/ 1404620 h 3662604"/>
              <a:gd name="connsiteX5" fmla="*/ 80423 w 5299338"/>
              <a:gd name="connsiteY5" fmla="*/ 403860 h 3662604"/>
              <a:gd name="connsiteX6" fmla="*/ 651923 w 5299338"/>
              <a:gd name="connsiteY6" fmla="*/ 45720 h 3662604"/>
              <a:gd name="connsiteX7" fmla="*/ 1772063 w 5299338"/>
              <a:gd name="connsiteY7" fmla="*/ 0 h 3662604"/>
              <a:gd name="connsiteX8" fmla="*/ 2247043 w 5299338"/>
              <a:gd name="connsiteY8" fmla="*/ 721360 h 3662604"/>
              <a:gd name="connsiteX9" fmla="*/ 1634903 w 5299338"/>
              <a:gd name="connsiteY9" fmla="*/ 1234440 h 3662604"/>
              <a:gd name="connsiteX10" fmla="*/ 1794923 w 5299338"/>
              <a:gd name="connsiteY10" fmla="*/ 1645920 h 3662604"/>
              <a:gd name="connsiteX11" fmla="*/ 2587403 w 5299338"/>
              <a:gd name="connsiteY11" fmla="*/ 1943100 h 3662604"/>
              <a:gd name="connsiteX12" fmla="*/ 2762663 w 5299338"/>
              <a:gd name="connsiteY12" fmla="*/ 1988820 h 3662604"/>
              <a:gd name="connsiteX13" fmla="*/ 2831243 w 5299338"/>
              <a:gd name="connsiteY13" fmla="*/ 2072640 h 3662604"/>
              <a:gd name="connsiteX14" fmla="*/ 3318923 w 5299338"/>
              <a:gd name="connsiteY14" fmla="*/ 1790700 h 3662604"/>
              <a:gd name="connsiteX15" fmla="*/ 3623723 w 5299338"/>
              <a:gd name="connsiteY15" fmla="*/ 746760 h 3662604"/>
              <a:gd name="connsiteX16" fmla="*/ 4878483 w 5299338"/>
              <a:gd name="connsiteY16" fmla="*/ 447040 h 3662604"/>
              <a:gd name="connsiteX17" fmla="*/ 5262023 w 5299338"/>
              <a:gd name="connsiteY17" fmla="*/ 1310640 h 3662604"/>
              <a:gd name="connsiteX18" fmla="*/ 4065683 w 5299338"/>
              <a:gd name="connsiteY18" fmla="*/ 2209800 h 3662604"/>
              <a:gd name="connsiteX19" fmla="*/ 3768503 w 5299338"/>
              <a:gd name="connsiteY19" fmla="*/ 3086100 h 3662604"/>
              <a:gd name="connsiteX20" fmla="*/ 2831243 w 5299338"/>
              <a:gd name="connsiteY20" fmla="*/ 3642360 h 3662604"/>
              <a:gd name="connsiteX21" fmla="*/ 2221643 w 5299338"/>
              <a:gd name="connsiteY21" fmla="*/ 3192780 h 3662604"/>
              <a:gd name="connsiteX22" fmla="*/ 2137823 w 5299338"/>
              <a:gd name="connsiteY22" fmla="*/ 2872740 h 3662604"/>
              <a:gd name="connsiteX23" fmla="*/ 1124363 w 5299338"/>
              <a:gd name="connsiteY23" fmla="*/ 3215640 h 3662604"/>
              <a:gd name="connsiteX0" fmla="*/ 1124363 w 5299338"/>
              <a:gd name="connsiteY0" fmla="*/ 3215640 h 3662604"/>
              <a:gd name="connsiteX1" fmla="*/ 811943 w 5299338"/>
              <a:gd name="connsiteY1" fmla="*/ 2042160 h 3662604"/>
              <a:gd name="connsiteX2" fmla="*/ 1528223 w 5299338"/>
              <a:gd name="connsiteY2" fmla="*/ 1798320 h 3662604"/>
              <a:gd name="connsiteX3" fmla="*/ 1284383 w 5299338"/>
              <a:gd name="connsiteY3" fmla="*/ 1280160 h 3662604"/>
              <a:gd name="connsiteX4" fmla="*/ 298863 w 5299338"/>
              <a:gd name="connsiteY4" fmla="*/ 1404620 h 3662604"/>
              <a:gd name="connsiteX5" fmla="*/ 80423 w 5299338"/>
              <a:gd name="connsiteY5" fmla="*/ 403860 h 3662604"/>
              <a:gd name="connsiteX6" fmla="*/ 651923 w 5299338"/>
              <a:gd name="connsiteY6" fmla="*/ 45720 h 3662604"/>
              <a:gd name="connsiteX7" fmla="*/ 1772063 w 5299338"/>
              <a:gd name="connsiteY7" fmla="*/ 0 h 3662604"/>
              <a:gd name="connsiteX8" fmla="*/ 2247043 w 5299338"/>
              <a:gd name="connsiteY8" fmla="*/ 721360 h 3662604"/>
              <a:gd name="connsiteX9" fmla="*/ 1634903 w 5299338"/>
              <a:gd name="connsiteY9" fmla="*/ 1234440 h 3662604"/>
              <a:gd name="connsiteX10" fmla="*/ 1794923 w 5299338"/>
              <a:gd name="connsiteY10" fmla="*/ 1645920 h 3662604"/>
              <a:gd name="connsiteX11" fmla="*/ 2587403 w 5299338"/>
              <a:gd name="connsiteY11" fmla="*/ 1943100 h 3662604"/>
              <a:gd name="connsiteX12" fmla="*/ 2762663 w 5299338"/>
              <a:gd name="connsiteY12" fmla="*/ 1988820 h 3662604"/>
              <a:gd name="connsiteX13" fmla="*/ 2831243 w 5299338"/>
              <a:gd name="connsiteY13" fmla="*/ 2072640 h 3662604"/>
              <a:gd name="connsiteX14" fmla="*/ 3318923 w 5299338"/>
              <a:gd name="connsiteY14" fmla="*/ 1790700 h 3662604"/>
              <a:gd name="connsiteX15" fmla="*/ 3623723 w 5299338"/>
              <a:gd name="connsiteY15" fmla="*/ 746760 h 3662604"/>
              <a:gd name="connsiteX16" fmla="*/ 4878483 w 5299338"/>
              <a:gd name="connsiteY16" fmla="*/ 447040 h 3662604"/>
              <a:gd name="connsiteX17" fmla="*/ 5262023 w 5299338"/>
              <a:gd name="connsiteY17" fmla="*/ 1310640 h 3662604"/>
              <a:gd name="connsiteX18" fmla="*/ 4065683 w 5299338"/>
              <a:gd name="connsiteY18" fmla="*/ 2209800 h 3662604"/>
              <a:gd name="connsiteX19" fmla="*/ 3768503 w 5299338"/>
              <a:gd name="connsiteY19" fmla="*/ 3086100 h 3662604"/>
              <a:gd name="connsiteX20" fmla="*/ 2831243 w 5299338"/>
              <a:gd name="connsiteY20" fmla="*/ 3642360 h 3662604"/>
              <a:gd name="connsiteX21" fmla="*/ 2221643 w 5299338"/>
              <a:gd name="connsiteY21" fmla="*/ 3192780 h 3662604"/>
              <a:gd name="connsiteX22" fmla="*/ 2137823 w 5299338"/>
              <a:gd name="connsiteY22" fmla="*/ 2872740 h 3662604"/>
              <a:gd name="connsiteX23" fmla="*/ 1124363 w 5299338"/>
              <a:gd name="connsiteY23" fmla="*/ 3215640 h 3662604"/>
              <a:gd name="connsiteX0" fmla="*/ 1116937 w 5291912"/>
              <a:gd name="connsiteY0" fmla="*/ 3215640 h 3662604"/>
              <a:gd name="connsiteX1" fmla="*/ 804517 w 5291912"/>
              <a:gd name="connsiteY1" fmla="*/ 2042160 h 3662604"/>
              <a:gd name="connsiteX2" fmla="*/ 1520797 w 5291912"/>
              <a:gd name="connsiteY2" fmla="*/ 1798320 h 3662604"/>
              <a:gd name="connsiteX3" fmla="*/ 1276957 w 5291912"/>
              <a:gd name="connsiteY3" fmla="*/ 1280160 h 3662604"/>
              <a:gd name="connsiteX4" fmla="*/ 291437 w 5291912"/>
              <a:gd name="connsiteY4" fmla="*/ 1404620 h 3662604"/>
              <a:gd name="connsiteX5" fmla="*/ 84427 w 5291912"/>
              <a:gd name="connsiteY5" fmla="*/ 434340 h 3662604"/>
              <a:gd name="connsiteX6" fmla="*/ 644497 w 5291912"/>
              <a:gd name="connsiteY6" fmla="*/ 45720 h 3662604"/>
              <a:gd name="connsiteX7" fmla="*/ 1764637 w 5291912"/>
              <a:gd name="connsiteY7" fmla="*/ 0 h 3662604"/>
              <a:gd name="connsiteX8" fmla="*/ 2239617 w 5291912"/>
              <a:gd name="connsiteY8" fmla="*/ 721360 h 3662604"/>
              <a:gd name="connsiteX9" fmla="*/ 1627477 w 5291912"/>
              <a:gd name="connsiteY9" fmla="*/ 1234440 h 3662604"/>
              <a:gd name="connsiteX10" fmla="*/ 1787497 w 5291912"/>
              <a:gd name="connsiteY10" fmla="*/ 1645920 h 3662604"/>
              <a:gd name="connsiteX11" fmla="*/ 2579977 w 5291912"/>
              <a:gd name="connsiteY11" fmla="*/ 1943100 h 3662604"/>
              <a:gd name="connsiteX12" fmla="*/ 2755237 w 5291912"/>
              <a:gd name="connsiteY12" fmla="*/ 1988820 h 3662604"/>
              <a:gd name="connsiteX13" fmla="*/ 2823817 w 5291912"/>
              <a:gd name="connsiteY13" fmla="*/ 2072640 h 3662604"/>
              <a:gd name="connsiteX14" fmla="*/ 3311497 w 5291912"/>
              <a:gd name="connsiteY14" fmla="*/ 1790700 h 3662604"/>
              <a:gd name="connsiteX15" fmla="*/ 3616297 w 5291912"/>
              <a:gd name="connsiteY15" fmla="*/ 746760 h 3662604"/>
              <a:gd name="connsiteX16" fmla="*/ 4871057 w 5291912"/>
              <a:gd name="connsiteY16" fmla="*/ 447040 h 3662604"/>
              <a:gd name="connsiteX17" fmla="*/ 5254597 w 5291912"/>
              <a:gd name="connsiteY17" fmla="*/ 1310640 h 3662604"/>
              <a:gd name="connsiteX18" fmla="*/ 4058257 w 5291912"/>
              <a:gd name="connsiteY18" fmla="*/ 2209800 h 3662604"/>
              <a:gd name="connsiteX19" fmla="*/ 3761077 w 5291912"/>
              <a:gd name="connsiteY19" fmla="*/ 3086100 h 3662604"/>
              <a:gd name="connsiteX20" fmla="*/ 2823817 w 5291912"/>
              <a:gd name="connsiteY20" fmla="*/ 3642360 h 3662604"/>
              <a:gd name="connsiteX21" fmla="*/ 2214217 w 5291912"/>
              <a:gd name="connsiteY21" fmla="*/ 3192780 h 3662604"/>
              <a:gd name="connsiteX22" fmla="*/ 2130397 w 5291912"/>
              <a:gd name="connsiteY22" fmla="*/ 2872740 h 3662604"/>
              <a:gd name="connsiteX23" fmla="*/ 1116937 w 5291912"/>
              <a:gd name="connsiteY23" fmla="*/ 3215640 h 3662604"/>
              <a:gd name="connsiteX0" fmla="*/ 1116937 w 5291912"/>
              <a:gd name="connsiteY0" fmla="*/ 3215640 h 3662604"/>
              <a:gd name="connsiteX1" fmla="*/ 804517 w 5291912"/>
              <a:gd name="connsiteY1" fmla="*/ 2042160 h 3662604"/>
              <a:gd name="connsiteX2" fmla="*/ 1520797 w 5291912"/>
              <a:gd name="connsiteY2" fmla="*/ 1798320 h 3662604"/>
              <a:gd name="connsiteX3" fmla="*/ 1276957 w 5291912"/>
              <a:gd name="connsiteY3" fmla="*/ 1280160 h 3662604"/>
              <a:gd name="connsiteX4" fmla="*/ 291437 w 5291912"/>
              <a:gd name="connsiteY4" fmla="*/ 1404620 h 3662604"/>
              <a:gd name="connsiteX5" fmla="*/ 84427 w 5291912"/>
              <a:gd name="connsiteY5" fmla="*/ 434340 h 3662604"/>
              <a:gd name="connsiteX6" fmla="*/ 644497 w 5291912"/>
              <a:gd name="connsiteY6" fmla="*/ 45720 h 3662604"/>
              <a:gd name="connsiteX7" fmla="*/ 1764637 w 5291912"/>
              <a:gd name="connsiteY7" fmla="*/ 0 h 3662604"/>
              <a:gd name="connsiteX8" fmla="*/ 2239617 w 5291912"/>
              <a:gd name="connsiteY8" fmla="*/ 721360 h 3662604"/>
              <a:gd name="connsiteX9" fmla="*/ 1627477 w 5291912"/>
              <a:gd name="connsiteY9" fmla="*/ 1234440 h 3662604"/>
              <a:gd name="connsiteX10" fmla="*/ 1787497 w 5291912"/>
              <a:gd name="connsiteY10" fmla="*/ 1645920 h 3662604"/>
              <a:gd name="connsiteX11" fmla="*/ 2579977 w 5291912"/>
              <a:gd name="connsiteY11" fmla="*/ 1943100 h 3662604"/>
              <a:gd name="connsiteX12" fmla="*/ 2755237 w 5291912"/>
              <a:gd name="connsiteY12" fmla="*/ 1988820 h 3662604"/>
              <a:gd name="connsiteX13" fmla="*/ 2823817 w 5291912"/>
              <a:gd name="connsiteY13" fmla="*/ 2072640 h 3662604"/>
              <a:gd name="connsiteX14" fmla="*/ 3311497 w 5291912"/>
              <a:gd name="connsiteY14" fmla="*/ 1790700 h 3662604"/>
              <a:gd name="connsiteX15" fmla="*/ 3616297 w 5291912"/>
              <a:gd name="connsiteY15" fmla="*/ 746760 h 3662604"/>
              <a:gd name="connsiteX16" fmla="*/ 4871057 w 5291912"/>
              <a:gd name="connsiteY16" fmla="*/ 447040 h 3662604"/>
              <a:gd name="connsiteX17" fmla="*/ 5254597 w 5291912"/>
              <a:gd name="connsiteY17" fmla="*/ 1310640 h 3662604"/>
              <a:gd name="connsiteX18" fmla="*/ 4058257 w 5291912"/>
              <a:gd name="connsiteY18" fmla="*/ 2209800 h 3662604"/>
              <a:gd name="connsiteX19" fmla="*/ 3761077 w 5291912"/>
              <a:gd name="connsiteY19" fmla="*/ 3086100 h 3662604"/>
              <a:gd name="connsiteX20" fmla="*/ 2823817 w 5291912"/>
              <a:gd name="connsiteY20" fmla="*/ 3642360 h 3662604"/>
              <a:gd name="connsiteX21" fmla="*/ 2214217 w 5291912"/>
              <a:gd name="connsiteY21" fmla="*/ 3192780 h 3662604"/>
              <a:gd name="connsiteX22" fmla="*/ 2130397 w 5291912"/>
              <a:gd name="connsiteY22" fmla="*/ 2872740 h 3662604"/>
              <a:gd name="connsiteX23" fmla="*/ 1116937 w 5291912"/>
              <a:gd name="connsiteY23" fmla="*/ 3215640 h 366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91912" h="3662604">
                <a:moveTo>
                  <a:pt x="1116937" y="3215640"/>
                </a:moveTo>
                <a:cubicBezTo>
                  <a:pt x="479397" y="2677160"/>
                  <a:pt x="710537" y="2407920"/>
                  <a:pt x="804517" y="2042160"/>
                </a:cubicBezTo>
                <a:cubicBezTo>
                  <a:pt x="1058517" y="1849120"/>
                  <a:pt x="1271877" y="1808480"/>
                  <a:pt x="1520797" y="1798320"/>
                </a:cubicBezTo>
                <a:lnTo>
                  <a:pt x="1276957" y="1280160"/>
                </a:lnTo>
                <a:cubicBezTo>
                  <a:pt x="885797" y="1541780"/>
                  <a:pt x="469237" y="1559560"/>
                  <a:pt x="291437" y="1404620"/>
                </a:cubicBezTo>
                <a:cubicBezTo>
                  <a:pt x="-71783" y="1094740"/>
                  <a:pt x="-37493" y="792480"/>
                  <a:pt x="84427" y="434340"/>
                </a:cubicBezTo>
                <a:cubicBezTo>
                  <a:pt x="163167" y="193040"/>
                  <a:pt x="476857" y="68580"/>
                  <a:pt x="644497" y="45720"/>
                </a:cubicBezTo>
                <a:lnTo>
                  <a:pt x="1764637" y="0"/>
                </a:lnTo>
                <a:cubicBezTo>
                  <a:pt x="2224377" y="96520"/>
                  <a:pt x="2262477" y="568960"/>
                  <a:pt x="2239617" y="721360"/>
                </a:cubicBezTo>
                <a:cubicBezTo>
                  <a:pt x="2206597" y="1076960"/>
                  <a:pt x="1884017" y="1153160"/>
                  <a:pt x="1627477" y="1234440"/>
                </a:cubicBezTo>
                <a:lnTo>
                  <a:pt x="1787497" y="1645920"/>
                </a:lnTo>
                <a:cubicBezTo>
                  <a:pt x="2163417" y="1343660"/>
                  <a:pt x="2646017" y="1742440"/>
                  <a:pt x="2579977" y="1943100"/>
                </a:cubicBezTo>
                <a:lnTo>
                  <a:pt x="2755237" y="1988820"/>
                </a:lnTo>
                <a:lnTo>
                  <a:pt x="2823817" y="2072640"/>
                </a:lnTo>
                <a:cubicBezTo>
                  <a:pt x="2960977" y="1882140"/>
                  <a:pt x="3133697" y="1778000"/>
                  <a:pt x="3311497" y="1790700"/>
                </a:cubicBezTo>
                <a:cubicBezTo>
                  <a:pt x="3123537" y="1341120"/>
                  <a:pt x="3301337" y="993140"/>
                  <a:pt x="3616297" y="746760"/>
                </a:cubicBezTo>
                <a:cubicBezTo>
                  <a:pt x="4078577" y="401320"/>
                  <a:pt x="4617057" y="304800"/>
                  <a:pt x="4871057" y="447040"/>
                </a:cubicBezTo>
                <a:cubicBezTo>
                  <a:pt x="5354504" y="714587"/>
                  <a:pt x="5319790" y="1159933"/>
                  <a:pt x="5254597" y="1310640"/>
                </a:cubicBezTo>
                <a:cubicBezTo>
                  <a:pt x="5059017" y="1854200"/>
                  <a:pt x="4523077" y="2138680"/>
                  <a:pt x="4058257" y="2209800"/>
                </a:cubicBezTo>
                <a:cubicBezTo>
                  <a:pt x="4228437" y="2567940"/>
                  <a:pt x="4012537" y="2854960"/>
                  <a:pt x="3761077" y="3086100"/>
                </a:cubicBezTo>
                <a:cubicBezTo>
                  <a:pt x="3611217" y="3495040"/>
                  <a:pt x="3151477" y="3736340"/>
                  <a:pt x="2823817" y="3642360"/>
                </a:cubicBezTo>
                <a:cubicBezTo>
                  <a:pt x="2549497" y="3629660"/>
                  <a:pt x="2320897" y="3423920"/>
                  <a:pt x="2214217" y="3192780"/>
                </a:cubicBezTo>
                <a:cubicBezTo>
                  <a:pt x="2186277" y="3086100"/>
                  <a:pt x="2148177" y="2994660"/>
                  <a:pt x="2130397" y="2872740"/>
                </a:cubicBezTo>
                <a:cubicBezTo>
                  <a:pt x="1726537" y="3342640"/>
                  <a:pt x="1469997" y="3324860"/>
                  <a:pt x="1116937" y="3215640"/>
                </a:cubicBezTo>
                <a:close/>
              </a:path>
            </a:pathLst>
          </a:custGeom>
          <a:noFill/>
          <a:ln w="76200" cap="rnd">
            <a:solidFill>
              <a:srgbClr val="A4D2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05286" y="4308576"/>
            <a:ext cx="1720195" cy="1124451"/>
          </a:xfrm>
          <a:custGeom>
            <a:avLst/>
            <a:gdLst>
              <a:gd name="connsiteX0" fmla="*/ 0 w 1720195"/>
              <a:gd name="connsiteY0" fmla="*/ 0 h 1124451"/>
              <a:gd name="connsiteX1" fmla="*/ 1720195 w 1720195"/>
              <a:gd name="connsiteY1" fmla="*/ 0 h 1124451"/>
              <a:gd name="connsiteX2" fmla="*/ 1720195 w 1720195"/>
              <a:gd name="connsiteY2" fmla="*/ 1124451 h 1124451"/>
              <a:gd name="connsiteX3" fmla="*/ 0 w 1720195"/>
              <a:gd name="connsiteY3" fmla="*/ 1124451 h 1124451"/>
              <a:gd name="connsiteX4" fmla="*/ 0 w 1720195"/>
              <a:gd name="connsiteY4" fmla="*/ 0 h 1124451"/>
              <a:gd name="connsiteX0" fmla="*/ 0 w 1720195"/>
              <a:gd name="connsiteY0" fmla="*/ 2 h 1124453"/>
              <a:gd name="connsiteX1" fmla="*/ 359144 w 1720195"/>
              <a:gd name="connsiteY1" fmla="*/ 438686 h 1124453"/>
              <a:gd name="connsiteX2" fmla="*/ 1720195 w 1720195"/>
              <a:gd name="connsiteY2" fmla="*/ 2 h 1124453"/>
              <a:gd name="connsiteX3" fmla="*/ 1720195 w 1720195"/>
              <a:gd name="connsiteY3" fmla="*/ 1124453 h 1124453"/>
              <a:gd name="connsiteX4" fmla="*/ 0 w 1720195"/>
              <a:gd name="connsiteY4" fmla="*/ 1124453 h 1124453"/>
              <a:gd name="connsiteX5" fmla="*/ 0 w 1720195"/>
              <a:gd name="connsiteY5" fmla="*/ 2 h 1124453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720195 w 1720195"/>
              <a:gd name="connsiteY2" fmla="*/ 0 h 1124451"/>
              <a:gd name="connsiteX3" fmla="*/ 1720195 w 1720195"/>
              <a:gd name="connsiteY3" fmla="*/ 1124451 h 1124451"/>
              <a:gd name="connsiteX4" fmla="*/ 0 w 1720195"/>
              <a:gd name="connsiteY4" fmla="*/ 1124451 h 1124451"/>
              <a:gd name="connsiteX5" fmla="*/ 0 w 1720195"/>
              <a:gd name="connsiteY5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720195 w 1720195"/>
              <a:gd name="connsiteY2" fmla="*/ 0 h 1124451"/>
              <a:gd name="connsiteX3" fmla="*/ 1720195 w 1720195"/>
              <a:gd name="connsiteY3" fmla="*/ 1124451 h 1124451"/>
              <a:gd name="connsiteX4" fmla="*/ 0 w 1720195"/>
              <a:gd name="connsiteY4" fmla="*/ 1124451 h 1124451"/>
              <a:gd name="connsiteX5" fmla="*/ 0 w 1720195"/>
              <a:gd name="connsiteY5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720195 w 1720195"/>
              <a:gd name="connsiteY2" fmla="*/ 0 h 1124451"/>
              <a:gd name="connsiteX3" fmla="*/ 1720195 w 1720195"/>
              <a:gd name="connsiteY3" fmla="*/ 1124451 h 1124451"/>
              <a:gd name="connsiteX4" fmla="*/ 0 w 1720195"/>
              <a:gd name="connsiteY4" fmla="*/ 1124451 h 1124451"/>
              <a:gd name="connsiteX5" fmla="*/ 0 w 1720195"/>
              <a:gd name="connsiteY5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083044 w 1720195"/>
              <a:gd name="connsiteY2" fmla="*/ 572034 h 1124451"/>
              <a:gd name="connsiteX3" fmla="*/ 1720195 w 1720195"/>
              <a:gd name="connsiteY3" fmla="*/ 0 h 1124451"/>
              <a:gd name="connsiteX4" fmla="*/ 1720195 w 1720195"/>
              <a:gd name="connsiteY4" fmla="*/ 1124451 h 1124451"/>
              <a:gd name="connsiteX5" fmla="*/ 0 w 1720195"/>
              <a:gd name="connsiteY5" fmla="*/ 1124451 h 1124451"/>
              <a:gd name="connsiteX6" fmla="*/ 0 w 1720195"/>
              <a:gd name="connsiteY6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025894 w 1720195"/>
              <a:gd name="connsiteY2" fmla="*/ 488214 h 1124451"/>
              <a:gd name="connsiteX3" fmla="*/ 1720195 w 1720195"/>
              <a:gd name="connsiteY3" fmla="*/ 0 h 1124451"/>
              <a:gd name="connsiteX4" fmla="*/ 1720195 w 1720195"/>
              <a:gd name="connsiteY4" fmla="*/ 1124451 h 1124451"/>
              <a:gd name="connsiteX5" fmla="*/ 0 w 1720195"/>
              <a:gd name="connsiteY5" fmla="*/ 1124451 h 1124451"/>
              <a:gd name="connsiteX6" fmla="*/ 0 w 1720195"/>
              <a:gd name="connsiteY6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025894 w 1720195"/>
              <a:gd name="connsiteY2" fmla="*/ 488214 h 1124451"/>
              <a:gd name="connsiteX3" fmla="*/ 1720195 w 1720195"/>
              <a:gd name="connsiteY3" fmla="*/ 0 h 1124451"/>
              <a:gd name="connsiteX4" fmla="*/ 1720195 w 1720195"/>
              <a:gd name="connsiteY4" fmla="*/ 1124451 h 1124451"/>
              <a:gd name="connsiteX5" fmla="*/ 0 w 1720195"/>
              <a:gd name="connsiteY5" fmla="*/ 1124451 h 1124451"/>
              <a:gd name="connsiteX6" fmla="*/ 0 w 1720195"/>
              <a:gd name="connsiteY6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025894 w 1720195"/>
              <a:gd name="connsiteY2" fmla="*/ 488214 h 1124451"/>
              <a:gd name="connsiteX3" fmla="*/ 1720195 w 1720195"/>
              <a:gd name="connsiteY3" fmla="*/ 0 h 1124451"/>
              <a:gd name="connsiteX4" fmla="*/ 1720195 w 1720195"/>
              <a:gd name="connsiteY4" fmla="*/ 1124451 h 1124451"/>
              <a:gd name="connsiteX5" fmla="*/ 0 w 1720195"/>
              <a:gd name="connsiteY5" fmla="*/ 1124451 h 1124451"/>
              <a:gd name="connsiteX6" fmla="*/ 0 w 1720195"/>
              <a:gd name="connsiteY6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025894 w 1720195"/>
              <a:gd name="connsiteY2" fmla="*/ 488214 h 1124451"/>
              <a:gd name="connsiteX3" fmla="*/ 1720195 w 1720195"/>
              <a:gd name="connsiteY3" fmla="*/ 0 h 1124451"/>
              <a:gd name="connsiteX4" fmla="*/ 1720195 w 1720195"/>
              <a:gd name="connsiteY4" fmla="*/ 1124451 h 1124451"/>
              <a:gd name="connsiteX5" fmla="*/ 0 w 1720195"/>
              <a:gd name="connsiteY5" fmla="*/ 1124451 h 1124451"/>
              <a:gd name="connsiteX6" fmla="*/ 0 w 1720195"/>
              <a:gd name="connsiteY6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025894 w 1720195"/>
              <a:gd name="connsiteY2" fmla="*/ 488214 h 1124451"/>
              <a:gd name="connsiteX3" fmla="*/ 1403084 w 1720195"/>
              <a:gd name="connsiteY3" fmla="*/ 171984 h 1124451"/>
              <a:gd name="connsiteX4" fmla="*/ 1720195 w 1720195"/>
              <a:gd name="connsiteY4" fmla="*/ 0 h 1124451"/>
              <a:gd name="connsiteX5" fmla="*/ 1720195 w 1720195"/>
              <a:gd name="connsiteY5" fmla="*/ 1124451 h 1124451"/>
              <a:gd name="connsiteX6" fmla="*/ 0 w 1720195"/>
              <a:gd name="connsiteY6" fmla="*/ 1124451 h 1124451"/>
              <a:gd name="connsiteX7" fmla="*/ 0 w 1720195"/>
              <a:gd name="connsiteY7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025894 w 1720195"/>
              <a:gd name="connsiteY2" fmla="*/ 488214 h 1124451"/>
              <a:gd name="connsiteX3" fmla="*/ 1403084 w 1720195"/>
              <a:gd name="connsiteY3" fmla="*/ 171984 h 1124451"/>
              <a:gd name="connsiteX4" fmla="*/ 1720195 w 1720195"/>
              <a:gd name="connsiteY4" fmla="*/ 0 h 1124451"/>
              <a:gd name="connsiteX5" fmla="*/ 1720195 w 1720195"/>
              <a:gd name="connsiteY5" fmla="*/ 1124451 h 1124451"/>
              <a:gd name="connsiteX6" fmla="*/ 0 w 1720195"/>
              <a:gd name="connsiteY6" fmla="*/ 1124451 h 1124451"/>
              <a:gd name="connsiteX7" fmla="*/ 0 w 1720195"/>
              <a:gd name="connsiteY7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025894 w 1720195"/>
              <a:gd name="connsiteY2" fmla="*/ 488214 h 1124451"/>
              <a:gd name="connsiteX3" fmla="*/ 1403084 w 1720195"/>
              <a:gd name="connsiteY3" fmla="*/ 171984 h 1124451"/>
              <a:gd name="connsiteX4" fmla="*/ 1701145 w 1720195"/>
              <a:gd name="connsiteY4" fmla="*/ 708660 h 1124451"/>
              <a:gd name="connsiteX5" fmla="*/ 1720195 w 1720195"/>
              <a:gd name="connsiteY5" fmla="*/ 1124451 h 1124451"/>
              <a:gd name="connsiteX6" fmla="*/ 0 w 1720195"/>
              <a:gd name="connsiteY6" fmla="*/ 1124451 h 1124451"/>
              <a:gd name="connsiteX7" fmla="*/ 0 w 1720195"/>
              <a:gd name="connsiteY7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025894 w 1720195"/>
              <a:gd name="connsiteY2" fmla="*/ 488214 h 1124451"/>
              <a:gd name="connsiteX3" fmla="*/ 1403084 w 1720195"/>
              <a:gd name="connsiteY3" fmla="*/ 171984 h 1124451"/>
              <a:gd name="connsiteX4" fmla="*/ 1701145 w 1720195"/>
              <a:gd name="connsiteY4" fmla="*/ 708660 h 1124451"/>
              <a:gd name="connsiteX5" fmla="*/ 1720195 w 1720195"/>
              <a:gd name="connsiteY5" fmla="*/ 1124451 h 1124451"/>
              <a:gd name="connsiteX6" fmla="*/ 0 w 1720195"/>
              <a:gd name="connsiteY6" fmla="*/ 1124451 h 1124451"/>
              <a:gd name="connsiteX7" fmla="*/ 0 w 1720195"/>
              <a:gd name="connsiteY7" fmla="*/ 0 h 112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0195" h="1124451">
                <a:moveTo>
                  <a:pt x="0" y="0"/>
                </a:moveTo>
                <a:cubicBezTo>
                  <a:pt x="192105" y="197028"/>
                  <a:pt x="178469" y="386436"/>
                  <a:pt x="359144" y="438684"/>
                </a:cubicBezTo>
                <a:cubicBezTo>
                  <a:pt x="575044" y="569494"/>
                  <a:pt x="794754" y="566954"/>
                  <a:pt x="1025894" y="488214"/>
                </a:cubicBezTo>
                <a:cubicBezTo>
                  <a:pt x="1141464" y="405664"/>
                  <a:pt x="1287514" y="254534"/>
                  <a:pt x="1403084" y="171984"/>
                </a:cubicBezTo>
                <a:cubicBezTo>
                  <a:pt x="1485928" y="335636"/>
                  <a:pt x="1599251" y="701218"/>
                  <a:pt x="1701145" y="708660"/>
                </a:cubicBezTo>
                <a:lnTo>
                  <a:pt x="1720195" y="1124451"/>
                </a:lnTo>
                <a:lnTo>
                  <a:pt x="0" y="1124451"/>
                </a:lnTo>
                <a:lnTo>
                  <a:pt x="0" y="0"/>
                </a:lnTo>
                <a:close/>
              </a:path>
            </a:pathLst>
          </a:cu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4605138" y="4851299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RASSOR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2283608" y="1141160"/>
            <a:ext cx="16879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EE2737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R</a:t>
            </a:r>
            <a:r>
              <a:rPr lang="en-US" sz="2800">
                <a:latin typeface="MS PGothic" panose="020B0600070205080204" pitchFamily="34" charset="-128"/>
                <a:ea typeface="MS PGothic" panose="020B0600070205080204" pitchFamily="34" charset="-128"/>
              </a:rPr>
              <a:t>esearch </a:t>
            </a:r>
            <a:r>
              <a:rPr lang="en-US" sz="1600" b="1">
                <a:latin typeface="MS PGothic" panose="020B0600070205080204" pitchFamily="34" charset="-128"/>
                <a:ea typeface="MS PGothic" panose="020B0600070205080204" pitchFamily="34" charset="-128"/>
              </a:rPr>
              <a:t>and</a:t>
            </a:r>
          </a:p>
          <a:p>
            <a:r>
              <a:rPr lang="en-US" sz="3200" b="1">
                <a:solidFill>
                  <a:srgbClr val="EE2737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E</a:t>
            </a:r>
            <a:r>
              <a:rPr lang="en-US" sz="2800">
                <a:latin typeface="MS PGothic" panose="020B0600070205080204" pitchFamily="34" charset="-128"/>
                <a:ea typeface="MS PGothic" panose="020B0600070205080204" pitchFamily="34" charset="-128"/>
              </a:rPr>
              <a:t>ducation</a:t>
            </a:r>
          </a:p>
          <a:p>
            <a:r>
              <a:rPr lang="en-US" sz="2000" b="1">
                <a:latin typeface="MS PGothic" panose="020B0600070205080204" pitchFamily="34" charset="-128"/>
                <a:ea typeface="MS PGothic" panose="020B0600070205080204" pitchFamily="34" charset="-128"/>
              </a:rPr>
              <a:t>-</a:t>
            </a:r>
            <a:endParaRPr lang="en-US" sz="2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8029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32BC4-B5E4-4FA4-8633-D91C8E94A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Jared Carboy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838200" y="445815"/>
            <a:ext cx="10515600" cy="996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7B09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>
                <a:solidFill>
                  <a:schemeClr val="tx1"/>
                </a:solidFill>
              </a:rPr>
              <a:t>What is RE-RASSOR?</a:t>
            </a:r>
          </a:p>
        </p:txBody>
      </p:sp>
      <p:pic>
        <p:nvPicPr>
          <p:cNvPr id="1028" name="Picture 4" descr="RE-Rassor - Florida Space Institu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4220" r="675" b="15770"/>
          <a:stretch/>
        </p:blipFill>
        <p:spPr bwMode="auto">
          <a:xfrm>
            <a:off x="586445" y="1309226"/>
            <a:ext cx="8815339" cy="424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533814" y="2511978"/>
            <a:ext cx="16879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A4D233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R</a:t>
            </a:r>
            <a:r>
              <a:rPr lang="en-US" sz="2800">
                <a:latin typeface="MS PGothic" panose="020B0600070205080204" pitchFamily="34" charset="-128"/>
                <a:ea typeface="MS PGothic" panose="020B0600070205080204" pitchFamily="34" charset="-128"/>
              </a:rPr>
              <a:t>egolith</a:t>
            </a:r>
          </a:p>
          <a:p>
            <a:r>
              <a:rPr lang="en-US" sz="3200" b="1">
                <a:solidFill>
                  <a:srgbClr val="A4D233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A</a:t>
            </a:r>
            <a:r>
              <a:rPr lang="en-US" sz="2800">
                <a:latin typeface="MS PGothic" panose="020B0600070205080204" pitchFamily="34" charset="-128"/>
                <a:ea typeface="MS PGothic" panose="020B0600070205080204" pitchFamily="34" charset="-128"/>
              </a:rPr>
              <a:t>dvanced</a:t>
            </a:r>
          </a:p>
          <a:p>
            <a:r>
              <a:rPr lang="en-US" sz="3200" b="1">
                <a:solidFill>
                  <a:srgbClr val="A4D233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S</a:t>
            </a:r>
            <a:r>
              <a:rPr lang="en-US" sz="2800">
                <a:latin typeface="MS PGothic" panose="020B0600070205080204" pitchFamily="34" charset="-128"/>
                <a:ea typeface="MS PGothic" panose="020B0600070205080204" pitchFamily="34" charset="-128"/>
              </a:rPr>
              <a:t>urface</a:t>
            </a:r>
          </a:p>
          <a:p>
            <a:r>
              <a:rPr lang="en-US" sz="3200" b="1">
                <a:solidFill>
                  <a:srgbClr val="A4D233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S</a:t>
            </a:r>
            <a:r>
              <a:rPr lang="en-US" sz="2800">
                <a:latin typeface="MS PGothic" panose="020B0600070205080204" pitchFamily="34" charset="-128"/>
                <a:ea typeface="MS PGothic" panose="020B0600070205080204" pitchFamily="34" charset="-128"/>
              </a:rPr>
              <a:t>ystem</a:t>
            </a:r>
          </a:p>
          <a:p>
            <a:r>
              <a:rPr lang="en-US" sz="3200" b="1">
                <a:solidFill>
                  <a:srgbClr val="A4D233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O</a:t>
            </a:r>
            <a:r>
              <a:rPr lang="en-US" sz="2800">
                <a:latin typeface="MS PGothic" panose="020B0600070205080204" pitchFamily="34" charset="-128"/>
                <a:ea typeface="MS PGothic" panose="020B0600070205080204" pitchFamily="34" charset="-128"/>
              </a:rPr>
              <a:t>peration</a:t>
            </a:r>
          </a:p>
          <a:p>
            <a:r>
              <a:rPr lang="en-US" sz="3200" b="1">
                <a:solidFill>
                  <a:srgbClr val="A4D233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R</a:t>
            </a:r>
            <a:r>
              <a:rPr lang="en-US" sz="2800">
                <a:latin typeface="MS PGothic" panose="020B0600070205080204" pitchFamily="34" charset="-128"/>
                <a:ea typeface="MS PGothic" panose="020B0600070205080204" pitchFamily="34" charset="-128"/>
              </a:rPr>
              <a:t>obot</a:t>
            </a:r>
          </a:p>
        </p:txBody>
      </p:sp>
      <p:sp>
        <p:nvSpPr>
          <p:cNvPr id="10" name="Freeform 9"/>
          <p:cNvSpPr/>
          <p:nvPr/>
        </p:nvSpPr>
        <p:spPr>
          <a:xfrm>
            <a:off x="3889403" y="1577340"/>
            <a:ext cx="5291912" cy="3662604"/>
          </a:xfrm>
          <a:custGeom>
            <a:avLst/>
            <a:gdLst>
              <a:gd name="connsiteX0" fmla="*/ 1066800 w 5204460"/>
              <a:gd name="connsiteY0" fmla="*/ 3215640 h 3642360"/>
              <a:gd name="connsiteX1" fmla="*/ 754380 w 5204460"/>
              <a:gd name="connsiteY1" fmla="*/ 2042160 h 3642360"/>
              <a:gd name="connsiteX2" fmla="*/ 1470660 w 5204460"/>
              <a:gd name="connsiteY2" fmla="*/ 1798320 h 3642360"/>
              <a:gd name="connsiteX3" fmla="*/ 1226820 w 5204460"/>
              <a:gd name="connsiteY3" fmla="*/ 1280160 h 3642360"/>
              <a:gd name="connsiteX4" fmla="*/ 251460 w 5204460"/>
              <a:gd name="connsiteY4" fmla="*/ 1409700 h 3642360"/>
              <a:gd name="connsiteX5" fmla="*/ 0 w 5204460"/>
              <a:gd name="connsiteY5" fmla="*/ 373380 h 3642360"/>
              <a:gd name="connsiteX6" fmla="*/ 594360 w 5204460"/>
              <a:gd name="connsiteY6" fmla="*/ 45720 h 3642360"/>
              <a:gd name="connsiteX7" fmla="*/ 1714500 w 5204460"/>
              <a:gd name="connsiteY7" fmla="*/ 0 h 3642360"/>
              <a:gd name="connsiteX8" fmla="*/ 2179320 w 5204460"/>
              <a:gd name="connsiteY8" fmla="*/ 655320 h 3642360"/>
              <a:gd name="connsiteX9" fmla="*/ 1577340 w 5204460"/>
              <a:gd name="connsiteY9" fmla="*/ 1234440 h 3642360"/>
              <a:gd name="connsiteX10" fmla="*/ 1737360 w 5204460"/>
              <a:gd name="connsiteY10" fmla="*/ 1645920 h 3642360"/>
              <a:gd name="connsiteX11" fmla="*/ 2529840 w 5204460"/>
              <a:gd name="connsiteY11" fmla="*/ 1943100 h 3642360"/>
              <a:gd name="connsiteX12" fmla="*/ 2705100 w 5204460"/>
              <a:gd name="connsiteY12" fmla="*/ 1988820 h 3642360"/>
              <a:gd name="connsiteX13" fmla="*/ 2773680 w 5204460"/>
              <a:gd name="connsiteY13" fmla="*/ 2072640 h 3642360"/>
              <a:gd name="connsiteX14" fmla="*/ 3261360 w 5204460"/>
              <a:gd name="connsiteY14" fmla="*/ 1790700 h 3642360"/>
              <a:gd name="connsiteX15" fmla="*/ 3566160 w 5204460"/>
              <a:gd name="connsiteY15" fmla="*/ 746760 h 3642360"/>
              <a:gd name="connsiteX16" fmla="*/ 4754880 w 5204460"/>
              <a:gd name="connsiteY16" fmla="*/ 502920 h 3642360"/>
              <a:gd name="connsiteX17" fmla="*/ 5204460 w 5204460"/>
              <a:gd name="connsiteY17" fmla="*/ 1310640 h 3642360"/>
              <a:gd name="connsiteX18" fmla="*/ 4008120 w 5204460"/>
              <a:gd name="connsiteY18" fmla="*/ 2209800 h 3642360"/>
              <a:gd name="connsiteX19" fmla="*/ 3710940 w 5204460"/>
              <a:gd name="connsiteY19" fmla="*/ 3086100 h 3642360"/>
              <a:gd name="connsiteX20" fmla="*/ 2773680 w 5204460"/>
              <a:gd name="connsiteY20" fmla="*/ 3642360 h 3642360"/>
              <a:gd name="connsiteX21" fmla="*/ 2164080 w 5204460"/>
              <a:gd name="connsiteY21" fmla="*/ 3192780 h 3642360"/>
              <a:gd name="connsiteX22" fmla="*/ 2080260 w 5204460"/>
              <a:gd name="connsiteY22" fmla="*/ 2872740 h 3642360"/>
              <a:gd name="connsiteX23" fmla="*/ 1066800 w 5204460"/>
              <a:gd name="connsiteY23" fmla="*/ 3215640 h 3642360"/>
              <a:gd name="connsiteX0" fmla="*/ 1066800 w 5204460"/>
              <a:gd name="connsiteY0" fmla="*/ 3215640 h 3642360"/>
              <a:gd name="connsiteX1" fmla="*/ 754380 w 5204460"/>
              <a:gd name="connsiteY1" fmla="*/ 2042160 h 3642360"/>
              <a:gd name="connsiteX2" fmla="*/ 1470660 w 5204460"/>
              <a:gd name="connsiteY2" fmla="*/ 1798320 h 3642360"/>
              <a:gd name="connsiteX3" fmla="*/ 1226820 w 5204460"/>
              <a:gd name="connsiteY3" fmla="*/ 1280160 h 3642360"/>
              <a:gd name="connsiteX4" fmla="*/ 251460 w 5204460"/>
              <a:gd name="connsiteY4" fmla="*/ 1409700 h 3642360"/>
              <a:gd name="connsiteX5" fmla="*/ 0 w 5204460"/>
              <a:gd name="connsiteY5" fmla="*/ 373380 h 3642360"/>
              <a:gd name="connsiteX6" fmla="*/ 594360 w 5204460"/>
              <a:gd name="connsiteY6" fmla="*/ 45720 h 3642360"/>
              <a:gd name="connsiteX7" fmla="*/ 1714500 w 5204460"/>
              <a:gd name="connsiteY7" fmla="*/ 0 h 3642360"/>
              <a:gd name="connsiteX8" fmla="*/ 2179320 w 5204460"/>
              <a:gd name="connsiteY8" fmla="*/ 655320 h 3642360"/>
              <a:gd name="connsiteX9" fmla="*/ 1577340 w 5204460"/>
              <a:gd name="connsiteY9" fmla="*/ 1234440 h 3642360"/>
              <a:gd name="connsiteX10" fmla="*/ 1737360 w 5204460"/>
              <a:gd name="connsiteY10" fmla="*/ 1645920 h 3642360"/>
              <a:gd name="connsiteX11" fmla="*/ 2529840 w 5204460"/>
              <a:gd name="connsiteY11" fmla="*/ 1943100 h 3642360"/>
              <a:gd name="connsiteX12" fmla="*/ 2705100 w 5204460"/>
              <a:gd name="connsiteY12" fmla="*/ 1988820 h 3642360"/>
              <a:gd name="connsiteX13" fmla="*/ 2773680 w 5204460"/>
              <a:gd name="connsiteY13" fmla="*/ 2072640 h 3642360"/>
              <a:gd name="connsiteX14" fmla="*/ 3261360 w 5204460"/>
              <a:gd name="connsiteY14" fmla="*/ 1790700 h 3642360"/>
              <a:gd name="connsiteX15" fmla="*/ 3566160 w 5204460"/>
              <a:gd name="connsiteY15" fmla="*/ 746760 h 3642360"/>
              <a:gd name="connsiteX16" fmla="*/ 4754880 w 5204460"/>
              <a:gd name="connsiteY16" fmla="*/ 502920 h 3642360"/>
              <a:gd name="connsiteX17" fmla="*/ 5204460 w 5204460"/>
              <a:gd name="connsiteY17" fmla="*/ 1310640 h 3642360"/>
              <a:gd name="connsiteX18" fmla="*/ 4008120 w 5204460"/>
              <a:gd name="connsiteY18" fmla="*/ 2209800 h 3642360"/>
              <a:gd name="connsiteX19" fmla="*/ 3710940 w 5204460"/>
              <a:gd name="connsiteY19" fmla="*/ 3086100 h 3642360"/>
              <a:gd name="connsiteX20" fmla="*/ 2773680 w 5204460"/>
              <a:gd name="connsiteY20" fmla="*/ 3642360 h 3642360"/>
              <a:gd name="connsiteX21" fmla="*/ 2164080 w 5204460"/>
              <a:gd name="connsiteY21" fmla="*/ 3192780 h 3642360"/>
              <a:gd name="connsiteX22" fmla="*/ 2080260 w 5204460"/>
              <a:gd name="connsiteY22" fmla="*/ 2872740 h 3642360"/>
              <a:gd name="connsiteX23" fmla="*/ 1066800 w 5204460"/>
              <a:gd name="connsiteY23" fmla="*/ 3215640 h 3642360"/>
              <a:gd name="connsiteX0" fmla="*/ 1066800 w 5204460"/>
              <a:gd name="connsiteY0" fmla="*/ 3215640 h 3642360"/>
              <a:gd name="connsiteX1" fmla="*/ 754380 w 5204460"/>
              <a:gd name="connsiteY1" fmla="*/ 2042160 h 3642360"/>
              <a:gd name="connsiteX2" fmla="*/ 1470660 w 5204460"/>
              <a:gd name="connsiteY2" fmla="*/ 1798320 h 3642360"/>
              <a:gd name="connsiteX3" fmla="*/ 1226820 w 5204460"/>
              <a:gd name="connsiteY3" fmla="*/ 1280160 h 3642360"/>
              <a:gd name="connsiteX4" fmla="*/ 251460 w 5204460"/>
              <a:gd name="connsiteY4" fmla="*/ 1409700 h 3642360"/>
              <a:gd name="connsiteX5" fmla="*/ 0 w 5204460"/>
              <a:gd name="connsiteY5" fmla="*/ 373380 h 3642360"/>
              <a:gd name="connsiteX6" fmla="*/ 594360 w 5204460"/>
              <a:gd name="connsiteY6" fmla="*/ 45720 h 3642360"/>
              <a:gd name="connsiteX7" fmla="*/ 1714500 w 5204460"/>
              <a:gd name="connsiteY7" fmla="*/ 0 h 3642360"/>
              <a:gd name="connsiteX8" fmla="*/ 2179320 w 5204460"/>
              <a:gd name="connsiteY8" fmla="*/ 655320 h 3642360"/>
              <a:gd name="connsiteX9" fmla="*/ 1577340 w 5204460"/>
              <a:gd name="connsiteY9" fmla="*/ 1234440 h 3642360"/>
              <a:gd name="connsiteX10" fmla="*/ 1737360 w 5204460"/>
              <a:gd name="connsiteY10" fmla="*/ 1645920 h 3642360"/>
              <a:gd name="connsiteX11" fmla="*/ 2529840 w 5204460"/>
              <a:gd name="connsiteY11" fmla="*/ 1943100 h 3642360"/>
              <a:gd name="connsiteX12" fmla="*/ 2705100 w 5204460"/>
              <a:gd name="connsiteY12" fmla="*/ 1988820 h 3642360"/>
              <a:gd name="connsiteX13" fmla="*/ 2773680 w 5204460"/>
              <a:gd name="connsiteY13" fmla="*/ 2072640 h 3642360"/>
              <a:gd name="connsiteX14" fmla="*/ 3261360 w 5204460"/>
              <a:gd name="connsiteY14" fmla="*/ 1790700 h 3642360"/>
              <a:gd name="connsiteX15" fmla="*/ 3566160 w 5204460"/>
              <a:gd name="connsiteY15" fmla="*/ 746760 h 3642360"/>
              <a:gd name="connsiteX16" fmla="*/ 4754880 w 5204460"/>
              <a:gd name="connsiteY16" fmla="*/ 502920 h 3642360"/>
              <a:gd name="connsiteX17" fmla="*/ 5204460 w 5204460"/>
              <a:gd name="connsiteY17" fmla="*/ 1310640 h 3642360"/>
              <a:gd name="connsiteX18" fmla="*/ 4008120 w 5204460"/>
              <a:gd name="connsiteY18" fmla="*/ 2209800 h 3642360"/>
              <a:gd name="connsiteX19" fmla="*/ 3710940 w 5204460"/>
              <a:gd name="connsiteY19" fmla="*/ 3086100 h 3642360"/>
              <a:gd name="connsiteX20" fmla="*/ 2773680 w 5204460"/>
              <a:gd name="connsiteY20" fmla="*/ 3642360 h 3642360"/>
              <a:gd name="connsiteX21" fmla="*/ 2164080 w 5204460"/>
              <a:gd name="connsiteY21" fmla="*/ 3192780 h 3642360"/>
              <a:gd name="connsiteX22" fmla="*/ 2080260 w 5204460"/>
              <a:gd name="connsiteY22" fmla="*/ 2872740 h 3642360"/>
              <a:gd name="connsiteX23" fmla="*/ 1066800 w 5204460"/>
              <a:gd name="connsiteY23" fmla="*/ 3215640 h 3642360"/>
              <a:gd name="connsiteX0" fmla="*/ 1066800 w 5204460"/>
              <a:gd name="connsiteY0" fmla="*/ 3215640 h 3642360"/>
              <a:gd name="connsiteX1" fmla="*/ 754380 w 5204460"/>
              <a:gd name="connsiteY1" fmla="*/ 2042160 h 3642360"/>
              <a:gd name="connsiteX2" fmla="*/ 1470660 w 5204460"/>
              <a:gd name="connsiteY2" fmla="*/ 1798320 h 3642360"/>
              <a:gd name="connsiteX3" fmla="*/ 1226820 w 5204460"/>
              <a:gd name="connsiteY3" fmla="*/ 1280160 h 3642360"/>
              <a:gd name="connsiteX4" fmla="*/ 251460 w 5204460"/>
              <a:gd name="connsiteY4" fmla="*/ 1409700 h 3642360"/>
              <a:gd name="connsiteX5" fmla="*/ 0 w 5204460"/>
              <a:gd name="connsiteY5" fmla="*/ 373380 h 3642360"/>
              <a:gd name="connsiteX6" fmla="*/ 594360 w 5204460"/>
              <a:gd name="connsiteY6" fmla="*/ 45720 h 3642360"/>
              <a:gd name="connsiteX7" fmla="*/ 1714500 w 5204460"/>
              <a:gd name="connsiteY7" fmla="*/ 0 h 3642360"/>
              <a:gd name="connsiteX8" fmla="*/ 2179320 w 5204460"/>
              <a:gd name="connsiteY8" fmla="*/ 655320 h 3642360"/>
              <a:gd name="connsiteX9" fmla="*/ 1577340 w 5204460"/>
              <a:gd name="connsiteY9" fmla="*/ 1234440 h 3642360"/>
              <a:gd name="connsiteX10" fmla="*/ 1737360 w 5204460"/>
              <a:gd name="connsiteY10" fmla="*/ 1645920 h 3642360"/>
              <a:gd name="connsiteX11" fmla="*/ 2529840 w 5204460"/>
              <a:gd name="connsiteY11" fmla="*/ 1943100 h 3642360"/>
              <a:gd name="connsiteX12" fmla="*/ 2705100 w 5204460"/>
              <a:gd name="connsiteY12" fmla="*/ 1988820 h 3642360"/>
              <a:gd name="connsiteX13" fmla="*/ 2773680 w 5204460"/>
              <a:gd name="connsiteY13" fmla="*/ 2072640 h 3642360"/>
              <a:gd name="connsiteX14" fmla="*/ 3261360 w 5204460"/>
              <a:gd name="connsiteY14" fmla="*/ 1790700 h 3642360"/>
              <a:gd name="connsiteX15" fmla="*/ 3566160 w 5204460"/>
              <a:gd name="connsiteY15" fmla="*/ 746760 h 3642360"/>
              <a:gd name="connsiteX16" fmla="*/ 4754880 w 5204460"/>
              <a:gd name="connsiteY16" fmla="*/ 502920 h 3642360"/>
              <a:gd name="connsiteX17" fmla="*/ 5204460 w 5204460"/>
              <a:gd name="connsiteY17" fmla="*/ 1310640 h 3642360"/>
              <a:gd name="connsiteX18" fmla="*/ 4008120 w 5204460"/>
              <a:gd name="connsiteY18" fmla="*/ 2209800 h 3642360"/>
              <a:gd name="connsiteX19" fmla="*/ 3710940 w 5204460"/>
              <a:gd name="connsiteY19" fmla="*/ 3086100 h 3642360"/>
              <a:gd name="connsiteX20" fmla="*/ 2773680 w 5204460"/>
              <a:gd name="connsiteY20" fmla="*/ 3642360 h 3642360"/>
              <a:gd name="connsiteX21" fmla="*/ 2164080 w 5204460"/>
              <a:gd name="connsiteY21" fmla="*/ 3192780 h 3642360"/>
              <a:gd name="connsiteX22" fmla="*/ 2080260 w 5204460"/>
              <a:gd name="connsiteY22" fmla="*/ 2872740 h 3642360"/>
              <a:gd name="connsiteX23" fmla="*/ 1066800 w 5204460"/>
              <a:gd name="connsiteY23" fmla="*/ 3215640 h 3642360"/>
              <a:gd name="connsiteX0" fmla="*/ 1066800 w 5204460"/>
              <a:gd name="connsiteY0" fmla="*/ 3215640 h 3642360"/>
              <a:gd name="connsiteX1" fmla="*/ 754380 w 5204460"/>
              <a:gd name="connsiteY1" fmla="*/ 2042160 h 3642360"/>
              <a:gd name="connsiteX2" fmla="*/ 1470660 w 5204460"/>
              <a:gd name="connsiteY2" fmla="*/ 1798320 h 3642360"/>
              <a:gd name="connsiteX3" fmla="*/ 1226820 w 5204460"/>
              <a:gd name="connsiteY3" fmla="*/ 1280160 h 3642360"/>
              <a:gd name="connsiteX4" fmla="*/ 251460 w 5204460"/>
              <a:gd name="connsiteY4" fmla="*/ 1409700 h 3642360"/>
              <a:gd name="connsiteX5" fmla="*/ 0 w 5204460"/>
              <a:gd name="connsiteY5" fmla="*/ 373380 h 3642360"/>
              <a:gd name="connsiteX6" fmla="*/ 594360 w 5204460"/>
              <a:gd name="connsiteY6" fmla="*/ 45720 h 3642360"/>
              <a:gd name="connsiteX7" fmla="*/ 1714500 w 5204460"/>
              <a:gd name="connsiteY7" fmla="*/ 0 h 3642360"/>
              <a:gd name="connsiteX8" fmla="*/ 2179320 w 5204460"/>
              <a:gd name="connsiteY8" fmla="*/ 655320 h 3642360"/>
              <a:gd name="connsiteX9" fmla="*/ 1577340 w 5204460"/>
              <a:gd name="connsiteY9" fmla="*/ 1234440 h 3642360"/>
              <a:gd name="connsiteX10" fmla="*/ 1737360 w 5204460"/>
              <a:gd name="connsiteY10" fmla="*/ 1645920 h 3642360"/>
              <a:gd name="connsiteX11" fmla="*/ 2529840 w 5204460"/>
              <a:gd name="connsiteY11" fmla="*/ 1943100 h 3642360"/>
              <a:gd name="connsiteX12" fmla="*/ 2705100 w 5204460"/>
              <a:gd name="connsiteY12" fmla="*/ 1988820 h 3642360"/>
              <a:gd name="connsiteX13" fmla="*/ 2773680 w 5204460"/>
              <a:gd name="connsiteY13" fmla="*/ 2072640 h 3642360"/>
              <a:gd name="connsiteX14" fmla="*/ 3261360 w 5204460"/>
              <a:gd name="connsiteY14" fmla="*/ 1790700 h 3642360"/>
              <a:gd name="connsiteX15" fmla="*/ 3566160 w 5204460"/>
              <a:gd name="connsiteY15" fmla="*/ 746760 h 3642360"/>
              <a:gd name="connsiteX16" fmla="*/ 4754880 w 5204460"/>
              <a:gd name="connsiteY16" fmla="*/ 502920 h 3642360"/>
              <a:gd name="connsiteX17" fmla="*/ 5204460 w 5204460"/>
              <a:gd name="connsiteY17" fmla="*/ 1310640 h 3642360"/>
              <a:gd name="connsiteX18" fmla="*/ 4008120 w 5204460"/>
              <a:gd name="connsiteY18" fmla="*/ 2209800 h 3642360"/>
              <a:gd name="connsiteX19" fmla="*/ 3710940 w 5204460"/>
              <a:gd name="connsiteY19" fmla="*/ 3086100 h 3642360"/>
              <a:gd name="connsiteX20" fmla="*/ 2773680 w 5204460"/>
              <a:gd name="connsiteY20" fmla="*/ 3642360 h 3642360"/>
              <a:gd name="connsiteX21" fmla="*/ 2164080 w 5204460"/>
              <a:gd name="connsiteY21" fmla="*/ 3192780 h 3642360"/>
              <a:gd name="connsiteX22" fmla="*/ 2080260 w 5204460"/>
              <a:gd name="connsiteY22" fmla="*/ 2872740 h 3642360"/>
              <a:gd name="connsiteX23" fmla="*/ 1066800 w 5204460"/>
              <a:gd name="connsiteY23" fmla="*/ 3215640 h 3642360"/>
              <a:gd name="connsiteX0" fmla="*/ 1066800 w 5204460"/>
              <a:gd name="connsiteY0" fmla="*/ 3215640 h 3642360"/>
              <a:gd name="connsiteX1" fmla="*/ 754380 w 5204460"/>
              <a:gd name="connsiteY1" fmla="*/ 2042160 h 3642360"/>
              <a:gd name="connsiteX2" fmla="*/ 1470660 w 5204460"/>
              <a:gd name="connsiteY2" fmla="*/ 1798320 h 3642360"/>
              <a:gd name="connsiteX3" fmla="*/ 1226820 w 5204460"/>
              <a:gd name="connsiteY3" fmla="*/ 1280160 h 3642360"/>
              <a:gd name="connsiteX4" fmla="*/ 251460 w 5204460"/>
              <a:gd name="connsiteY4" fmla="*/ 1409700 h 3642360"/>
              <a:gd name="connsiteX5" fmla="*/ 0 w 5204460"/>
              <a:gd name="connsiteY5" fmla="*/ 373380 h 3642360"/>
              <a:gd name="connsiteX6" fmla="*/ 594360 w 5204460"/>
              <a:gd name="connsiteY6" fmla="*/ 45720 h 3642360"/>
              <a:gd name="connsiteX7" fmla="*/ 1714500 w 5204460"/>
              <a:gd name="connsiteY7" fmla="*/ 0 h 3642360"/>
              <a:gd name="connsiteX8" fmla="*/ 2179320 w 5204460"/>
              <a:gd name="connsiteY8" fmla="*/ 655320 h 3642360"/>
              <a:gd name="connsiteX9" fmla="*/ 1577340 w 5204460"/>
              <a:gd name="connsiteY9" fmla="*/ 1234440 h 3642360"/>
              <a:gd name="connsiteX10" fmla="*/ 1737360 w 5204460"/>
              <a:gd name="connsiteY10" fmla="*/ 1645920 h 3642360"/>
              <a:gd name="connsiteX11" fmla="*/ 2529840 w 5204460"/>
              <a:gd name="connsiteY11" fmla="*/ 1943100 h 3642360"/>
              <a:gd name="connsiteX12" fmla="*/ 2705100 w 5204460"/>
              <a:gd name="connsiteY12" fmla="*/ 1988820 h 3642360"/>
              <a:gd name="connsiteX13" fmla="*/ 2773680 w 5204460"/>
              <a:gd name="connsiteY13" fmla="*/ 2072640 h 3642360"/>
              <a:gd name="connsiteX14" fmla="*/ 3261360 w 5204460"/>
              <a:gd name="connsiteY14" fmla="*/ 1790700 h 3642360"/>
              <a:gd name="connsiteX15" fmla="*/ 3566160 w 5204460"/>
              <a:gd name="connsiteY15" fmla="*/ 746760 h 3642360"/>
              <a:gd name="connsiteX16" fmla="*/ 4754880 w 5204460"/>
              <a:gd name="connsiteY16" fmla="*/ 502920 h 3642360"/>
              <a:gd name="connsiteX17" fmla="*/ 5204460 w 5204460"/>
              <a:gd name="connsiteY17" fmla="*/ 1310640 h 3642360"/>
              <a:gd name="connsiteX18" fmla="*/ 4008120 w 5204460"/>
              <a:gd name="connsiteY18" fmla="*/ 2209800 h 3642360"/>
              <a:gd name="connsiteX19" fmla="*/ 3710940 w 5204460"/>
              <a:gd name="connsiteY19" fmla="*/ 3086100 h 3642360"/>
              <a:gd name="connsiteX20" fmla="*/ 2773680 w 5204460"/>
              <a:gd name="connsiteY20" fmla="*/ 3642360 h 3642360"/>
              <a:gd name="connsiteX21" fmla="*/ 2164080 w 5204460"/>
              <a:gd name="connsiteY21" fmla="*/ 3192780 h 3642360"/>
              <a:gd name="connsiteX22" fmla="*/ 2080260 w 5204460"/>
              <a:gd name="connsiteY22" fmla="*/ 2872740 h 3642360"/>
              <a:gd name="connsiteX23" fmla="*/ 1066800 w 5204460"/>
              <a:gd name="connsiteY23" fmla="*/ 3215640 h 3642360"/>
              <a:gd name="connsiteX0" fmla="*/ 1066800 w 5204460"/>
              <a:gd name="connsiteY0" fmla="*/ 3215640 h 3642360"/>
              <a:gd name="connsiteX1" fmla="*/ 754380 w 5204460"/>
              <a:gd name="connsiteY1" fmla="*/ 2042160 h 3642360"/>
              <a:gd name="connsiteX2" fmla="*/ 1470660 w 5204460"/>
              <a:gd name="connsiteY2" fmla="*/ 1798320 h 3642360"/>
              <a:gd name="connsiteX3" fmla="*/ 1226820 w 5204460"/>
              <a:gd name="connsiteY3" fmla="*/ 1280160 h 3642360"/>
              <a:gd name="connsiteX4" fmla="*/ 251460 w 5204460"/>
              <a:gd name="connsiteY4" fmla="*/ 1409700 h 3642360"/>
              <a:gd name="connsiteX5" fmla="*/ 0 w 5204460"/>
              <a:gd name="connsiteY5" fmla="*/ 373380 h 3642360"/>
              <a:gd name="connsiteX6" fmla="*/ 594360 w 5204460"/>
              <a:gd name="connsiteY6" fmla="*/ 45720 h 3642360"/>
              <a:gd name="connsiteX7" fmla="*/ 1714500 w 5204460"/>
              <a:gd name="connsiteY7" fmla="*/ 0 h 3642360"/>
              <a:gd name="connsiteX8" fmla="*/ 2179320 w 5204460"/>
              <a:gd name="connsiteY8" fmla="*/ 655320 h 3642360"/>
              <a:gd name="connsiteX9" fmla="*/ 1577340 w 5204460"/>
              <a:gd name="connsiteY9" fmla="*/ 1234440 h 3642360"/>
              <a:gd name="connsiteX10" fmla="*/ 1737360 w 5204460"/>
              <a:gd name="connsiteY10" fmla="*/ 1645920 h 3642360"/>
              <a:gd name="connsiteX11" fmla="*/ 2529840 w 5204460"/>
              <a:gd name="connsiteY11" fmla="*/ 1943100 h 3642360"/>
              <a:gd name="connsiteX12" fmla="*/ 2705100 w 5204460"/>
              <a:gd name="connsiteY12" fmla="*/ 1988820 h 3642360"/>
              <a:gd name="connsiteX13" fmla="*/ 2773680 w 5204460"/>
              <a:gd name="connsiteY13" fmla="*/ 2072640 h 3642360"/>
              <a:gd name="connsiteX14" fmla="*/ 3261360 w 5204460"/>
              <a:gd name="connsiteY14" fmla="*/ 1790700 h 3642360"/>
              <a:gd name="connsiteX15" fmla="*/ 3566160 w 5204460"/>
              <a:gd name="connsiteY15" fmla="*/ 746760 h 3642360"/>
              <a:gd name="connsiteX16" fmla="*/ 4754880 w 5204460"/>
              <a:gd name="connsiteY16" fmla="*/ 502920 h 3642360"/>
              <a:gd name="connsiteX17" fmla="*/ 5204460 w 5204460"/>
              <a:gd name="connsiteY17" fmla="*/ 1310640 h 3642360"/>
              <a:gd name="connsiteX18" fmla="*/ 4008120 w 5204460"/>
              <a:gd name="connsiteY18" fmla="*/ 2209800 h 3642360"/>
              <a:gd name="connsiteX19" fmla="*/ 3710940 w 5204460"/>
              <a:gd name="connsiteY19" fmla="*/ 3086100 h 3642360"/>
              <a:gd name="connsiteX20" fmla="*/ 2773680 w 5204460"/>
              <a:gd name="connsiteY20" fmla="*/ 3642360 h 3642360"/>
              <a:gd name="connsiteX21" fmla="*/ 2164080 w 5204460"/>
              <a:gd name="connsiteY21" fmla="*/ 3192780 h 3642360"/>
              <a:gd name="connsiteX22" fmla="*/ 2080260 w 5204460"/>
              <a:gd name="connsiteY22" fmla="*/ 2872740 h 3642360"/>
              <a:gd name="connsiteX23" fmla="*/ 1066800 w 5204460"/>
              <a:gd name="connsiteY23" fmla="*/ 3215640 h 3642360"/>
              <a:gd name="connsiteX0" fmla="*/ 1066800 w 5204460"/>
              <a:gd name="connsiteY0" fmla="*/ 3215640 h 3642360"/>
              <a:gd name="connsiteX1" fmla="*/ 754380 w 5204460"/>
              <a:gd name="connsiteY1" fmla="*/ 2042160 h 3642360"/>
              <a:gd name="connsiteX2" fmla="*/ 1470660 w 5204460"/>
              <a:gd name="connsiteY2" fmla="*/ 1798320 h 3642360"/>
              <a:gd name="connsiteX3" fmla="*/ 1226820 w 5204460"/>
              <a:gd name="connsiteY3" fmla="*/ 1280160 h 3642360"/>
              <a:gd name="connsiteX4" fmla="*/ 251460 w 5204460"/>
              <a:gd name="connsiteY4" fmla="*/ 1409700 h 3642360"/>
              <a:gd name="connsiteX5" fmla="*/ 0 w 5204460"/>
              <a:gd name="connsiteY5" fmla="*/ 373380 h 3642360"/>
              <a:gd name="connsiteX6" fmla="*/ 594360 w 5204460"/>
              <a:gd name="connsiteY6" fmla="*/ 45720 h 3642360"/>
              <a:gd name="connsiteX7" fmla="*/ 1714500 w 5204460"/>
              <a:gd name="connsiteY7" fmla="*/ 0 h 3642360"/>
              <a:gd name="connsiteX8" fmla="*/ 2179320 w 5204460"/>
              <a:gd name="connsiteY8" fmla="*/ 655320 h 3642360"/>
              <a:gd name="connsiteX9" fmla="*/ 1577340 w 5204460"/>
              <a:gd name="connsiteY9" fmla="*/ 1234440 h 3642360"/>
              <a:gd name="connsiteX10" fmla="*/ 1737360 w 5204460"/>
              <a:gd name="connsiteY10" fmla="*/ 1645920 h 3642360"/>
              <a:gd name="connsiteX11" fmla="*/ 2529840 w 5204460"/>
              <a:gd name="connsiteY11" fmla="*/ 1943100 h 3642360"/>
              <a:gd name="connsiteX12" fmla="*/ 2705100 w 5204460"/>
              <a:gd name="connsiteY12" fmla="*/ 1988820 h 3642360"/>
              <a:gd name="connsiteX13" fmla="*/ 2773680 w 5204460"/>
              <a:gd name="connsiteY13" fmla="*/ 2072640 h 3642360"/>
              <a:gd name="connsiteX14" fmla="*/ 3261360 w 5204460"/>
              <a:gd name="connsiteY14" fmla="*/ 1790700 h 3642360"/>
              <a:gd name="connsiteX15" fmla="*/ 3566160 w 5204460"/>
              <a:gd name="connsiteY15" fmla="*/ 746760 h 3642360"/>
              <a:gd name="connsiteX16" fmla="*/ 4754880 w 5204460"/>
              <a:gd name="connsiteY16" fmla="*/ 502920 h 3642360"/>
              <a:gd name="connsiteX17" fmla="*/ 5204460 w 5204460"/>
              <a:gd name="connsiteY17" fmla="*/ 1310640 h 3642360"/>
              <a:gd name="connsiteX18" fmla="*/ 4008120 w 5204460"/>
              <a:gd name="connsiteY18" fmla="*/ 2209800 h 3642360"/>
              <a:gd name="connsiteX19" fmla="*/ 3710940 w 5204460"/>
              <a:gd name="connsiteY19" fmla="*/ 3086100 h 3642360"/>
              <a:gd name="connsiteX20" fmla="*/ 2773680 w 5204460"/>
              <a:gd name="connsiteY20" fmla="*/ 3642360 h 3642360"/>
              <a:gd name="connsiteX21" fmla="*/ 2164080 w 5204460"/>
              <a:gd name="connsiteY21" fmla="*/ 3192780 h 3642360"/>
              <a:gd name="connsiteX22" fmla="*/ 2080260 w 5204460"/>
              <a:gd name="connsiteY22" fmla="*/ 2872740 h 3642360"/>
              <a:gd name="connsiteX23" fmla="*/ 1066800 w 5204460"/>
              <a:gd name="connsiteY23" fmla="*/ 3215640 h 3642360"/>
              <a:gd name="connsiteX0" fmla="*/ 1066800 w 5204460"/>
              <a:gd name="connsiteY0" fmla="*/ 3215640 h 3642360"/>
              <a:gd name="connsiteX1" fmla="*/ 754380 w 5204460"/>
              <a:gd name="connsiteY1" fmla="*/ 2042160 h 3642360"/>
              <a:gd name="connsiteX2" fmla="*/ 1470660 w 5204460"/>
              <a:gd name="connsiteY2" fmla="*/ 1798320 h 3642360"/>
              <a:gd name="connsiteX3" fmla="*/ 1226820 w 5204460"/>
              <a:gd name="connsiteY3" fmla="*/ 1280160 h 3642360"/>
              <a:gd name="connsiteX4" fmla="*/ 251460 w 5204460"/>
              <a:gd name="connsiteY4" fmla="*/ 1409700 h 3642360"/>
              <a:gd name="connsiteX5" fmla="*/ 0 w 5204460"/>
              <a:gd name="connsiteY5" fmla="*/ 373380 h 3642360"/>
              <a:gd name="connsiteX6" fmla="*/ 594360 w 5204460"/>
              <a:gd name="connsiteY6" fmla="*/ 45720 h 3642360"/>
              <a:gd name="connsiteX7" fmla="*/ 1714500 w 5204460"/>
              <a:gd name="connsiteY7" fmla="*/ 0 h 3642360"/>
              <a:gd name="connsiteX8" fmla="*/ 2179320 w 5204460"/>
              <a:gd name="connsiteY8" fmla="*/ 655320 h 3642360"/>
              <a:gd name="connsiteX9" fmla="*/ 1577340 w 5204460"/>
              <a:gd name="connsiteY9" fmla="*/ 1234440 h 3642360"/>
              <a:gd name="connsiteX10" fmla="*/ 1737360 w 5204460"/>
              <a:gd name="connsiteY10" fmla="*/ 1645920 h 3642360"/>
              <a:gd name="connsiteX11" fmla="*/ 2529840 w 5204460"/>
              <a:gd name="connsiteY11" fmla="*/ 1943100 h 3642360"/>
              <a:gd name="connsiteX12" fmla="*/ 2705100 w 5204460"/>
              <a:gd name="connsiteY12" fmla="*/ 1988820 h 3642360"/>
              <a:gd name="connsiteX13" fmla="*/ 2773680 w 5204460"/>
              <a:gd name="connsiteY13" fmla="*/ 2072640 h 3642360"/>
              <a:gd name="connsiteX14" fmla="*/ 3261360 w 5204460"/>
              <a:gd name="connsiteY14" fmla="*/ 1790700 h 3642360"/>
              <a:gd name="connsiteX15" fmla="*/ 3566160 w 5204460"/>
              <a:gd name="connsiteY15" fmla="*/ 746760 h 3642360"/>
              <a:gd name="connsiteX16" fmla="*/ 4754880 w 5204460"/>
              <a:gd name="connsiteY16" fmla="*/ 502920 h 3642360"/>
              <a:gd name="connsiteX17" fmla="*/ 5204460 w 5204460"/>
              <a:gd name="connsiteY17" fmla="*/ 1310640 h 3642360"/>
              <a:gd name="connsiteX18" fmla="*/ 4008120 w 5204460"/>
              <a:gd name="connsiteY18" fmla="*/ 2209800 h 3642360"/>
              <a:gd name="connsiteX19" fmla="*/ 3710940 w 5204460"/>
              <a:gd name="connsiteY19" fmla="*/ 3086100 h 3642360"/>
              <a:gd name="connsiteX20" fmla="*/ 2773680 w 5204460"/>
              <a:gd name="connsiteY20" fmla="*/ 3642360 h 3642360"/>
              <a:gd name="connsiteX21" fmla="*/ 2164080 w 5204460"/>
              <a:gd name="connsiteY21" fmla="*/ 3192780 h 3642360"/>
              <a:gd name="connsiteX22" fmla="*/ 2080260 w 5204460"/>
              <a:gd name="connsiteY22" fmla="*/ 2872740 h 3642360"/>
              <a:gd name="connsiteX23" fmla="*/ 1066800 w 5204460"/>
              <a:gd name="connsiteY23" fmla="*/ 3215640 h 3642360"/>
              <a:gd name="connsiteX0" fmla="*/ 1066800 w 5204460"/>
              <a:gd name="connsiteY0" fmla="*/ 3215640 h 3642360"/>
              <a:gd name="connsiteX1" fmla="*/ 754380 w 5204460"/>
              <a:gd name="connsiteY1" fmla="*/ 2042160 h 3642360"/>
              <a:gd name="connsiteX2" fmla="*/ 1470660 w 5204460"/>
              <a:gd name="connsiteY2" fmla="*/ 1798320 h 3642360"/>
              <a:gd name="connsiteX3" fmla="*/ 1226820 w 5204460"/>
              <a:gd name="connsiteY3" fmla="*/ 1280160 h 3642360"/>
              <a:gd name="connsiteX4" fmla="*/ 251460 w 5204460"/>
              <a:gd name="connsiteY4" fmla="*/ 1409700 h 3642360"/>
              <a:gd name="connsiteX5" fmla="*/ 0 w 5204460"/>
              <a:gd name="connsiteY5" fmla="*/ 373380 h 3642360"/>
              <a:gd name="connsiteX6" fmla="*/ 594360 w 5204460"/>
              <a:gd name="connsiteY6" fmla="*/ 45720 h 3642360"/>
              <a:gd name="connsiteX7" fmla="*/ 1714500 w 5204460"/>
              <a:gd name="connsiteY7" fmla="*/ 0 h 3642360"/>
              <a:gd name="connsiteX8" fmla="*/ 2179320 w 5204460"/>
              <a:gd name="connsiteY8" fmla="*/ 655320 h 3642360"/>
              <a:gd name="connsiteX9" fmla="*/ 1577340 w 5204460"/>
              <a:gd name="connsiteY9" fmla="*/ 1234440 h 3642360"/>
              <a:gd name="connsiteX10" fmla="*/ 1737360 w 5204460"/>
              <a:gd name="connsiteY10" fmla="*/ 1645920 h 3642360"/>
              <a:gd name="connsiteX11" fmla="*/ 2529840 w 5204460"/>
              <a:gd name="connsiteY11" fmla="*/ 1943100 h 3642360"/>
              <a:gd name="connsiteX12" fmla="*/ 2705100 w 5204460"/>
              <a:gd name="connsiteY12" fmla="*/ 1988820 h 3642360"/>
              <a:gd name="connsiteX13" fmla="*/ 2773680 w 5204460"/>
              <a:gd name="connsiteY13" fmla="*/ 2072640 h 3642360"/>
              <a:gd name="connsiteX14" fmla="*/ 3261360 w 5204460"/>
              <a:gd name="connsiteY14" fmla="*/ 1790700 h 3642360"/>
              <a:gd name="connsiteX15" fmla="*/ 3566160 w 5204460"/>
              <a:gd name="connsiteY15" fmla="*/ 746760 h 3642360"/>
              <a:gd name="connsiteX16" fmla="*/ 4754880 w 5204460"/>
              <a:gd name="connsiteY16" fmla="*/ 502920 h 3642360"/>
              <a:gd name="connsiteX17" fmla="*/ 5204460 w 5204460"/>
              <a:gd name="connsiteY17" fmla="*/ 1310640 h 3642360"/>
              <a:gd name="connsiteX18" fmla="*/ 4008120 w 5204460"/>
              <a:gd name="connsiteY18" fmla="*/ 2209800 h 3642360"/>
              <a:gd name="connsiteX19" fmla="*/ 3710940 w 5204460"/>
              <a:gd name="connsiteY19" fmla="*/ 3086100 h 3642360"/>
              <a:gd name="connsiteX20" fmla="*/ 2773680 w 5204460"/>
              <a:gd name="connsiteY20" fmla="*/ 3642360 h 3642360"/>
              <a:gd name="connsiteX21" fmla="*/ 2164080 w 5204460"/>
              <a:gd name="connsiteY21" fmla="*/ 3192780 h 3642360"/>
              <a:gd name="connsiteX22" fmla="*/ 2080260 w 5204460"/>
              <a:gd name="connsiteY22" fmla="*/ 2872740 h 3642360"/>
              <a:gd name="connsiteX23" fmla="*/ 1066800 w 5204460"/>
              <a:gd name="connsiteY23" fmla="*/ 3215640 h 3642360"/>
              <a:gd name="connsiteX0" fmla="*/ 1082431 w 5220091"/>
              <a:gd name="connsiteY0" fmla="*/ 3215640 h 3642360"/>
              <a:gd name="connsiteX1" fmla="*/ 770011 w 5220091"/>
              <a:gd name="connsiteY1" fmla="*/ 2042160 h 3642360"/>
              <a:gd name="connsiteX2" fmla="*/ 1486291 w 5220091"/>
              <a:gd name="connsiteY2" fmla="*/ 1798320 h 3642360"/>
              <a:gd name="connsiteX3" fmla="*/ 1242451 w 5220091"/>
              <a:gd name="connsiteY3" fmla="*/ 1280160 h 3642360"/>
              <a:gd name="connsiteX4" fmla="*/ 267091 w 5220091"/>
              <a:gd name="connsiteY4" fmla="*/ 1409700 h 3642360"/>
              <a:gd name="connsiteX5" fmla="*/ 15631 w 5220091"/>
              <a:gd name="connsiteY5" fmla="*/ 373380 h 3642360"/>
              <a:gd name="connsiteX6" fmla="*/ 609991 w 5220091"/>
              <a:gd name="connsiteY6" fmla="*/ 45720 h 3642360"/>
              <a:gd name="connsiteX7" fmla="*/ 1730131 w 5220091"/>
              <a:gd name="connsiteY7" fmla="*/ 0 h 3642360"/>
              <a:gd name="connsiteX8" fmla="*/ 2194951 w 5220091"/>
              <a:gd name="connsiteY8" fmla="*/ 655320 h 3642360"/>
              <a:gd name="connsiteX9" fmla="*/ 1592971 w 5220091"/>
              <a:gd name="connsiteY9" fmla="*/ 1234440 h 3642360"/>
              <a:gd name="connsiteX10" fmla="*/ 1752991 w 5220091"/>
              <a:gd name="connsiteY10" fmla="*/ 1645920 h 3642360"/>
              <a:gd name="connsiteX11" fmla="*/ 2545471 w 5220091"/>
              <a:gd name="connsiteY11" fmla="*/ 1943100 h 3642360"/>
              <a:gd name="connsiteX12" fmla="*/ 2720731 w 5220091"/>
              <a:gd name="connsiteY12" fmla="*/ 1988820 h 3642360"/>
              <a:gd name="connsiteX13" fmla="*/ 2789311 w 5220091"/>
              <a:gd name="connsiteY13" fmla="*/ 2072640 h 3642360"/>
              <a:gd name="connsiteX14" fmla="*/ 3276991 w 5220091"/>
              <a:gd name="connsiteY14" fmla="*/ 1790700 h 3642360"/>
              <a:gd name="connsiteX15" fmla="*/ 3581791 w 5220091"/>
              <a:gd name="connsiteY15" fmla="*/ 746760 h 3642360"/>
              <a:gd name="connsiteX16" fmla="*/ 4770511 w 5220091"/>
              <a:gd name="connsiteY16" fmla="*/ 502920 h 3642360"/>
              <a:gd name="connsiteX17" fmla="*/ 5220091 w 5220091"/>
              <a:gd name="connsiteY17" fmla="*/ 1310640 h 3642360"/>
              <a:gd name="connsiteX18" fmla="*/ 4023751 w 5220091"/>
              <a:gd name="connsiteY18" fmla="*/ 2209800 h 3642360"/>
              <a:gd name="connsiteX19" fmla="*/ 3726571 w 5220091"/>
              <a:gd name="connsiteY19" fmla="*/ 3086100 h 3642360"/>
              <a:gd name="connsiteX20" fmla="*/ 2789311 w 5220091"/>
              <a:gd name="connsiteY20" fmla="*/ 3642360 h 3642360"/>
              <a:gd name="connsiteX21" fmla="*/ 2179711 w 5220091"/>
              <a:gd name="connsiteY21" fmla="*/ 3192780 h 3642360"/>
              <a:gd name="connsiteX22" fmla="*/ 2095891 w 5220091"/>
              <a:gd name="connsiteY22" fmla="*/ 2872740 h 3642360"/>
              <a:gd name="connsiteX23" fmla="*/ 1082431 w 5220091"/>
              <a:gd name="connsiteY23" fmla="*/ 3215640 h 3642360"/>
              <a:gd name="connsiteX0" fmla="*/ 1127009 w 5264669"/>
              <a:gd name="connsiteY0" fmla="*/ 3215640 h 3642360"/>
              <a:gd name="connsiteX1" fmla="*/ 814589 w 5264669"/>
              <a:gd name="connsiteY1" fmla="*/ 2042160 h 3642360"/>
              <a:gd name="connsiteX2" fmla="*/ 1530869 w 5264669"/>
              <a:gd name="connsiteY2" fmla="*/ 1798320 h 3642360"/>
              <a:gd name="connsiteX3" fmla="*/ 1287029 w 5264669"/>
              <a:gd name="connsiteY3" fmla="*/ 1280160 h 3642360"/>
              <a:gd name="connsiteX4" fmla="*/ 311669 w 5264669"/>
              <a:gd name="connsiteY4" fmla="*/ 1409700 h 3642360"/>
              <a:gd name="connsiteX5" fmla="*/ 60209 w 5264669"/>
              <a:gd name="connsiteY5" fmla="*/ 373380 h 3642360"/>
              <a:gd name="connsiteX6" fmla="*/ 654569 w 5264669"/>
              <a:gd name="connsiteY6" fmla="*/ 45720 h 3642360"/>
              <a:gd name="connsiteX7" fmla="*/ 1774709 w 5264669"/>
              <a:gd name="connsiteY7" fmla="*/ 0 h 3642360"/>
              <a:gd name="connsiteX8" fmla="*/ 2239529 w 5264669"/>
              <a:gd name="connsiteY8" fmla="*/ 655320 h 3642360"/>
              <a:gd name="connsiteX9" fmla="*/ 1637549 w 5264669"/>
              <a:gd name="connsiteY9" fmla="*/ 1234440 h 3642360"/>
              <a:gd name="connsiteX10" fmla="*/ 1797569 w 5264669"/>
              <a:gd name="connsiteY10" fmla="*/ 1645920 h 3642360"/>
              <a:gd name="connsiteX11" fmla="*/ 2590049 w 5264669"/>
              <a:gd name="connsiteY11" fmla="*/ 1943100 h 3642360"/>
              <a:gd name="connsiteX12" fmla="*/ 2765309 w 5264669"/>
              <a:gd name="connsiteY12" fmla="*/ 1988820 h 3642360"/>
              <a:gd name="connsiteX13" fmla="*/ 2833889 w 5264669"/>
              <a:gd name="connsiteY13" fmla="*/ 2072640 h 3642360"/>
              <a:gd name="connsiteX14" fmla="*/ 3321569 w 5264669"/>
              <a:gd name="connsiteY14" fmla="*/ 1790700 h 3642360"/>
              <a:gd name="connsiteX15" fmla="*/ 3626369 w 5264669"/>
              <a:gd name="connsiteY15" fmla="*/ 746760 h 3642360"/>
              <a:gd name="connsiteX16" fmla="*/ 4815089 w 5264669"/>
              <a:gd name="connsiteY16" fmla="*/ 502920 h 3642360"/>
              <a:gd name="connsiteX17" fmla="*/ 5264669 w 5264669"/>
              <a:gd name="connsiteY17" fmla="*/ 1310640 h 3642360"/>
              <a:gd name="connsiteX18" fmla="*/ 4068329 w 5264669"/>
              <a:gd name="connsiteY18" fmla="*/ 2209800 h 3642360"/>
              <a:gd name="connsiteX19" fmla="*/ 3771149 w 5264669"/>
              <a:gd name="connsiteY19" fmla="*/ 3086100 h 3642360"/>
              <a:gd name="connsiteX20" fmla="*/ 2833889 w 5264669"/>
              <a:gd name="connsiteY20" fmla="*/ 3642360 h 3642360"/>
              <a:gd name="connsiteX21" fmla="*/ 2224289 w 5264669"/>
              <a:gd name="connsiteY21" fmla="*/ 3192780 h 3642360"/>
              <a:gd name="connsiteX22" fmla="*/ 2140469 w 5264669"/>
              <a:gd name="connsiteY22" fmla="*/ 2872740 h 3642360"/>
              <a:gd name="connsiteX23" fmla="*/ 1127009 w 5264669"/>
              <a:gd name="connsiteY23" fmla="*/ 3215640 h 3642360"/>
              <a:gd name="connsiteX0" fmla="*/ 1127009 w 5264669"/>
              <a:gd name="connsiteY0" fmla="*/ 3215640 h 3642360"/>
              <a:gd name="connsiteX1" fmla="*/ 814589 w 5264669"/>
              <a:gd name="connsiteY1" fmla="*/ 2042160 h 3642360"/>
              <a:gd name="connsiteX2" fmla="*/ 1530869 w 5264669"/>
              <a:gd name="connsiteY2" fmla="*/ 1798320 h 3642360"/>
              <a:gd name="connsiteX3" fmla="*/ 1287029 w 5264669"/>
              <a:gd name="connsiteY3" fmla="*/ 1280160 h 3642360"/>
              <a:gd name="connsiteX4" fmla="*/ 311669 w 5264669"/>
              <a:gd name="connsiteY4" fmla="*/ 1409700 h 3642360"/>
              <a:gd name="connsiteX5" fmla="*/ 60209 w 5264669"/>
              <a:gd name="connsiteY5" fmla="*/ 373380 h 3642360"/>
              <a:gd name="connsiteX6" fmla="*/ 654569 w 5264669"/>
              <a:gd name="connsiteY6" fmla="*/ 45720 h 3642360"/>
              <a:gd name="connsiteX7" fmla="*/ 1774709 w 5264669"/>
              <a:gd name="connsiteY7" fmla="*/ 0 h 3642360"/>
              <a:gd name="connsiteX8" fmla="*/ 2239529 w 5264669"/>
              <a:gd name="connsiteY8" fmla="*/ 655320 h 3642360"/>
              <a:gd name="connsiteX9" fmla="*/ 1637549 w 5264669"/>
              <a:gd name="connsiteY9" fmla="*/ 1234440 h 3642360"/>
              <a:gd name="connsiteX10" fmla="*/ 1797569 w 5264669"/>
              <a:gd name="connsiteY10" fmla="*/ 1645920 h 3642360"/>
              <a:gd name="connsiteX11" fmla="*/ 2590049 w 5264669"/>
              <a:gd name="connsiteY11" fmla="*/ 1943100 h 3642360"/>
              <a:gd name="connsiteX12" fmla="*/ 2765309 w 5264669"/>
              <a:gd name="connsiteY12" fmla="*/ 1988820 h 3642360"/>
              <a:gd name="connsiteX13" fmla="*/ 2833889 w 5264669"/>
              <a:gd name="connsiteY13" fmla="*/ 2072640 h 3642360"/>
              <a:gd name="connsiteX14" fmla="*/ 3321569 w 5264669"/>
              <a:gd name="connsiteY14" fmla="*/ 1790700 h 3642360"/>
              <a:gd name="connsiteX15" fmla="*/ 3626369 w 5264669"/>
              <a:gd name="connsiteY15" fmla="*/ 746760 h 3642360"/>
              <a:gd name="connsiteX16" fmla="*/ 4815089 w 5264669"/>
              <a:gd name="connsiteY16" fmla="*/ 502920 h 3642360"/>
              <a:gd name="connsiteX17" fmla="*/ 5264669 w 5264669"/>
              <a:gd name="connsiteY17" fmla="*/ 1310640 h 3642360"/>
              <a:gd name="connsiteX18" fmla="*/ 4068329 w 5264669"/>
              <a:gd name="connsiteY18" fmla="*/ 2209800 h 3642360"/>
              <a:gd name="connsiteX19" fmla="*/ 3771149 w 5264669"/>
              <a:gd name="connsiteY19" fmla="*/ 3086100 h 3642360"/>
              <a:gd name="connsiteX20" fmla="*/ 2833889 w 5264669"/>
              <a:gd name="connsiteY20" fmla="*/ 3642360 h 3642360"/>
              <a:gd name="connsiteX21" fmla="*/ 2224289 w 5264669"/>
              <a:gd name="connsiteY21" fmla="*/ 3192780 h 3642360"/>
              <a:gd name="connsiteX22" fmla="*/ 2140469 w 5264669"/>
              <a:gd name="connsiteY22" fmla="*/ 2872740 h 3642360"/>
              <a:gd name="connsiteX23" fmla="*/ 1127009 w 5264669"/>
              <a:gd name="connsiteY23" fmla="*/ 3215640 h 3642360"/>
              <a:gd name="connsiteX0" fmla="*/ 1127009 w 5264669"/>
              <a:gd name="connsiteY0" fmla="*/ 3215640 h 3642360"/>
              <a:gd name="connsiteX1" fmla="*/ 814589 w 5264669"/>
              <a:gd name="connsiteY1" fmla="*/ 2042160 h 3642360"/>
              <a:gd name="connsiteX2" fmla="*/ 1530869 w 5264669"/>
              <a:gd name="connsiteY2" fmla="*/ 1798320 h 3642360"/>
              <a:gd name="connsiteX3" fmla="*/ 1287029 w 5264669"/>
              <a:gd name="connsiteY3" fmla="*/ 1280160 h 3642360"/>
              <a:gd name="connsiteX4" fmla="*/ 311669 w 5264669"/>
              <a:gd name="connsiteY4" fmla="*/ 1409700 h 3642360"/>
              <a:gd name="connsiteX5" fmla="*/ 60209 w 5264669"/>
              <a:gd name="connsiteY5" fmla="*/ 373380 h 3642360"/>
              <a:gd name="connsiteX6" fmla="*/ 654569 w 5264669"/>
              <a:gd name="connsiteY6" fmla="*/ 45720 h 3642360"/>
              <a:gd name="connsiteX7" fmla="*/ 1774709 w 5264669"/>
              <a:gd name="connsiteY7" fmla="*/ 0 h 3642360"/>
              <a:gd name="connsiteX8" fmla="*/ 2239529 w 5264669"/>
              <a:gd name="connsiteY8" fmla="*/ 655320 h 3642360"/>
              <a:gd name="connsiteX9" fmla="*/ 1637549 w 5264669"/>
              <a:gd name="connsiteY9" fmla="*/ 1234440 h 3642360"/>
              <a:gd name="connsiteX10" fmla="*/ 1797569 w 5264669"/>
              <a:gd name="connsiteY10" fmla="*/ 1645920 h 3642360"/>
              <a:gd name="connsiteX11" fmla="*/ 2590049 w 5264669"/>
              <a:gd name="connsiteY11" fmla="*/ 1943100 h 3642360"/>
              <a:gd name="connsiteX12" fmla="*/ 2765309 w 5264669"/>
              <a:gd name="connsiteY12" fmla="*/ 1988820 h 3642360"/>
              <a:gd name="connsiteX13" fmla="*/ 2833889 w 5264669"/>
              <a:gd name="connsiteY13" fmla="*/ 2072640 h 3642360"/>
              <a:gd name="connsiteX14" fmla="*/ 3321569 w 5264669"/>
              <a:gd name="connsiteY14" fmla="*/ 1790700 h 3642360"/>
              <a:gd name="connsiteX15" fmla="*/ 3626369 w 5264669"/>
              <a:gd name="connsiteY15" fmla="*/ 746760 h 3642360"/>
              <a:gd name="connsiteX16" fmla="*/ 4815089 w 5264669"/>
              <a:gd name="connsiteY16" fmla="*/ 502920 h 3642360"/>
              <a:gd name="connsiteX17" fmla="*/ 5264669 w 5264669"/>
              <a:gd name="connsiteY17" fmla="*/ 1310640 h 3642360"/>
              <a:gd name="connsiteX18" fmla="*/ 4068329 w 5264669"/>
              <a:gd name="connsiteY18" fmla="*/ 2209800 h 3642360"/>
              <a:gd name="connsiteX19" fmla="*/ 3771149 w 5264669"/>
              <a:gd name="connsiteY19" fmla="*/ 3086100 h 3642360"/>
              <a:gd name="connsiteX20" fmla="*/ 2833889 w 5264669"/>
              <a:gd name="connsiteY20" fmla="*/ 3642360 h 3642360"/>
              <a:gd name="connsiteX21" fmla="*/ 2224289 w 5264669"/>
              <a:gd name="connsiteY21" fmla="*/ 3192780 h 3642360"/>
              <a:gd name="connsiteX22" fmla="*/ 2140469 w 5264669"/>
              <a:gd name="connsiteY22" fmla="*/ 2872740 h 3642360"/>
              <a:gd name="connsiteX23" fmla="*/ 1127009 w 5264669"/>
              <a:gd name="connsiteY23" fmla="*/ 3215640 h 3642360"/>
              <a:gd name="connsiteX0" fmla="*/ 1127009 w 5264669"/>
              <a:gd name="connsiteY0" fmla="*/ 3215640 h 3642360"/>
              <a:gd name="connsiteX1" fmla="*/ 814589 w 5264669"/>
              <a:gd name="connsiteY1" fmla="*/ 2042160 h 3642360"/>
              <a:gd name="connsiteX2" fmla="*/ 1530869 w 5264669"/>
              <a:gd name="connsiteY2" fmla="*/ 1798320 h 3642360"/>
              <a:gd name="connsiteX3" fmla="*/ 1287029 w 5264669"/>
              <a:gd name="connsiteY3" fmla="*/ 1280160 h 3642360"/>
              <a:gd name="connsiteX4" fmla="*/ 311669 w 5264669"/>
              <a:gd name="connsiteY4" fmla="*/ 1409700 h 3642360"/>
              <a:gd name="connsiteX5" fmla="*/ 60209 w 5264669"/>
              <a:gd name="connsiteY5" fmla="*/ 373380 h 3642360"/>
              <a:gd name="connsiteX6" fmla="*/ 654569 w 5264669"/>
              <a:gd name="connsiteY6" fmla="*/ 45720 h 3642360"/>
              <a:gd name="connsiteX7" fmla="*/ 1774709 w 5264669"/>
              <a:gd name="connsiteY7" fmla="*/ 0 h 3642360"/>
              <a:gd name="connsiteX8" fmla="*/ 2239529 w 5264669"/>
              <a:gd name="connsiteY8" fmla="*/ 655320 h 3642360"/>
              <a:gd name="connsiteX9" fmla="*/ 1637549 w 5264669"/>
              <a:gd name="connsiteY9" fmla="*/ 1234440 h 3642360"/>
              <a:gd name="connsiteX10" fmla="*/ 1797569 w 5264669"/>
              <a:gd name="connsiteY10" fmla="*/ 1645920 h 3642360"/>
              <a:gd name="connsiteX11" fmla="*/ 2590049 w 5264669"/>
              <a:gd name="connsiteY11" fmla="*/ 1943100 h 3642360"/>
              <a:gd name="connsiteX12" fmla="*/ 2765309 w 5264669"/>
              <a:gd name="connsiteY12" fmla="*/ 1988820 h 3642360"/>
              <a:gd name="connsiteX13" fmla="*/ 2833889 w 5264669"/>
              <a:gd name="connsiteY13" fmla="*/ 2072640 h 3642360"/>
              <a:gd name="connsiteX14" fmla="*/ 3321569 w 5264669"/>
              <a:gd name="connsiteY14" fmla="*/ 1790700 h 3642360"/>
              <a:gd name="connsiteX15" fmla="*/ 3626369 w 5264669"/>
              <a:gd name="connsiteY15" fmla="*/ 746760 h 3642360"/>
              <a:gd name="connsiteX16" fmla="*/ 4815089 w 5264669"/>
              <a:gd name="connsiteY16" fmla="*/ 502920 h 3642360"/>
              <a:gd name="connsiteX17" fmla="*/ 5264669 w 5264669"/>
              <a:gd name="connsiteY17" fmla="*/ 1310640 h 3642360"/>
              <a:gd name="connsiteX18" fmla="*/ 4068329 w 5264669"/>
              <a:gd name="connsiteY18" fmla="*/ 2209800 h 3642360"/>
              <a:gd name="connsiteX19" fmla="*/ 3771149 w 5264669"/>
              <a:gd name="connsiteY19" fmla="*/ 3086100 h 3642360"/>
              <a:gd name="connsiteX20" fmla="*/ 2833889 w 5264669"/>
              <a:gd name="connsiteY20" fmla="*/ 3642360 h 3642360"/>
              <a:gd name="connsiteX21" fmla="*/ 2224289 w 5264669"/>
              <a:gd name="connsiteY21" fmla="*/ 3192780 h 3642360"/>
              <a:gd name="connsiteX22" fmla="*/ 2140469 w 5264669"/>
              <a:gd name="connsiteY22" fmla="*/ 2872740 h 3642360"/>
              <a:gd name="connsiteX23" fmla="*/ 1127009 w 5264669"/>
              <a:gd name="connsiteY23" fmla="*/ 3215640 h 3642360"/>
              <a:gd name="connsiteX0" fmla="*/ 1127009 w 5264669"/>
              <a:gd name="connsiteY0" fmla="*/ 3215640 h 3642360"/>
              <a:gd name="connsiteX1" fmla="*/ 814589 w 5264669"/>
              <a:gd name="connsiteY1" fmla="*/ 2042160 h 3642360"/>
              <a:gd name="connsiteX2" fmla="*/ 1530869 w 5264669"/>
              <a:gd name="connsiteY2" fmla="*/ 1798320 h 3642360"/>
              <a:gd name="connsiteX3" fmla="*/ 1287029 w 5264669"/>
              <a:gd name="connsiteY3" fmla="*/ 1280160 h 3642360"/>
              <a:gd name="connsiteX4" fmla="*/ 311669 w 5264669"/>
              <a:gd name="connsiteY4" fmla="*/ 1409700 h 3642360"/>
              <a:gd name="connsiteX5" fmla="*/ 60209 w 5264669"/>
              <a:gd name="connsiteY5" fmla="*/ 373380 h 3642360"/>
              <a:gd name="connsiteX6" fmla="*/ 654569 w 5264669"/>
              <a:gd name="connsiteY6" fmla="*/ 45720 h 3642360"/>
              <a:gd name="connsiteX7" fmla="*/ 1774709 w 5264669"/>
              <a:gd name="connsiteY7" fmla="*/ 0 h 3642360"/>
              <a:gd name="connsiteX8" fmla="*/ 2239529 w 5264669"/>
              <a:gd name="connsiteY8" fmla="*/ 655320 h 3642360"/>
              <a:gd name="connsiteX9" fmla="*/ 1637549 w 5264669"/>
              <a:gd name="connsiteY9" fmla="*/ 1234440 h 3642360"/>
              <a:gd name="connsiteX10" fmla="*/ 1797569 w 5264669"/>
              <a:gd name="connsiteY10" fmla="*/ 1645920 h 3642360"/>
              <a:gd name="connsiteX11" fmla="*/ 2590049 w 5264669"/>
              <a:gd name="connsiteY11" fmla="*/ 1943100 h 3642360"/>
              <a:gd name="connsiteX12" fmla="*/ 2765309 w 5264669"/>
              <a:gd name="connsiteY12" fmla="*/ 1988820 h 3642360"/>
              <a:gd name="connsiteX13" fmla="*/ 2833889 w 5264669"/>
              <a:gd name="connsiteY13" fmla="*/ 2072640 h 3642360"/>
              <a:gd name="connsiteX14" fmla="*/ 3321569 w 5264669"/>
              <a:gd name="connsiteY14" fmla="*/ 1790700 h 3642360"/>
              <a:gd name="connsiteX15" fmla="*/ 3626369 w 5264669"/>
              <a:gd name="connsiteY15" fmla="*/ 746760 h 3642360"/>
              <a:gd name="connsiteX16" fmla="*/ 4815089 w 5264669"/>
              <a:gd name="connsiteY16" fmla="*/ 502920 h 3642360"/>
              <a:gd name="connsiteX17" fmla="*/ 5264669 w 5264669"/>
              <a:gd name="connsiteY17" fmla="*/ 1310640 h 3642360"/>
              <a:gd name="connsiteX18" fmla="*/ 4068329 w 5264669"/>
              <a:gd name="connsiteY18" fmla="*/ 2209800 h 3642360"/>
              <a:gd name="connsiteX19" fmla="*/ 3771149 w 5264669"/>
              <a:gd name="connsiteY19" fmla="*/ 3086100 h 3642360"/>
              <a:gd name="connsiteX20" fmla="*/ 2833889 w 5264669"/>
              <a:gd name="connsiteY20" fmla="*/ 3642360 h 3642360"/>
              <a:gd name="connsiteX21" fmla="*/ 2224289 w 5264669"/>
              <a:gd name="connsiteY21" fmla="*/ 3192780 h 3642360"/>
              <a:gd name="connsiteX22" fmla="*/ 2140469 w 5264669"/>
              <a:gd name="connsiteY22" fmla="*/ 2872740 h 3642360"/>
              <a:gd name="connsiteX23" fmla="*/ 1127009 w 5264669"/>
              <a:gd name="connsiteY23" fmla="*/ 3215640 h 3642360"/>
              <a:gd name="connsiteX0" fmla="*/ 1141517 w 5279177"/>
              <a:gd name="connsiteY0" fmla="*/ 3215640 h 3642360"/>
              <a:gd name="connsiteX1" fmla="*/ 829097 w 5279177"/>
              <a:gd name="connsiteY1" fmla="*/ 2042160 h 3642360"/>
              <a:gd name="connsiteX2" fmla="*/ 1545377 w 5279177"/>
              <a:gd name="connsiteY2" fmla="*/ 1798320 h 3642360"/>
              <a:gd name="connsiteX3" fmla="*/ 1301537 w 5279177"/>
              <a:gd name="connsiteY3" fmla="*/ 1280160 h 3642360"/>
              <a:gd name="connsiteX4" fmla="*/ 326177 w 5279177"/>
              <a:gd name="connsiteY4" fmla="*/ 1409700 h 3642360"/>
              <a:gd name="connsiteX5" fmla="*/ 74717 w 5279177"/>
              <a:gd name="connsiteY5" fmla="*/ 373380 h 3642360"/>
              <a:gd name="connsiteX6" fmla="*/ 669077 w 5279177"/>
              <a:gd name="connsiteY6" fmla="*/ 45720 h 3642360"/>
              <a:gd name="connsiteX7" fmla="*/ 1789217 w 5279177"/>
              <a:gd name="connsiteY7" fmla="*/ 0 h 3642360"/>
              <a:gd name="connsiteX8" fmla="*/ 2254037 w 5279177"/>
              <a:gd name="connsiteY8" fmla="*/ 655320 h 3642360"/>
              <a:gd name="connsiteX9" fmla="*/ 1652057 w 5279177"/>
              <a:gd name="connsiteY9" fmla="*/ 1234440 h 3642360"/>
              <a:gd name="connsiteX10" fmla="*/ 1812077 w 5279177"/>
              <a:gd name="connsiteY10" fmla="*/ 1645920 h 3642360"/>
              <a:gd name="connsiteX11" fmla="*/ 2604557 w 5279177"/>
              <a:gd name="connsiteY11" fmla="*/ 1943100 h 3642360"/>
              <a:gd name="connsiteX12" fmla="*/ 2779817 w 5279177"/>
              <a:gd name="connsiteY12" fmla="*/ 1988820 h 3642360"/>
              <a:gd name="connsiteX13" fmla="*/ 2848397 w 5279177"/>
              <a:gd name="connsiteY13" fmla="*/ 2072640 h 3642360"/>
              <a:gd name="connsiteX14" fmla="*/ 3336077 w 5279177"/>
              <a:gd name="connsiteY14" fmla="*/ 1790700 h 3642360"/>
              <a:gd name="connsiteX15" fmla="*/ 3640877 w 5279177"/>
              <a:gd name="connsiteY15" fmla="*/ 746760 h 3642360"/>
              <a:gd name="connsiteX16" fmla="*/ 4829597 w 5279177"/>
              <a:gd name="connsiteY16" fmla="*/ 502920 h 3642360"/>
              <a:gd name="connsiteX17" fmla="*/ 5279177 w 5279177"/>
              <a:gd name="connsiteY17" fmla="*/ 1310640 h 3642360"/>
              <a:gd name="connsiteX18" fmla="*/ 4082837 w 5279177"/>
              <a:gd name="connsiteY18" fmla="*/ 2209800 h 3642360"/>
              <a:gd name="connsiteX19" fmla="*/ 3785657 w 5279177"/>
              <a:gd name="connsiteY19" fmla="*/ 3086100 h 3642360"/>
              <a:gd name="connsiteX20" fmla="*/ 2848397 w 5279177"/>
              <a:gd name="connsiteY20" fmla="*/ 3642360 h 3642360"/>
              <a:gd name="connsiteX21" fmla="*/ 2238797 w 5279177"/>
              <a:gd name="connsiteY21" fmla="*/ 3192780 h 3642360"/>
              <a:gd name="connsiteX22" fmla="*/ 2154977 w 5279177"/>
              <a:gd name="connsiteY22" fmla="*/ 2872740 h 3642360"/>
              <a:gd name="connsiteX23" fmla="*/ 1141517 w 5279177"/>
              <a:gd name="connsiteY23" fmla="*/ 3215640 h 3642360"/>
              <a:gd name="connsiteX0" fmla="*/ 1145815 w 5283475"/>
              <a:gd name="connsiteY0" fmla="*/ 3215640 h 3642360"/>
              <a:gd name="connsiteX1" fmla="*/ 833395 w 5283475"/>
              <a:gd name="connsiteY1" fmla="*/ 2042160 h 3642360"/>
              <a:gd name="connsiteX2" fmla="*/ 1549675 w 5283475"/>
              <a:gd name="connsiteY2" fmla="*/ 1798320 h 3642360"/>
              <a:gd name="connsiteX3" fmla="*/ 1305835 w 5283475"/>
              <a:gd name="connsiteY3" fmla="*/ 1280160 h 3642360"/>
              <a:gd name="connsiteX4" fmla="*/ 320315 w 5283475"/>
              <a:gd name="connsiteY4" fmla="*/ 1404620 h 3642360"/>
              <a:gd name="connsiteX5" fmla="*/ 79015 w 5283475"/>
              <a:gd name="connsiteY5" fmla="*/ 373380 h 3642360"/>
              <a:gd name="connsiteX6" fmla="*/ 673375 w 5283475"/>
              <a:gd name="connsiteY6" fmla="*/ 45720 h 3642360"/>
              <a:gd name="connsiteX7" fmla="*/ 1793515 w 5283475"/>
              <a:gd name="connsiteY7" fmla="*/ 0 h 3642360"/>
              <a:gd name="connsiteX8" fmla="*/ 2258335 w 5283475"/>
              <a:gd name="connsiteY8" fmla="*/ 655320 h 3642360"/>
              <a:gd name="connsiteX9" fmla="*/ 1656355 w 5283475"/>
              <a:gd name="connsiteY9" fmla="*/ 1234440 h 3642360"/>
              <a:gd name="connsiteX10" fmla="*/ 1816375 w 5283475"/>
              <a:gd name="connsiteY10" fmla="*/ 1645920 h 3642360"/>
              <a:gd name="connsiteX11" fmla="*/ 2608855 w 5283475"/>
              <a:gd name="connsiteY11" fmla="*/ 1943100 h 3642360"/>
              <a:gd name="connsiteX12" fmla="*/ 2784115 w 5283475"/>
              <a:gd name="connsiteY12" fmla="*/ 1988820 h 3642360"/>
              <a:gd name="connsiteX13" fmla="*/ 2852695 w 5283475"/>
              <a:gd name="connsiteY13" fmla="*/ 2072640 h 3642360"/>
              <a:gd name="connsiteX14" fmla="*/ 3340375 w 5283475"/>
              <a:gd name="connsiteY14" fmla="*/ 1790700 h 3642360"/>
              <a:gd name="connsiteX15" fmla="*/ 3645175 w 5283475"/>
              <a:gd name="connsiteY15" fmla="*/ 746760 h 3642360"/>
              <a:gd name="connsiteX16" fmla="*/ 4833895 w 5283475"/>
              <a:gd name="connsiteY16" fmla="*/ 502920 h 3642360"/>
              <a:gd name="connsiteX17" fmla="*/ 5283475 w 5283475"/>
              <a:gd name="connsiteY17" fmla="*/ 1310640 h 3642360"/>
              <a:gd name="connsiteX18" fmla="*/ 4087135 w 5283475"/>
              <a:gd name="connsiteY18" fmla="*/ 2209800 h 3642360"/>
              <a:gd name="connsiteX19" fmla="*/ 3789955 w 5283475"/>
              <a:gd name="connsiteY19" fmla="*/ 3086100 h 3642360"/>
              <a:gd name="connsiteX20" fmla="*/ 2852695 w 5283475"/>
              <a:gd name="connsiteY20" fmla="*/ 3642360 h 3642360"/>
              <a:gd name="connsiteX21" fmla="*/ 2243095 w 5283475"/>
              <a:gd name="connsiteY21" fmla="*/ 3192780 h 3642360"/>
              <a:gd name="connsiteX22" fmla="*/ 2159275 w 5283475"/>
              <a:gd name="connsiteY22" fmla="*/ 2872740 h 3642360"/>
              <a:gd name="connsiteX23" fmla="*/ 1145815 w 5283475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28883 w 5254023"/>
              <a:gd name="connsiteY8" fmla="*/ 65532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28883 w 5254023"/>
              <a:gd name="connsiteY8" fmla="*/ 65532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28883 w 5254023"/>
              <a:gd name="connsiteY8" fmla="*/ 65532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28883 w 5254023"/>
              <a:gd name="connsiteY8" fmla="*/ 65532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28883 w 5254023"/>
              <a:gd name="connsiteY8" fmla="*/ 65532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28883 w 5254023"/>
              <a:gd name="connsiteY8" fmla="*/ 65532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04443 w 5254023"/>
              <a:gd name="connsiteY16" fmla="*/ 50292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70483 w 5254023"/>
              <a:gd name="connsiteY16" fmla="*/ 44704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54023"/>
              <a:gd name="connsiteY0" fmla="*/ 3215640 h 3642360"/>
              <a:gd name="connsiteX1" fmla="*/ 803943 w 5254023"/>
              <a:gd name="connsiteY1" fmla="*/ 2042160 h 3642360"/>
              <a:gd name="connsiteX2" fmla="*/ 1520223 w 5254023"/>
              <a:gd name="connsiteY2" fmla="*/ 1798320 h 3642360"/>
              <a:gd name="connsiteX3" fmla="*/ 1276383 w 5254023"/>
              <a:gd name="connsiteY3" fmla="*/ 1280160 h 3642360"/>
              <a:gd name="connsiteX4" fmla="*/ 290863 w 5254023"/>
              <a:gd name="connsiteY4" fmla="*/ 1404620 h 3642360"/>
              <a:gd name="connsiteX5" fmla="*/ 49563 w 5254023"/>
              <a:gd name="connsiteY5" fmla="*/ 373380 h 3642360"/>
              <a:gd name="connsiteX6" fmla="*/ 643923 w 5254023"/>
              <a:gd name="connsiteY6" fmla="*/ 45720 h 3642360"/>
              <a:gd name="connsiteX7" fmla="*/ 1764063 w 5254023"/>
              <a:gd name="connsiteY7" fmla="*/ 0 h 3642360"/>
              <a:gd name="connsiteX8" fmla="*/ 2239043 w 5254023"/>
              <a:gd name="connsiteY8" fmla="*/ 721360 h 3642360"/>
              <a:gd name="connsiteX9" fmla="*/ 1626903 w 5254023"/>
              <a:gd name="connsiteY9" fmla="*/ 1234440 h 3642360"/>
              <a:gd name="connsiteX10" fmla="*/ 1786923 w 5254023"/>
              <a:gd name="connsiteY10" fmla="*/ 1645920 h 3642360"/>
              <a:gd name="connsiteX11" fmla="*/ 2579403 w 5254023"/>
              <a:gd name="connsiteY11" fmla="*/ 1943100 h 3642360"/>
              <a:gd name="connsiteX12" fmla="*/ 2754663 w 5254023"/>
              <a:gd name="connsiteY12" fmla="*/ 1988820 h 3642360"/>
              <a:gd name="connsiteX13" fmla="*/ 2823243 w 5254023"/>
              <a:gd name="connsiteY13" fmla="*/ 2072640 h 3642360"/>
              <a:gd name="connsiteX14" fmla="*/ 3310923 w 5254023"/>
              <a:gd name="connsiteY14" fmla="*/ 1790700 h 3642360"/>
              <a:gd name="connsiteX15" fmla="*/ 3615723 w 5254023"/>
              <a:gd name="connsiteY15" fmla="*/ 746760 h 3642360"/>
              <a:gd name="connsiteX16" fmla="*/ 4870483 w 5254023"/>
              <a:gd name="connsiteY16" fmla="*/ 447040 h 3642360"/>
              <a:gd name="connsiteX17" fmla="*/ 5254023 w 5254023"/>
              <a:gd name="connsiteY17" fmla="*/ 1310640 h 3642360"/>
              <a:gd name="connsiteX18" fmla="*/ 4057683 w 5254023"/>
              <a:gd name="connsiteY18" fmla="*/ 2209800 h 3642360"/>
              <a:gd name="connsiteX19" fmla="*/ 3760503 w 5254023"/>
              <a:gd name="connsiteY19" fmla="*/ 3086100 h 3642360"/>
              <a:gd name="connsiteX20" fmla="*/ 2823243 w 5254023"/>
              <a:gd name="connsiteY20" fmla="*/ 3642360 h 3642360"/>
              <a:gd name="connsiteX21" fmla="*/ 2213643 w 5254023"/>
              <a:gd name="connsiteY21" fmla="*/ 3192780 h 3642360"/>
              <a:gd name="connsiteX22" fmla="*/ 2129823 w 5254023"/>
              <a:gd name="connsiteY22" fmla="*/ 2872740 h 3642360"/>
              <a:gd name="connsiteX23" fmla="*/ 1116363 w 5254023"/>
              <a:gd name="connsiteY23" fmla="*/ 3215640 h 3642360"/>
              <a:gd name="connsiteX0" fmla="*/ 1116363 w 5291338"/>
              <a:gd name="connsiteY0" fmla="*/ 3215640 h 3642360"/>
              <a:gd name="connsiteX1" fmla="*/ 803943 w 5291338"/>
              <a:gd name="connsiteY1" fmla="*/ 2042160 h 3642360"/>
              <a:gd name="connsiteX2" fmla="*/ 1520223 w 5291338"/>
              <a:gd name="connsiteY2" fmla="*/ 1798320 h 3642360"/>
              <a:gd name="connsiteX3" fmla="*/ 1276383 w 5291338"/>
              <a:gd name="connsiteY3" fmla="*/ 1280160 h 3642360"/>
              <a:gd name="connsiteX4" fmla="*/ 290863 w 5291338"/>
              <a:gd name="connsiteY4" fmla="*/ 1404620 h 3642360"/>
              <a:gd name="connsiteX5" fmla="*/ 49563 w 5291338"/>
              <a:gd name="connsiteY5" fmla="*/ 373380 h 3642360"/>
              <a:gd name="connsiteX6" fmla="*/ 643923 w 5291338"/>
              <a:gd name="connsiteY6" fmla="*/ 45720 h 3642360"/>
              <a:gd name="connsiteX7" fmla="*/ 1764063 w 5291338"/>
              <a:gd name="connsiteY7" fmla="*/ 0 h 3642360"/>
              <a:gd name="connsiteX8" fmla="*/ 2239043 w 5291338"/>
              <a:gd name="connsiteY8" fmla="*/ 721360 h 3642360"/>
              <a:gd name="connsiteX9" fmla="*/ 1626903 w 5291338"/>
              <a:gd name="connsiteY9" fmla="*/ 1234440 h 3642360"/>
              <a:gd name="connsiteX10" fmla="*/ 1786923 w 5291338"/>
              <a:gd name="connsiteY10" fmla="*/ 1645920 h 3642360"/>
              <a:gd name="connsiteX11" fmla="*/ 2579403 w 5291338"/>
              <a:gd name="connsiteY11" fmla="*/ 1943100 h 3642360"/>
              <a:gd name="connsiteX12" fmla="*/ 2754663 w 5291338"/>
              <a:gd name="connsiteY12" fmla="*/ 1988820 h 3642360"/>
              <a:gd name="connsiteX13" fmla="*/ 2823243 w 5291338"/>
              <a:gd name="connsiteY13" fmla="*/ 2072640 h 3642360"/>
              <a:gd name="connsiteX14" fmla="*/ 3310923 w 5291338"/>
              <a:gd name="connsiteY14" fmla="*/ 1790700 h 3642360"/>
              <a:gd name="connsiteX15" fmla="*/ 3615723 w 5291338"/>
              <a:gd name="connsiteY15" fmla="*/ 746760 h 3642360"/>
              <a:gd name="connsiteX16" fmla="*/ 4870483 w 5291338"/>
              <a:gd name="connsiteY16" fmla="*/ 447040 h 3642360"/>
              <a:gd name="connsiteX17" fmla="*/ 5254023 w 5291338"/>
              <a:gd name="connsiteY17" fmla="*/ 1310640 h 3642360"/>
              <a:gd name="connsiteX18" fmla="*/ 4057683 w 5291338"/>
              <a:gd name="connsiteY18" fmla="*/ 2209800 h 3642360"/>
              <a:gd name="connsiteX19" fmla="*/ 3760503 w 5291338"/>
              <a:gd name="connsiteY19" fmla="*/ 3086100 h 3642360"/>
              <a:gd name="connsiteX20" fmla="*/ 2823243 w 5291338"/>
              <a:gd name="connsiteY20" fmla="*/ 3642360 h 3642360"/>
              <a:gd name="connsiteX21" fmla="*/ 2213643 w 5291338"/>
              <a:gd name="connsiteY21" fmla="*/ 3192780 h 3642360"/>
              <a:gd name="connsiteX22" fmla="*/ 2129823 w 5291338"/>
              <a:gd name="connsiteY22" fmla="*/ 2872740 h 3642360"/>
              <a:gd name="connsiteX23" fmla="*/ 1116363 w 5291338"/>
              <a:gd name="connsiteY23" fmla="*/ 3215640 h 3642360"/>
              <a:gd name="connsiteX0" fmla="*/ 1116363 w 5291338"/>
              <a:gd name="connsiteY0" fmla="*/ 3215640 h 3642360"/>
              <a:gd name="connsiteX1" fmla="*/ 803943 w 5291338"/>
              <a:gd name="connsiteY1" fmla="*/ 2042160 h 3642360"/>
              <a:gd name="connsiteX2" fmla="*/ 1520223 w 5291338"/>
              <a:gd name="connsiteY2" fmla="*/ 1798320 h 3642360"/>
              <a:gd name="connsiteX3" fmla="*/ 1276383 w 5291338"/>
              <a:gd name="connsiteY3" fmla="*/ 1280160 h 3642360"/>
              <a:gd name="connsiteX4" fmla="*/ 290863 w 5291338"/>
              <a:gd name="connsiteY4" fmla="*/ 1404620 h 3642360"/>
              <a:gd name="connsiteX5" fmla="*/ 49563 w 5291338"/>
              <a:gd name="connsiteY5" fmla="*/ 373380 h 3642360"/>
              <a:gd name="connsiteX6" fmla="*/ 643923 w 5291338"/>
              <a:gd name="connsiteY6" fmla="*/ 45720 h 3642360"/>
              <a:gd name="connsiteX7" fmla="*/ 1764063 w 5291338"/>
              <a:gd name="connsiteY7" fmla="*/ 0 h 3642360"/>
              <a:gd name="connsiteX8" fmla="*/ 2239043 w 5291338"/>
              <a:gd name="connsiteY8" fmla="*/ 721360 h 3642360"/>
              <a:gd name="connsiteX9" fmla="*/ 1626903 w 5291338"/>
              <a:gd name="connsiteY9" fmla="*/ 1234440 h 3642360"/>
              <a:gd name="connsiteX10" fmla="*/ 1786923 w 5291338"/>
              <a:gd name="connsiteY10" fmla="*/ 1645920 h 3642360"/>
              <a:gd name="connsiteX11" fmla="*/ 2579403 w 5291338"/>
              <a:gd name="connsiteY11" fmla="*/ 1943100 h 3642360"/>
              <a:gd name="connsiteX12" fmla="*/ 2754663 w 5291338"/>
              <a:gd name="connsiteY12" fmla="*/ 1988820 h 3642360"/>
              <a:gd name="connsiteX13" fmla="*/ 2823243 w 5291338"/>
              <a:gd name="connsiteY13" fmla="*/ 2072640 h 3642360"/>
              <a:gd name="connsiteX14" fmla="*/ 3310923 w 5291338"/>
              <a:gd name="connsiteY14" fmla="*/ 1790700 h 3642360"/>
              <a:gd name="connsiteX15" fmla="*/ 3615723 w 5291338"/>
              <a:gd name="connsiteY15" fmla="*/ 746760 h 3642360"/>
              <a:gd name="connsiteX16" fmla="*/ 4870483 w 5291338"/>
              <a:gd name="connsiteY16" fmla="*/ 447040 h 3642360"/>
              <a:gd name="connsiteX17" fmla="*/ 5254023 w 5291338"/>
              <a:gd name="connsiteY17" fmla="*/ 1310640 h 3642360"/>
              <a:gd name="connsiteX18" fmla="*/ 4057683 w 5291338"/>
              <a:gd name="connsiteY18" fmla="*/ 2209800 h 3642360"/>
              <a:gd name="connsiteX19" fmla="*/ 3760503 w 5291338"/>
              <a:gd name="connsiteY19" fmla="*/ 3086100 h 3642360"/>
              <a:gd name="connsiteX20" fmla="*/ 2823243 w 5291338"/>
              <a:gd name="connsiteY20" fmla="*/ 3642360 h 3642360"/>
              <a:gd name="connsiteX21" fmla="*/ 2213643 w 5291338"/>
              <a:gd name="connsiteY21" fmla="*/ 3192780 h 3642360"/>
              <a:gd name="connsiteX22" fmla="*/ 2129823 w 5291338"/>
              <a:gd name="connsiteY22" fmla="*/ 2872740 h 3642360"/>
              <a:gd name="connsiteX23" fmla="*/ 1116363 w 5291338"/>
              <a:gd name="connsiteY23" fmla="*/ 3215640 h 3642360"/>
              <a:gd name="connsiteX0" fmla="*/ 1116363 w 5291338"/>
              <a:gd name="connsiteY0" fmla="*/ 3215640 h 3642360"/>
              <a:gd name="connsiteX1" fmla="*/ 803943 w 5291338"/>
              <a:gd name="connsiteY1" fmla="*/ 2042160 h 3642360"/>
              <a:gd name="connsiteX2" fmla="*/ 1520223 w 5291338"/>
              <a:gd name="connsiteY2" fmla="*/ 1798320 h 3642360"/>
              <a:gd name="connsiteX3" fmla="*/ 1276383 w 5291338"/>
              <a:gd name="connsiteY3" fmla="*/ 1280160 h 3642360"/>
              <a:gd name="connsiteX4" fmla="*/ 290863 w 5291338"/>
              <a:gd name="connsiteY4" fmla="*/ 1404620 h 3642360"/>
              <a:gd name="connsiteX5" fmla="*/ 49563 w 5291338"/>
              <a:gd name="connsiteY5" fmla="*/ 373380 h 3642360"/>
              <a:gd name="connsiteX6" fmla="*/ 643923 w 5291338"/>
              <a:gd name="connsiteY6" fmla="*/ 45720 h 3642360"/>
              <a:gd name="connsiteX7" fmla="*/ 1764063 w 5291338"/>
              <a:gd name="connsiteY7" fmla="*/ 0 h 3642360"/>
              <a:gd name="connsiteX8" fmla="*/ 2239043 w 5291338"/>
              <a:gd name="connsiteY8" fmla="*/ 721360 h 3642360"/>
              <a:gd name="connsiteX9" fmla="*/ 1626903 w 5291338"/>
              <a:gd name="connsiteY9" fmla="*/ 1234440 h 3642360"/>
              <a:gd name="connsiteX10" fmla="*/ 1786923 w 5291338"/>
              <a:gd name="connsiteY10" fmla="*/ 1645920 h 3642360"/>
              <a:gd name="connsiteX11" fmla="*/ 2579403 w 5291338"/>
              <a:gd name="connsiteY11" fmla="*/ 1943100 h 3642360"/>
              <a:gd name="connsiteX12" fmla="*/ 2754663 w 5291338"/>
              <a:gd name="connsiteY12" fmla="*/ 1988820 h 3642360"/>
              <a:gd name="connsiteX13" fmla="*/ 2823243 w 5291338"/>
              <a:gd name="connsiteY13" fmla="*/ 2072640 h 3642360"/>
              <a:gd name="connsiteX14" fmla="*/ 3310923 w 5291338"/>
              <a:gd name="connsiteY14" fmla="*/ 1790700 h 3642360"/>
              <a:gd name="connsiteX15" fmla="*/ 3615723 w 5291338"/>
              <a:gd name="connsiteY15" fmla="*/ 746760 h 3642360"/>
              <a:gd name="connsiteX16" fmla="*/ 4870483 w 5291338"/>
              <a:gd name="connsiteY16" fmla="*/ 447040 h 3642360"/>
              <a:gd name="connsiteX17" fmla="*/ 5254023 w 5291338"/>
              <a:gd name="connsiteY17" fmla="*/ 1310640 h 3642360"/>
              <a:gd name="connsiteX18" fmla="*/ 4057683 w 5291338"/>
              <a:gd name="connsiteY18" fmla="*/ 2209800 h 3642360"/>
              <a:gd name="connsiteX19" fmla="*/ 3760503 w 5291338"/>
              <a:gd name="connsiteY19" fmla="*/ 3086100 h 3642360"/>
              <a:gd name="connsiteX20" fmla="*/ 2823243 w 5291338"/>
              <a:gd name="connsiteY20" fmla="*/ 3642360 h 3642360"/>
              <a:gd name="connsiteX21" fmla="*/ 2213643 w 5291338"/>
              <a:gd name="connsiteY21" fmla="*/ 3192780 h 3642360"/>
              <a:gd name="connsiteX22" fmla="*/ 2129823 w 5291338"/>
              <a:gd name="connsiteY22" fmla="*/ 2872740 h 3642360"/>
              <a:gd name="connsiteX23" fmla="*/ 1116363 w 5291338"/>
              <a:gd name="connsiteY23" fmla="*/ 3215640 h 3642360"/>
              <a:gd name="connsiteX0" fmla="*/ 1116363 w 5291338"/>
              <a:gd name="connsiteY0" fmla="*/ 3215640 h 3642360"/>
              <a:gd name="connsiteX1" fmla="*/ 803943 w 5291338"/>
              <a:gd name="connsiteY1" fmla="*/ 2042160 h 3642360"/>
              <a:gd name="connsiteX2" fmla="*/ 1520223 w 5291338"/>
              <a:gd name="connsiteY2" fmla="*/ 1798320 h 3642360"/>
              <a:gd name="connsiteX3" fmla="*/ 1276383 w 5291338"/>
              <a:gd name="connsiteY3" fmla="*/ 1280160 h 3642360"/>
              <a:gd name="connsiteX4" fmla="*/ 290863 w 5291338"/>
              <a:gd name="connsiteY4" fmla="*/ 1404620 h 3642360"/>
              <a:gd name="connsiteX5" fmla="*/ 49563 w 5291338"/>
              <a:gd name="connsiteY5" fmla="*/ 373380 h 3642360"/>
              <a:gd name="connsiteX6" fmla="*/ 643923 w 5291338"/>
              <a:gd name="connsiteY6" fmla="*/ 45720 h 3642360"/>
              <a:gd name="connsiteX7" fmla="*/ 1764063 w 5291338"/>
              <a:gd name="connsiteY7" fmla="*/ 0 h 3642360"/>
              <a:gd name="connsiteX8" fmla="*/ 2239043 w 5291338"/>
              <a:gd name="connsiteY8" fmla="*/ 721360 h 3642360"/>
              <a:gd name="connsiteX9" fmla="*/ 1626903 w 5291338"/>
              <a:gd name="connsiteY9" fmla="*/ 1234440 h 3642360"/>
              <a:gd name="connsiteX10" fmla="*/ 1786923 w 5291338"/>
              <a:gd name="connsiteY10" fmla="*/ 1645920 h 3642360"/>
              <a:gd name="connsiteX11" fmla="*/ 2579403 w 5291338"/>
              <a:gd name="connsiteY11" fmla="*/ 1943100 h 3642360"/>
              <a:gd name="connsiteX12" fmla="*/ 2754663 w 5291338"/>
              <a:gd name="connsiteY12" fmla="*/ 1988820 h 3642360"/>
              <a:gd name="connsiteX13" fmla="*/ 2823243 w 5291338"/>
              <a:gd name="connsiteY13" fmla="*/ 2072640 h 3642360"/>
              <a:gd name="connsiteX14" fmla="*/ 3310923 w 5291338"/>
              <a:gd name="connsiteY14" fmla="*/ 1790700 h 3642360"/>
              <a:gd name="connsiteX15" fmla="*/ 3615723 w 5291338"/>
              <a:gd name="connsiteY15" fmla="*/ 746760 h 3642360"/>
              <a:gd name="connsiteX16" fmla="*/ 4870483 w 5291338"/>
              <a:gd name="connsiteY16" fmla="*/ 447040 h 3642360"/>
              <a:gd name="connsiteX17" fmla="*/ 5254023 w 5291338"/>
              <a:gd name="connsiteY17" fmla="*/ 1310640 h 3642360"/>
              <a:gd name="connsiteX18" fmla="*/ 4057683 w 5291338"/>
              <a:gd name="connsiteY18" fmla="*/ 2209800 h 3642360"/>
              <a:gd name="connsiteX19" fmla="*/ 3760503 w 5291338"/>
              <a:gd name="connsiteY19" fmla="*/ 3086100 h 3642360"/>
              <a:gd name="connsiteX20" fmla="*/ 2823243 w 5291338"/>
              <a:gd name="connsiteY20" fmla="*/ 3642360 h 3642360"/>
              <a:gd name="connsiteX21" fmla="*/ 2213643 w 5291338"/>
              <a:gd name="connsiteY21" fmla="*/ 3192780 h 3642360"/>
              <a:gd name="connsiteX22" fmla="*/ 2129823 w 5291338"/>
              <a:gd name="connsiteY22" fmla="*/ 2872740 h 3642360"/>
              <a:gd name="connsiteX23" fmla="*/ 1116363 w 5291338"/>
              <a:gd name="connsiteY23" fmla="*/ 3215640 h 3642360"/>
              <a:gd name="connsiteX0" fmla="*/ 1116363 w 5291338"/>
              <a:gd name="connsiteY0" fmla="*/ 3215640 h 3642360"/>
              <a:gd name="connsiteX1" fmla="*/ 803943 w 5291338"/>
              <a:gd name="connsiteY1" fmla="*/ 2042160 h 3642360"/>
              <a:gd name="connsiteX2" fmla="*/ 1520223 w 5291338"/>
              <a:gd name="connsiteY2" fmla="*/ 1798320 h 3642360"/>
              <a:gd name="connsiteX3" fmla="*/ 1276383 w 5291338"/>
              <a:gd name="connsiteY3" fmla="*/ 1280160 h 3642360"/>
              <a:gd name="connsiteX4" fmla="*/ 290863 w 5291338"/>
              <a:gd name="connsiteY4" fmla="*/ 1404620 h 3642360"/>
              <a:gd name="connsiteX5" fmla="*/ 49563 w 5291338"/>
              <a:gd name="connsiteY5" fmla="*/ 373380 h 3642360"/>
              <a:gd name="connsiteX6" fmla="*/ 643923 w 5291338"/>
              <a:gd name="connsiteY6" fmla="*/ 45720 h 3642360"/>
              <a:gd name="connsiteX7" fmla="*/ 1764063 w 5291338"/>
              <a:gd name="connsiteY7" fmla="*/ 0 h 3642360"/>
              <a:gd name="connsiteX8" fmla="*/ 2239043 w 5291338"/>
              <a:gd name="connsiteY8" fmla="*/ 721360 h 3642360"/>
              <a:gd name="connsiteX9" fmla="*/ 1626903 w 5291338"/>
              <a:gd name="connsiteY9" fmla="*/ 1234440 h 3642360"/>
              <a:gd name="connsiteX10" fmla="*/ 1786923 w 5291338"/>
              <a:gd name="connsiteY10" fmla="*/ 1645920 h 3642360"/>
              <a:gd name="connsiteX11" fmla="*/ 2579403 w 5291338"/>
              <a:gd name="connsiteY11" fmla="*/ 1943100 h 3642360"/>
              <a:gd name="connsiteX12" fmla="*/ 2754663 w 5291338"/>
              <a:gd name="connsiteY12" fmla="*/ 1988820 h 3642360"/>
              <a:gd name="connsiteX13" fmla="*/ 2823243 w 5291338"/>
              <a:gd name="connsiteY13" fmla="*/ 2072640 h 3642360"/>
              <a:gd name="connsiteX14" fmla="*/ 3310923 w 5291338"/>
              <a:gd name="connsiteY14" fmla="*/ 1790700 h 3642360"/>
              <a:gd name="connsiteX15" fmla="*/ 3615723 w 5291338"/>
              <a:gd name="connsiteY15" fmla="*/ 746760 h 3642360"/>
              <a:gd name="connsiteX16" fmla="*/ 4870483 w 5291338"/>
              <a:gd name="connsiteY16" fmla="*/ 447040 h 3642360"/>
              <a:gd name="connsiteX17" fmla="*/ 5254023 w 5291338"/>
              <a:gd name="connsiteY17" fmla="*/ 1310640 h 3642360"/>
              <a:gd name="connsiteX18" fmla="*/ 4057683 w 5291338"/>
              <a:gd name="connsiteY18" fmla="*/ 2209800 h 3642360"/>
              <a:gd name="connsiteX19" fmla="*/ 3760503 w 5291338"/>
              <a:gd name="connsiteY19" fmla="*/ 3086100 h 3642360"/>
              <a:gd name="connsiteX20" fmla="*/ 2823243 w 5291338"/>
              <a:gd name="connsiteY20" fmla="*/ 3642360 h 3642360"/>
              <a:gd name="connsiteX21" fmla="*/ 2213643 w 5291338"/>
              <a:gd name="connsiteY21" fmla="*/ 3192780 h 3642360"/>
              <a:gd name="connsiteX22" fmla="*/ 2129823 w 5291338"/>
              <a:gd name="connsiteY22" fmla="*/ 2872740 h 3642360"/>
              <a:gd name="connsiteX23" fmla="*/ 1116363 w 5291338"/>
              <a:gd name="connsiteY23" fmla="*/ 3215640 h 3642360"/>
              <a:gd name="connsiteX0" fmla="*/ 1116363 w 5291338"/>
              <a:gd name="connsiteY0" fmla="*/ 3215640 h 3642360"/>
              <a:gd name="connsiteX1" fmla="*/ 803943 w 5291338"/>
              <a:gd name="connsiteY1" fmla="*/ 2042160 h 3642360"/>
              <a:gd name="connsiteX2" fmla="*/ 1520223 w 5291338"/>
              <a:gd name="connsiteY2" fmla="*/ 1798320 h 3642360"/>
              <a:gd name="connsiteX3" fmla="*/ 1276383 w 5291338"/>
              <a:gd name="connsiteY3" fmla="*/ 1280160 h 3642360"/>
              <a:gd name="connsiteX4" fmla="*/ 290863 w 5291338"/>
              <a:gd name="connsiteY4" fmla="*/ 1404620 h 3642360"/>
              <a:gd name="connsiteX5" fmla="*/ 49563 w 5291338"/>
              <a:gd name="connsiteY5" fmla="*/ 373380 h 3642360"/>
              <a:gd name="connsiteX6" fmla="*/ 643923 w 5291338"/>
              <a:gd name="connsiteY6" fmla="*/ 45720 h 3642360"/>
              <a:gd name="connsiteX7" fmla="*/ 1764063 w 5291338"/>
              <a:gd name="connsiteY7" fmla="*/ 0 h 3642360"/>
              <a:gd name="connsiteX8" fmla="*/ 2239043 w 5291338"/>
              <a:gd name="connsiteY8" fmla="*/ 721360 h 3642360"/>
              <a:gd name="connsiteX9" fmla="*/ 1626903 w 5291338"/>
              <a:gd name="connsiteY9" fmla="*/ 1234440 h 3642360"/>
              <a:gd name="connsiteX10" fmla="*/ 1786923 w 5291338"/>
              <a:gd name="connsiteY10" fmla="*/ 1645920 h 3642360"/>
              <a:gd name="connsiteX11" fmla="*/ 2579403 w 5291338"/>
              <a:gd name="connsiteY11" fmla="*/ 1943100 h 3642360"/>
              <a:gd name="connsiteX12" fmla="*/ 2754663 w 5291338"/>
              <a:gd name="connsiteY12" fmla="*/ 1988820 h 3642360"/>
              <a:gd name="connsiteX13" fmla="*/ 2823243 w 5291338"/>
              <a:gd name="connsiteY13" fmla="*/ 2072640 h 3642360"/>
              <a:gd name="connsiteX14" fmla="*/ 3310923 w 5291338"/>
              <a:gd name="connsiteY14" fmla="*/ 1790700 h 3642360"/>
              <a:gd name="connsiteX15" fmla="*/ 3615723 w 5291338"/>
              <a:gd name="connsiteY15" fmla="*/ 746760 h 3642360"/>
              <a:gd name="connsiteX16" fmla="*/ 4870483 w 5291338"/>
              <a:gd name="connsiteY16" fmla="*/ 447040 h 3642360"/>
              <a:gd name="connsiteX17" fmla="*/ 5254023 w 5291338"/>
              <a:gd name="connsiteY17" fmla="*/ 1310640 h 3642360"/>
              <a:gd name="connsiteX18" fmla="*/ 4057683 w 5291338"/>
              <a:gd name="connsiteY18" fmla="*/ 2209800 h 3642360"/>
              <a:gd name="connsiteX19" fmla="*/ 3760503 w 5291338"/>
              <a:gd name="connsiteY19" fmla="*/ 3086100 h 3642360"/>
              <a:gd name="connsiteX20" fmla="*/ 2823243 w 5291338"/>
              <a:gd name="connsiteY20" fmla="*/ 3642360 h 3642360"/>
              <a:gd name="connsiteX21" fmla="*/ 2213643 w 5291338"/>
              <a:gd name="connsiteY21" fmla="*/ 3192780 h 3642360"/>
              <a:gd name="connsiteX22" fmla="*/ 2129823 w 5291338"/>
              <a:gd name="connsiteY22" fmla="*/ 2872740 h 3642360"/>
              <a:gd name="connsiteX23" fmla="*/ 1116363 w 5291338"/>
              <a:gd name="connsiteY23" fmla="*/ 3215640 h 3642360"/>
              <a:gd name="connsiteX0" fmla="*/ 1116363 w 5291338"/>
              <a:gd name="connsiteY0" fmla="*/ 3215640 h 3662604"/>
              <a:gd name="connsiteX1" fmla="*/ 803943 w 5291338"/>
              <a:gd name="connsiteY1" fmla="*/ 2042160 h 3662604"/>
              <a:gd name="connsiteX2" fmla="*/ 1520223 w 5291338"/>
              <a:gd name="connsiteY2" fmla="*/ 1798320 h 3662604"/>
              <a:gd name="connsiteX3" fmla="*/ 1276383 w 5291338"/>
              <a:gd name="connsiteY3" fmla="*/ 1280160 h 3662604"/>
              <a:gd name="connsiteX4" fmla="*/ 290863 w 5291338"/>
              <a:gd name="connsiteY4" fmla="*/ 1404620 h 3662604"/>
              <a:gd name="connsiteX5" fmla="*/ 49563 w 5291338"/>
              <a:gd name="connsiteY5" fmla="*/ 373380 h 3662604"/>
              <a:gd name="connsiteX6" fmla="*/ 643923 w 5291338"/>
              <a:gd name="connsiteY6" fmla="*/ 45720 h 3662604"/>
              <a:gd name="connsiteX7" fmla="*/ 1764063 w 5291338"/>
              <a:gd name="connsiteY7" fmla="*/ 0 h 3662604"/>
              <a:gd name="connsiteX8" fmla="*/ 2239043 w 5291338"/>
              <a:gd name="connsiteY8" fmla="*/ 721360 h 3662604"/>
              <a:gd name="connsiteX9" fmla="*/ 1626903 w 5291338"/>
              <a:gd name="connsiteY9" fmla="*/ 1234440 h 3662604"/>
              <a:gd name="connsiteX10" fmla="*/ 1786923 w 5291338"/>
              <a:gd name="connsiteY10" fmla="*/ 1645920 h 3662604"/>
              <a:gd name="connsiteX11" fmla="*/ 2579403 w 5291338"/>
              <a:gd name="connsiteY11" fmla="*/ 1943100 h 3662604"/>
              <a:gd name="connsiteX12" fmla="*/ 2754663 w 5291338"/>
              <a:gd name="connsiteY12" fmla="*/ 1988820 h 3662604"/>
              <a:gd name="connsiteX13" fmla="*/ 2823243 w 5291338"/>
              <a:gd name="connsiteY13" fmla="*/ 2072640 h 3662604"/>
              <a:gd name="connsiteX14" fmla="*/ 3310923 w 5291338"/>
              <a:gd name="connsiteY14" fmla="*/ 1790700 h 3662604"/>
              <a:gd name="connsiteX15" fmla="*/ 3615723 w 5291338"/>
              <a:gd name="connsiteY15" fmla="*/ 746760 h 3662604"/>
              <a:gd name="connsiteX16" fmla="*/ 4870483 w 5291338"/>
              <a:gd name="connsiteY16" fmla="*/ 447040 h 3662604"/>
              <a:gd name="connsiteX17" fmla="*/ 5254023 w 5291338"/>
              <a:gd name="connsiteY17" fmla="*/ 1310640 h 3662604"/>
              <a:gd name="connsiteX18" fmla="*/ 4057683 w 5291338"/>
              <a:gd name="connsiteY18" fmla="*/ 2209800 h 3662604"/>
              <a:gd name="connsiteX19" fmla="*/ 3760503 w 5291338"/>
              <a:gd name="connsiteY19" fmla="*/ 3086100 h 3662604"/>
              <a:gd name="connsiteX20" fmla="*/ 2823243 w 5291338"/>
              <a:gd name="connsiteY20" fmla="*/ 3642360 h 3662604"/>
              <a:gd name="connsiteX21" fmla="*/ 2213643 w 5291338"/>
              <a:gd name="connsiteY21" fmla="*/ 3192780 h 3662604"/>
              <a:gd name="connsiteX22" fmla="*/ 2129823 w 5291338"/>
              <a:gd name="connsiteY22" fmla="*/ 2872740 h 3662604"/>
              <a:gd name="connsiteX23" fmla="*/ 1116363 w 5291338"/>
              <a:gd name="connsiteY23" fmla="*/ 3215640 h 3662604"/>
              <a:gd name="connsiteX0" fmla="*/ 1116363 w 5291338"/>
              <a:gd name="connsiteY0" fmla="*/ 3215640 h 3662604"/>
              <a:gd name="connsiteX1" fmla="*/ 803943 w 5291338"/>
              <a:gd name="connsiteY1" fmla="*/ 2042160 h 3662604"/>
              <a:gd name="connsiteX2" fmla="*/ 1520223 w 5291338"/>
              <a:gd name="connsiteY2" fmla="*/ 1798320 h 3662604"/>
              <a:gd name="connsiteX3" fmla="*/ 1276383 w 5291338"/>
              <a:gd name="connsiteY3" fmla="*/ 1280160 h 3662604"/>
              <a:gd name="connsiteX4" fmla="*/ 290863 w 5291338"/>
              <a:gd name="connsiteY4" fmla="*/ 1404620 h 3662604"/>
              <a:gd name="connsiteX5" fmla="*/ 49563 w 5291338"/>
              <a:gd name="connsiteY5" fmla="*/ 373380 h 3662604"/>
              <a:gd name="connsiteX6" fmla="*/ 643923 w 5291338"/>
              <a:gd name="connsiteY6" fmla="*/ 45720 h 3662604"/>
              <a:gd name="connsiteX7" fmla="*/ 1764063 w 5291338"/>
              <a:gd name="connsiteY7" fmla="*/ 0 h 3662604"/>
              <a:gd name="connsiteX8" fmla="*/ 2239043 w 5291338"/>
              <a:gd name="connsiteY8" fmla="*/ 721360 h 3662604"/>
              <a:gd name="connsiteX9" fmla="*/ 1626903 w 5291338"/>
              <a:gd name="connsiteY9" fmla="*/ 1234440 h 3662604"/>
              <a:gd name="connsiteX10" fmla="*/ 1786923 w 5291338"/>
              <a:gd name="connsiteY10" fmla="*/ 1645920 h 3662604"/>
              <a:gd name="connsiteX11" fmla="*/ 2579403 w 5291338"/>
              <a:gd name="connsiteY11" fmla="*/ 1943100 h 3662604"/>
              <a:gd name="connsiteX12" fmla="*/ 2754663 w 5291338"/>
              <a:gd name="connsiteY12" fmla="*/ 1988820 h 3662604"/>
              <a:gd name="connsiteX13" fmla="*/ 2823243 w 5291338"/>
              <a:gd name="connsiteY13" fmla="*/ 2072640 h 3662604"/>
              <a:gd name="connsiteX14" fmla="*/ 3310923 w 5291338"/>
              <a:gd name="connsiteY14" fmla="*/ 1790700 h 3662604"/>
              <a:gd name="connsiteX15" fmla="*/ 3615723 w 5291338"/>
              <a:gd name="connsiteY15" fmla="*/ 746760 h 3662604"/>
              <a:gd name="connsiteX16" fmla="*/ 4870483 w 5291338"/>
              <a:gd name="connsiteY16" fmla="*/ 447040 h 3662604"/>
              <a:gd name="connsiteX17" fmla="*/ 5254023 w 5291338"/>
              <a:gd name="connsiteY17" fmla="*/ 1310640 h 3662604"/>
              <a:gd name="connsiteX18" fmla="*/ 4057683 w 5291338"/>
              <a:gd name="connsiteY18" fmla="*/ 2209800 h 3662604"/>
              <a:gd name="connsiteX19" fmla="*/ 3760503 w 5291338"/>
              <a:gd name="connsiteY19" fmla="*/ 3086100 h 3662604"/>
              <a:gd name="connsiteX20" fmla="*/ 2823243 w 5291338"/>
              <a:gd name="connsiteY20" fmla="*/ 3642360 h 3662604"/>
              <a:gd name="connsiteX21" fmla="*/ 2213643 w 5291338"/>
              <a:gd name="connsiteY21" fmla="*/ 3192780 h 3662604"/>
              <a:gd name="connsiteX22" fmla="*/ 2129823 w 5291338"/>
              <a:gd name="connsiteY22" fmla="*/ 2872740 h 3662604"/>
              <a:gd name="connsiteX23" fmla="*/ 1116363 w 5291338"/>
              <a:gd name="connsiteY23" fmla="*/ 3215640 h 3662604"/>
              <a:gd name="connsiteX0" fmla="*/ 1116363 w 5291338"/>
              <a:gd name="connsiteY0" fmla="*/ 3215640 h 3662604"/>
              <a:gd name="connsiteX1" fmla="*/ 803943 w 5291338"/>
              <a:gd name="connsiteY1" fmla="*/ 2042160 h 3662604"/>
              <a:gd name="connsiteX2" fmla="*/ 1520223 w 5291338"/>
              <a:gd name="connsiteY2" fmla="*/ 1798320 h 3662604"/>
              <a:gd name="connsiteX3" fmla="*/ 1276383 w 5291338"/>
              <a:gd name="connsiteY3" fmla="*/ 1280160 h 3662604"/>
              <a:gd name="connsiteX4" fmla="*/ 290863 w 5291338"/>
              <a:gd name="connsiteY4" fmla="*/ 1404620 h 3662604"/>
              <a:gd name="connsiteX5" fmla="*/ 49563 w 5291338"/>
              <a:gd name="connsiteY5" fmla="*/ 373380 h 3662604"/>
              <a:gd name="connsiteX6" fmla="*/ 643923 w 5291338"/>
              <a:gd name="connsiteY6" fmla="*/ 45720 h 3662604"/>
              <a:gd name="connsiteX7" fmla="*/ 1764063 w 5291338"/>
              <a:gd name="connsiteY7" fmla="*/ 0 h 3662604"/>
              <a:gd name="connsiteX8" fmla="*/ 2239043 w 5291338"/>
              <a:gd name="connsiteY8" fmla="*/ 721360 h 3662604"/>
              <a:gd name="connsiteX9" fmla="*/ 1626903 w 5291338"/>
              <a:gd name="connsiteY9" fmla="*/ 1234440 h 3662604"/>
              <a:gd name="connsiteX10" fmla="*/ 1786923 w 5291338"/>
              <a:gd name="connsiteY10" fmla="*/ 1645920 h 3662604"/>
              <a:gd name="connsiteX11" fmla="*/ 2579403 w 5291338"/>
              <a:gd name="connsiteY11" fmla="*/ 1943100 h 3662604"/>
              <a:gd name="connsiteX12" fmla="*/ 2754663 w 5291338"/>
              <a:gd name="connsiteY12" fmla="*/ 1988820 h 3662604"/>
              <a:gd name="connsiteX13" fmla="*/ 2823243 w 5291338"/>
              <a:gd name="connsiteY13" fmla="*/ 2072640 h 3662604"/>
              <a:gd name="connsiteX14" fmla="*/ 3310923 w 5291338"/>
              <a:gd name="connsiteY14" fmla="*/ 1790700 h 3662604"/>
              <a:gd name="connsiteX15" fmla="*/ 3615723 w 5291338"/>
              <a:gd name="connsiteY15" fmla="*/ 746760 h 3662604"/>
              <a:gd name="connsiteX16" fmla="*/ 4870483 w 5291338"/>
              <a:gd name="connsiteY16" fmla="*/ 447040 h 3662604"/>
              <a:gd name="connsiteX17" fmla="*/ 5254023 w 5291338"/>
              <a:gd name="connsiteY17" fmla="*/ 1310640 h 3662604"/>
              <a:gd name="connsiteX18" fmla="*/ 4057683 w 5291338"/>
              <a:gd name="connsiteY18" fmla="*/ 2209800 h 3662604"/>
              <a:gd name="connsiteX19" fmla="*/ 3760503 w 5291338"/>
              <a:gd name="connsiteY19" fmla="*/ 3086100 h 3662604"/>
              <a:gd name="connsiteX20" fmla="*/ 2823243 w 5291338"/>
              <a:gd name="connsiteY20" fmla="*/ 3642360 h 3662604"/>
              <a:gd name="connsiteX21" fmla="*/ 2213643 w 5291338"/>
              <a:gd name="connsiteY21" fmla="*/ 3192780 h 3662604"/>
              <a:gd name="connsiteX22" fmla="*/ 2129823 w 5291338"/>
              <a:gd name="connsiteY22" fmla="*/ 2872740 h 3662604"/>
              <a:gd name="connsiteX23" fmla="*/ 1116363 w 5291338"/>
              <a:gd name="connsiteY23" fmla="*/ 3215640 h 3662604"/>
              <a:gd name="connsiteX0" fmla="*/ 1116363 w 5291338"/>
              <a:gd name="connsiteY0" fmla="*/ 3215640 h 3662604"/>
              <a:gd name="connsiteX1" fmla="*/ 803943 w 5291338"/>
              <a:gd name="connsiteY1" fmla="*/ 2042160 h 3662604"/>
              <a:gd name="connsiteX2" fmla="*/ 1520223 w 5291338"/>
              <a:gd name="connsiteY2" fmla="*/ 1798320 h 3662604"/>
              <a:gd name="connsiteX3" fmla="*/ 1276383 w 5291338"/>
              <a:gd name="connsiteY3" fmla="*/ 1280160 h 3662604"/>
              <a:gd name="connsiteX4" fmla="*/ 290863 w 5291338"/>
              <a:gd name="connsiteY4" fmla="*/ 1404620 h 3662604"/>
              <a:gd name="connsiteX5" fmla="*/ 49563 w 5291338"/>
              <a:gd name="connsiteY5" fmla="*/ 373380 h 3662604"/>
              <a:gd name="connsiteX6" fmla="*/ 643923 w 5291338"/>
              <a:gd name="connsiteY6" fmla="*/ 45720 h 3662604"/>
              <a:gd name="connsiteX7" fmla="*/ 1764063 w 5291338"/>
              <a:gd name="connsiteY7" fmla="*/ 0 h 3662604"/>
              <a:gd name="connsiteX8" fmla="*/ 2239043 w 5291338"/>
              <a:gd name="connsiteY8" fmla="*/ 721360 h 3662604"/>
              <a:gd name="connsiteX9" fmla="*/ 1626903 w 5291338"/>
              <a:gd name="connsiteY9" fmla="*/ 1234440 h 3662604"/>
              <a:gd name="connsiteX10" fmla="*/ 1786923 w 5291338"/>
              <a:gd name="connsiteY10" fmla="*/ 1645920 h 3662604"/>
              <a:gd name="connsiteX11" fmla="*/ 2579403 w 5291338"/>
              <a:gd name="connsiteY11" fmla="*/ 1943100 h 3662604"/>
              <a:gd name="connsiteX12" fmla="*/ 2754663 w 5291338"/>
              <a:gd name="connsiteY12" fmla="*/ 1988820 h 3662604"/>
              <a:gd name="connsiteX13" fmla="*/ 2823243 w 5291338"/>
              <a:gd name="connsiteY13" fmla="*/ 2072640 h 3662604"/>
              <a:gd name="connsiteX14" fmla="*/ 3310923 w 5291338"/>
              <a:gd name="connsiteY14" fmla="*/ 1790700 h 3662604"/>
              <a:gd name="connsiteX15" fmla="*/ 3615723 w 5291338"/>
              <a:gd name="connsiteY15" fmla="*/ 746760 h 3662604"/>
              <a:gd name="connsiteX16" fmla="*/ 4870483 w 5291338"/>
              <a:gd name="connsiteY16" fmla="*/ 447040 h 3662604"/>
              <a:gd name="connsiteX17" fmla="*/ 5254023 w 5291338"/>
              <a:gd name="connsiteY17" fmla="*/ 1310640 h 3662604"/>
              <a:gd name="connsiteX18" fmla="*/ 4057683 w 5291338"/>
              <a:gd name="connsiteY18" fmla="*/ 2209800 h 3662604"/>
              <a:gd name="connsiteX19" fmla="*/ 3760503 w 5291338"/>
              <a:gd name="connsiteY19" fmla="*/ 3086100 h 3662604"/>
              <a:gd name="connsiteX20" fmla="*/ 2823243 w 5291338"/>
              <a:gd name="connsiteY20" fmla="*/ 3642360 h 3662604"/>
              <a:gd name="connsiteX21" fmla="*/ 2213643 w 5291338"/>
              <a:gd name="connsiteY21" fmla="*/ 3192780 h 3662604"/>
              <a:gd name="connsiteX22" fmla="*/ 2129823 w 5291338"/>
              <a:gd name="connsiteY22" fmla="*/ 2872740 h 3662604"/>
              <a:gd name="connsiteX23" fmla="*/ 1116363 w 5291338"/>
              <a:gd name="connsiteY23" fmla="*/ 3215640 h 3662604"/>
              <a:gd name="connsiteX0" fmla="*/ 1116363 w 5291338"/>
              <a:gd name="connsiteY0" fmla="*/ 3215640 h 3662604"/>
              <a:gd name="connsiteX1" fmla="*/ 803943 w 5291338"/>
              <a:gd name="connsiteY1" fmla="*/ 2042160 h 3662604"/>
              <a:gd name="connsiteX2" fmla="*/ 1520223 w 5291338"/>
              <a:gd name="connsiteY2" fmla="*/ 1798320 h 3662604"/>
              <a:gd name="connsiteX3" fmla="*/ 1276383 w 5291338"/>
              <a:gd name="connsiteY3" fmla="*/ 1280160 h 3662604"/>
              <a:gd name="connsiteX4" fmla="*/ 290863 w 5291338"/>
              <a:gd name="connsiteY4" fmla="*/ 1404620 h 3662604"/>
              <a:gd name="connsiteX5" fmla="*/ 49563 w 5291338"/>
              <a:gd name="connsiteY5" fmla="*/ 373380 h 3662604"/>
              <a:gd name="connsiteX6" fmla="*/ 643923 w 5291338"/>
              <a:gd name="connsiteY6" fmla="*/ 45720 h 3662604"/>
              <a:gd name="connsiteX7" fmla="*/ 1764063 w 5291338"/>
              <a:gd name="connsiteY7" fmla="*/ 0 h 3662604"/>
              <a:gd name="connsiteX8" fmla="*/ 2239043 w 5291338"/>
              <a:gd name="connsiteY8" fmla="*/ 721360 h 3662604"/>
              <a:gd name="connsiteX9" fmla="*/ 1626903 w 5291338"/>
              <a:gd name="connsiteY9" fmla="*/ 1234440 h 3662604"/>
              <a:gd name="connsiteX10" fmla="*/ 1786923 w 5291338"/>
              <a:gd name="connsiteY10" fmla="*/ 1645920 h 3662604"/>
              <a:gd name="connsiteX11" fmla="*/ 2579403 w 5291338"/>
              <a:gd name="connsiteY11" fmla="*/ 1943100 h 3662604"/>
              <a:gd name="connsiteX12" fmla="*/ 2754663 w 5291338"/>
              <a:gd name="connsiteY12" fmla="*/ 1988820 h 3662604"/>
              <a:gd name="connsiteX13" fmla="*/ 2823243 w 5291338"/>
              <a:gd name="connsiteY13" fmla="*/ 2072640 h 3662604"/>
              <a:gd name="connsiteX14" fmla="*/ 3310923 w 5291338"/>
              <a:gd name="connsiteY14" fmla="*/ 1790700 h 3662604"/>
              <a:gd name="connsiteX15" fmla="*/ 3615723 w 5291338"/>
              <a:gd name="connsiteY15" fmla="*/ 746760 h 3662604"/>
              <a:gd name="connsiteX16" fmla="*/ 4870483 w 5291338"/>
              <a:gd name="connsiteY16" fmla="*/ 447040 h 3662604"/>
              <a:gd name="connsiteX17" fmla="*/ 5254023 w 5291338"/>
              <a:gd name="connsiteY17" fmla="*/ 1310640 h 3662604"/>
              <a:gd name="connsiteX18" fmla="*/ 4057683 w 5291338"/>
              <a:gd name="connsiteY18" fmla="*/ 2209800 h 3662604"/>
              <a:gd name="connsiteX19" fmla="*/ 3760503 w 5291338"/>
              <a:gd name="connsiteY19" fmla="*/ 3086100 h 3662604"/>
              <a:gd name="connsiteX20" fmla="*/ 2823243 w 5291338"/>
              <a:gd name="connsiteY20" fmla="*/ 3642360 h 3662604"/>
              <a:gd name="connsiteX21" fmla="*/ 2213643 w 5291338"/>
              <a:gd name="connsiteY21" fmla="*/ 3192780 h 3662604"/>
              <a:gd name="connsiteX22" fmla="*/ 2129823 w 5291338"/>
              <a:gd name="connsiteY22" fmla="*/ 2872740 h 3662604"/>
              <a:gd name="connsiteX23" fmla="*/ 1116363 w 5291338"/>
              <a:gd name="connsiteY23" fmla="*/ 3215640 h 3662604"/>
              <a:gd name="connsiteX0" fmla="*/ 1101327 w 5276302"/>
              <a:gd name="connsiteY0" fmla="*/ 3215640 h 3662604"/>
              <a:gd name="connsiteX1" fmla="*/ 788907 w 5276302"/>
              <a:gd name="connsiteY1" fmla="*/ 2042160 h 3662604"/>
              <a:gd name="connsiteX2" fmla="*/ 1505187 w 5276302"/>
              <a:gd name="connsiteY2" fmla="*/ 1798320 h 3662604"/>
              <a:gd name="connsiteX3" fmla="*/ 1261347 w 5276302"/>
              <a:gd name="connsiteY3" fmla="*/ 1280160 h 3662604"/>
              <a:gd name="connsiteX4" fmla="*/ 275827 w 5276302"/>
              <a:gd name="connsiteY4" fmla="*/ 1404620 h 3662604"/>
              <a:gd name="connsiteX5" fmla="*/ 57387 w 5276302"/>
              <a:gd name="connsiteY5" fmla="*/ 403860 h 3662604"/>
              <a:gd name="connsiteX6" fmla="*/ 628887 w 5276302"/>
              <a:gd name="connsiteY6" fmla="*/ 45720 h 3662604"/>
              <a:gd name="connsiteX7" fmla="*/ 1749027 w 5276302"/>
              <a:gd name="connsiteY7" fmla="*/ 0 h 3662604"/>
              <a:gd name="connsiteX8" fmla="*/ 2224007 w 5276302"/>
              <a:gd name="connsiteY8" fmla="*/ 721360 h 3662604"/>
              <a:gd name="connsiteX9" fmla="*/ 1611867 w 5276302"/>
              <a:gd name="connsiteY9" fmla="*/ 1234440 h 3662604"/>
              <a:gd name="connsiteX10" fmla="*/ 1771887 w 5276302"/>
              <a:gd name="connsiteY10" fmla="*/ 1645920 h 3662604"/>
              <a:gd name="connsiteX11" fmla="*/ 2564367 w 5276302"/>
              <a:gd name="connsiteY11" fmla="*/ 1943100 h 3662604"/>
              <a:gd name="connsiteX12" fmla="*/ 2739627 w 5276302"/>
              <a:gd name="connsiteY12" fmla="*/ 1988820 h 3662604"/>
              <a:gd name="connsiteX13" fmla="*/ 2808207 w 5276302"/>
              <a:gd name="connsiteY13" fmla="*/ 2072640 h 3662604"/>
              <a:gd name="connsiteX14" fmla="*/ 3295887 w 5276302"/>
              <a:gd name="connsiteY14" fmla="*/ 1790700 h 3662604"/>
              <a:gd name="connsiteX15" fmla="*/ 3600687 w 5276302"/>
              <a:gd name="connsiteY15" fmla="*/ 746760 h 3662604"/>
              <a:gd name="connsiteX16" fmla="*/ 4855447 w 5276302"/>
              <a:gd name="connsiteY16" fmla="*/ 447040 h 3662604"/>
              <a:gd name="connsiteX17" fmla="*/ 5238987 w 5276302"/>
              <a:gd name="connsiteY17" fmla="*/ 1310640 h 3662604"/>
              <a:gd name="connsiteX18" fmla="*/ 4042647 w 5276302"/>
              <a:gd name="connsiteY18" fmla="*/ 2209800 h 3662604"/>
              <a:gd name="connsiteX19" fmla="*/ 3745467 w 5276302"/>
              <a:gd name="connsiteY19" fmla="*/ 3086100 h 3662604"/>
              <a:gd name="connsiteX20" fmla="*/ 2808207 w 5276302"/>
              <a:gd name="connsiteY20" fmla="*/ 3642360 h 3662604"/>
              <a:gd name="connsiteX21" fmla="*/ 2198607 w 5276302"/>
              <a:gd name="connsiteY21" fmla="*/ 3192780 h 3662604"/>
              <a:gd name="connsiteX22" fmla="*/ 2114787 w 5276302"/>
              <a:gd name="connsiteY22" fmla="*/ 2872740 h 3662604"/>
              <a:gd name="connsiteX23" fmla="*/ 1101327 w 5276302"/>
              <a:gd name="connsiteY23" fmla="*/ 3215640 h 3662604"/>
              <a:gd name="connsiteX0" fmla="*/ 1124363 w 5299338"/>
              <a:gd name="connsiteY0" fmla="*/ 3215640 h 3662604"/>
              <a:gd name="connsiteX1" fmla="*/ 811943 w 5299338"/>
              <a:gd name="connsiteY1" fmla="*/ 2042160 h 3662604"/>
              <a:gd name="connsiteX2" fmla="*/ 1528223 w 5299338"/>
              <a:gd name="connsiteY2" fmla="*/ 1798320 h 3662604"/>
              <a:gd name="connsiteX3" fmla="*/ 1284383 w 5299338"/>
              <a:gd name="connsiteY3" fmla="*/ 1280160 h 3662604"/>
              <a:gd name="connsiteX4" fmla="*/ 298863 w 5299338"/>
              <a:gd name="connsiteY4" fmla="*/ 1404620 h 3662604"/>
              <a:gd name="connsiteX5" fmla="*/ 80423 w 5299338"/>
              <a:gd name="connsiteY5" fmla="*/ 403860 h 3662604"/>
              <a:gd name="connsiteX6" fmla="*/ 651923 w 5299338"/>
              <a:gd name="connsiteY6" fmla="*/ 45720 h 3662604"/>
              <a:gd name="connsiteX7" fmla="*/ 1772063 w 5299338"/>
              <a:gd name="connsiteY7" fmla="*/ 0 h 3662604"/>
              <a:gd name="connsiteX8" fmla="*/ 2247043 w 5299338"/>
              <a:gd name="connsiteY8" fmla="*/ 721360 h 3662604"/>
              <a:gd name="connsiteX9" fmla="*/ 1634903 w 5299338"/>
              <a:gd name="connsiteY9" fmla="*/ 1234440 h 3662604"/>
              <a:gd name="connsiteX10" fmla="*/ 1794923 w 5299338"/>
              <a:gd name="connsiteY10" fmla="*/ 1645920 h 3662604"/>
              <a:gd name="connsiteX11" fmla="*/ 2587403 w 5299338"/>
              <a:gd name="connsiteY11" fmla="*/ 1943100 h 3662604"/>
              <a:gd name="connsiteX12" fmla="*/ 2762663 w 5299338"/>
              <a:gd name="connsiteY12" fmla="*/ 1988820 h 3662604"/>
              <a:gd name="connsiteX13" fmla="*/ 2831243 w 5299338"/>
              <a:gd name="connsiteY13" fmla="*/ 2072640 h 3662604"/>
              <a:gd name="connsiteX14" fmla="*/ 3318923 w 5299338"/>
              <a:gd name="connsiteY14" fmla="*/ 1790700 h 3662604"/>
              <a:gd name="connsiteX15" fmla="*/ 3623723 w 5299338"/>
              <a:gd name="connsiteY15" fmla="*/ 746760 h 3662604"/>
              <a:gd name="connsiteX16" fmla="*/ 4878483 w 5299338"/>
              <a:gd name="connsiteY16" fmla="*/ 447040 h 3662604"/>
              <a:gd name="connsiteX17" fmla="*/ 5262023 w 5299338"/>
              <a:gd name="connsiteY17" fmla="*/ 1310640 h 3662604"/>
              <a:gd name="connsiteX18" fmla="*/ 4065683 w 5299338"/>
              <a:gd name="connsiteY18" fmla="*/ 2209800 h 3662604"/>
              <a:gd name="connsiteX19" fmla="*/ 3768503 w 5299338"/>
              <a:gd name="connsiteY19" fmla="*/ 3086100 h 3662604"/>
              <a:gd name="connsiteX20" fmla="*/ 2831243 w 5299338"/>
              <a:gd name="connsiteY20" fmla="*/ 3642360 h 3662604"/>
              <a:gd name="connsiteX21" fmla="*/ 2221643 w 5299338"/>
              <a:gd name="connsiteY21" fmla="*/ 3192780 h 3662604"/>
              <a:gd name="connsiteX22" fmla="*/ 2137823 w 5299338"/>
              <a:gd name="connsiteY22" fmla="*/ 2872740 h 3662604"/>
              <a:gd name="connsiteX23" fmla="*/ 1124363 w 5299338"/>
              <a:gd name="connsiteY23" fmla="*/ 3215640 h 3662604"/>
              <a:gd name="connsiteX0" fmla="*/ 1124363 w 5299338"/>
              <a:gd name="connsiteY0" fmla="*/ 3215640 h 3662604"/>
              <a:gd name="connsiteX1" fmla="*/ 811943 w 5299338"/>
              <a:gd name="connsiteY1" fmla="*/ 2042160 h 3662604"/>
              <a:gd name="connsiteX2" fmla="*/ 1528223 w 5299338"/>
              <a:gd name="connsiteY2" fmla="*/ 1798320 h 3662604"/>
              <a:gd name="connsiteX3" fmla="*/ 1284383 w 5299338"/>
              <a:gd name="connsiteY3" fmla="*/ 1280160 h 3662604"/>
              <a:gd name="connsiteX4" fmla="*/ 298863 w 5299338"/>
              <a:gd name="connsiteY4" fmla="*/ 1404620 h 3662604"/>
              <a:gd name="connsiteX5" fmla="*/ 80423 w 5299338"/>
              <a:gd name="connsiteY5" fmla="*/ 403860 h 3662604"/>
              <a:gd name="connsiteX6" fmla="*/ 651923 w 5299338"/>
              <a:gd name="connsiteY6" fmla="*/ 45720 h 3662604"/>
              <a:gd name="connsiteX7" fmla="*/ 1772063 w 5299338"/>
              <a:gd name="connsiteY7" fmla="*/ 0 h 3662604"/>
              <a:gd name="connsiteX8" fmla="*/ 2247043 w 5299338"/>
              <a:gd name="connsiteY8" fmla="*/ 721360 h 3662604"/>
              <a:gd name="connsiteX9" fmla="*/ 1634903 w 5299338"/>
              <a:gd name="connsiteY9" fmla="*/ 1234440 h 3662604"/>
              <a:gd name="connsiteX10" fmla="*/ 1794923 w 5299338"/>
              <a:gd name="connsiteY10" fmla="*/ 1645920 h 3662604"/>
              <a:gd name="connsiteX11" fmla="*/ 2587403 w 5299338"/>
              <a:gd name="connsiteY11" fmla="*/ 1943100 h 3662604"/>
              <a:gd name="connsiteX12" fmla="*/ 2762663 w 5299338"/>
              <a:gd name="connsiteY12" fmla="*/ 1988820 h 3662604"/>
              <a:gd name="connsiteX13" fmla="*/ 2831243 w 5299338"/>
              <a:gd name="connsiteY13" fmla="*/ 2072640 h 3662604"/>
              <a:gd name="connsiteX14" fmla="*/ 3318923 w 5299338"/>
              <a:gd name="connsiteY14" fmla="*/ 1790700 h 3662604"/>
              <a:gd name="connsiteX15" fmla="*/ 3623723 w 5299338"/>
              <a:gd name="connsiteY15" fmla="*/ 746760 h 3662604"/>
              <a:gd name="connsiteX16" fmla="*/ 4878483 w 5299338"/>
              <a:gd name="connsiteY16" fmla="*/ 447040 h 3662604"/>
              <a:gd name="connsiteX17" fmla="*/ 5262023 w 5299338"/>
              <a:gd name="connsiteY17" fmla="*/ 1310640 h 3662604"/>
              <a:gd name="connsiteX18" fmla="*/ 4065683 w 5299338"/>
              <a:gd name="connsiteY18" fmla="*/ 2209800 h 3662604"/>
              <a:gd name="connsiteX19" fmla="*/ 3768503 w 5299338"/>
              <a:gd name="connsiteY19" fmla="*/ 3086100 h 3662604"/>
              <a:gd name="connsiteX20" fmla="*/ 2831243 w 5299338"/>
              <a:gd name="connsiteY20" fmla="*/ 3642360 h 3662604"/>
              <a:gd name="connsiteX21" fmla="*/ 2221643 w 5299338"/>
              <a:gd name="connsiteY21" fmla="*/ 3192780 h 3662604"/>
              <a:gd name="connsiteX22" fmla="*/ 2137823 w 5299338"/>
              <a:gd name="connsiteY22" fmla="*/ 2872740 h 3662604"/>
              <a:gd name="connsiteX23" fmla="*/ 1124363 w 5299338"/>
              <a:gd name="connsiteY23" fmla="*/ 3215640 h 3662604"/>
              <a:gd name="connsiteX0" fmla="*/ 1116937 w 5291912"/>
              <a:gd name="connsiteY0" fmla="*/ 3215640 h 3662604"/>
              <a:gd name="connsiteX1" fmla="*/ 804517 w 5291912"/>
              <a:gd name="connsiteY1" fmla="*/ 2042160 h 3662604"/>
              <a:gd name="connsiteX2" fmla="*/ 1520797 w 5291912"/>
              <a:gd name="connsiteY2" fmla="*/ 1798320 h 3662604"/>
              <a:gd name="connsiteX3" fmla="*/ 1276957 w 5291912"/>
              <a:gd name="connsiteY3" fmla="*/ 1280160 h 3662604"/>
              <a:gd name="connsiteX4" fmla="*/ 291437 w 5291912"/>
              <a:gd name="connsiteY4" fmla="*/ 1404620 h 3662604"/>
              <a:gd name="connsiteX5" fmla="*/ 84427 w 5291912"/>
              <a:gd name="connsiteY5" fmla="*/ 434340 h 3662604"/>
              <a:gd name="connsiteX6" fmla="*/ 644497 w 5291912"/>
              <a:gd name="connsiteY6" fmla="*/ 45720 h 3662604"/>
              <a:gd name="connsiteX7" fmla="*/ 1764637 w 5291912"/>
              <a:gd name="connsiteY7" fmla="*/ 0 h 3662604"/>
              <a:gd name="connsiteX8" fmla="*/ 2239617 w 5291912"/>
              <a:gd name="connsiteY8" fmla="*/ 721360 h 3662604"/>
              <a:gd name="connsiteX9" fmla="*/ 1627477 w 5291912"/>
              <a:gd name="connsiteY9" fmla="*/ 1234440 h 3662604"/>
              <a:gd name="connsiteX10" fmla="*/ 1787497 w 5291912"/>
              <a:gd name="connsiteY10" fmla="*/ 1645920 h 3662604"/>
              <a:gd name="connsiteX11" fmla="*/ 2579977 w 5291912"/>
              <a:gd name="connsiteY11" fmla="*/ 1943100 h 3662604"/>
              <a:gd name="connsiteX12" fmla="*/ 2755237 w 5291912"/>
              <a:gd name="connsiteY12" fmla="*/ 1988820 h 3662604"/>
              <a:gd name="connsiteX13" fmla="*/ 2823817 w 5291912"/>
              <a:gd name="connsiteY13" fmla="*/ 2072640 h 3662604"/>
              <a:gd name="connsiteX14" fmla="*/ 3311497 w 5291912"/>
              <a:gd name="connsiteY14" fmla="*/ 1790700 h 3662604"/>
              <a:gd name="connsiteX15" fmla="*/ 3616297 w 5291912"/>
              <a:gd name="connsiteY15" fmla="*/ 746760 h 3662604"/>
              <a:gd name="connsiteX16" fmla="*/ 4871057 w 5291912"/>
              <a:gd name="connsiteY16" fmla="*/ 447040 h 3662604"/>
              <a:gd name="connsiteX17" fmla="*/ 5254597 w 5291912"/>
              <a:gd name="connsiteY17" fmla="*/ 1310640 h 3662604"/>
              <a:gd name="connsiteX18" fmla="*/ 4058257 w 5291912"/>
              <a:gd name="connsiteY18" fmla="*/ 2209800 h 3662604"/>
              <a:gd name="connsiteX19" fmla="*/ 3761077 w 5291912"/>
              <a:gd name="connsiteY19" fmla="*/ 3086100 h 3662604"/>
              <a:gd name="connsiteX20" fmla="*/ 2823817 w 5291912"/>
              <a:gd name="connsiteY20" fmla="*/ 3642360 h 3662604"/>
              <a:gd name="connsiteX21" fmla="*/ 2214217 w 5291912"/>
              <a:gd name="connsiteY21" fmla="*/ 3192780 h 3662604"/>
              <a:gd name="connsiteX22" fmla="*/ 2130397 w 5291912"/>
              <a:gd name="connsiteY22" fmla="*/ 2872740 h 3662604"/>
              <a:gd name="connsiteX23" fmla="*/ 1116937 w 5291912"/>
              <a:gd name="connsiteY23" fmla="*/ 3215640 h 3662604"/>
              <a:gd name="connsiteX0" fmla="*/ 1116937 w 5291912"/>
              <a:gd name="connsiteY0" fmla="*/ 3215640 h 3662604"/>
              <a:gd name="connsiteX1" fmla="*/ 804517 w 5291912"/>
              <a:gd name="connsiteY1" fmla="*/ 2042160 h 3662604"/>
              <a:gd name="connsiteX2" fmla="*/ 1520797 w 5291912"/>
              <a:gd name="connsiteY2" fmla="*/ 1798320 h 3662604"/>
              <a:gd name="connsiteX3" fmla="*/ 1276957 w 5291912"/>
              <a:gd name="connsiteY3" fmla="*/ 1280160 h 3662604"/>
              <a:gd name="connsiteX4" fmla="*/ 291437 w 5291912"/>
              <a:gd name="connsiteY4" fmla="*/ 1404620 h 3662604"/>
              <a:gd name="connsiteX5" fmla="*/ 84427 w 5291912"/>
              <a:gd name="connsiteY5" fmla="*/ 434340 h 3662604"/>
              <a:gd name="connsiteX6" fmla="*/ 644497 w 5291912"/>
              <a:gd name="connsiteY6" fmla="*/ 45720 h 3662604"/>
              <a:gd name="connsiteX7" fmla="*/ 1764637 w 5291912"/>
              <a:gd name="connsiteY7" fmla="*/ 0 h 3662604"/>
              <a:gd name="connsiteX8" fmla="*/ 2239617 w 5291912"/>
              <a:gd name="connsiteY8" fmla="*/ 721360 h 3662604"/>
              <a:gd name="connsiteX9" fmla="*/ 1627477 w 5291912"/>
              <a:gd name="connsiteY9" fmla="*/ 1234440 h 3662604"/>
              <a:gd name="connsiteX10" fmla="*/ 1787497 w 5291912"/>
              <a:gd name="connsiteY10" fmla="*/ 1645920 h 3662604"/>
              <a:gd name="connsiteX11" fmla="*/ 2579977 w 5291912"/>
              <a:gd name="connsiteY11" fmla="*/ 1943100 h 3662604"/>
              <a:gd name="connsiteX12" fmla="*/ 2755237 w 5291912"/>
              <a:gd name="connsiteY12" fmla="*/ 1988820 h 3662604"/>
              <a:gd name="connsiteX13" fmla="*/ 2823817 w 5291912"/>
              <a:gd name="connsiteY13" fmla="*/ 2072640 h 3662604"/>
              <a:gd name="connsiteX14" fmla="*/ 3311497 w 5291912"/>
              <a:gd name="connsiteY14" fmla="*/ 1790700 h 3662604"/>
              <a:gd name="connsiteX15" fmla="*/ 3616297 w 5291912"/>
              <a:gd name="connsiteY15" fmla="*/ 746760 h 3662604"/>
              <a:gd name="connsiteX16" fmla="*/ 4871057 w 5291912"/>
              <a:gd name="connsiteY16" fmla="*/ 447040 h 3662604"/>
              <a:gd name="connsiteX17" fmla="*/ 5254597 w 5291912"/>
              <a:gd name="connsiteY17" fmla="*/ 1310640 h 3662604"/>
              <a:gd name="connsiteX18" fmla="*/ 4058257 w 5291912"/>
              <a:gd name="connsiteY18" fmla="*/ 2209800 h 3662604"/>
              <a:gd name="connsiteX19" fmla="*/ 3761077 w 5291912"/>
              <a:gd name="connsiteY19" fmla="*/ 3086100 h 3662604"/>
              <a:gd name="connsiteX20" fmla="*/ 2823817 w 5291912"/>
              <a:gd name="connsiteY20" fmla="*/ 3642360 h 3662604"/>
              <a:gd name="connsiteX21" fmla="*/ 2214217 w 5291912"/>
              <a:gd name="connsiteY21" fmla="*/ 3192780 h 3662604"/>
              <a:gd name="connsiteX22" fmla="*/ 2130397 w 5291912"/>
              <a:gd name="connsiteY22" fmla="*/ 2872740 h 3662604"/>
              <a:gd name="connsiteX23" fmla="*/ 1116937 w 5291912"/>
              <a:gd name="connsiteY23" fmla="*/ 3215640 h 366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91912" h="3662604">
                <a:moveTo>
                  <a:pt x="1116937" y="3215640"/>
                </a:moveTo>
                <a:cubicBezTo>
                  <a:pt x="479397" y="2677160"/>
                  <a:pt x="710537" y="2407920"/>
                  <a:pt x="804517" y="2042160"/>
                </a:cubicBezTo>
                <a:cubicBezTo>
                  <a:pt x="1058517" y="1849120"/>
                  <a:pt x="1271877" y="1808480"/>
                  <a:pt x="1520797" y="1798320"/>
                </a:cubicBezTo>
                <a:lnTo>
                  <a:pt x="1276957" y="1280160"/>
                </a:lnTo>
                <a:cubicBezTo>
                  <a:pt x="885797" y="1541780"/>
                  <a:pt x="469237" y="1559560"/>
                  <a:pt x="291437" y="1404620"/>
                </a:cubicBezTo>
                <a:cubicBezTo>
                  <a:pt x="-71783" y="1094740"/>
                  <a:pt x="-37493" y="792480"/>
                  <a:pt x="84427" y="434340"/>
                </a:cubicBezTo>
                <a:cubicBezTo>
                  <a:pt x="163167" y="193040"/>
                  <a:pt x="476857" y="68580"/>
                  <a:pt x="644497" y="45720"/>
                </a:cubicBezTo>
                <a:lnTo>
                  <a:pt x="1764637" y="0"/>
                </a:lnTo>
                <a:cubicBezTo>
                  <a:pt x="2224377" y="96520"/>
                  <a:pt x="2262477" y="568960"/>
                  <a:pt x="2239617" y="721360"/>
                </a:cubicBezTo>
                <a:cubicBezTo>
                  <a:pt x="2206597" y="1076960"/>
                  <a:pt x="1884017" y="1153160"/>
                  <a:pt x="1627477" y="1234440"/>
                </a:cubicBezTo>
                <a:lnTo>
                  <a:pt x="1787497" y="1645920"/>
                </a:lnTo>
                <a:cubicBezTo>
                  <a:pt x="2163417" y="1343660"/>
                  <a:pt x="2646017" y="1742440"/>
                  <a:pt x="2579977" y="1943100"/>
                </a:cubicBezTo>
                <a:lnTo>
                  <a:pt x="2755237" y="1988820"/>
                </a:lnTo>
                <a:lnTo>
                  <a:pt x="2823817" y="2072640"/>
                </a:lnTo>
                <a:cubicBezTo>
                  <a:pt x="2960977" y="1882140"/>
                  <a:pt x="3133697" y="1778000"/>
                  <a:pt x="3311497" y="1790700"/>
                </a:cubicBezTo>
                <a:cubicBezTo>
                  <a:pt x="3123537" y="1341120"/>
                  <a:pt x="3301337" y="993140"/>
                  <a:pt x="3616297" y="746760"/>
                </a:cubicBezTo>
                <a:cubicBezTo>
                  <a:pt x="4078577" y="401320"/>
                  <a:pt x="4617057" y="304800"/>
                  <a:pt x="4871057" y="447040"/>
                </a:cubicBezTo>
                <a:cubicBezTo>
                  <a:pt x="5354504" y="714587"/>
                  <a:pt x="5319790" y="1159933"/>
                  <a:pt x="5254597" y="1310640"/>
                </a:cubicBezTo>
                <a:cubicBezTo>
                  <a:pt x="5059017" y="1854200"/>
                  <a:pt x="4523077" y="2138680"/>
                  <a:pt x="4058257" y="2209800"/>
                </a:cubicBezTo>
                <a:cubicBezTo>
                  <a:pt x="4228437" y="2567940"/>
                  <a:pt x="4012537" y="2854960"/>
                  <a:pt x="3761077" y="3086100"/>
                </a:cubicBezTo>
                <a:cubicBezTo>
                  <a:pt x="3611217" y="3495040"/>
                  <a:pt x="3151477" y="3736340"/>
                  <a:pt x="2823817" y="3642360"/>
                </a:cubicBezTo>
                <a:cubicBezTo>
                  <a:pt x="2549497" y="3629660"/>
                  <a:pt x="2320897" y="3423920"/>
                  <a:pt x="2214217" y="3192780"/>
                </a:cubicBezTo>
                <a:cubicBezTo>
                  <a:pt x="2186277" y="3086100"/>
                  <a:pt x="2148177" y="2994660"/>
                  <a:pt x="2130397" y="2872740"/>
                </a:cubicBezTo>
                <a:cubicBezTo>
                  <a:pt x="1726537" y="3342640"/>
                  <a:pt x="1469997" y="3324860"/>
                  <a:pt x="1116937" y="3215640"/>
                </a:cubicBezTo>
                <a:close/>
              </a:path>
            </a:pathLst>
          </a:custGeom>
          <a:noFill/>
          <a:ln w="76200" cap="rnd">
            <a:solidFill>
              <a:srgbClr val="A4D23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05286" y="4308576"/>
            <a:ext cx="1720195" cy="1124451"/>
          </a:xfrm>
          <a:custGeom>
            <a:avLst/>
            <a:gdLst>
              <a:gd name="connsiteX0" fmla="*/ 0 w 1720195"/>
              <a:gd name="connsiteY0" fmla="*/ 0 h 1124451"/>
              <a:gd name="connsiteX1" fmla="*/ 1720195 w 1720195"/>
              <a:gd name="connsiteY1" fmla="*/ 0 h 1124451"/>
              <a:gd name="connsiteX2" fmla="*/ 1720195 w 1720195"/>
              <a:gd name="connsiteY2" fmla="*/ 1124451 h 1124451"/>
              <a:gd name="connsiteX3" fmla="*/ 0 w 1720195"/>
              <a:gd name="connsiteY3" fmla="*/ 1124451 h 1124451"/>
              <a:gd name="connsiteX4" fmla="*/ 0 w 1720195"/>
              <a:gd name="connsiteY4" fmla="*/ 0 h 1124451"/>
              <a:gd name="connsiteX0" fmla="*/ 0 w 1720195"/>
              <a:gd name="connsiteY0" fmla="*/ 2 h 1124453"/>
              <a:gd name="connsiteX1" fmla="*/ 359144 w 1720195"/>
              <a:gd name="connsiteY1" fmla="*/ 438686 h 1124453"/>
              <a:gd name="connsiteX2" fmla="*/ 1720195 w 1720195"/>
              <a:gd name="connsiteY2" fmla="*/ 2 h 1124453"/>
              <a:gd name="connsiteX3" fmla="*/ 1720195 w 1720195"/>
              <a:gd name="connsiteY3" fmla="*/ 1124453 h 1124453"/>
              <a:gd name="connsiteX4" fmla="*/ 0 w 1720195"/>
              <a:gd name="connsiteY4" fmla="*/ 1124453 h 1124453"/>
              <a:gd name="connsiteX5" fmla="*/ 0 w 1720195"/>
              <a:gd name="connsiteY5" fmla="*/ 2 h 1124453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720195 w 1720195"/>
              <a:gd name="connsiteY2" fmla="*/ 0 h 1124451"/>
              <a:gd name="connsiteX3" fmla="*/ 1720195 w 1720195"/>
              <a:gd name="connsiteY3" fmla="*/ 1124451 h 1124451"/>
              <a:gd name="connsiteX4" fmla="*/ 0 w 1720195"/>
              <a:gd name="connsiteY4" fmla="*/ 1124451 h 1124451"/>
              <a:gd name="connsiteX5" fmla="*/ 0 w 1720195"/>
              <a:gd name="connsiteY5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720195 w 1720195"/>
              <a:gd name="connsiteY2" fmla="*/ 0 h 1124451"/>
              <a:gd name="connsiteX3" fmla="*/ 1720195 w 1720195"/>
              <a:gd name="connsiteY3" fmla="*/ 1124451 h 1124451"/>
              <a:gd name="connsiteX4" fmla="*/ 0 w 1720195"/>
              <a:gd name="connsiteY4" fmla="*/ 1124451 h 1124451"/>
              <a:gd name="connsiteX5" fmla="*/ 0 w 1720195"/>
              <a:gd name="connsiteY5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720195 w 1720195"/>
              <a:gd name="connsiteY2" fmla="*/ 0 h 1124451"/>
              <a:gd name="connsiteX3" fmla="*/ 1720195 w 1720195"/>
              <a:gd name="connsiteY3" fmla="*/ 1124451 h 1124451"/>
              <a:gd name="connsiteX4" fmla="*/ 0 w 1720195"/>
              <a:gd name="connsiteY4" fmla="*/ 1124451 h 1124451"/>
              <a:gd name="connsiteX5" fmla="*/ 0 w 1720195"/>
              <a:gd name="connsiteY5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083044 w 1720195"/>
              <a:gd name="connsiteY2" fmla="*/ 572034 h 1124451"/>
              <a:gd name="connsiteX3" fmla="*/ 1720195 w 1720195"/>
              <a:gd name="connsiteY3" fmla="*/ 0 h 1124451"/>
              <a:gd name="connsiteX4" fmla="*/ 1720195 w 1720195"/>
              <a:gd name="connsiteY4" fmla="*/ 1124451 h 1124451"/>
              <a:gd name="connsiteX5" fmla="*/ 0 w 1720195"/>
              <a:gd name="connsiteY5" fmla="*/ 1124451 h 1124451"/>
              <a:gd name="connsiteX6" fmla="*/ 0 w 1720195"/>
              <a:gd name="connsiteY6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025894 w 1720195"/>
              <a:gd name="connsiteY2" fmla="*/ 488214 h 1124451"/>
              <a:gd name="connsiteX3" fmla="*/ 1720195 w 1720195"/>
              <a:gd name="connsiteY3" fmla="*/ 0 h 1124451"/>
              <a:gd name="connsiteX4" fmla="*/ 1720195 w 1720195"/>
              <a:gd name="connsiteY4" fmla="*/ 1124451 h 1124451"/>
              <a:gd name="connsiteX5" fmla="*/ 0 w 1720195"/>
              <a:gd name="connsiteY5" fmla="*/ 1124451 h 1124451"/>
              <a:gd name="connsiteX6" fmla="*/ 0 w 1720195"/>
              <a:gd name="connsiteY6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025894 w 1720195"/>
              <a:gd name="connsiteY2" fmla="*/ 488214 h 1124451"/>
              <a:gd name="connsiteX3" fmla="*/ 1720195 w 1720195"/>
              <a:gd name="connsiteY3" fmla="*/ 0 h 1124451"/>
              <a:gd name="connsiteX4" fmla="*/ 1720195 w 1720195"/>
              <a:gd name="connsiteY4" fmla="*/ 1124451 h 1124451"/>
              <a:gd name="connsiteX5" fmla="*/ 0 w 1720195"/>
              <a:gd name="connsiteY5" fmla="*/ 1124451 h 1124451"/>
              <a:gd name="connsiteX6" fmla="*/ 0 w 1720195"/>
              <a:gd name="connsiteY6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025894 w 1720195"/>
              <a:gd name="connsiteY2" fmla="*/ 488214 h 1124451"/>
              <a:gd name="connsiteX3" fmla="*/ 1720195 w 1720195"/>
              <a:gd name="connsiteY3" fmla="*/ 0 h 1124451"/>
              <a:gd name="connsiteX4" fmla="*/ 1720195 w 1720195"/>
              <a:gd name="connsiteY4" fmla="*/ 1124451 h 1124451"/>
              <a:gd name="connsiteX5" fmla="*/ 0 w 1720195"/>
              <a:gd name="connsiteY5" fmla="*/ 1124451 h 1124451"/>
              <a:gd name="connsiteX6" fmla="*/ 0 w 1720195"/>
              <a:gd name="connsiteY6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025894 w 1720195"/>
              <a:gd name="connsiteY2" fmla="*/ 488214 h 1124451"/>
              <a:gd name="connsiteX3" fmla="*/ 1720195 w 1720195"/>
              <a:gd name="connsiteY3" fmla="*/ 0 h 1124451"/>
              <a:gd name="connsiteX4" fmla="*/ 1720195 w 1720195"/>
              <a:gd name="connsiteY4" fmla="*/ 1124451 h 1124451"/>
              <a:gd name="connsiteX5" fmla="*/ 0 w 1720195"/>
              <a:gd name="connsiteY5" fmla="*/ 1124451 h 1124451"/>
              <a:gd name="connsiteX6" fmla="*/ 0 w 1720195"/>
              <a:gd name="connsiteY6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025894 w 1720195"/>
              <a:gd name="connsiteY2" fmla="*/ 488214 h 1124451"/>
              <a:gd name="connsiteX3" fmla="*/ 1403084 w 1720195"/>
              <a:gd name="connsiteY3" fmla="*/ 171984 h 1124451"/>
              <a:gd name="connsiteX4" fmla="*/ 1720195 w 1720195"/>
              <a:gd name="connsiteY4" fmla="*/ 0 h 1124451"/>
              <a:gd name="connsiteX5" fmla="*/ 1720195 w 1720195"/>
              <a:gd name="connsiteY5" fmla="*/ 1124451 h 1124451"/>
              <a:gd name="connsiteX6" fmla="*/ 0 w 1720195"/>
              <a:gd name="connsiteY6" fmla="*/ 1124451 h 1124451"/>
              <a:gd name="connsiteX7" fmla="*/ 0 w 1720195"/>
              <a:gd name="connsiteY7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025894 w 1720195"/>
              <a:gd name="connsiteY2" fmla="*/ 488214 h 1124451"/>
              <a:gd name="connsiteX3" fmla="*/ 1403084 w 1720195"/>
              <a:gd name="connsiteY3" fmla="*/ 171984 h 1124451"/>
              <a:gd name="connsiteX4" fmla="*/ 1720195 w 1720195"/>
              <a:gd name="connsiteY4" fmla="*/ 0 h 1124451"/>
              <a:gd name="connsiteX5" fmla="*/ 1720195 w 1720195"/>
              <a:gd name="connsiteY5" fmla="*/ 1124451 h 1124451"/>
              <a:gd name="connsiteX6" fmla="*/ 0 w 1720195"/>
              <a:gd name="connsiteY6" fmla="*/ 1124451 h 1124451"/>
              <a:gd name="connsiteX7" fmla="*/ 0 w 1720195"/>
              <a:gd name="connsiteY7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025894 w 1720195"/>
              <a:gd name="connsiteY2" fmla="*/ 488214 h 1124451"/>
              <a:gd name="connsiteX3" fmla="*/ 1403084 w 1720195"/>
              <a:gd name="connsiteY3" fmla="*/ 171984 h 1124451"/>
              <a:gd name="connsiteX4" fmla="*/ 1701145 w 1720195"/>
              <a:gd name="connsiteY4" fmla="*/ 708660 h 1124451"/>
              <a:gd name="connsiteX5" fmla="*/ 1720195 w 1720195"/>
              <a:gd name="connsiteY5" fmla="*/ 1124451 h 1124451"/>
              <a:gd name="connsiteX6" fmla="*/ 0 w 1720195"/>
              <a:gd name="connsiteY6" fmla="*/ 1124451 h 1124451"/>
              <a:gd name="connsiteX7" fmla="*/ 0 w 1720195"/>
              <a:gd name="connsiteY7" fmla="*/ 0 h 1124451"/>
              <a:gd name="connsiteX0" fmla="*/ 0 w 1720195"/>
              <a:gd name="connsiteY0" fmla="*/ 0 h 1124451"/>
              <a:gd name="connsiteX1" fmla="*/ 359144 w 1720195"/>
              <a:gd name="connsiteY1" fmla="*/ 438684 h 1124451"/>
              <a:gd name="connsiteX2" fmla="*/ 1025894 w 1720195"/>
              <a:gd name="connsiteY2" fmla="*/ 488214 h 1124451"/>
              <a:gd name="connsiteX3" fmla="*/ 1403084 w 1720195"/>
              <a:gd name="connsiteY3" fmla="*/ 171984 h 1124451"/>
              <a:gd name="connsiteX4" fmla="*/ 1701145 w 1720195"/>
              <a:gd name="connsiteY4" fmla="*/ 708660 h 1124451"/>
              <a:gd name="connsiteX5" fmla="*/ 1720195 w 1720195"/>
              <a:gd name="connsiteY5" fmla="*/ 1124451 h 1124451"/>
              <a:gd name="connsiteX6" fmla="*/ 0 w 1720195"/>
              <a:gd name="connsiteY6" fmla="*/ 1124451 h 1124451"/>
              <a:gd name="connsiteX7" fmla="*/ 0 w 1720195"/>
              <a:gd name="connsiteY7" fmla="*/ 0 h 112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0195" h="1124451">
                <a:moveTo>
                  <a:pt x="0" y="0"/>
                </a:moveTo>
                <a:cubicBezTo>
                  <a:pt x="192105" y="197028"/>
                  <a:pt x="178469" y="386436"/>
                  <a:pt x="359144" y="438684"/>
                </a:cubicBezTo>
                <a:cubicBezTo>
                  <a:pt x="575044" y="569494"/>
                  <a:pt x="794754" y="566954"/>
                  <a:pt x="1025894" y="488214"/>
                </a:cubicBezTo>
                <a:cubicBezTo>
                  <a:pt x="1141464" y="405664"/>
                  <a:pt x="1287514" y="254534"/>
                  <a:pt x="1403084" y="171984"/>
                </a:cubicBezTo>
                <a:cubicBezTo>
                  <a:pt x="1485928" y="335636"/>
                  <a:pt x="1599251" y="701218"/>
                  <a:pt x="1701145" y="708660"/>
                </a:cubicBezTo>
                <a:lnTo>
                  <a:pt x="1720195" y="1124451"/>
                </a:lnTo>
                <a:lnTo>
                  <a:pt x="0" y="1124451"/>
                </a:lnTo>
                <a:lnTo>
                  <a:pt x="0" y="0"/>
                </a:lnTo>
                <a:close/>
              </a:path>
            </a:pathLst>
          </a:cu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4605138" y="4851299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RASSOR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533814" y="1054041"/>
            <a:ext cx="16879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EE2737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R</a:t>
            </a:r>
            <a:r>
              <a:rPr lang="en-US" sz="2800">
                <a:latin typeface="MS PGothic" panose="020B0600070205080204" pitchFamily="34" charset="-128"/>
                <a:ea typeface="MS PGothic" panose="020B0600070205080204" pitchFamily="34" charset="-128"/>
              </a:rPr>
              <a:t>esearch </a:t>
            </a:r>
            <a:r>
              <a:rPr lang="en-US" sz="1600" b="1">
                <a:latin typeface="MS PGothic" panose="020B0600070205080204" pitchFamily="34" charset="-128"/>
                <a:ea typeface="MS PGothic" panose="020B0600070205080204" pitchFamily="34" charset="-128"/>
              </a:rPr>
              <a:t>and</a:t>
            </a:r>
          </a:p>
          <a:p>
            <a:r>
              <a:rPr lang="en-US" sz="3200" b="1">
                <a:solidFill>
                  <a:srgbClr val="EE2737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E</a:t>
            </a:r>
            <a:r>
              <a:rPr lang="en-US" sz="2800">
                <a:latin typeface="MS PGothic" panose="020B0600070205080204" pitchFamily="34" charset="-128"/>
                <a:ea typeface="MS PGothic" panose="020B0600070205080204" pitchFamily="34" charset="-128"/>
              </a:rPr>
              <a:t>ducation</a:t>
            </a:r>
          </a:p>
          <a:p>
            <a:r>
              <a:rPr lang="en-US" sz="2000" b="1">
                <a:latin typeface="MS PGothic" panose="020B0600070205080204" pitchFamily="34" charset="-128"/>
                <a:ea typeface="MS PGothic" panose="020B0600070205080204" pitchFamily="34" charset="-128"/>
              </a:rPr>
              <a:t>-</a:t>
            </a:r>
            <a:endParaRPr lang="en-US" sz="2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751105" y="2999071"/>
            <a:ext cx="3270358" cy="2014377"/>
          </a:xfrm>
          <a:custGeom>
            <a:avLst/>
            <a:gdLst>
              <a:gd name="connsiteX0" fmla="*/ 493776 w 3176016"/>
              <a:gd name="connsiteY0" fmla="*/ 1207008 h 1877568"/>
              <a:gd name="connsiteX1" fmla="*/ 256032 w 3176016"/>
              <a:gd name="connsiteY1" fmla="*/ 89611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20240 w 3176016"/>
              <a:gd name="connsiteY42" fmla="*/ 1499616 h 1877568"/>
              <a:gd name="connsiteX43" fmla="*/ 1816608 w 3176016"/>
              <a:gd name="connsiteY43" fmla="*/ 1481328 h 1877568"/>
              <a:gd name="connsiteX44" fmla="*/ 1761744 w 3176016"/>
              <a:gd name="connsiteY44" fmla="*/ 1712976 h 1877568"/>
              <a:gd name="connsiteX45" fmla="*/ 1584960 w 3176016"/>
              <a:gd name="connsiteY45" fmla="*/ 1816608 h 1877568"/>
              <a:gd name="connsiteX46" fmla="*/ 1383792 w 3176016"/>
              <a:gd name="connsiteY46" fmla="*/ 1877568 h 1877568"/>
              <a:gd name="connsiteX47" fmla="*/ 1139952 w 3176016"/>
              <a:gd name="connsiteY47" fmla="*/ 1792224 h 1877568"/>
              <a:gd name="connsiteX48" fmla="*/ 1042416 w 3176016"/>
              <a:gd name="connsiteY48" fmla="*/ 1694688 h 1877568"/>
              <a:gd name="connsiteX49" fmla="*/ 993648 w 3176016"/>
              <a:gd name="connsiteY49" fmla="*/ 1530096 h 1877568"/>
              <a:gd name="connsiteX50" fmla="*/ 938784 w 3176016"/>
              <a:gd name="connsiteY50" fmla="*/ 1426464 h 1877568"/>
              <a:gd name="connsiteX51" fmla="*/ 822960 w 3176016"/>
              <a:gd name="connsiteY51" fmla="*/ 1377696 h 1877568"/>
              <a:gd name="connsiteX52" fmla="*/ 755904 w 3176016"/>
              <a:gd name="connsiteY52" fmla="*/ 1316736 h 1877568"/>
              <a:gd name="connsiteX53" fmla="*/ 603504 w 3176016"/>
              <a:gd name="connsiteY53" fmla="*/ 1316736 h 1877568"/>
              <a:gd name="connsiteX54" fmla="*/ 493776 w 3176016"/>
              <a:gd name="connsiteY54" fmla="*/ 1207008 h 1877568"/>
              <a:gd name="connsiteX0" fmla="*/ 493776 w 3176016"/>
              <a:gd name="connsiteY0" fmla="*/ 1207008 h 1877568"/>
              <a:gd name="connsiteX1" fmla="*/ 256032 w 3176016"/>
              <a:gd name="connsiteY1" fmla="*/ 89611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20240 w 3176016"/>
              <a:gd name="connsiteY42" fmla="*/ 1499616 h 1877568"/>
              <a:gd name="connsiteX43" fmla="*/ 1816608 w 3176016"/>
              <a:gd name="connsiteY43" fmla="*/ 1481328 h 1877568"/>
              <a:gd name="connsiteX44" fmla="*/ 1761744 w 3176016"/>
              <a:gd name="connsiteY44" fmla="*/ 1712976 h 1877568"/>
              <a:gd name="connsiteX45" fmla="*/ 1584960 w 3176016"/>
              <a:gd name="connsiteY45" fmla="*/ 1816608 h 1877568"/>
              <a:gd name="connsiteX46" fmla="*/ 1383792 w 3176016"/>
              <a:gd name="connsiteY46" fmla="*/ 1877568 h 1877568"/>
              <a:gd name="connsiteX47" fmla="*/ 1139952 w 3176016"/>
              <a:gd name="connsiteY47" fmla="*/ 1792224 h 1877568"/>
              <a:gd name="connsiteX48" fmla="*/ 993648 w 3176016"/>
              <a:gd name="connsiteY48" fmla="*/ 1530096 h 1877568"/>
              <a:gd name="connsiteX49" fmla="*/ 938784 w 3176016"/>
              <a:gd name="connsiteY49" fmla="*/ 1426464 h 1877568"/>
              <a:gd name="connsiteX50" fmla="*/ 822960 w 3176016"/>
              <a:gd name="connsiteY50" fmla="*/ 1377696 h 1877568"/>
              <a:gd name="connsiteX51" fmla="*/ 755904 w 3176016"/>
              <a:gd name="connsiteY51" fmla="*/ 1316736 h 1877568"/>
              <a:gd name="connsiteX52" fmla="*/ 603504 w 3176016"/>
              <a:gd name="connsiteY52" fmla="*/ 1316736 h 1877568"/>
              <a:gd name="connsiteX53" fmla="*/ 493776 w 3176016"/>
              <a:gd name="connsiteY53" fmla="*/ 1207008 h 1877568"/>
              <a:gd name="connsiteX0" fmla="*/ 493776 w 3176016"/>
              <a:gd name="connsiteY0" fmla="*/ 1207008 h 1877568"/>
              <a:gd name="connsiteX1" fmla="*/ 256032 w 3176016"/>
              <a:gd name="connsiteY1" fmla="*/ 89611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20240 w 3176016"/>
              <a:gd name="connsiteY42" fmla="*/ 1499616 h 1877568"/>
              <a:gd name="connsiteX43" fmla="*/ 1816608 w 3176016"/>
              <a:gd name="connsiteY43" fmla="*/ 1481328 h 1877568"/>
              <a:gd name="connsiteX44" fmla="*/ 1761744 w 3176016"/>
              <a:gd name="connsiteY44" fmla="*/ 1712976 h 1877568"/>
              <a:gd name="connsiteX45" fmla="*/ 1584960 w 3176016"/>
              <a:gd name="connsiteY45" fmla="*/ 1816608 h 1877568"/>
              <a:gd name="connsiteX46" fmla="*/ 1383792 w 3176016"/>
              <a:gd name="connsiteY46" fmla="*/ 1877568 h 1877568"/>
              <a:gd name="connsiteX47" fmla="*/ 993648 w 3176016"/>
              <a:gd name="connsiteY47" fmla="*/ 1530096 h 1877568"/>
              <a:gd name="connsiteX48" fmla="*/ 938784 w 3176016"/>
              <a:gd name="connsiteY48" fmla="*/ 1426464 h 1877568"/>
              <a:gd name="connsiteX49" fmla="*/ 822960 w 3176016"/>
              <a:gd name="connsiteY49" fmla="*/ 1377696 h 1877568"/>
              <a:gd name="connsiteX50" fmla="*/ 755904 w 3176016"/>
              <a:gd name="connsiteY50" fmla="*/ 1316736 h 1877568"/>
              <a:gd name="connsiteX51" fmla="*/ 603504 w 3176016"/>
              <a:gd name="connsiteY51" fmla="*/ 1316736 h 1877568"/>
              <a:gd name="connsiteX52" fmla="*/ 493776 w 3176016"/>
              <a:gd name="connsiteY52" fmla="*/ 1207008 h 1877568"/>
              <a:gd name="connsiteX0" fmla="*/ 493776 w 3176016"/>
              <a:gd name="connsiteY0" fmla="*/ 1207008 h 1877568"/>
              <a:gd name="connsiteX1" fmla="*/ 256032 w 3176016"/>
              <a:gd name="connsiteY1" fmla="*/ 89611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20240 w 3176016"/>
              <a:gd name="connsiteY42" fmla="*/ 1499616 h 1877568"/>
              <a:gd name="connsiteX43" fmla="*/ 1816608 w 3176016"/>
              <a:gd name="connsiteY43" fmla="*/ 1481328 h 1877568"/>
              <a:gd name="connsiteX44" fmla="*/ 1761744 w 3176016"/>
              <a:gd name="connsiteY44" fmla="*/ 1712976 h 1877568"/>
              <a:gd name="connsiteX45" fmla="*/ 1383792 w 3176016"/>
              <a:gd name="connsiteY45" fmla="*/ 1877568 h 1877568"/>
              <a:gd name="connsiteX46" fmla="*/ 993648 w 3176016"/>
              <a:gd name="connsiteY46" fmla="*/ 1530096 h 1877568"/>
              <a:gd name="connsiteX47" fmla="*/ 938784 w 3176016"/>
              <a:gd name="connsiteY47" fmla="*/ 1426464 h 1877568"/>
              <a:gd name="connsiteX48" fmla="*/ 822960 w 3176016"/>
              <a:gd name="connsiteY48" fmla="*/ 1377696 h 1877568"/>
              <a:gd name="connsiteX49" fmla="*/ 755904 w 3176016"/>
              <a:gd name="connsiteY49" fmla="*/ 1316736 h 1877568"/>
              <a:gd name="connsiteX50" fmla="*/ 603504 w 3176016"/>
              <a:gd name="connsiteY50" fmla="*/ 1316736 h 1877568"/>
              <a:gd name="connsiteX51" fmla="*/ 493776 w 3176016"/>
              <a:gd name="connsiteY51" fmla="*/ 1207008 h 1877568"/>
              <a:gd name="connsiteX0" fmla="*/ 493776 w 3176016"/>
              <a:gd name="connsiteY0" fmla="*/ 1207008 h 1877568"/>
              <a:gd name="connsiteX1" fmla="*/ 256032 w 3176016"/>
              <a:gd name="connsiteY1" fmla="*/ 89611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20240 w 3176016"/>
              <a:gd name="connsiteY42" fmla="*/ 1499616 h 1877568"/>
              <a:gd name="connsiteX43" fmla="*/ 1816608 w 3176016"/>
              <a:gd name="connsiteY43" fmla="*/ 148132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38784 w 3176016"/>
              <a:gd name="connsiteY46" fmla="*/ 1426464 h 1877568"/>
              <a:gd name="connsiteX47" fmla="*/ 822960 w 3176016"/>
              <a:gd name="connsiteY47" fmla="*/ 1377696 h 1877568"/>
              <a:gd name="connsiteX48" fmla="*/ 755904 w 3176016"/>
              <a:gd name="connsiteY48" fmla="*/ 1316736 h 1877568"/>
              <a:gd name="connsiteX49" fmla="*/ 603504 w 3176016"/>
              <a:gd name="connsiteY49" fmla="*/ 1316736 h 1877568"/>
              <a:gd name="connsiteX50" fmla="*/ 493776 w 3176016"/>
              <a:gd name="connsiteY50" fmla="*/ 1207008 h 1877568"/>
              <a:gd name="connsiteX0" fmla="*/ 493776 w 3176016"/>
              <a:gd name="connsiteY0" fmla="*/ 1207008 h 1877741"/>
              <a:gd name="connsiteX1" fmla="*/ 256032 w 3176016"/>
              <a:gd name="connsiteY1" fmla="*/ 896112 h 1877741"/>
              <a:gd name="connsiteX2" fmla="*/ 36576 w 3176016"/>
              <a:gd name="connsiteY2" fmla="*/ 719328 h 1877741"/>
              <a:gd name="connsiteX3" fmla="*/ 0 w 3176016"/>
              <a:gd name="connsiteY3" fmla="*/ 536448 h 1877741"/>
              <a:gd name="connsiteX4" fmla="*/ 115824 w 3176016"/>
              <a:gd name="connsiteY4" fmla="*/ 268224 h 1877741"/>
              <a:gd name="connsiteX5" fmla="*/ 384048 w 3176016"/>
              <a:gd name="connsiteY5" fmla="*/ 201168 h 1877741"/>
              <a:gd name="connsiteX6" fmla="*/ 579120 w 3176016"/>
              <a:gd name="connsiteY6" fmla="*/ 268224 h 1877741"/>
              <a:gd name="connsiteX7" fmla="*/ 688848 w 3176016"/>
              <a:gd name="connsiteY7" fmla="*/ 353568 h 1877741"/>
              <a:gd name="connsiteX8" fmla="*/ 810768 w 3176016"/>
              <a:gd name="connsiteY8" fmla="*/ 493776 h 1877741"/>
              <a:gd name="connsiteX9" fmla="*/ 1030224 w 3176016"/>
              <a:gd name="connsiteY9" fmla="*/ 621792 h 1877741"/>
              <a:gd name="connsiteX10" fmla="*/ 1207008 w 3176016"/>
              <a:gd name="connsiteY10" fmla="*/ 841248 h 1877741"/>
              <a:gd name="connsiteX11" fmla="*/ 1389888 w 3176016"/>
              <a:gd name="connsiteY11" fmla="*/ 950976 h 1877741"/>
              <a:gd name="connsiteX12" fmla="*/ 1591056 w 3176016"/>
              <a:gd name="connsiteY12" fmla="*/ 938784 h 1877741"/>
              <a:gd name="connsiteX13" fmla="*/ 1682496 w 3176016"/>
              <a:gd name="connsiteY13" fmla="*/ 786384 h 1877741"/>
              <a:gd name="connsiteX14" fmla="*/ 1840992 w 3176016"/>
              <a:gd name="connsiteY14" fmla="*/ 682752 h 1877741"/>
              <a:gd name="connsiteX15" fmla="*/ 1981200 w 3176016"/>
              <a:gd name="connsiteY15" fmla="*/ 719328 h 1877741"/>
              <a:gd name="connsiteX16" fmla="*/ 2097024 w 3176016"/>
              <a:gd name="connsiteY16" fmla="*/ 810768 h 1877741"/>
              <a:gd name="connsiteX17" fmla="*/ 2255520 w 3176016"/>
              <a:gd name="connsiteY17" fmla="*/ 585216 h 1877741"/>
              <a:gd name="connsiteX18" fmla="*/ 2127504 w 3176016"/>
              <a:gd name="connsiteY18" fmla="*/ 548640 h 1877741"/>
              <a:gd name="connsiteX19" fmla="*/ 2090928 w 3176016"/>
              <a:gd name="connsiteY19" fmla="*/ 463296 h 1877741"/>
              <a:gd name="connsiteX20" fmla="*/ 2084832 w 3176016"/>
              <a:gd name="connsiteY20" fmla="*/ 256032 h 1877741"/>
              <a:gd name="connsiteX21" fmla="*/ 2225040 w 3176016"/>
              <a:gd name="connsiteY21" fmla="*/ 36576 h 1877741"/>
              <a:gd name="connsiteX22" fmla="*/ 2420112 w 3176016"/>
              <a:gd name="connsiteY22" fmla="*/ 0 h 1877741"/>
              <a:gd name="connsiteX23" fmla="*/ 2572512 w 3176016"/>
              <a:gd name="connsiteY23" fmla="*/ 42672 h 1877741"/>
              <a:gd name="connsiteX24" fmla="*/ 2627376 w 3176016"/>
              <a:gd name="connsiteY24" fmla="*/ 121920 h 1877741"/>
              <a:gd name="connsiteX25" fmla="*/ 3011424 w 3176016"/>
              <a:gd name="connsiteY25" fmla="*/ 292608 h 1877741"/>
              <a:gd name="connsiteX26" fmla="*/ 3102864 w 3176016"/>
              <a:gd name="connsiteY26" fmla="*/ 371856 h 1877741"/>
              <a:gd name="connsiteX27" fmla="*/ 3176016 w 3176016"/>
              <a:gd name="connsiteY27" fmla="*/ 566928 h 1877741"/>
              <a:gd name="connsiteX28" fmla="*/ 3163824 w 3176016"/>
              <a:gd name="connsiteY28" fmla="*/ 755904 h 1877741"/>
              <a:gd name="connsiteX29" fmla="*/ 3041904 w 3176016"/>
              <a:gd name="connsiteY29" fmla="*/ 914400 h 1877741"/>
              <a:gd name="connsiteX30" fmla="*/ 2791968 w 3176016"/>
              <a:gd name="connsiteY30" fmla="*/ 926592 h 1877741"/>
              <a:gd name="connsiteX31" fmla="*/ 2621280 w 3176016"/>
              <a:gd name="connsiteY31" fmla="*/ 804672 h 1877741"/>
              <a:gd name="connsiteX32" fmla="*/ 2450592 w 3176016"/>
              <a:gd name="connsiteY32" fmla="*/ 701040 h 1877741"/>
              <a:gd name="connsiteX33" fmla="*/ 2298192 w 3176016"/>
              <a:gd name="connsiteY33" fmla="*/ 963168 h 1877741"/>
              <a:gd name="connsiteX34" fmla="*/ 2566416 w 3176016"/>
              <a:gd name="connsiteY34" fmla="*/ 1097280 h 1877741"/>
              <a:gd name="connsiteX35" fmla="*/ 2621280 w 3176016"/>
              <a:gd name="connsiteY35" fmla="*/ 1182624 h 1877741"/>
              <a:gd name="connsiteX36" fmla="*/ 2651760 w 3176016"/>
              <a:gd name="connsiteY36" fmla="*/ 1353312 h 1877741"/>
              <a:gd name="connsiteX37" fmla="*/ 2621280 w 3176016"/>
              <a:gd name="connsiteY37" fmla="*/ 1487424 h 1877741"/>
              <a:gd name="connsiteX38" fmla="*/ 2511552 w 3176016"/>
              <a:gd name="connsiteY38" fmla="*/ 1609344 h 1877741"/>
              <a:gd name="connsiteX39" fmla="*/ 2389632 w 3176016"/>
              <a:gd name="connsiteY39" fmla="*/ 1676400 h 1877741"/>
              <a:gd name="connsiteX40" fmla="*/ 2212848 w 3176016"/>
              <a:gd name="connsiteY40" fmla="*/ 1706880 h 1877741"/>
              <a:gd name="connsiteX41" fmla="*/ 2011680 w 3176016"/>
              <a:gd name="connsiteY41" fmla="*/ 1633728 h 1877741"/>
              <a:gd name="connsiteX42" fmla="*/ 1920240 w 3176016"/>
              <a:gd name="connsiteY42" fmla="*/ 1499616 h 1877741"/>
              <a:gd name="connsiteX43" fmla="*/ 1816608 w 3176016"/>
              <a:gd name="connsiteY43" fmla="*/ 1481328 h 1877741"/>
              <a:gd name="connsiteX44" fmla="*/ 1383792 w 3176016"/>
              <a:gd name="connsiteY44" fmla="*/ 1877568 h 1877741"/>
              <a:gd name="connsiteX45" fmla="*/ 993648 w 3176016"/>
              <a:gd name="connsiteY45" fmla="*/ 1530096 h 1877741"/>
              <a:gd name="connsiteX46" fmla="*/ 938784 w 3176016"/>
              <a:gd name="connsiteY46" fmla="*/ 1426464 h 1877741"/>
              <a:gd name="connsiteX47" fmla="*/ 822960 w 3176016"/>
              <a:gd name="connsiteY47" fmla="*/ 1377696 h 1877741"/>
              <a:gd name="connsiteX48" fmla="*/ 755904 w 3176016"/>
              <a:gd name="connsiteY48" fmla="*/ 1316736 h 1877741"/>
              <a:gd name="connsiteX49" fmla="*/ 603504 w 3176016"/>
              <a:gd name="connsiteY49" fmla="*/ 1316736 h 1877741"/>
              <a:gd name="connsiteX50" fmla="*/ 493776 w 3176016"/>
              <a:gd name="connsiteY50" fmla="*/ 1207008 h 1877741"/>
              <a:gd name="connsiteX0" fmla="*/ 493776 w 3176016"/>
              <a:gd name="connsiteY0" fmla="*/ 1207008 h 1880577"/>
              <a:gd name="connsiteX1" fmla="*/ 256032 w 3176016"/>
              <a:gd name="connsiteY1" fmla="*/ 896112 h 1880577"/>
              <a:gd name="connsiteX2" fmla="*/ 36576 w 3176016"/>
              <a:gd name="connsiteY2" fmla="*/ 719328 h 1880577"/>
              <a:gd name="connsiteX3" fmla="*/ 0 w 3176016"/>
              <a:gd name="connsiteY3" fmla="*/ 536448 h 1880577"/>
              <a:gd name="connsiteX4" fmla="*/ 115824 w 3176016"/>
              <a:gd name="connsiteY4" fmla="*/ 268224 h 1880577"/>
              <a:gd name="connsiteX5" fmla="*/ 384048 w 3176016"/>
              <a:gd name="connsiteY5" fmla="*/ 201168 h 1880577"/>
              <a:gd name="connsiteX6" fmla="*/ 579120 w 3176016"/>
              <a:gd name="connsiteY6" fmla="*/ 268224 h 1880577"/>
              <a:gd name="connsiteX7" fmla="*/ 688848 w 3176016"/>
              <a:gd name="connsiteY7" fmla="*/ 353568 h 1880577"/>
              <a:gd name="connsiteX8" fmla="*/ 810768 w 3176016"/>
              <a:gd name="connsiteY8" fmla="*/ 493776 h 1880577"/>
              <a:gd name="connsiteX9" fmla="*/ 1030224 w 3176016"/>
              <a:gd name="connsiteY9" fmla="*/ 621792 h 1880577"/>
              <a:gd name="connsiteX10" fmla="*/ 1207008 w 3176016"/>
              <a:gd name="connsiteY10" fmla="*/ 841248 h 1880577"/>
              <a:gd name="connsiteX11" fmla="*/ 1389888 w 3176016"/>
              <a:gd name="connsiteY11" fmla="*/ 950976 h 1880577"/>
              <a:gd name="connsiteX12" fmla="*/ 1591056 w 3176016"/>
              <a:gd name="connsiteY12" fmla="*/ 938784 h 1880577"/>
              <a:gd name="connsiteX13" fmla="*/ 1682496 w 3176016"/>
              <a:gd name="connsiteY13" fmla="*/ 786384 h 1880577"/>
              <a:gd name="connsiteX14" fmla="*/ 1840992 w 3176016"/>
              <a:gd name="connsiteY14" fmla="*/ 682752 h 1880577"/>
              <a:gd name="connsiteX15" fmla="*/ 1981200 w 3176016"/>
              <a:gd name="connsiteY15" fmla="*/ 719328 h 1880577"/>
              <a:gd name="connsiteX16" fmla="*/ 2097024 w 3176016"/>
              <a:gd name="connsiteY16" fmla="*/ 810768 h 1880577"/>
              <a:gd name="connsiteX17" fmla="*/ 2255520 w 3176016"/>
              <a:gd name="connsiteY17" fmla="*/ 585216 h 1880577"/>
              <a:gd name="connsiteX18" fmla="*/ 2127504 w 3176016"/>
              <a:gd name="connsiteY18" fmla="*/ 548640 h 1880577"/>
              <a:gd name="connsiteX19" fmla="*/ 2090928 w 3176016"/>
              <a:gd name="connsiteY19" fmla="*/ 463296 h 1880577"/>
              <a:gd name="connsiteX20" fmla="*/ 2084832 w 3176016"/>
              <a:gd name="connsiteY20" fmla="*/ 256032 h 1880577"/>
              <a:gd name="connsiteX21" fmla="*/ 2225040 w 3176016"/>
              <a:gd name="connsiteY21" fmla="*/ 36576 h 1880577"/>
              <a:gd name="connsiteX22" fmla="*/ 2420112 w 3176016"/>
              <a:gd name="connsiteY22" fmla="*/ 0 h 1880577"/>
              <a:gd name="connsiteX23" fmla="*/ 2572512 w 3176016"/>
              <a:gd name="connsiteY23" fmla="*/ 42672 h 1880577"/>
              <a:gd name="connsiteX24" fmla="*/ 2627376 w 3176016"/>
              <a:gd name="connsiteY24" fmla="*/ 121920 h 1880577"/>
              <a:gd name="connsiteX25" fmla="*/ 3011424 w 3176016"/>
              <a:gd name="connsiteY25" fmla="*/ 292608 h 1880577"/>
              <a:gd name="connsiteX26" fmla="*/ 3102864 w 3176016"/>
              <a:gd name="connsiteY26" fmla="*/ 371856 h 1880577"/>
              <a:gd name="connsiteX27" fmla="*/ 3176016 w 3176016"/>
              <a:gd name="connsiteY27" fmla="*/ 566928 h 1880577"/>
              <a:gd name="connsiteX28" fmla="*/ 3163824 w 3176016"/>
              <a:gd name="connsiteY28" fmla="*/ 755904 h 1880577"/>
              <a:gd name="connsiteX29" fmla="*/ 3041904 w 3176016"/>
              <a:gd name="connsiteY29" fmla="*/ 914400 h 1880577"/>
              <a:gd name="connsiteX30" fmla="*/ 2791968 w 3176016"/>
              <a:gd name="connsiteY30" fmla="*/ 926592 h 1880577"/>
              <a:gd name="connsiteX31" fmla="*/ 2621280 w 3176016"/>
              <a:gd name="connsiteY31" fmla="*/ 804672 h 1880577"/>
              <a:gd name="connsiteX32" fmla="*/ 2450592 w 3176016"/>
              <a:gd name="connsiteY32" fmla="*/ 701040 h 1880577"/>
              <a:gd name="connsiteX33" fmla="*/ 2298192 w 3176016"/>
              <a:gd name="connsiteY33" fmla="*/ 963168 h 1880577"/>
              <a:gd name="connsiteX34" fmla="*/ 2566416 w 3176016"/>
              <a:gd name="connsiteY34" fmla="*/ 1097280 h 1880577"/>
              <a:gd name="connsiteX35" fmla="*/ 2621280 w 3176016"/>
              <a:gd name="connsiteY35" fmla="*/ 1182624 h 1880577"/>
              <a:gd name="connsiteX36" fmla="*/ 2651760 w 3176016"/>
              <a:gd name="connsiteY36" fmla="*/ 1353312 h 1880577"/>
              <a:gd name="connsiteX37" fmla="*/ 2621280 w 3176016"/>
              <a:gd name="connsiteY37" fmla="*/ 1487424 h 1880577"/>
              <a:gd name="connsiteX38" fmla="*/ 2511552 w 3176016"/>
              <a:gd name="connsiteY38" fmla="*/ 1609344 h 1880577"/>
              <a:gd name="connsiteX39" fmla="*/ 2389632 w 3176016"/>
              <a:gd name="connsiteY39" fmla="*/ 1676400 h 1880577"/>
              <a:gd name="connsiteX40" fmla="*/ 2212848 w 3176016"/>
              <a:gd name="connsiteY40" fmla="*/ 1706880 h 1880577"/>
              <a:gd name="connsiteX41" fmla="*/ 2011680 w 3176016"/>
              <a:gd name="connsiteY41" fmla="*/ 1633728 h 1880577"/>
              <a:gd name="connsiteX42" fmla="*/ 1920240 w 3176016"/>
              <a:gd name="connsiteY42" fmla="*/ 1499616 h 1880577"/>
              <a:gd name="connsiteX43" fmla="*/ 1816608 w 3176016"/>
              <a:gd name="connsiteY43" fmla="*/ 1481328 h 1880577"/>
              <a:gd name="connsiteX44" fmla="*/ 1383792 w 3176016"/>
              <a:gd name="connsiteY44" fmla="*/ 1877568 h 1880577"/>
              <a:gd name="connsiteX45" fmla="*/ 993648 w 3176016"/>
              <a:gd name="connsiteY45" fmla="*/ 1530096 h 1880577"/>
              <a:gd name="connsiteX46" fmla="*/ 938784 w 3176016"/>
              <a:gd name="connsiteY46" fmla="*/ 1426464 h 1880577"/>
              <a:gd name="connsiteX47" fmla="*/ 822960 w 3176016"/>
              <a:gd name="connsiteY47" fmla="*/ 1377696 h 1880577"/>
              <a:gd name="connsiteX48" fmla="*/ 755904 w 3176016"/>
              <a:gd name="connsiteY48" fmla="*/ 1316736 h 1880577"/>
              <a:gd name="connsiteX49" fmla="*/ 603504 w 3176016"/>
              <a:gd name="connsiteY49" fmla="*/ 1316736 h 1880577"/>
              <a:gd name="connsiteX50" fmla="*/ 493776 w 3176016"/>
              <a:gd name="connsiteY50" fmla="*/ 1207008 h 1880577"/>
              <a:gd name="connsiteX0" fmla="*/ 493776 w 3176016"/>
              <a:gd name="connsiteY0" fmla="*/ 1207008 h 1884329"/>
              <a:gd name="connsiteX1" fmla="*/ 256032 w 3176016"/>
              <a:gd name="connsiteY1" fmla="*/ 896112 h 1884329"/>
              <a:gd name="connsiteX2" fmla="*/ 36576 w 3176016"/>
              <a:gd name="connsiteY2" fmla="*/ 719328 h 1884329"/>
              <a:gd name="connsiteX3" fmla="*/ 0 w 3176016"/>
              <a:gd name="connsiteY3" fmla="*/ 536448 h 1884329"/>
              <a:gd name="connsiteX4" fmla="*/ 115824 w 3176016"/>
              <a:gd name="connsiteY4" fmla="*/ 268224 h 1884329"/>
              <a:gd name="connsiteX5" fmla="*/ 384048 w 3176016"/>
              <a:gd name="connsiteY5" fmla="*/ 201168 h 1884329"/>
              <a:gd name="connsiteX6" fmla="*/ 579120 w 3176016"/>
              <a:gd name="connsiteY6" fmla="*/ 268224 h 1884329"/>
              <a:gd name="connsiteX7" fmla="*/ 688848 w 3176016"/>
              <a:gd name="connsiteY7" fmla="*/ 353568 h 1884329"/>
              <a:gd name="connsiteX8" fmla="*/ 810768 w 3176016"/>
              <a:gd name="connsiteY8" fmla="*/ 493776 h 1884329"/>
              <a:gd name="connsiteX9" fmla="*/ 1030224 w 3176016"/>
              <a:gd name="connsiteY9" fmla="*/ 621792 h 1884329"/>
              <a:gd name="connsiteX10" fmla="*/ 1207008 w 3176016"/>
              <a:gd name="connsiteY10" fmla="*/ 841248 h 1884329"/>
              <a:gd name="connsiteX11" fmla="*/ 1389888 w 3176016"/>
              <a:gd name="connsiteY11" fmla="*/ 950976 h 1884329"/>
              <a:gd name="connsiteX12" fmla="*/ 1591056 w 3176016"/>
              <a:gd name="connsiteY12" fmla="*/ 938784 h 1884329"/>
              <a:gd name="connsiteX13" fmla="*/ 1682496 w 3176016"/>
              <a:gd name="connsiteY13" fmla="*/ 786384 h 1884329"/>
              <a:gd name="connsiteX14" fmla="*/ 1840992 w 3176016"/>
              <a:gd name="connsiteY14" fmla="*/ 682752 h 1884329"/>
              <a:gd name="connsiteX15" fmla="*/ 1981200 w 3176016"/>
              <a:gd name="connsiteY15" fmla="*/ 719328 h 1884329"/>
              <a:gd name="connsiteX16" fmla="*/ 2097024 w 3176016"/>
              <a:gd name="connsiteY16" fmla="*/ 810768 h 1884329"/>
              <a:gd name="connsiteX17" fmla="*/ 2255520 w 3176016"/>
              <a:gd name="connsiteY17" fmla="*/ 585216 h 1884329"/>
              <a:gd name="connsiteX18" fmla="*/ 2127504 w 3176016"/>
              <a:gd name="connsiteY18" fmla="*/ 548640 h 1884329"/>
              <a:gd name="connsiteX19" fmla="*/ 2090928 w 3176016"/>
              <a:gd name="connsiteY19" fmla="*/ 463296 h 1884329"/>
              <a:gd name="connsiteX20" fmla="*/ 2084832 w 3176016"/>
              <a:gd name="connsiteY20" fmla="*/ 256032 h 1884329"/>
              <a:gd name="connsiteX21" fmla="*/ 2225040 w 3176016"/>
              <a:gd name="connsiteY21" fmla="*/ 36576 h 1884329"/>
              <a:gd name="connsiteX22" fmla="*/ 2420112 w 3176016"/>
              <a:gd name="connsiteY22" fmla="*/ 0 h 1884329"/>
              <a:gd name="connsiteX23" fmla="*/ 2572512 w 3176016"/>
              <a:gd name="connsiteY23" fmla="*/ 42672 h 1884329"/>
              <a:gd name="connsiteX24" fmla="*/ 2627376 w 3176016"/>
              <a:gd name="connsiteY24" fmla="*/ 121920 h 1884329"/>
              <a:gd name="connsiteX25" fmla="*/ 3011424 w 3176016"/>
              <a:gd name="connsiteY25" fmla="*/ 292608 h 1884329"/>
              <a:gd name="connsiteX26" fmla="*/ 3102864 w 3176016"/>
              <a:gd name="connsiteY26" fmla="*/ 371856 h 1884329"/>
              <a:gd name="connsiteX27" fmla="*/ 3176016 w 3176016"/>
              <a:gd name="connsiteY27" fmla="*/ 566928 h 1884329"/>
              <a:gd name="connsiteX28" fmla="*/ 3163824 w 3176016"/>
              <a:gd name="connsiteY28" fmla="*/ 755904 h 1884329"/>
              <a:gd name="connsiteX29" fmla="*/ 3041904 w 3176016"/>
              <a:gd name="connsiteY29" fmla="*/ 914400 h 1884329"/>
              <a:gd name="connsiteX30" fmla="*/ 2791968 w 3176016"/>
              <a:gd name="connsiteY30" fmla="*/ 926592 h 1884329"/>
              <a:gd name="connsiteX31" fmla="*/ 2621280 w 3176016"/>
              <a:gd name="connsiteY31" fmla="*/ 804672 h 1884329"/>
              <a:gd name="connsiteX32" fmla="*/ 2450592 w 3176016"/>
              <a:gd name="connsiteY32" fmla="*/ 701040 h 1884329"/>
              <a:gd name="connsiteX33" fmla="*/ 2298192 w 3176016"/>
              <a:gd name="connsiteY33" fmla="*/ 963168 h 1884329"/>
              <a:gd name="connsiteX34" fmla="*/ 2566416 w 3176016"/>
              <a:gd name="connsiteY34" fmla="*/ 1097280 h 1884329"/>
              <a:gd name="connsiteX35" fmla="*/ 2621280 w 3176016"/>
              <a:gd name="connsiteY35" fmla="*/ 1182624 h 1884329"/>
              <a:gd name="connsiteX36" fmla="*/ 2651760 w 3176016"/>
              <a:gd name="connsiteY36" fmla="*/ 1353312 h 1884329"/>
              <a:gd name="connsiteX37" fmla="*/ 2621280 w 3176016"/>
              <a:gd name="connsiteY37" fmla="*/ 1487424 h 1884329"/>
              <a:gd name="connsiteX38" fmla="*/ 2511552 w 3176016"/>
              <a:gd name="connsiteY38" fmla="*/ 1609344 h 1884329"/>
              <a:gd name="connsiteX39" fmla="*/ 2389632 w 3176016"/>
              <a:gd name="connsiteY39" fmla="*/ 1676400 h 1884329"/>
              <a:gd name="connsiteX40" fmla="*/ 2212848 w 3176016"/>
              <a:gd name="connsiteY40" fmla="*/ 1706880 h 1884329"/>
              <a:gd name="connsiteX41" fmla="*/ 2011680 w 3176016"/>
              <a:gd name="connsiteY41" fmla="*/ 1633728 h 1884329"/>
              <a:gd name="connsiteX42" fmla="*/ 1920240 w 3176016"/>
              <a:gd name="connsiteY42" fmla="*/ 1499616 h 1884329"/>
              <a:gd name="connsiteX43" fmla="*/ 1816608 w 3176016"/>
              <a:gd name="connsiteY43" fmla="*/ 1481328 h 1884329"/>
              <a:gd name="connsiteX44" fmla="*/ 1383792 w 3176016"/>
              <a:gd name="connsiteY44" fmla="*/ 1877568 h 1884329"/>
              <a:gd name="connsiteX45" fmla="*/ 993648 w 3176016"/>
              <a:gd name="connsiteY45" fmla="*/ 1530096 h 1884329"/>
              <a:gd name="connsiteX46" fmla="*/ 938784 w 3176016"/>
              <a:gd name="connsiteY46" fmla="*/ 1426464 h 1884329"/>
              <a:gd name="connsiteX47" fmla="*/ 822960 w 3176016"/>
              <a:gd name="connsiteY47" fmla="*/ 1377696 h 1884329"/>
              <a:gd name="connsiteX48" fmla="*/ 755904 w 3176016"/>
              <a:gd name="connsiteY48" fmla="*/ 1316736 h 1884329"/>
              <a:gd name="connsiteX49" fmla="*/ 603504 w 3176016"/>
              <a:gd name="connsiteY49" fmla="*/ 1316736 h 1884329"/>
              <a:gd name="connsiteX50" fmla="*/ 493776 w 3176016"/>
              <a:gd name="connsiteY50" fmla="*/ 1207008 h 1884329"/>
              <a:gd name="connsiteX0" fmla="*/ 493776 w 3176016"/>
              <a:gd name="connsiteY0" fmla="*/ 1207008 h 1877568"/>
              <a:gd name="connsiteX1" fmla="*/ 256032 w 3176016"/>
              <a:gd name="connsiteY1" fmla="*/ 89611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20240 w 3176016"/>
              <a:gd name="connsiteY42" fmla="*/ 1499616 h 1877568"/>
              <a:gd name="connsiteX43" fmla="*/ 1816608 w 3176016"/>
              <a:gd name="connsiteY43" fmla="*/ 148132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38784 w 3176016"/>
              <a:gd name="connsiteY46" fmla="*/ 1426464 h 1877568"/>
              <a:gd name="connsiteX47" fmla="*/ 822960 w 3176016"/>
              <a:gd name="connsiteY47" fmla="*/ 1377696 h 1877568"/>
              <a:gd name="connsiteX48" fmla="*/ 755904 w 3176016"/>
              <a:gd name="connsiteY48" fmla="*/ 1316736 h 1877568"/>
              <a:gd name="connsiteX49" fmla="*/ 603504 w 3176016"/>
              <a:gd name="connsiteY49" fmla="*/ 1316736 h 1877568"/>
              <a:gd name="connsiteX50" fmla="*/ 493776 w 3176016"/>
              <a:gd name="connsiteY50" fmla="*/ 1207008 h 1877568"/>
              <a:gd name="connsiteX0" fmla="*/ 493776 w 3176016"/>
              <a:gd name="connsiteY0" fmla="*/ 1207008 h 1877568"/>
              <a:gd name="connsiteX1" fmla="*/ 256032 w 3176016"/>
              <a:gd name="connsiteY1" fmla="*/ 89611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20240 w 3176016"/>
              <a:gd name="connsiteY42" fmla="*/ 1499616 h 1877568"/>
              <a:gd name="connsiteX43" fmla="*/ 1816608 w 3176016"/>
              <a:gd name="connsiteY43" fmla="*/ 148132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38784 w 3176016"/>
              <a:gd name="connsiteY46" fmla="*/ 1426464 h 1877568"/>
              <a:gd name="connsiteX47" fmla="*/ 822960 w 3176016"/>
              <a:gd name="connsiteY47" fmla="*/ 1377696 h 1877568"/>
              <a:gd name="connsiteX48" fmla="*/ 755904 w 3176016"/>
              <a:gd name="connsiteY48" fmla="*/ 1316736 h 1877568"/>
              <a:gd name="connsiteX49" fmla="*/ 603504 w 3176016"/>
              <a:gd name="connsiteY49" fmla="*/ 1316736 h 1877568"/>
              <a:gd name="connsiteX50" fmla="*/ 493776 w 3176016"/>
              <a:gd name="connsiteY50" fmla="*/ 1207008 h 1877568"/>
              <a:gd name="connsiteX0" fmla="*/ 493776 w 3176016"/>
              <a:gd name="connsiteY0" fmla="*/ 1207008 h 1877568"/>
              <a:gd name="connsiteX1" fmla="*/ 256032 w 3176016"/>
              <a:gd name="connsiteY1" fmla="*/ 89611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20240 w 3176016"/>
              <a:gd name="connsiteY42" fmla="*/ 1499616 h 1877568"/>
              <a:gd name="connsiteX43" fmla="*/ 1821688 w 3176016"/>
              <a:gd name="connsiteY43" fmla="*/ 149656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38784 w 3176016"/>
              <a:gd name="connsiteY46" fmla="*/ 1426464 h 1877568"/>
              <a:gd name="connsiteX47" fmla="*/ 822960 w 3176016"/>
              <a:gd name="connsiteY47" fmla="*/ 1377696 h 1877568"/>
              <a:gd name="connsiteX48" fmla="*/ 755904 w 3176016"/>
              <a:gd name="connsiteY48" fmla="*/ 1316736 h 1877568"/>
              <a:gd name="connsiteX49" fmla="*/ 603504 w 3176016"/>
              <a:gd name="connsiteY49" fmla="*/ 1316736 h 1877568"/>
              <a:gd name="connsiteX50" fmla="*/ 493776 w 3176016"/>
              <a:gd name="connsiteY50" fmla="*/ 1207008 h 1877568"/>
              <a:gd name="connsiteX0" fmla="*/ 493776 w 3176016"/>
              <a:gd name="connsiteY0" fmla="*/ 1207008 h 1877568"/>
              <a:gd name="connsiteX1" fmla="*/ 256032 w 3176016"/>
              <a:gd name="connsiteY1" fmla="*/ 89611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02460 w 3176016"/>
              <a:gd name="connsiteY42" fmla="*/ 1464056 h 1877568"/>
              <a:gd name="connsiteX43" fmla="*/ 1821688 w 3176016"/>
              <a:gd name="connsiteY43" fmla="*/ 149656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38784 w 3176016"/>
              <a:gd name="connsiteY46" fmla="*/ 1426464 h 1877568"/>
              <a:gd name="connsiteX47" fmla="*/ 822960 w 3176016"/>
              <a:gd name="connsiteY47" fmla="*/ 1377696 h 1877568"/>
              <a:gd name="connsiteX48" fmla="*/ 755904 w 3176016"/>
              <a:gd name="connsiteY48" fmla="*/ 1316736 h 1877568"/>
              <a:gd name="connsiteX49" fmla="*/ 603504 w 3176016"/>
              <a:gd name="connsiteY49" fmla="*/ 1316736 h 1877568"/>
              <a:gd name="connsiteX50" fmla="*/ 493776 w 3176016"/>
              <a:gd name="connsiteY50" fmla="*/ 1207008 h 1877568"/>
              <a:gd name="connsiteX0" fmla="*/ 493776 w 3176016"/>
              <a:gd name="connsiteY0" fmla="*/ 1207008 h 1877568"/>
              <a:gd name="connsiteX1" fmla="*/ 256032 w 3176016"/>
              <a:gd name="connsiteY1" fmla="*/ 89611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02460 w 3176016"/>
              <a:gd name="connsiteY42" fmla="*/ 1464056 h 1877568"/>
              <a:gd name="connsiteX43" fmla="*/ 1821688 w 3176016"/>
              <a:gd name="connsiteY43" fmla="*/ 149656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36244 w 3176016"/>
              <a:gd name="connsiteY46" fmla="*/ 1434084 h 1877568"/>
              <a:gd name="connsiteX47" fmla="*/ 822960 w 3176016"/>
              <a:gd name="connsiteY47" fmla="*/ 1377696 h 1877568"/>
              <a:gd name="connsiteX48" fmla="*/ 755904 w 3176016"/>
              <a:gd name="connsiteY48" fmla="*/ 1316736 h 1877568"/>
              <a:gd name="connsiteX49" fmla="*/ 603504 w 3176016"/>
              <a:gd name="connsiteY49" fmla="*/ 1316736 h 1877568"/>
              <a:gd name="connsiteX50" fmla="*/ 493776 w 3176016"/>
              <a:gd name="connsiteY50" fmla="*/ 1207008 h 1877568"/>
              <a:gd name="connsiteX0" fmla="*/ 493776 w 3176016"/>
              <a:gd name="connsiteY0" fmla="*/ 1207008 h 1877568"/>
              <a:gd name="connsiteX1" fmla="*/ 256032 w 3176016"/>
              <a:gd name="connsiteY1" fmla="*/ 89611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02460 w 3176016"/>
              <a:gd name="connsiteY42" fmla="*/ 1464056 h 1877568"/>
              <a:gd name="connsiteX43" fmla="*/ 1821688 w 3176016"/>
              <a:gd name="connsiteY43" fmla="*/ 149656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36244 w 3176016"/>
              <a:gd name="connsiteY46" fmla="*/ 1434084 h 1877568"/>
              <a:gd name="connsiteX47" fmla="*/ 822960 w 3176016"/>
              <a:gd name="connsiteY47" fmla="*/ 1377696 h 1877568"/>
              <a:gd name="connsiteX48" fmla="*/ 755904 w 3176016"/>
              <a:gd name="connsiteY48" fmla="*/ 1329436 h 1877568"/>
              <a:gd name="connsiteX49" fmla="*/ 603504 w 3176016"/>
              <a:gd name="connsiteY49" fmla="*/ 1316736 h 1877568"/>
              <a:gd name="connsiteX50" fmla="*/ 493776 w 3176016"/>
              <a:gd name="connsiteY50" fmla="*/ 1207008 h 1877568"/>
              <a:gd name="connsiteX0" fmla="*/ 493776 w 3176016"/>
              <a:gd name="connsiteY0" fmla="*/ 1207008 h 1877568"/>
              <a:gd name="connsiteX1" fmla="*/ 256032 w 3176016"/>
              <a:gd name="connsiteY1" fmla="*/ 89611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02460 w 3176016"/>
              <a:gd name="connsiteY42" fmla="*/ 1464056 h 1877568"/>
              <a:gd name="connsiteX43" fmla="*/ 1821688 w 3176016"/>
              <a:gd name="connsiteY43" fmla="*/ 149656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36244 w 3176016"/>
              <a:gd name="connsiteY46" fmla="*/ 1434084 h 1877568"/>
              <a:gd name="connsiteX47" fmla="*/ 822960 w 3176016"/>
              <a:gd name="connsiteY47" fmla="*/ 1377696 h 1877568"/>
              <a:gd name="connsiteX48" fmla="*/ 755904 w 3176016"/>
              <a:gd name="connsiteY48" fmla="*/ 1329436 h 1877568"/>
              <a:gd name="connsiteX49" fmla="*/ 613664 w 3176016"/>
              <a:gd name="connsiteY49" fmla="*/ 1314196 h 1877568"/>
              <a:gd name="connsiteX50" fmla="*/ 493776 w 3176016"/>
              <a:gd name="connsiteY50" fmla="*/ 1207008 h 1877568"/>
              <a:gd name="connsiteX0" fmla="*/ 493776 w 3176016"/>
              <a:gd name="connsiteY0" fmla="*/ 1207008 h 1877568"/>
              <a:gd name="connsiteX1" fmla="*/ 159512 w 3176016"/>
              <a:gd name="connsiteY1" fmla="*/ 94945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02460 w 3176016"/>
              <a:gd name="connsiteY42" fmla="*/ 1464056 h 1877568"/>
              <a:gd name="connsiteX43" fmla="*/ 1821688 w 3176016"/>
              <a:gd name="connsiteY43" fmla="*/ 149656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36244 w 3176016"/>
              <a:gd name="connsiteY46" fmla="*/ 1434084 h 1877568"/>
              <a:gd name="connsiteX47" fmla="*/ 822960 w 3176016"/>
              <a:gd name="connsiteY47" fmla="*/ 1377696 h 1877568"/>
              <a:gd name="connsiteX48" fmla="*/ 755904 w 3176016"/>
              <a:gd name="connsiteY48" fmla="*/ 1329436 h 1877568"/>
              <a:gd name="connsiteX49" fmla="*/ 613664 w 3176016"/>
              <a:gd name="connsiteY49" fmla="*/ 1314196 h 1877568"/>
              <a:gd name="connsiteX50" fmla="*/ 493776 w 3176016"/>
              <a:gd name="connsiteY50" fmla="*/ 1207008 h 1877568"/>
              <a:gd name="connsiteX0" fmla="*/ 493776 w 3176016"/>
              <a:gd name="connsiteY0" fmla="*/ 1207008 h 1877568"/>
              <a:gd name="connsiteX1" fmla="*/ 240792 w 3176016"/>
              <a:gd name="connsiteY1" fmla="*/ 85293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02460 w 3176016"/>
              <a:gd name="connsiteY42" fmla="*/ 1464056 h 1877568"/>
              <a:gd name="connsiteX43" fmla="*/ 1821688 w 3176016"/>
              <a:gd name="connsiteY43" fmla="*/ 149656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36244 w 3176016"/>
              <a:gd name="connsiteY46" fmla="*/ 1434084 h 1877568"/>
              <a:gd name="connsiteX47" fmla="*/ 822960 w 3176016"/>
              <a:gd name="connsiteY47" fmla="*/ 1377696 h 1877568"/>
              <a:gd name="connsiteX48" fmla="*/ 755904 w 3176016"/>
              <a:gd name="connsiteY48" fmla="*/ 1329436 h 1877568"/>
              <a:gd name="connsiteX49" fmla="*/ 613664 w 3176016"/>
              <a:gd name="connsiteY49" fmla="*/ 1314196 h 1877568"/>
              <a:gd name="connsiteX50" fmla="*/ 493776 w 3176016"/>
              <a:gd name="connsiteY50" fmla="*/ 1207008 h 1877568"/>
              <a:gd name="connsiteX0" fmla="*/ 493776 w 3176016"/>
              <a:gd name="connsiteY0" fmla="*/ 1207008 h 1877568"/>
              <a:gd name="connsiteX1" fmla="*/ 240792 w 3176016"/>
              <a:gd name="connsiteY1" fmla="*/ 85293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02460 w 3176016"/>
              <a:gd name="connsiteY42" fmla="*/ 1464056 h 1877568"/>
              <a:gd name="connsiteX43" fmla="*/ 1821688 w 3176016"/>
              <a:gd name="connsiteY43" fmla="*/ 149656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36244 w 3176016"/>
              <a:gd name="connsiteY46" fmla="*/ 1434084 h 1877568"/>
              <a:gd name="connsiteX47" fmla="*/ 838200 w 3176016"/>
              <a:gd name="connsiteY47" fmla="*/ 1392936 h 1877568"/>
              <a:gd name="connsiteX48" fmla="*/ 755904 w 3176016"/>
              <a:gd name="connsiteY48" fmla="*/ 1329436 h 1877568"/>
              <a:gd name="connsiteX49" fmla="*/ 613664 w 3176016"/>
              <a:gd name="connsiteY49" fmla="*/ 1314196 h 1877568"/>
              <a:gd name="connsiteX50" fmla="*/ 493776 w 3176016"/>
              <a:gd name="connsiteY50" fmla="*/ 1207008 h 1877568"/>
              <a:gd name="connsiteX0" fmla="*/ 493776 w 3176016"/>
              <a:gd name="connsiteY0" fmla="*/ 1207008 h 1877568"/>
              <a:gd name="connsiteX1" fmla="*/ 240792 w 3176016"/>
              <a:gd name="connsiteY1" fmla="*/ 85293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02460 w 3176016"/>
              <a:gd name="connsiteY42" fmla="*/ 1464056 h 1877568"/>
              <a:gd name="connsiteX43" fmla="*/ 1821688 w 3176016"/>
              <a:gd name="connsiteY43" fmla="*/ 149656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36244 w 3176016"/>
              <a:gd name="connsiteY46" fmla="*/ 1434084 h 1877568"/>
              <a:gd name="connsiteX47" fmla="*/ 755904 w 3176016"/>
              <a:gd name="connsiteY47" fmla="*/ 1329436 h 1877568"/>
              <a:gd name="connsiteX48" fmla="*/ 613664 w 3176016"/>
              <a:gd name="connsiteY48" fmla="*/ 1314196 h 1877568"/>
              <a:gd name="connsiteX49" fmla="*/ 493776 w 3176016"/>
              <a:gd name="connsiteY49" fmla="*/ 1207008 h 1877568"/>
              <a:gd name="connsiteX0" fmla="*/ 493776 w 3176016"/>
              <a:gd name="connsiteY0" fmla="*/ 1207008 h 1877568"/>
              <a:gd name="connsiteX1" fmla="*/ 240792 w 3176016"/>
              <a:gd name="connsiteY1" fmla="*/ 85293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02460 w 3176016"/>
              <a:gd name="connsiteY42" fmla="*/ 1464056 h 1877568"/>
              <a:gd name="connsiteX43" fmla="*/ 1821688 w 3176016"/>
              <a:gd name="connsiteY43" fmla="*/ 149656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36244 w 3176016"/>
              <a:gd name="connsiteY46" fmla="*/ 1434084 h 1877568"/>
              <a:gd name="connsiteX47" fmla="*/ 755904 w 3176016"/>
              <a:gd name="connsiteY47" fmla="*/ 1329436 h 1877568"/>
              <a:gd name="connsiteX48" fmla="*/ 613664 w 3176016"/>
              <a:gd name="connsiteY48" fmla="*/ 1314196 h 1877568"/>
              <a:gd name="connsiteX49" fmla="*/ 493776 w 3176016"/>
              <a:gd name="connsiteY49" fmla="*/ 1207008 h 1877568"/>
              <a:gd name="connsiteX0" fmla="*/ 493776 w 3176016"/>
              <a:gd name="connsiteY0" fmla="*/ 1207008 h 1877568"/>
              <a:gd name="connsiteX1" fmla="*/ 240792 w 3176016"/>
              <a:gd name="connsiteY1" fmla="*/ 85293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02460 w 3176016"/>
              <a:gd name="connsiteY42" fmla="*/ 1464056 h 1877568"/>
              <a:gd name="connsiteX43" fmla="*/ 1821688 w 3176016"/>
              <a:gd name="connsiteY43" fmla="*/ 149656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36244 w 3176016"/>
              <a:gd name="connsiteY46" fmla="*/ 1434084 h 1877568"/>
              <a:gd name="connsiteX47" fmla="*/ 788289 w 3176016"/>
              <a:gd name="connsiteY47" fmla="*/ 1333246 h 1877568"/>
              <a:gd name="connsiteX48" fmla="*/ 613664 w 3176016"/>
              <a:gd name="connsiteY48" fmla="*/ 1314196 h 1877568"/>
              <a:gd name="connsiteX49" fmla="*/ 493776 w 3176016"/>
              <a:gd name="connsiteY49" fmla="*/ 1207008 h 1877568"/>
              <a:gd name="connsiteX0" fmla="*/ 493776 w 3176016"/>
              <a:gd name="connsiteY0" fmla="*/ 1207008 h 1877568"/>
              <a:gd name="connsiteX1" fmla="*/ 240792 w 3176016"/>
              <a:gd name="connsiteY1" fmla="*/ 85293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02460 w 3176016"/>
              <a:gd name="connsiteY42" fmla="*/ 1464056 h 1877568"/>
              <a:gd name="connsiteX43" fmla="*/ 1821688 w 3176016"/>
              <a:gd name="connsiteY43" fmla="*/ 149656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36244 w 3176016"/>
              <a:gd name="connsiteY46" fmla="*/ 1434084 h 1877568"/>
              <a:gd name="connsiteX47" fmla="*/ 788289 w 3176016"/>
              <a:gd name="connsiteY47" fmla="*/ 1333246 h 1877568"/>
              <a:gd name="connsiteX48" fmla="*/ 613664 w 3176016"/>
              <a:gd name="connsiteY48" fmla="*/ 1314196 h 1877568"/>
              <a:gd name="connsiteX49" fmla="*/ 493776 w 3176016"/>
              <a:gd name="connsiteY49" fmla="*/ 1207008 h 1877568"/>
              <a:gd name="connsiteX0" fmla="*/ 493776 w 3176016"/>
              <a:gd name="connsiteY0" fmla="*/ 1207008 h 1877568"/>
              <a:gd name="connsiteX1" fmla="*/ 240792 w 3176016"/>
              <a:gd name="connsiteY1" fmla="*/ 85293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02460 w 3176016"/>
              <a:gd name="connsiteY42" fmla="*/ 1464056 h 1877568"/>
              <a:gd name="connsiteX43" fmla="*/ 1821688 w 3176016"/>
              <a:gd name="connsiteY43" fmla="*/ 149656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59104 w 3176016"/>
              <a:gd name="connsiteY46" fmla="*/ 1451229 h 1877568"/>
              <a:gd name="connsiteX47" fmla="*/ 788289 w 3176016"/>
              <a:gd name="connsiteY47" fmla="*/ 1333246 h 1877568"/>
              <a:gd name="connsiteX48" fmla="*/ 613664 w 3176016"/>
              <a:gd name="connsiteY48" fmla="*/ 1314196 h 1877568"/>
              <a:gd name="connsiteX49" fmla="*/ 493776 w 3176016"/>
              <a:gd name="connsiteY49" fmla="*/ 1207008 h 1877568"/>
              <a:gd name="connsiteX0" fmla="*/ 493776 w 3176016"/>
              <a:gd name="connsiteY0" fmla="*/ 1207008 h 1877568"/>
              <a:gd name="connsiteX1" fmla="*/ 240792 w 3176016"/>
              <a:gd name="connsiteY1" fmla="*/ 85293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02460 w 3176016"/>
              <a:gd name="connsiteY42" fmla="*/ 1464056 h 1877568"/>
              <a:gd name="connsiteX43" fmla="*/ 1821688 w 3176016"/>
              <a:gd name="connsiteY43" fmla="*/ 149656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64819 w 3176016"/>
              <a:gd name="connsiteY46" fmla="*/ 1468374 h 1877568"/>
              <a:gd name="connsiteX47" fmla="*/ 788289 w 3176016"/>
              <a:gd name="connsiteY47" fmla="*/ 1333246 h 1877568"/>
              <a:gd name="connsiteX48" fmla="*/ 613664 w 3176016"/>
              <a:gd name="connsiteY48" fmla="*/ 1314196 h 1877568"/>
              <a:gd name="connsiteX49" fmla="*/ 493776 w 3176016"/>
              <a:gd name="connsiteY49" fmla="*/ 1207008 h 1877568"/>
              <a:gd name="connsiteX0" fmla="*/ 493776 w 3176016"/>
              <a:gd name="connsiteY0" fmla="*/ 1207008 h 1877568"/>
              <a:gd name="connsiteX1" fmla="*/ 240792 w 3176016"/>
              <a:gd name="connsiteY1" fmla="*/ 85293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02460 w 3176016"/>
              <a:gd name="connsiteY42" fmla="*/ 1464056 h 1877568"/>
              <a:gd name="connsiteX43" fmla="*/ 1821688 w 3176016"/>
              <a:gd name="connsiteY43" fmla="*/ 149656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64819 w 3176016"/>
              <a:gd name="connsiteY46" fmla="*/ 1468374 h 1877568"/>
              <a:gd name="connsiteX47" fmla="*/ 788289 w 3176016"/>
              <a:gd name="connsiteY47" fmla="*/ 1333246 h 1877568"/>
              <a:gd name="connsiteX48" fmla="*/ 493776 w 3176016"/>
              <a:gd name="connsiteY48" fmla="*/ 1207008 h 1877568"/>
              <a:gd name="connsiteX0" fmla="*/ 493776 w 3176016"/>
              <a:gd name="connsiteY0" fmla="*/ 1207008 h 1877568"/>
              <a:gd name="connsiteX1" fmla="*/ 240792 w 3176016"/>
              <a:gd name="connsiteY1" fmla="*/ 85293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02460 w 3176016"/>
              <a:gd name="connsiteY42" fmla="*/ 1464056 h 1877568"/>
              <a:gd name="connsiteX43" fmla="*/ 1821688 w 3176016"/>
              <a:gd name="connsiteY43" fmla="*/ 149656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64819 w 3176016"/>
              <a:gd name="connsiteY46" fmla="*/ 1468374 h 1877568"/>
              <a:gd name="connsiteX47" fmla="*/ 788289 w 3176016"/>
              <a:gd name="connsiteY47" fmla="*/ 1333246 h 1877568"/>
              <a:gd name="connsiteX48" fmla="*/ 493776 w 3176016"/>
              <a:gd name="connsiteY48" fmla="*/ 1207008 h 1877568"/>
              <a:gd name="connsiteX0" fmla="*/ 493776 w 3176016"/>
              <a:gd name="connsiteY0" fmla="*/ 1207008 h 1877568"/>
              <a:gd name="connsiteX1" fmla="*/ 240792 w 3176016"/>
              <a:gd name="connsiteY1" fmla="*/ 85293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02460 w 3176016"/>
              <a:gd name="connsiteY42" fmla="*/ 1464056 h 1877568"/>
              <a:gd name="connsiteX43" fmla="*/ 1821688 w 3176016"/>
              <a:gd name="connsiteY43" fmla="*/ 149656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64819 w 3176016"/>
              <a:gd name="connsiteY46" fmla="*/ 1468374 h 1877568"/>
              <a:gd name="connsiteX47" fmla="*/ 788289 w 3176016"/>
              <a:gd name="connsiteY47" fmla="*/ 1333246 h 1877568"/>
              <a:gd name="connsiteX48" fmla="*/ 493776 w 3176016"/>
              <a:gd name="connsiteY48" fmla="*/ 1207008 h 1877568"/>
              <a:gd name="connsiteX0" fmla="*/ 493776 w 3176016"/>
              <a:gd name="connsiteY0" fmla="*/ 1207008 h 1877568"/>
              <a:gd name="connsiteX1" fmla="*/ 240792 w 3176016"/>
              <a:gd name="connsiteY1" fmla="*/ 852932 h 1877568"/>
              <a:gd name="connsiteX2" fmla="*/ 36576 w 3176016"/>
              <a:gd name="connsiteY2" fmla="*/ 719328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02460 w 3176016"/>
              <a:gd name="connsiteY42" fmla="*/ 1464056 h 1877568"/>
              <a:gd name="connsiteX43" fmla="*/ 1821688 w 3176016"/>
              <a:gd name="connsiteY43" fmla="*/ 149656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64819 w 3176016"/>
              <a:gd name="connsiteY46" fmla="*/ 1468374 h 1877568"/>
              <a:gd name="connsiteX47" fmla="*/ 788289 w 3176016"/>
              <a:gd name="connsiteY47" fmla="*/ 1333246 h 1877568"/>
              <a:gd name="connsiteX48" fmla="*/ 493776 w 3176016"/>
              <a:gd name="connsiteY48" fmla="*/ 1207008 h 1877568"/>
              <a:gd name="connsiteX0" fmla="*/ 493776 w 3176016"/>
              <a:gd name="connsiteY0" fmla="*/ 1207008 h 1877568"/>
              <a:gd name="connsiteX1" fmla="*/ 36576 w 3176016"/>
              <a:gd name="connsiteY1" fmla="*/ 719328 h 1877568"/>
              <a:gd name="connsiteX2" fmla="*/ 0 w 3176016"/>
              <a:gd name="connsiteY2" fmla="*/ 536448 h 1877568"/>
              <a:gd name="connsiteX3" fmla="*/ 115824 w 3176016"/>
              <a:gd name="connsiteY3" fmla="*/ 268224 h 1877568"/>
              <a:gd name="connsiteX4" fmla="*/ 384048 w 3176016"/>
              <a:gd name="connsiteY4" fmla="*/ 201168 h 1877568"/>
              <a:gd name="connsiteX5" fmla="*/ 579120 w 3176016"/>
              <a:gd name="connsiteY5" fmla="*/ 268224 h 1877568"/>
              <a:gd name="connsiteX6" fmla="*/ 688848 w 3176016"/>
              <a:gd name="connsiteY6" fmla="*/ 353568 h 1877568"/>
              <a:gd name="connsiteX7" fmla="*/ 810768 w 3176016"/>
              <a:gd name="connsiteY7" fmla="*/ 493776 h 1877568"/>
              <a:gd name="connsiteX8" fmla="*/ 1030224 w 3176016"/>
              <a:gd name="connsiteY8" fmla="*/ 621792 h 1877568"/>
              <a:gd name="connsiteX9" fmla="*/ 1207008 w 3176016"/>
              <a:gd name="connsiteY9" fmla="*/ 841248 h 1877568"/>
              <a:gd name="connsiteX10" fmla="*/ 1389888 w 3176016"/>
              <a:gd name="connsiteY10" fmla="*/ 950976 h 1877568"/>
              <a:gd name="connsiteX11" fmla="*/ 1591056 w 3176016"/>
              <a:gd name="connsiteY11" fmla="*/ 938784 h 1877568"/>
              <a:gd name="connsiteX12" fmla="*/ 1682496 w 3176016"/>
              <a:gd name="connsiteY12" fmla="*/ 786384 h 1877568"/>
              <a:gd name="connsiteX13" fmla="*/ 1840992 w 3176016"/>
              <a:gd name="connsiteY13" fmla="*/ 682752 h 1877568"/>
              <a:gd name="connsiteX14" fmla="*/ 1981200 w 3176016"/>
              <a:gd name="connsiteY14" fmla="*/ 719328 h 1877568"/>
              <a:gd name="connsiteX15" fmla="*/ 2097024 w 3176016"/>
              <a:gd name="connsiteY15" fmla="*/ 810768 h 1877568"/>
              <a:gd name="connsiteX16" fmla="*/ 2255520 w 3176016"/>
              <a:gd name="connsiteY16" fmla="*/ 585216 h 1877568"/>
              <a:gd name="connsiteX17" fmla="*/ 2127504 w 3176016"/>
              <a:gd name="connsiteY17" fmla="*/ 548640 h 1877568"/>
              <a:gd name="connsiteX18" fmla="*/ 2090928 w 3176016"/>
              <a:gd name="connsiteY18" fmla="*/ 463296 h 1877568"/>
              <a:gd name="connsiteX19" fmla="*/ 2084832 w 3176016"/>
              <a:gd name="connsiteY19" fmla="*/ 256032 h 1877568"/>
              <a:gd name="connsiteX20" fmla="*/ 2225040 w 3176016"/>
              <a:gd name="connsiteY20" fmla="*/ 36576 h 1877568"/>
              <a:gd name="connsiteX21" fmla="*/ 2420112 w 3176016"/>
              <a:gd name="connsiteY21" fmla="*/ 0 h 1877568"/>
              <a:gd name="connsiteX22" fmla="*/ 2572512 w 3176016"/>
              <a:gd name="connsiteY22" fmla="*/ 42672 h 1877568"/>
              <a:gd name="connsiteX23" fmla="*/ 2627376 w 3176016"/>
              <a:gd name="connsiteY23" fmla="*/ 121920 h 1877568"/>
              <a:gd name="connsiteX24" fmla="*/ 3011424 w 3176016"/>
              <a:gd name="connsiteY24" fmla="*/ 292608 h 1877568"/>
              <a:gd name="connsiteX25" fmla="*/ 3102864 w 3176016"/>
              <a:gd name="connsiteY25" fmla="*/ 371856 h 1877568"/>
              <a:gd name="connsiteX26" fmla="*/ 3176016 w 3176016"/>
              <a:gd name="connsiteY26" fmla="*/ 566928 h 1877568"/>
              <a:gd name="connsiteX27" fmla="*/ 3163824 w 3176016"/>
              <a:gd name="connsiteY27" fmla="*/ 755904 h 1877568"/>
              <a:gd name="connsiteX28" fmla="*/ 3041904 w 3176016"/>
              <a:gd name="connsiteY28" fmla="*/ 914400 h 1877568"/>
              <a:gd name="connsiteX29" fmla="*/ 2791968 w 3176016"/>
              <a:gd name="connsiteY29" fmla="*/ 926592 h 1877568"/>
              <a:gd name="connsiteX30" fmla="*/ 2621280 w 3176016"/>
              <a:gd name="connsiteY30" fmla="*/ 804672 h 1877568"/>
              <a:gd name="connsiteX31" fmla="*/ 2450592 w 3176016"/>
              <a:gd name="connsiteY31" fmla="*/ 701040 h 1877568"/>
              <a:gd name="connsiteX32" fmla="*/ 2298192 w 3176016"/>
              <a:gd name="connsiteY32" fmla="*/ 963168 h 1877568"/>
              <a:gd name="connsiteX33" fmla="*/ 2566416 w 3176016"/>
              <a:gd name="connsiteY33" fmla="*/ 1097280 h 1877568"/>
              <a:gd name="connsiteX34" fmla="*/ 2621280 w 3176016"/>
              <a:gd name="connsiteY34" fmla="*/ 1182624 h 1877568"/>
              <a:gd name="connsiteX35" fmla="*/ 2651760 w 3176016"/>
              <a:gd name="connsiteY35" fmla="*/ 1353312 h 1877568"/>
              <a:gd name="connsiteX36" fmla="*/ 2621280 w 3176016"/>
              <a:gd name="connsiteY36" fmla="*/ 1487424 h 1877568"/>
              <a:gd name="connsiteX37" fmla="*/ 2511552 w 3176016"/>
              <a:gd name="connsiteY37" fmla="*/ 1609344 h 1877568"/>
              <a:gd name="connsiteX38" fmla="*/ 2389632 w 3176016"/>
              <a:gd name="connsiteY38" fmla="*/ 1676400 h 1877568"/>
              <a:gd name="connsiteX39" fmla="*/ 2212848 w 3176016"/>
              <a:gd name="connsiteY39" fmla="*/ 1706880 h 1877568"/>
              <a:gd name="connsiteX40" fmla="*/ 2011680 w 3176016"/>
              <a:gd name="connsiteY40" fmla="*/ 1633728 h 1877568"/>
              <a:gd name="connsiteX41" fmla="*/ 1902460 w 3176016"/>
              <a:gd name="connsiteY41" fmla="*/ 1464056 h 1877568"/>
              <a:gd name="connsiteX42" fmla="*/ 1821688 w 3176016"/>
              <a:gd name="connsiteY42" fmla="*/ 1496568 h 1877568"/>
              <a:gd name="connsiteX43" fmla="*/ 1383792 w 3176016"/>
              <a:gd name="connsiteY43" fmla="*/ 1877568 h 1877568"/>
              <a:gd name="connsiteX44" fmla="*/ 993648 w 3176016"/>
              <a:gd name="connsiteY44" fmla="*/ 1530096 h 1877568"/>
              <a:gd name="connsiteX45" fmla="*/ 964819 w 3176016"/>
              <a:gd name="connsiteY45" fmla="*/ 1468374 h 1877568"/>
              <a:gd name="connsiteX46" fmla="*/ 788289 w 3176016"/>
              <a:gd name="connsiteY46" fmla="*/ 1333246 h 1877568"/>
              <a:gd name="connsiteX47" fmla="*/ 493776 w 3176016"/>
              <a:gd name="connsiteY47" fmla="*/ 1207008 h 1877568"/>
              <a:gd name="connsiteX0" fmla="*/ 493776 w 3176016"/>
              <a:gd name="connsiteY0" fmla="*/ 1207008 h 1877568"/>
              <a:gd name="connsiteX1" fmla="*/ 59436 w 3176016"/>
              <a:gd name="connsiteY1" fmla="*/ 717423 h 1877568"/>
              <a:gd name="connsiteX2" fmla="*/ 0 w 3176016"/>
              <a:gd name="connsiteY2" fmla="*/ 536448 h 1877568"/>
              <a:gd name="connsiteX3" fmla="*/ 115824 w 3176016"/>
              <a:gd name="connsiteY3" fmla="*/ 268224 h 1877568"/>
              <a:gd name="connsiteX4" fmla="*/ 384048 w 3176016"/>
              <a:gd name="connsiteY4" fmla="*/ 201168 h 1877568"/>
              <a:gd name="connsiteX5" fmla="*/ 579120 w 3176016"/>
              <a:gd name="connsiteY5" fmla="*/ 268224 h 1877568"/>
              <a:gd name="connsiteX6" fmla="*/ 688848 w 3176016"/>
              <a:gd name="connsiteY6" fmla="*/ 353568 h 1877568"/>
              <a:gd name="connsiteX7" fmla="*/ 810768 w 3176016"/>
              <a:gd name="connsiteY7" fmla="*/ 493776 h 1877568"/>
              <a:gd name="connsiteX8" fmla="*/ 1030224 w 3176016"/>
              <a:gd name="connsiteY8" fmla="*/ 621792 h 1877568"/>
              <a:gd name="connsiteX9" fmla="*/ 1207008 w 3176016"/>
              <a:gd name="connsiteY9" fmla="*/ 841248 h 1877568"/>
              <a:gd name="connsiteX10" fmla="*/ 1389888 w 3176016"/>
              <a:gd name="connsiteY10" fmla="*/ 950976 h 1877568"/>
              <a:gd name="connsiteX11" fmla="*/ 1591056 w 3176016"/>
              <a:gd name="connsiteY11" fmla="*/ 938784 h 1877568"/>
              <a:gd name="connsiteX12" fmla="*/ 1682496 w 3176016"/>
              <a:gd name="connsiteY12" fmla="*/ 786384 h 1877568"/>
              <a:gd name="connsiteX13" fmla="*/ 1840992 w 3176016"/>
              <a:gd name="connsiteY13" fmla="*/ 682752 h 1877568"/>
              <a:gd name="connsiteX14" fmla="*/ 1981200 w 3176016"/>
              <a:gd name="connsiteY14" fmla="*/ 719328 h 1877568"/>
              <a:gd name="connsiteX15" fmla="*/ 2097024 w 3176016"/>
              <a:gd name="connsiteY15" fmla="*/ 810768 h 1877568"/>
              <a:gd name="connsiteX16" fmla="*/ 2255520 w 3176016"/>
              <a:gd name="connsiteY16" fmla="*/ 585216 h 1877568"/>
              <a:gd name="connsiteX17" fmla="*/ 2127504 w 3176016"/>
              <a:gd name="connsiteY17" fmla="*/ 548640 h 1877568"/>
              <a:gd name="connsiteX18" fmla="*/ 2090928 w 3176016"/>
              <a:gd name="connsiteY18" fmla="*/ 463296 h 1877568"/>
              <a:gd name="connsiteX19" fmla="*/ 2084832 w 3176016"/>
              <a:gd name="connsiteY19" fmla="*/ 256032 h 1877568"/>
              <a:gd name="connsiteX20" fmla="*/ 2225040 w 3176016"/>
              <a:gd name="connsiteY20" fmla="*/ 36576 h 1877568"/>
              <a:gd name="connsiteX21" fmla="*/ 2420112 w 3176016"/>
              <a:gd name="connsiteY21" fmla="*/ 0 h 1877568"/>
              <a:gd name="connsiteX22" fmla="*/ 2572512 w 3176016"/>
              <a:gd name="connsiteY22" fmla="*/ 42672 h 1877568"/>
              <a:gd name="connsiteX23" fmla="*/ 2627376 w 3176016"/>
              <a:gd name="connsiteY23" fmla="*/ 121920 h 1877568"/>
              <a:gd name="connsiteX24" fmla="*/ 3011424 w 3176016"/>
              <a:gd name="connsiteY24" fmla="*/ 292608 h 1877568"/>
              <a:gd name="connsiteX25" fmla="*/ 3102864 w 3176016"/>
              <a:gd name="connsiteY25" fmla="*/ 371856 h 1877568"/>
              <a:gd name="connsiteX26" fmla="*/ 3176016 w 3176016"/>
              <a:gd name="connsiteY26" fmla="*/ 566928 h 1877568"/>
              <a:gd name="connsiteX27" fmla="*/ 3163824 w 3176016"/>
              <a:gd name="connsiteY27" fmla="*/ 755904 h 1877568"/>
              <a:gd name="connsiteX28" fmla="*/ 3041904 w 3176016"/>
              <a:gd name="connsiteY28" fmla="*/ 914400 h 1877568"/>
              <a:gd name="connsiteX29" fmla="*/ 2791968 w 3176016"/>
              <a:gd name="connsiteY29" fmla="*/ 926592 h 1877568"/>
              <a:gd name="connsiteX30" fmla="*/ 2621280 w 3176016"/>
              <a:gd name="connsiteY30" fmla="*/ 804672 h 1877568"/>
              <a:gd name="connsiteX31" fmla="*/ 2450592 w 3176016"/>
              <a:gd name="connsiteY31" fmla="*/ 701040 h 1877568"/>
              <a:gd name="connsiteX32" fmla="*/ 2298192 w 3176016"/>
              <a:gd name="connsiteY32" fmla="*/ 963168 h 1877568"/>
              <a:gd name="connsiteX33" fmla="*/ 2566416 w 3176016"/>
              <a:gd name="connsiteY33" fmla="*/ 1097280 h 1877568"/>
              <a:gd name="connsiteX34" fmla="*/ 2621280 w 3176016"/>
              <a:gd name="connsiteY34" fmla="*/ 1182624 h 1877568"/>
              <a:gd name="connsiteX35" fmla="*/ 2651760 w 3176016"/>
              <a:gd name="connsiteY35" fmla="*/ 1353312 h 1877568"/>
              <a:gd name="connsiteX36" fmla="*/ 2621280 w 3176016"/>
              <a:gd name="connsiteY36" fmla="*/ 1487424 h 1877568"/>
              <a:gd name="connsiteX37" fmla="*/ 2511552 w 3176016"/>
              <a:gd name="connsiteY37" fmla="*/ 1609344 h 1877568"/>
              <a:gd name="connsiteX38" fmla="*/ 2389632 w 3176016"/>
              <a:gd name="connsiteY38" fmla="*/ 1676400 h 1877568"/>
              <a:gd name="connsiteX39" fmla="*/ 2212848 w 3176016"/>
              <a:gd name="connsiteY39" fmla="*/ 1706880 h 1877568"/>
              <a:gd name="connsiteX40" fmla="*/ 2011680 w 3176016"/>
              <a:gd name="connsiteY40" fmla="*/ 1633728 h 1877568"/>
              <a:gd name="connsiteX41" fmla="*/ 1902460 w 3176016"/>
              <a:gd name="connsiteY41" fmla="*/ 1464056 h 1877568"/>
              <a:gd name="connsiteX42" fmla="*/ 1821688 w 3176016"/>
              <a:gd name="connsiteY42" fmla="*/ 1496568 h 1877568"/>
              <a:gd name="connsiteX43" fmla="*/ 1383792 w 3176016"/>
              <a:gd name="connsiteY43" fmla="*/ 1877568 h 1877568"/>
              <a:gd name="connsiteX44" fmla="*/ 993648 w 3176016"/>
              <a:gd name="connsiteY44" fmla="*/ 1530096 h 1877568"/>
              <a:gd name="connsiteX45" fmla="*/ 964819 w 3176016"/>
              <a:gd name="connsiteY45" fmla="*/ 1468374 h 1877568"/>
              <a:gd name="connsiteX46" fmla="*/ 788289 w 3176016"/>
              <a:gd name="connsiteY46" fmla="*/ 1333246 h 1877568"/>
              <a:gd name="connsiteX47" fmla="*/ 493776 w 3176016"/>
              <a:gd name="connsiteY47" fmla="*/ 1207008 h 1877568"/>
              <a:gd name="connsiteX0" fmla="*/ 493776 w 3176016"/>
              <a:gd name="connsiteY0" fmla="*/ 1207008 h 1877568"/>
              <a:gd name="connsiteX1" fmla="*/ 59436 w 3176016"/>
              <a:gd name="connsiteY1" fmla="*/ 717423 h 1877568"/>
              <a:gd name="connsiteX2" fmla="*/ 11811 w 3176016"/>
              <a:gd name="connsiteY2" fmla="*/ 558165 h 1877568"/>
              <a:gd name="connsiteX3" fmla="*/ 0 w 3176016"/>
              <a:gd name="connsiteY3" fmla="*/ 536448 h 1877568"/>
              <a:gd name="connsiteX4" fmla="*/ 115824 w 3176016"/>
              <a:gd name="connsiteY4" fmla="*/ 268224 h 1877568"/>
              <a:gd name="connsiteX5" fmla="*/ 384048 w 3176016"/>
              <a:gd name="connsiteY5" fmla="*/ 201168 h 1877568"/>
              <a:gd name="connsiteX6" fmla="*/ 579120 w 3176016"/>
              <a:gd name="connsiteY6" fmla="*/ 268224 h 1877568"/>
              <a:gd name="connsiteX7" fmla="*/ 688848 w 3176016"/>
              <a:gd name="connsiteY7" fmla="*/ 353568 h 1877568"/>
              <a:gd name="connsiteX8" fmla="*/ 810768 w 3176016"/>
              <a:gd name="connsiteY8" fmla="*/ 493776 h 1877568"/>
              <a:gd name="connsiteX9" fmla="*/ 1030224 w 3176016"/>
              <a:gd name="connsiteY9" fmla="*/ 621792 h 1877568"/>
              <a:gd name="connsiteX10" fmla="*/ 1207008 w 3176016"/>
              <a:gd name="connsiteY10" fmla="*/ 841248 h 1877568"/>
              <a:gd name="connsiteX11" fmla="*/ 1389888 w 3176016"/>
              <a:gd name="connsiteY11" fmla="*/ 950976 h 1877568"/>
              <a:gd name="connsiteX12" fmla="*/ 1591056 w 3176016"/>
              <a:gd name="connsiteY12" fmla="*/ 938784 h 1877568"/>
              <a:gd name="connsiteX13" fmla="*/ 1682496 w 3176016"/>
              <a:gd name="connsiteY13" fmla="*/ 786384 h 1877568"/>
              <a:gd name="connsiteX14" fmla="*/ 1840992 w 3176016"/>
              <a:gd name="connsiteY14" fmla="*/ 682752 h 1877568"/>
              <a:gd name="connsiteX15" fmla="*/ 1981200 w 3176016"/>
              <a:gd name="connsiteY15" fmla="*/ 719328 h 1877568"/>
              <a:gd name="connsiteX16" fmla="*/ 2097024 w 3176016"/>
              <a:gd name="connsiteY16" fmla="*/ 810768 h 1877568"/>
              <a:gd name="connsiteX17" fmla="*/ 2255520 w 3176016"/>
              <a:gd name="connsiteY17" fmla="*/ 585216 h 1877568"/>
              <a:gd name="connsiteX18" fmla="*/ 2127504 w 3176016"/>
              <a:gd name="connsiteY18" fmla="*/ 548640 h 1877568"/>
              <a:gd name="connsiteX19" fmla="*/ 2090928 w 3176016"/>
              <a:gd name="connsiteY19" fmla="*/ 463296 h 1877568"/>
              <a:gd name="connsiteX20" fmla="*/ 2084832 w 3176016"/>
              <a:gd name="connsiteY20" fmla="*/ 256032 h 1877568"/>
              <a:gd name="connsiteX21" fmla="*/ 2225040 w 3176016"/>
              <a:gd name="connsiteY21" fmla="*/ 36576 h 1877568"/>
              <a:gd name="connsiteX22" fmla="*/ 2420112 w 3176016"/>
              <a:gd name="connsiteY22" fmla="*/ 0 h 1877568"/>
              <a:gd name="connsiteX23" fmla="*/ 2572512 w 3176016"/>
              <a:gd name="connsiteY23" fmla="*/ 42672 h 1877568"/>
              <a:gd name="connsiteX24" fmla="*/ 2627376 w 3176016"/>
              <a:gd name="connsiteY24" fmla="*/ 121920 h 1877568"/>
              <a:gd name="connsiteX25" fmla="*/ 3011424 w 3176016"/>
              <a:gd name="connsiteY25" fmla="*/ 292608 h 1877568"/>
              <a:gd name="connsiteX26" fmla="*/ 3102864 w 3176016"/>
              <a:gd name="connsiteY26" fmla="*/ 371856 h 1877568"/>
              <a:gd name="connsiteX27" fmla="*/ 3176016 w 3176016"/>
              <a:gd name="connsiteY27" fmla="*/ 566928 h 1877568"/>
              <a:gd name="connsiteX28" fmla="*/ 3163824 w 3176016"/>
              <a:gd name="connsiteY28" fmla="*/ 755904 h 1877568"/>
              <a:gd name="connsiteX29" fmla="*/ 3041904 w 3176016"/>
              <a:gd name="connsiteY29" fmla="*/ 914400 h 1877568"/>
              <a:gd name="connsiteX30" fmla="*/ 2791968 w 3176016"/>
              <a:gd name="connsiteY30" fmla="*/ 926592 h 1877568"/>
              <a:gd name="connsiteX31" fmla="*/ 2621280 w 3176016"/>
              <a:gd name="connsiteY31" fmla="*/ 804672 h 1877568"/>
              <a:gd name="connsiteX32" fmla="*/ 2450592 w 3176016"/>
              <a:gd name="connsiteY32" fmla="*/ 701040 h 1877568"/>
              <a:gd name="connsiteX33" fmla="*/ 2298192 w 3176016"/>
              <a:gd name="connsiteY33" fmla="*/ 963168 h 1877568"/>
              <a:gd name="connsiteX34" fmla="*/ 2566416 w 3176016"/>
              <a:gd name="connsiteY34" fmla="*/ 1097280 h 1877568"/>
              <a:gd name="connsiteX35" fmla="*/ 2621280 w 3176016"/>
              <a:gd name="connsiteY35" fmla="*/ 1182624 h 1877568"/>
              <a:gd name="connsiteX36" fmla="*/ 2651760 w 3176016"/>
              <a:gd name="connsiteY36" fmla="*/ 1353312 h 1877568"/>
              <a:gd name="connsiteX37" fmla="*/ 2621280 w 3176016"/>
              <a:gd name="connsiteY37" fmla="*/ 1487424 h 1877568"/>
              <a:gd name="connsiteX38" fmla="*/ 2511552 w 3176016"/>
              <a:gd name="connsiteY38" fmla="*/ 1609344 h 1877568"/>
              <a:gd name="connsiteX39" fmla="*/ 2389632 w 3176016"/>
              <a:gd name="connsiteY39" fmla="*/ 1676400 h 1877568"/>
              <a:gd name="connsiteX40" fmla="*/ 2212848 w 3176016"/>
              <a:gd name="connsiteY40" fmla="*/ 1706880 h 1877568"/>
              <a:gd name="connsiteX41" fmla="*/ 2011680 w 3176016"/>
              <a:gd name="connsiteY41" fmla="*/ 1633728 h 1877568"/>
              <a:gd name="connsiteX42" fmla="*/ 1902460 w 3176016"/>
              <a:gd name="connsiteY42" fmla="*/ 1464056 h 1877568"/>
              <a:gd name="connsiteX43" fmla="*/ 1821688 w 3176016"/>
              <a:gd name="connsiteY43" fmla="*/ 1496568 h 1877568"/>
              <a:gd name="connsiteX44" fmla="*/ 1383792 w 3176016"/>
              <a:gd name="connsiteY44" fmla="*/ 1877568 h 1877568"/>
              <a:gd name="connsiteX45" fmla="*/ 993648 w 3176016"/>
              <a:gd name="connsiteY45" fmla="*/ 1530096 h 1877568"/>
              <a:gd name="connsiteX46" fmla="*/ 964819 w 3176016"/>
              <a:gd name="connsiteY46" fmla="*/ 1468374 h 1877568"/>
              <a:gd name="connsiteX47" fmla="*/ 788289 w 3176016"/>
              <a:gd name="connsiteY47" fmla="*/ 1333246 h 1877568"/>
              <a:gd name="connsiteX48" fmla="*/ 493776 w 3176016"/>
              <a:gd name="connsiteY48" fmla="*/ 1207008 h 1877568"/>
              <a:gd name="connsiteX0" fmla="*/ 500857 w 3183097"/>
              <a:gd name="connsiteY0" fmla="*/ 1207008 h 1877568"/>
              <a:gd name="connsiteX1" fmla="*/ 66517 w 3183097"/>
              <a:gd name="connsiteY1" fmla="*/ 717423 h 1877568"/>
              <a:gd name="connsiteX2" fmla="*/ 7081 w 3183097"/>
              <a:gd name="connsiteY2" fmla="*/ 536448 h 1877568"/>
              <a:gd name="connsiteX3" fmla="*/ 122905 w 3183097"/>
              <a:gd name="connsiteY3" fmla="*/ 268224 h 1877568"/>
              <a:gd name="connsiteX4" fmla="*/ 391129 w 3183097"/>
              <a:gd name="connsiteY4" fmla="*/ 201168 h 1877568"/>
              <a:gd name="connsiteX5" fmla="*/ 586201 w 3183097"/>
              <a:gd name="connsiteY5" fmla="*/ 268224 h 1877568"/>
              <a:gd name="connsiteX6" fmla="*/ 695929 w 3183097"/>
              <a:gd name="connsiteY6" fmla="*/ 353568 h 1877568"/>
              <a:gd name="connsiteX7" fmla="*/ 817849 w 3183097"/>
              <a:gd name="connsiteY7" fmla="*/ 493776 h 1877568"/>
              <a:gd name="connsiteX8" fmla="*/ 1037305 w 3183097"/>
              <a:gd name="connsiteY8" fmla="*/ 621792 h 1877568"/>
              <a:gd name="connsiteX9" fmla="*/ 1214089 w 3183097"/>
              <a:gd name="connsiteY9" fmla="*/ 841248 h 1877568"/>
              <a:gd name="connsiteX10" fmla="*/ 1396969 w 3183097"/>
              <a:gd name="connsiteY10" fmla="*/ 950976 h 1877568"/>
              <a:gd name="connsiteX11" fmla="*/ 1598137 w 3183097"/>
              <a:gd name="connsiteY11" fmla="*/ 938784 h 1877568"/>
              <a:gd name="connsiteX12" fmla="*/ 1689577 w 3183097"/>
              <a:gd name="connsiteY12" fmla="*/ 786384 h 1877568"/>
              <a:gd name="connsiteX13" fmla="*/ 1848073 w 3183097"/>
              <a:gd name="connsiteY13" fmla="*/ 682752 h 1877568"/>
              <a:gd name="connsiteX14" fmla="*/ 1988281 w 3183097"/>
              <a:gd name="connsiteY14" fmla="*/ 719328 h 1877568"/>
              <a:gd name="connsiteX15" fmla="*/ 2104105 w 3183097"/>
              <a:gd name="connsiteY15" fmla="*/ 810768 h 1877568"/>
              <a:gd name="connsiteX16" fmla="*/ 2262601 w 3183097"/>
              <a:gd name="connsiteY16" fmla="*/ 585216 h 1877568"/>
              <a:gd name="connsiteX17" fmla="*/ 2134585 w 3183097"/>
              <a:gd name="connsiteY17" fmla="*/ 548640 h 1877568"/>
              <a:gd name="connsiteX18" fmla="*/ 2098009 w 3183097"/>
              <a:gd name="connsiteY18" fmla="*/ 463296 h 1877568"/>
              <a:gd name="connsiteX19" fmla="*/ 2091913 w 3183097"/>
              <a:gd name="connsiteY19" fmla="*/ 256032 h 1877568"/>
              <a:gd name="connsiteX20" fmla="*/ 2232121 w 3183097"/>
              <a:gd name="connsiteY20" fmla="*/ 36576 h 1877568"/>
              <a:gd name="connsiteX21" fmla="*/ 2427193 w 3183097"/>
              <a:gd name="connsiteY21" fmla="*/ 0 h 1877568"/>
              <a:gd name="connsiteX22" fmla="*/ 2579593 w 3183097"/>
              <a:gd name="connsiteY22" fmla="*/ 42672 h 1877568"/>
              <a:gd name="connsiteX23" fmla="*/ 2634457 w 3183097"/>
              <a:gd name="connsiteY23" fmla="*/ 121920 h 1877568"/>
              <a:gd name="connsiteX24" fmla="*/ 3018505 w 3183097"/>
              <a:gd name="connsiteY24" fmla="*/ 292608 h 1877568"/>
              <a:gd name="connsiteX25" fmla="*/ 3109945 w 3183097"/>
              <a:gd name="connsiteY25" fmla="*/ 371856 h 1877568"/>
              <a:gd name="connsiteX26" fmla="*/ 3183097 w 3183097"/>
              <a:gd name="connsiteY26" fmla="*/ 566928 h 1877568"/>
              <a:gd name="connsiteX27" fmla="*/ 3170905 w 3183097"/>
              <a:gd name="connsiteY27" fmla="*/ 755904 h 1877568"/>
              <a:gd name="connsiteX28" fmla="*/ 3048985 w 3183097"/>
              <a:gd name="connsiteY28" fmla="*/ 914400 h 1877568"/>
              <a:gd name="connsiteX29" fmla="*/ 2799049 w 3183097"/>
              <a:gd name="connsiteY29" fmla="*/ 926592 h 1877568"/>
              <a:gd name="connsiteX30" fmla="*/ 2628361 w 3183097"/>
              <a:gd name="connsiteY30" fmla="*/ 804672 h 1877568"/>
              <a:gd name="connsiteX31" fmla="*/ 2457673 w 3183097"/>
              <a:gd name="connsiteY31" fmla="*/ 701040 h 1877568"/>
              <a:gd name="connsiteX32" fmla="*/ 2305273 w 3183097"/>
              <a:gd name="connsiteY32" fmla="*/ 963168 h 1877568"/>
              <a:gd name="connsiteX33" fmla="*/ 2573497 w 3183097"/>
              <a:gd name="connsiteY33" fmla="*/ 1097280 h 1877568"/>
              <a:gd name="connsiteX34" fmla="*/ 2628361 w 3183097"/>
              <a:gd name="connsiteY34" fmla="*/ 1182624 h 1877568"/>
              <a:gd name="connsiteX35" fmla="*/ 2658841 w 3183097"/>
              <a:gd name="connsiteY35" fmla="*/ 1353312 h 1877568"/>
              <a:gd name="connsiteX36" fmla="*/ 2628361 w 3183097"/>
              <a:gd name="connsiteY36" fmla="*/ 1487424 h 1877568"/>
              <a:gd name="connsiteX37" fmla="*/ 2518633 w 3183097"/>
              <a:gd name="connsiteY37" fmla="*/ 1609344 h 1877568"/>
              <a:gd name="connsiteX38" fmla="*/ 2396713 w 3183097"/>
              <a:gd name="connsiteY38" fmla="*/ 1676400 h 1877568"/>
              <a:gd name="connsiteX39" fmla="*/ 2219929 w 3183097"/>
              <a:gd name="connsiteY39" fmla="*/ 1706880 h 1877568"/>
              <a:gd name="connsiteX40" fmla="*/ 2018761 w 3183097"/>
              <a:gd name="connsiteY40" fmla="*/ 1633728 h 1877568"/>
              <a:gd name="connsiteX41" fmla="*/ 1909541 w 3183097"/>
              <a:gd name="connsiteY41" fmla="*/ 1464056 h 1877568"/>
              <a:gd name="connsiteX42" fmla="*/ 1828769 w 3183097"/>
              <a:gd name="connsiteY42" fmla="*/ 1496568 h 1877568"/>
              <a:gd name="connsiteX43" fmla="*/ 1390873 w 3183097"/>
              <a:gd name="connsiteY43" fmla="*/ 1877568 h 1877568"/>
              <a:gd name="connsiteX44" fmla="*/ 1000729 w 3183097"/>
              <a:gd name="connsiteY44" fmla="*/ 1530096 h 1877568"/>
              <a:gd name="connsiteX45" fmla="*/ 971900 w 3183097"/>
              <a:gd name="connsiteY45" fmla="*/ 1468374 h 1877568"/>
              <a:gd name="connsiteX46" fmla="*/ 795370 w 3183097"/>
              <a:gd name="connsiteY46" fmla="*/ 1333246 h 1877568"/>
              <a:gd name="connsiteX47" fmla="*/ 500857 w 3183097"/>
              <a:gd name="connsiteY47" fmla="*/ 1207008 h 1877568"/>
              <a:gd name="connsiteX0" fmla="*/ 460183 w 3142423"/>
              <a:gd name="connsiteY0" fmla="*/ 1207008 h 1877568"/>
              <a:gd name="connsiteX1" fmla="*/ 25843 w 3142423"/>
              <a:gd name="connsiteY1" fmla="*/ 717423 h 1877568"/>
              <a:gd name="connsiteX2" fmla="*/ 82231 w 3142423"/>
              <a:gd name="connsiteY2" fmla="*/ 268224 h 1877568"/>
              <a:gd name="connsiteX3" fmla="*/ 350455 w 3142423"/>
              <a:gd name="connsiteY3" fmla="*/ 201168 h 1877568"/>
              <a:gd name="connsiteX4" fmla="*/ 545527 w 3142423"/>
              <a:gd name="connsiteY4" fmla="*/ 268224 h 1877568"/>
              <a:gd name="connsiteX5" fmla="*/ 655255 w 3142423"/>
              <a:gd name="connsiteY5" fmla="*/ 353568 h 1877568"/>
              <a:gd name="connsiteX6" fmla="*/ 777175 w 3142423"/>
              <a:gd name="connsiteY6" fmla="*/ 493776 h 1877568"/>
              <a:gd name="connsiteX7" fmla="*/ 996631 w 3142423"/>
              <a:gd name="connsiteY7" fmla="*/ 621792 h 1877568"/>
              <a:gd name="connsiteX8" fmla="*/ 1173415 w 3142423"/>
              <a:gd name="connsiteY8" fmla="*/ 841248 h 1877568"/>
              <a:gd name="connsiteX9" fmla="*/ 1356295 w 3142423"/>
              <a:gd name="connsiteY9" fmla="*/ 950976 h 1877568"/>
              <a:gd name="connsiteX10" fmla="*/ 1557463 w 3142423"/>
              <a:gd name="connsiteY10" fmla="*/ 938784 h 1877568"/>
              <a:gd name="connsiteX11" fmla="*/ 1648903 w 3142423"/>
              <a:gd name="connsiteY11" fmla="*/ 786384 h 1877568"/>
              <a:gd name="connsiteX12" fmla="*/ 1807399 w 3142423"/>
              <a:gd name="connsiteY12" fmla="*/ 682752 h 1877568"/>
              <a:gd name="connsiteX13" fmla="*/ 1947607 w 3142423"/>
              <a:gd name="connsiteY13" fmla="*/ 719328 h 1877568"/>
              <a:gd name="connsiteX14" fmla="*/ 2063431 w 3142423"/>
              <a:gd name="connsiteY14" fmla="*/ 810768 h 1877568"/>
              <a:gd name="connsiteX15" fmla="*/ 2221927 w 3142423"/>
              <a:gd name="connsiteY15" fmla="*/ 585216 h 1877568"/>
              <a:gd name="connsiteX16" fmla="*/ 2093911 w 3142423"/>
              <a:gd name="connsiteY16" fmla="*/ 548640 h 1877568"/>
              <a:gd name="connsiteX17" fmla="*/ 2057335 w 3142423"/>
              <a:gd name="connsiteY17" fmla="*/ 463296 h 1877568"/>
              <a:gd name="connsiteX18" fmla="*/ 2051239 w 3142423"/>
              <a:gd name="connsiteY18" fmla="*/ 256032 h 1877568"/>
              <a:gd name="connsiteX19" fmla="*/ 2191447 w 3142423"/>
              <a:gd name="connsiteY19" fmla="*/ 36576 h 1877568"/>
              <a:gd name="connsiteX20" fmla="*/ 2386519 w 3142423"/>
              <a:gd name="connsiteY20" fmla="*/ 0 h 1877568"/>
              <a:gd name="connsiteX21" fmla="*/ 2538919 w 3142423"/>
              <a:gd name="connsiteY21" fmla="*/ 42672 h 1877568"/>
              <a:gd name="connsiteX22" fmla="*/ 2593783 w 3142423"/>
              <a:gd name="connsiteY22" fmla="*/ 121920 h 1877568"/>
              <a:gd name="connsiteX23" fmla="*/ 2977831 w 3142423"/>
              <a:gd name="connsiteY23" fmla="*/ 292608 h 1877568"/>
              <a:gd name="connsiteX24" fmla="*/ 3069271 w 3142423"/>
              <a:gd name="connsiteY24" fmla="*/ 371856 h 1877568"/>
              <a:gd name="connsiteX25" fmla="*/ 3142423 w 3142423"/>
              <a:gd name="connsiteY25" fmla="*/ 566928 h 1877568"/>
              <a:gd name="connsiteX26" fmla="*/ 3130231 w 3142423"/>
              <a:gd name="connsiteY26" fmla="*/ 755904 h 1877568"/>
              <a:gd name="connsiteX27" fmla="*/ 3008311 w 3142423"/>
              <a:gd name="connsiteY27" fmla="*/ 914400 h 1877568"/>
              <a:gd name="connsiteX28" fmla="*/ 2758375 w 3142423"/>
              <a:gd name="connsiteY28" fmla="*/ 926592 h 1877568"/>
              <a:gd name="connsiteX29" fmla="*/ 2587687 w 3142423"/>
              <a:gd name="connsiteY29" fmla="*/ 804672 h 1877568"/>
              <a:gd name="connsiteX30" fmla="*/ 2416999 w 3142423"/>
              <a:gd name="connsiteY30" fmla="*/ 701040 h 1877568"/>
              <a:gd name="connsiteX31" fmla="*/ 2264599 w 3142423"/>
              <a:gd name="connsiteY31" fmla="*/ 963168 h 1877568"/>
              <a:gd name="connsiteX32" fmla="*/ 2532823 w 3142423"/>
              <a:gd name="connsiteY32" fmla="*/ 1097280 h 1877568"/>
              <a:gd name="connsiteX33" fmla="*/ 2587687 w 3142423"/>
              <a:gd name="connsiteY33" fmla="*/ 1182624 h 1877568"/>
              <a:gd name="connsiteX34" fmla="*/ 2618167 w 3142423"/>
              <a:gd name="connsiteY34" fmla="*/ 1353312 h 1877568"/>
              <a:gd name="connsiteX35" fmla="*/ 2587687 w 3142423"/>
              <a:gd name="connsiteY35" fmla="*/ 1487424 h 1877568"/>
              <a:gd name="connsiteX36" fmla="*/ 2477959 w 3142423"/>
              <a:gd name="connsiteY36" fmla="*/ 1609344 h 1877568"/>
              <a:gd name="connsiteX37" fmla="*/ 2356039 w 3142423"/>
              <a:gd name="connsiteY37" fmla="*/ 1676400 h 1877568"/>
              <a:gd name="connsiteX38" fmla="*/ 2179255 w 3142423"/>
              <a:gd name="connsiteY38" fmla="*/ 1706880 h 1877568"/>
              <a:gd name="connsiteX39" fmla="*/ 1978087 w 3142423"/>
              <a:gd name="connsiteY39" fmla="*/ 1633728 h 1877568"/>
              <a:gd name="connsiteX40" fmla="*/ 1868867 w 3142423"/>
              <a:gd name="connsiteY40" fmla="*/ 1464056 h 1877568"/>
              <a:gd name="connsiteX41" fmla="*/ 1788095 w 3142423"/>
              <a:gd name="connsiteY41" fmla="*/ 1496568 h 1877568"/>
              <a:gd name="connsiteX42" fmla="*/ 1350199 w 3142423"/>
              <a:gd name="connsiteY42" fmla="*/ 1877568 h 1877568"/>
              <a:gd name="connsiteX43" fmla="*/ 960055 w 3142423"/>
              <a:gd name="connsiteY43" fmla="*/ 1530096 h 1877568"/>
              <a:gd name="connsiteX44" fmla="*/ 931226 w 3142423"/>
              <a:gd name="connsiteY44" fmla="*/ 1468374 h 1877568"/>
              <a:gd name="connsiteX45" fmla="*/ 754696 w 3142423"/>
              <a:gd name="connsiteY45" fmla="*/ 1333246 h 1877568"/>
              <a:gd name="connsiteX46" fmla="*/ 460183 w 3142423"/>
              <a:gd name="connsiteY46" fmla="*/ 1207008 h 1877568"/>
              <a:gd name="connsiteX0" fmla="*/ 471040 w 3153280"/>
              <a:gd name="connsiteY0" fmla="*/ 1207008 h 1877568"/>
              <a:gd name="connsiteX1" fmla="*/ 36700 w 3153280"/>
              <a:gd name="connsiteY1" fmla="*/ 717423 h 1877568"/>
              <a:gd name="connsiteX2" fmla="*/ 93088 w 3153280"/>
              <a:gd name="connsiteY2" fmla="*/ 268224 h 1877568"/>
              <a:gd name="connsiteX3" fmla="*/ 361312 w 3153280"/>
              <a:gd name="connsiteY3" fmla="*/ 201168 h 1877568"/>
              <a:gd name="connsiteX4" fmla="*/ 556384 w 3153280"/>
              <a:gd name="connsiteY4" fmla="*/ 268224 h 1877568"/>
              <a:gd name="connsiteX5" fmla="*/ 666112 w 3153280"/>
              <a:gd name="connsiteY5" fmla="*/ 353568 h 1877568"/>
              <a:gd name="connsiteX6" fmla="*/ 788032 w 3153280"/>
              <a:gd name="connsiteY6" fmla="*/ 493776 h 1877568"/>
              <a:gd name="connsiteX7" fmla="*/ 1007488 w 3153280"/>
              <a:gd name="connsiteY7" fmla="*/ 621792 h 1877568"/>
              <a:gd name="connsiteX8" fmla="*/ 1184272 w 3153280"/>
              <a:gd name="connsiteY8" fmla="*/ 841248 h 1877568"/>
              <a:gd name="connsiteX9" fmla="*/ 1367152 w 3153280"/>
              <a:gd name="connsiteY9" fmla="*/ 950976 h 1877568"/>
              <a:gd name="connsiteX10" fmla="*/ 1568320 w 3153280"/>
              <a:gd name="connsiteY10" fmla="*/ 938784 h 1877568"/>
              <a:gd name="connsiteX11" fmla="*/ 1659760 w 3153280"/>
              <a:gd name="connsiteY11" fmla="*/ 786384 h 1877568"/>
              <a:gd name="connsiteX12" fmla="*/ 1818256 w 3153280"/>
              <a:gd name="connsiteY12" fmla="*/ 682752 h 1877568"/>
              <a:gd name="connsiteX13" fmla="*/ 1958464 w 3153280"/>
              <a:gd name="connsiteY13" fmla="*/ 719328 h 1877568"/>
              <a:gd name="connsiteX14" fmla="*/ 2074288 w 3153280"/>
              <a:gd name="connsiteY14" fmla="*/ 810768 h 1877568"/>
              <a:gd name="connsiteX15" fmla="*/ 2232784 w 3153280"/>
              <a:gd name="connsiteY15" fmla="*/ 585216 h 1877568"/>
              <a:gd name="connsiteX16" fmla="*/ 2104768 w 3153280"/>
              <a:gd name="connsiteY16" fmla="*/ 548640 h 1877568"/>
              <a:gd name="connsiteX17" fmla="*/ 2068192 w 3153280"/>
              <a:gd name="connsiteY17" fmla="*/ 463296 h 1877568"/>
              <a:gd name="connsiteX18" fmla="*/ 2062096 w 3153280"/>
              <a:gd name="connsiteY18" fmla="*/ 256032 h 1877568"/>
              <a:gd name="connsiteX19" fmla="*/ 2202304 w 3153280"/>
              <a:gd name="connsiteY19" fmla="*/ 36576 h 1877568"/>
              <a:gd name="connsiteX20" fmla="*/ 2397376 w 3153280"/>
              <a:gd name="connsiteY20" fmla="*/ 0 h 1877568"/>
              <a:gd name="connsiteX21" fmla="*/ 2549776 w 3153280"/>
              <a:gd name="connsiteY21" fmla="*/ 42672 h 1877568"/>
              <a:gd name="connsiteX22" fmla="*/ 2604640 w 3153280"/>
              <a:gd name="connsiteY22" fmla="*/ 121920 h 1877568"/>
              <a:gd name="connsiteX23" fmla="*/ 2988688 w 3153280"/>
              <a:gd name="connsiteY23" fmla="*/ 292608 h 1877568"/>
              <a:gd name="connsiteX24" fmla="*/ 3080128 w 3153280"/>
              <a:gd name="connsiteY24" fmla="*/ 371856 h 1877568"/>
              <a:gd name="connsiteX25" fmla="*/ 3153280 w 3153280"/>
              <a:gd name="connsiteY25" fmla="*/ 566928 h 1877568"/>
              <a:gd name="connsiteX26" fmla="*/ 3141088 w 3153280"/>
              <a:gd name="connsiteY26" fmla="*/ 755904 h 1877568"/>
              <a:gd name="connsiteX27" fmla="*/ 3019168 w 3153280"/>
              <a:gd name="connsiteY27" fmla="*/ 914400 h 1877568"/>
              <a:gd name="connsiteX28" fmla="*/ 2769232 w 3153280"/>
              <a:gd name="connsiteY28" fmla="*/ 926592 h 1877568"/>
              <a:gd name="connsiteX29" fmla="*/ 2598544 w 3153280"/>
              <a:gd name="connsiteY29" fmla="*/ 804672 h 1877568"/>
              <a:gd name="connsiteX30" fmla="*/ 2427856 w 3153280"/>
              <a:gd name="connsiteY30" fmla="*/ 701040 h 1877568"/>
              <a:gd name="connsiteX31" fmla="*/ 2275456 w 3153280"/>
              <a:gd name="connsiteY31" fmla="*/ 963168 h 1877568"/>
              <a:gd name="connsiteX32" fmla="*/ 2543680 w 3153280"/>
              <a:gd name="connsiteY32" fmla="*/ 1097280 h 1877568"/>
              <a:gd name="connsiteX33" fmla="*/ 2598544 w 3153280"/>
              <a:gd name="connsiteY33" fmla="*/ 1182624 h 1877568"/>
              <a:gd name="connsiteX34" fmla="*/ 2629024 w 3153280"/>
              <a:gd name="connsiteY34" fmla="*/ 1353312 h 1877568"/>
              <a:gd name="connsiteX35" fmla="*/ 2598544 w 3153280"/>
              <a:gd name="connsiteY35" fmla="*/ 1487424 h 1877568"/>
              <a:gd name="connsiteX36" fmla="*/ 2488816 w 3153280"/>
              <a:gd name="connsiteY36" fmla="*/ 1609344 h 1877568"/>
              <a:gd name="connsiteX37" fmla="*/ 2366896 w 3153280"/>
              <a:gd name="connsiteY37" fmla="*/ 1676400 h 1877568"/>
              <a:gd name="connsiteX38" fmla="*/ 2190112 w 3153280"/>
              <a:gd name="connsiteY38" fmla="*/ 1706880 h 1877568"/>
              <a:gd name="connsiteX39" fmla="*/ 1988944 w 3153280"/>
              <a:gd name="connsiteY39" fmla="*/ 1633728 h 1877568"/>
              <a:gd name="connsiteX40" fmla="*/ 1879724 w 3153280"/>
              <a:gd name="connsiteY40" fmla="*/ 1464056 h 1877568"/>
              <a:gd name="connsiteX41" fmla="*/ 1798952 w 3153280"/>
              <a:gd name="connsiteY41" fmla="*/ 1496568 h 1877568"/>
              <a:gd name="connsiteX42" fmla="*/ 1361056 w 3153280"/>
              <a:gd name="connsiteY42" fmla="*/ 1877568 h 1877568"/>
              <a:gd name="connsiteX43" fmla="*/ 970912 w 3153280"/>
              <a:gd name="connsiteY43" fmla="*/ 1530096 h 1877568"/>
              <a:gd name="connsiteX44" fmla="*/ 942083 w 3153280"/>
              <a:gd name="connsiteY44" fmla="*/ 1468374 h 1877568"/>
              <a:gd name="connsiteX45" fmla="*/ 765553 w 3153280"/>
              <a:gd name="connsiteY45" fmla="*/ 1333246 h 1877568"/>
              <a:gd name="connsiteX46" fmla="*/ 471040 w 3153280"/>
              <a:gd name="connsiteY46" fmla="*/ 1207008 h 1877568"/>
              <a:gd name="connsiteX0" fmla="*/ 484398 w 3166638"/>
              <a:gd name="connsiteY0" fmla="*/ 1207008 h 1877568"/>
              <a:gd name="connsiteX1" fmla="*/ 50058 w 3166638"/>
              <a:gd name="connsiteY1" fmla="*/ 717423 h 1877568"/>
              <a:gd name="connsiteX2" fmla="*/ 106446 w 3166638"/>
              <a:gd name="connsiteY2" fmla="*/ 268224 h 1877568"/>
              <a:gd name="connsiteX3" fmla="*/ 374670 w 3166638"/>
              <a:gd name="connsiteY3" fmla="*/ 201168 h 1877568"/>
              <a:gd name="connsiteX4" fmla="*/ 569742 w 3166638"/>
              <a:gd name="connsiteY4" fmla="*/ 268224 h 1877568"/>
              <a:gd name="connsiteX5" fmla="*/ 679470 w 3166638"/>
              <a:gd name="connsiteY5" fmla="*/ 353568 h 1877568"/>
              <a:gd name="connsiteX6" fmla="*/ 801390 w 3166638"/>
              <a:gd name="connsiteY6" fmla="*/ 493776 h 1877568"/>
              <a:gd name="connsiteX7" fmla="*/ 1020846 w 3166638"/>
              <a:gd name="connsiteY7" fmla="*/ 621792 h 1877568"/>
              <a:gd name="connsiteX8" fmla="*/ 1197630 w 3166638"/>
              <a:gd name="connsiteY8" fmla="*/ 841248 h 1877568"/>
              <a:gd name="connsiteX9" fmla="*/ 1380510 w 3166638"/>
              <a:gd name="connsiteY9" fmla="*/ 950976 h 1877568"/>
              <a:gd name="connsiteX10" fmla="*/ 1581678 w 3166638"/>
              <a:gd name="connsiteY10" fmla="*/ 938784 h 1877568"/>
              <a:gd name="connsiteX11" fmla="*/ 1673118 w 3166638"/>
              <a:gd name="connsiteY11" fmla="*/ 786384 h 1877568"/>
              <a:gd name="connsiteX12" fmla="*/ 1831614 w 3166638"/>
              <a:gd name="connsiteY12" fmla="*/ 682752 h 1877568"/>
              <a:gd name="connsiteX13" fmla="*/ 1971822 w 3166638"/>
              <a:gd name="connsiteY13" fmla="*/ 719328 h 1877568"/>
              <a:gd name="connsiteX14" fmla="*/ 2087646 w 3166638"/>
              <a:gd name="connsiteY14" fmla="*/ 810768 h 1877568"/>
              <a:gd name="connsiteX15" fmla="*/ 2246142 w 3166638"/>
              <a:gd name="connsiteY15" fmla="*/ 585216 h 1877568"/>
              <a:gd name="connsiteX16" fmla="*/ 2118126 w 3166638"/>
              <a:gd name="connsiteY16" fmla="*/ 548640 h 1877568"/>
              <a:gd name="connsiteX17" fmla="*/ 2081550 w 3166638"/>
              <a:gd name="connsiteY17" fmla="*/ 463296 h 1877568"/>
              <a:gd name="connsiteX18" fmla="*/ 2075454 w 3166638"/>
              <a:gd name="connsiteY18" fmla="*/ 256032 h 1877568"/>
              <a:gd name="connsiteX19" fmla="*/ 2215662 w 3166638"/>
              <a:gd name="connsiteY19" fmla="*/ 36576 h 1877568"/>
              <a:gd name="connsiteX20" fmla="*/ 2410734 w 3166638"/>
              <a:gd name="connsiteY20" fmla="*/ 0 h 1877568"/>
              <a:gd name="connsiteX21" fmla="*/ 2563134 w 3166638"/>
              <a:gd name="connsiteY21" fmla="*/ 42672 h 1877568"/>
              <a:gd name="connsiteX22" fmla="*/ 2617998 w 3166638"/>
              <a:gd name="connsiteY22" fmla="*/ 121920 h 1877568"/>
              <a:gd name="connsiteX23" fmla="*/ 3002046 w 3166638"/>
              <a:gd name="connsiteY23" fmla="*/ 292608 h 1877568"/>
              <a:gd name="connsiteX24" fmla="*/ 3093486 w 3166638"/>
              <a:gd name="connsiteY24" fmla="*/ 371856 h 1877568"/>
              <a:gd name="connsiteX25" fmla="*/ 3166638 w 3166638"/>
              <a:gd name="connsiteY25" fmla="*/ 566928 h 1877568"/>
              <a:gd name="connsiteX26" fmla="*/ 3154446 w 3166638"/>
              <a:gd name="connsiteY26" fmla="*/ 755904 h 1877568"/>
              <a:gd name="connsiteX27" fmla="*/ 3032526 w 3166638"/>
              <a:gd name="connsiteY27" fmla="*/ 914400 h 1877568"/>
              <a:gd name="connsiteX28" fmla="*/ 2782590 w 3166638"/>
              <a:gd name="connsiteY28" fmla="*/ 926592 h 1877568"/>
              <a:gd name="connsiteX29" fmla="*/ 2611902 w 3166638"/>
              <a:gd name="connsiteY29" fmla="*/ 804672 h 1877568"/>
              <a:gd name="connsiteX30" fmla="*/ 2441214 w 3166638"/>
              <a:gd name="connsiteY30" fmla="*/ 701040 h 1877568"/>
              <a:gd name="connsiteX31" fmla="*/ 2288814 w 3166638"/>
              <a:gd name="connsiteY31" fmla="*/ 963168 h 1877568"/>
              <a:gd name="connsiteX32" fmla="*/ 2557038 w 3166638"/>
              <a:gd name="connsiteY32" fmla="*/ 1097280 h 1877568"/>
              <a:gd name="connsiteX33" fmla="*/ 2611902 w 3166638"/>
              <a:gd name="connsiteY33" fmla="*/ 1182624 h 1877568"/>
              <a:gd name="connsiteX34" fmla="*/ 2642382 w 3166638"/>
              <a:gd name="connsiteY34" fmla="*/ 1353312 h 1877568"/>
              <a:gd name="connsiteX35" fmla="*/ 2611902 w 3166638"/>
              <a:gd name="connsiteY35" fmla="*/ 1487424 h 1877568"/>
              <a:gd name="connsiteX36" fmla="*/ 2502174 w 3166638"/>
              <a:gd name="connsiteY36" fmla="*/ 1609344 h 1877568"/>
              <a:gd name="connsiteX37" fmla="*/ 2380254 w 3166638"/>
              <a:gd name="connsiteY37" fmla="*/ 1676400 h 1877568"/>
              <a:gd name="connsiteX38" fmla="*/ 2203470 w 3166638"/>
              <a:gd name="connsiteY38" fmla="*/ 1706880 h 1877568"/>
              <a:gd name="connsiteX39" fmla="*/ 2002302 w 3166638"/>
              <a:gd name="connsiteY39" fmla="*/ 1633728 h 1877568"/>
              <a:gd name="connsiteX40" fmla="*/ 1893082 w 3166638"/>
              <a:gd name="connsiteY40" fmla="*/ 1464056 h 1877568"/>
              <a:gd name="connsiteX41" fmla="*/ 1812310 w 3166638"/>
              <a:gd name="connsiteY41" fmla="*/ 1496568 h 1877568"/>
              <a:gd name="connsiteX42" fmla="*/ 1374414 w 3166638"/>
              <a:gd name="connsiteY42" fmla="*/ 1877568 h 1877568"/>
              <a:gd name="connsiteX43" fmla="*/ 984270 w 3166638"/>
              <a:gd name="connsiteY43" fmla="*/ 1530096 h 1877568"/>
              <a:gd name="connsiteX44" fmla="*/ 955441 w 3166638"/>
              <a:gd name="connsiteY44" fmla="*/ 1468374 h 1877568"/>
              <a:gd name="connsiteX45" fmla="*/ 778911 w 3166638"/>
              <a:gd name="connsiteY45" fmla="*/ 1333246 h 1877568"/>
              <a:gd name="connsiteX46" fmla="*/ 484398 w 3166638"/>
              <a:gd name="connsiteY46" fmla="*/ 1207008 h 1877568"/>
              <a:gd name="connsiteX0" fmla="*/ 435271 w 3117511"/>
              <a:gd name="connsiteY0" fmla="*/ 1207008 h 1877568"/>
              <a:gd name="connsiteX1" fmla="*/ 931 w 3117511"/>
              <a:gd name="connsiteY1" fmla="*/ 717423 h 1877568"/>
              <a:gd name="connsiteX2" fmla="*/ 325543 w 3117511"/>
              <a:gd name="connsiteY2" fmla="*/ 201168 h 1877568"/>
              <a:gd name="connsiteX3" fmla="*/ 520615 w 3117511"/>
              <a:gd name="connsiteY3" fmla="*/ 268224 h 1877568"/>
              <a:gd name="connsiteX4" fmla="*/ 630343 w 3117511"/>
              <a:gd name="connsiteY4" fmla="*/ 353568 h 1877568"/>
              <a:gd name="connsiteX5" fmla="*/ 752263 w 3117511"/>
              <a:gd name="connsiteY5" fmla="*/ 493776 h 1877568"/>
              <a:gd name="connsiteX6" fmla="*/ 971719 w 3117511"/>
              <a:gd name="connsiteY6" fmla="*/ 621792 h 1877568"/>
              <a:gd name="connsiteX7" fmla="*/ 1148503 w 3117511"/>
              <a:gd name="connsiteY7" fmla="*/ 841248 h 1877568"/>
              <a:gd name="connsiteX8" fmla="*/ 1331383 w 3117511"/>
              <a:gd name="connsiteY8" fmla="*/ 950976 h 1877568"/>
              <a:gd name="connsiteX9" fmla="*/ 1532551 w 3117511"/>
              <a:gd name="connsiteY9" fmla="*/ 938784 h 1877568"/>
              <a:gd name="connsiteX10" fmla="*/ 1623991 w 3117511"/>
              <a:gd name="connsiteY10" fmla="*/ 786384 h 1877568"/>
              <a:gd name="connsiteX11" fmla="*/ 1782487 w 3117511"/>
              <a:gd name="connsiteY11" fmla="*/ 682752 h 1877568"/>
              <a:gd name="connsiteX12" fmla="*/ 1922695 w 3117511"/>
              <a:gd name="connsiteY12" fmla="*/ 719328 h 1877568"/>
              <a:gd name="connsiteX13" fmla="*/ 2038519 w 3117511"/>
              <a:gd name="connsiteY13" fmla="*/ 810768 h 1877568"/>
              <a:gd name="connsiteX14" fmla="*/ 2197015 w 3117511"/>
              <a:gd name="connsiteY14" fmla="*/ 585216 h 1877568"/>
              <a:gd name="connsiteX15" fmla="*/ 2068999 w 3117511"/>
              <a:gd name="connsiteY15" fmla="*/ 548640 h 1877568"/>
              <a:gd name="connsiteX16" fmla="*/ 2032423 w 3117511"/>
              <a:gd name="connsiteY16" fmla="*/ 463296 h 1877568"/>
              <a:gd name="connsiteX17" fmla="*/ 2026327 w 3117511"/>
              <a:gd name="connsiteY17" fmla="*/ 256032 h 1877568"/>
              <a:gd name="connsiteX18" fmla="*/ 2166535 w 3117511"/>
              <a:gd name="connsiteY18" fmla="*/ 36576 h 1877568"/>
              <a:gd name="connsiteX19" fmla="*/ 2361607 w 3117511"/>
              <a:gd name="connsiteY19" fmla="*/ 0 h 1877568"/>
              <a:gd name="connsiteX20" fmla="*/ 2514007 w 3117511"/>
              <a:gd name="connsiteY20" fmla="*/ 42672 h 1877568"/>
              <a:gd name="connsiteX21" fmla="*/ 2568871 w 3117511"/>
              <a:gd name="connsiteY21" fmla="*/ 121920 h 1877568"/>
              <a:gd name="connsiteX22" fmla="*/ 2952919 w 3117511"/>
              <a:gd name="connsiteY22" fmla="*/ 292608 h 1877568"/>
              <a:gd name="connsiteX23" fmla="*/ 3044359 w 3117511"/>
              <a:gd name="connsiteY23" fmla="*/ 371856 h 1877568"/>
              <a:gd name="connsiteX24" fmla="*/ 3117511 w 3117511"/>
              <a:gd name="connsiteY24" fmla="*/ 566928 h 1877568"/>
              <a:gd name="connsiteX25" fmla="*/ 3105319 w 3117511"/>
              <a:gd name="connsiteY25" fmla="*/ 755904 h 1877568"/>
              <a:gd name="connsiteX26" fmla="*/ 2983399 w 3117511"/>
              <a:gd name="connsiteY26" fmla="*/ 914400 h 1877568"/>
              <a:gd name="connsiteX27" fmla="*/ 2733463 w 3117511"/>
              <a:gd name="connsiteY27" fmla="*/ 926592 h 1877568"/>
              <a:gd name="connsiteX28" fmla="*/ 2562775 w 3117511"/>
              <a:gd name="connsiteY28" fmla="*/ 804672 h 1877568"/>
              <a:gd name="connsiteX29" fmla="*/ 2392087 w 3117511"/>
              <a:gd name="connsiteY29" fmla="*/ 701040 h 1877568"/>
              <a:gd name="connsiteX30" fmla="*/ 2239687 w 3117511"/>
              <a:gd name="connsiteY30" fmla="*/ 963168 h 1877568"/>
              <a:gd name="connsiteX31" fmla="*/ 2507911 w 3117511"/>
              <a:gd name="connsiteY31" fmla="*/ 1097280 h 1877568"/>
              <a:gd name="connsiteX32" fmla="*/ 2562775 w 3117511"/>
              <a:gd name="connsiteY32" fmla="*/ 1182624 h 1877568"/>
              <a:gd name="connsiteX33" fmla="*/ 2593255 w 3117511"/>
              <a:gd name="connsiteY33" fmla="*/ 1353312 h 1877568"/>
              <a:gd name="connsiteX34" fmla="*/ 2562775 w 3117511"/>
              <a:gd name="connsiteY34" fmla="*/ 1487424 h 1877568"/>
              <a:gd name="connsiteX35" fmla="*/ 2453047 w 3117511"/>
              <a:gd name="connsiteY35" fmla="*/ 1609344 h 1877568"/>
              <a:gd name="connsiteX36" fmla="*/ 2331127 w 3117511"/>
              <a:gd name="connsiteY36" fmla="*/ 1676400 h 1877568"/>
              <a:gd name="connsiteX37" fmla="*/ 2154343 w 3117511"/>
              <a:gd name="connsiteY37" fmla="*/ 1706880 h 1877568"/>
              <a:gd name="connsiteX38" fmla="*/ 1953175 w 3117511"/>
              <a:gd name="connsiteY38" fmla="*/ 1633728 h 1877568"/>
              <a:gd name="connsiteX39" fmla="*/ 1843955 w 3117511"/>
              <a:gd name="connsiteY39" fmla="*/ 1464056 h 1877568"/>
              <a:gd name="connsiteX40" fmla="*/ 1763183 w 3117511"/>
              <a:gd name="connsiteY40" fmla="*/ 1496568 h 1877568"/>
              <a:gd name="connsiteX41" fmla="*/ 1325287 w 3117511"/>
              <a:gd name="connsiteY41" fmla="*/ 1877568 h 1877568"/>
              <a:gd name="connsiteX42" fmla="*/ 935143 w 3117511"/>
              <a:gd name="connsiteY42" fmla="*/ 1530096 h 1877568"/>
              <a:gd name="connsiteX43" fmla="*/ 906314 w 3117511"/>
              <a:gd name="connsiteY43" fmla="*/ 1468374 h 1877568"/>
              <a:gd name="connsiteX44" fmla="*/ 729784 w 3117511"/>
              <a:gd name="connsiteY44" fmla="*/ 1333246 h 1877568"/>
              <a:gd name="connsiteX45" fmla="*/ 435271 w 3117511"/>
              <a:gd name="connsiteY45" fmla="*/ 1207008 h 1877568"/>
              <a:gd name="connsiteX0" fmla="*/ 455898 w 3138138"/>
              <a:gd name="connsiteY0" fmla="*/ 1207008 h 1877568"/>
              <a:gd name="connsiteX1" fmla="*/ 21558 w 3138138"/>
              <a:gd name="connsiteY1" fmla="*/ 717423 h 1877568"/>
              <a:gd name="connsiteX2" fmla="*/ 346170 w 3138138"/>
              <a:gd name="connsiteY2" fmla="*/ 201168 h 1877568"/>
              <a:gd name="connsiteX3" fmla="*/ 541242 w 3138138"/>
              <a:gd name="connsiteY3" fmla="*/ 268224 h 1877568"/>
              <a:gd name="connsiteX4" fmla="*/ 650970 w 3138138"/>
              <a:gd name="connsiteY4" fmla="*/ 353568 h 1877568"/>
              <a:gd name="connsiteX5" fmla="*/ 772890 w 3138138"/>
              <a:gd name="connsiteY5" fmla="*/ 493776 h 1877568"/>
              <a:gd name="connsiteX6" fmla="*/ 992346 w 3138138"/>
              <a:gd name="connsiteY6" fmla="*/ 621792 h 1877568"/>
              <a:gd name="connsiteX7" fmla="*/ 1169130 w 3138138"/>
              <a:gd name="connsiteY7" fmla="*/ 841248 h 1877568"/>
              <a:gd name="connsiteX8" fmla="*/ 1352010 w 3138138"/>
              <a:gd name="connsiteY8" fmla="*/ 950976 h 1877568"/>
              <a:gd name="connsiteX9" fmla="*/ 1553178 w 3138138"/>
              <a:gd name="connsiteY9" fmla="*/ 938784 h 1877568"/>
              <a:gd name="connsiteX10" fmla="*/ 1644618 w 3138138"/>
              <a:gd name="connsiteY10" fmla="*/ 786384 h 1877568"/>
              <a:gd name="connsiteX11" fmla="*/ 1803114 w 3138138"/>
              <a:gd name="connsiteY11" fmla="*/ 682752 h 1877568"/>
              <a:gd name="connsiteX12" fmla="*/ 1943322 w 3138138"/>
              <a:gd name="connsiteY12" fmla="*/ 719328 h 1877568"/>
              <a:gd name="connsiteX13" fmla="*/ 2059146 w 3138138"/>
              <a:gd name="connsiteY13" fmla="*/ 810768 h 1877568"/>
              <a:gd name="connsiteX14" fmla="*/ 2217642 w 3138138"/>
              <a:gd name="connsiteY14" fmla="*/ 585216 h 1877568"/>
              <a:gd name="connsiteX15" fmla="*/ 2089626 w 3138138"/>
              <a:gd name="connsiteY15" fmla="*/ 548640 h 1877568"/>
              <a:gd name="connsiteX16" fmla="*/ 2053050 w 3138138"/>
              <a:gd name="connsiteY16" fmla="*/ 463296 h 1877568"/>
              <a:gd name="connsiteX17" fmla="*/ 2046954 w 3138138"/>
              <a:gd name="connsiteY17" fmla="*/ 256032 h 1877568"/>
              <a:gd name="connsiteX18" fmla="*/ 2187162 w 3138138"/>
              <a:gd name="connsiteY18" fmla="*/ 36576 h 1877568"/>
              <a:gd name="connsiteX19" fmla="*/ 2382234 w 3138138"/>
              <a:gd name="connsiteY19" fmla="*/ 0 h 1877568"/>
              <a:gd name="connsiteX20" fmla="*/ 2534634 w 3138138"/>
              <a:gd name="connsiteY20" fmla="*/ 42672 h 1877568"/>
              <a:gd name="connsiteX21" fmla="*/ 2589498 w 3138138"/>
              <a:gd name="connsiteY21" fmla="*/ 121920 h 1877568"/>
              <a:gd name="connsiteX22" fmla="*/ 2973546 w 3138138"/>
              <a:gd name="connsiteY22" fmla="*/ 292608 h 1877568"/>
              <a:gd name="connsiteX23" fmla="*/ 3064986 w 3138138"/>
              <a:gd name="connsiteY23" fmla="*/ 371856 h 1877568"/>
              <a:gd name="connsiteX24" fmla="*/ 3138138 w 3138138"/>
              <a:gd name="connsiteY24" fmla="*/ 566928 h 1877568"/>
              <a:gd name="connsiteX25" fmla="*/ 3125946 w 3138138"/>
              <a:gd name="connsiteY25" fmla="*/ 755904 h 1877568"/>
              <a:gd name="connsiteX26" fmla="*/ 3004026 w 3138138"/>
              <a:gd name="connsiteY26" fmla="*/ 914400 h 1877568"/>
              <a:gd name="connsiteX27" fmla="*/ 2754090 w 3138138"/>
              <a:gd name="connsiteY27" fmla="*/ 926592 h 1877568"/>
              <a:gd name="connsiteX28" fmla="*/ 2583402 w 3138138"/>
              <a:gd name="connsiteY28" fmla="*/ 804672 h 1877568"/>
              <a:gd name="connsiteX29" fmla="*/ 2412714 w 3138138"/>
              <a:gd name="connsiteY29" fmla="*/ 701040 h 1877568"/>
              <a:gd name="connsiteX30" fmla="*/ 2260314 w 3138138"/>
              <a:gd name="connsiteY30" fmla="*/ 963168 h 1877568"/>
              <a:gd name="connsiteX31" fmla="*/ 2528538 w 3138138"/>
              <a:gd name="connsiteY31" fmla="*/ 1097280 h 1877568"/>
              <a:gd name="connsiteX32" fmla="*/ 2583402 w 3138138"/>
              <a:gd name="connsiteY32" fmla="*/ 1182624 h 1877568"/>
              <a:gd name="connsiteX33" fmla="*/ 2613882 w 3138138"/>
              <a:gd name="connsiteY33" fmla="*/ 1353312 h 1877568"/>
              <a:gd name="connsiteX34" fmla="*/ 2583402 w 3138138"/>
              <a:gd name="connsiteY34" fmla="*/ 1487424 h 1877568"/>
              <a:gd name="connsiteX35" fmla="*/ 2473674 w 3138138"/>
              <a:gd name="connsiteY35" fmla="*/ 1609344 h 1877568"/>
              <a:gd name="connsiteX36" fmla="*/ 2351754 w 3138138"/>
              <a:gd name="connsiteY36" fmla="*/ 1676400 h 1877568"/>
              <a:gd name="connsiteX37" fmla="*/ 2174970 w 3138138"/>
              <a:gd name="connsiteY37" fmla="*/ 1706880 h 1877568"/>
              <a:gd name="connsiteX38" fmla="*/ 1973802 w 3138138"/>
              <a:gd name="connsiteY38" fmla="*/ 1633728 h 1877568"/>
              <a:gd name="connsiteX39" fmla="*/ 1864582 w 3138138"/>
              <a:gd name="connsiteY39" fmla="*/ 1464056 h 1877568"/>
              <a:gd name="connsiteX40" fmla="*/ 1783810 w 3138138"/>
              <a:gd name="connsiteY40" fmla="*/ 1496568 h 1877568"/>
              <a:gd name="connsiteX41" fmla="*/ 1345914 w 3138138"/>
              <a:gd name="connsiteY41" fmla="*/ 1877568 h 1877568"/>
              <a:gd name="connsiteX42" fmla="*/ 955770 w 3138138"/>
              <a:gd name="connsiteY42" fmla="*/ 1530096 h 1877568"/>
              <a:gd name="connsiteX43" fmla="*/ 926941 w 3138138"/>
              <a:gd name="connsiteY43" fmla="*/ 1468374 h 1877568"/>
              <a:gd name="connsiteX44" fmla="*/ 750411 w 3138138"/>
              <a:gd name="connsiteY44" fmla="*/ 1333246 h 1877568"/>
              <a:gd name="connsiteX45" fmla="*/ 455898 w 3138138"/>
              <a:gd name="connsiteY45" fmla="*/ 1207008 h 1877568"/>
              <a:gd name="connsiteX0" fmla="*/ 470287 w 3152527"/>
              <a:gd name="connsiteY0" fmla="*/ 1207008 h 1877568"/>
              <a:gd name="connsiteX1" fmla="*/ 35947 w 3152527"/>
              <a:gd name="connsiteY1" fmla="*/ 717423 h 1877568"/>
              <a:gd name="connsiteX2" fmla="*/ 360559 w 3152527"/>
              <a:gd name="connsiteY2" fmla="*/ 201168 h 1877568"/>
              <a:gd name="connsiteX3" fmla="*/ 555631 w 3152527"/>
              <a:gd name="connsiteY3" fmla="*/ 268224 h 1877568"/>
              <a:gd name="connsiteX4" fmla="*/ 665359 w 3152527"/>
              <a:gd name="connsiteY4" fmla="*/ 353568 h 1877568"/>
              <a:gd name="connsiteX5" fmla="*/ 787279 w 3152527"/>
              <a:gd name="connsiteY5" fmla="*/ 493776 h 1877568"/>
              <a:gd name="connsiteX6" fmla="*/ 1006735 w 3152527"/>
              <a:gd name="connsiteY6" fmla="*/ 621792 h 1877568"/>
              <a:gd name="connsiteX7" fmla="*/ 1183519 w 3152527"/>
              <a:gd name="connsiteY7" fmla="*/ 841248 h 1877568"/>
              <a:gd name="connsiteX8" fmla="*/ 1366399 w 3152527"/>
              <a:gd name="connsiteY8" fmla="*/ 950976 h 1877568"/>
              <a:gd name="connsiteX9" fmla="*/ 1567567 w 3152527"/>
              <a:gd name="connsiteY9" fmla="*/ 938784 h 1877568"/>
              <a:gd name="connsiteX10" fmla="*/ 1659007 w 3152527"/>
              <a:gd name="connsiteY10" fmla="*/ 786384 h 1877568"/>
              <a:gd name="connsiteX11" fmla="*/ 1817503 w 3152527"/>
              <a:gd name="connsiteY11" fmla="*/ 682752 h 1877568"/>
              <a:gd name="connsiteX12" fmla="*/ 1957711 w 3152527"/>
              <a:gd name="connsiteY12" fmla="*/ 719328 h 1877568"/>
              <a:gd name="connsiteX13" fmla="*/ 2073535 w 3152527"/>
              <a:gd name="connsiteY13" fmla="*/ 810768 h 1877568"/>
              <a:gd name="connsiteX14" fmla="*/ 2232031 w 3152527"/>
              <a:gd name="connsiteY14" fmla="*/ 585216 h 1877568"/>
              <a:gd name="connsiteX15" fmla="*/ 2104015 w 3152527"/>
              <a:gd name="connsiteY15" fmla="*/ 548640 h 1877568"/>
              <a:gd name="connsiteX16" fmla="*/ 2067439 w 3152527"/>
              <a:gd name="connsiteY16" fmla="*/ 463296 h 1877568"/>
              <a:gd name="connsiteX17" fmla="*/ 2061343 w 3152527"/>
              <a:gd name="connsiteY17" fmla="*/ 256032 h 1877568"/>
              <a:gd name="connsiteX18" fmla="*/ 2201551 w 3152527"/>
              <a:gd name="connsiteY18" fmla="*/ 36576 h 1877568"/>
              <a:gd name="connsiteX19" fmla="*/ 2396623 w 3152527"/>
              <a:gd name="connsiteY19" fmla="*/ 0 h 1877568"/>
              <a:gd name="connsiteX20" fmla="*/ 2549023 w 3152527"/>
              <a:gd name="connsiteY20" fmla="*/ 42672 h 1877568"/>
              <a:gd name="connsiteX21" fmla="*/ 2603887 w 3152527"/>
              <a:gd name="connsiteY21" fmla="*/ 121920 h 1877568"/>
              <a:gd name="connsiteX22" fmla="*/ 2987935 w 3152527"/>
              <a:gd name="connsiteY22" fmla="*/ 292608 h 1877568"/>
              <a:gd name="connsiteX23" fmla="*/ 3079375 w 3152527"/>
              <a:gd name="connsiteY23" fmla="*/ 371856 h 1877568"/>
              <a:gd name="connsiteX24" fmla="*/ 3152527 w 3152527"/>
              <a:gd name="connsiteY24" fmla="*/ 566928 h 1877568"/>
              <a:gd name="connsiteX25" fmla="*/ 3140335 w 3152527"/>
              <a:gd name="connsiteY25" fmla="*/ 755904 h 1877568"/>
              <a:gd name="connsiteX26" fmla="*/ 3018415 w 3152527"/>
              <a:gd name="connsiteY26" fmla="*/ 914400 h 1877568"/>
              <a:gd name="connsiteX27" fmla="*/ 2768479 w 3152527"/>
              <a:gd name="connsiteY27" fmla="*/ 926592 h 1877568"/>
              <a:gd name="connsiteX28" fmla="*/ 2597791 w 3152527"/>
              <a:gd name="connsiteY28" fmla="*/ 804672 h 1877568"/>
              <a:gd name="connsiteX29" fmla="*/ 2427103 w 3152527"/>
              <a:gd name="connsiteY29" fmla="*/ 701040 h 1877568"/>
              <a:gd name="connsiteX30" fmla="*/ 2274703 w 3152527"/>
              <a:gd name="connsiteY30" fmla="*/ 963168 h 1877568"/>
              <a:gd name="connsiteX31" fmla="*/ 2542927 w 3152527"/>
              <a:gd name="connsiteY31" fmla="*/ 1097280 h 1877568"/>
              <a:gd name="connsiteX32" fmla="*/ 2597791 w 3152527"/>
              <a:gd name="connsiteY32" fmla="*/ 1182624 h 1877568"/>
              <a:gd name="connsiteX33" fmla="*/ 2628271 w 3152527"/>
              <a:gd name="connsiteY33" fmla="*/ 1353312 h 1877568"/>
              <a:gd name="connsiteX34" fmla="*/ 2597791 w 3152527"/>
              <a:gd name="connsiteY34" fmla="*/ 1487424 h 1877568"/>
              <a:gd name="connsiteX35" fmla="*/ 2488063 w 3152527"/>
              <a:gd name="connsiteY35" fmla="*/ 1609344 h 1877568"/>
              <a:gd name="connsiteX36" fmla="*/ 2366143 w 3152527"/>
              <a:gd name="connsiteY36" fmla="*/ 1676400 h 1877568"/>
              <a:gd name="connsiteX37" fmla="*/ 2189359 w 3152527"/>
              <a:gd name="connsiteY37" fmla="*/ 1706880 h 1877568"/>
              <a:gd name="connsiteX38" fmla="*/ 1988191 w 3152527"/>
              <a:gd name="connsiteY38" fmla="*/ 1633728 h 1877568"/>
              <a:gd name="connsiteX39" fmla="*/ 1878971 w 3152527"/>
              <a:gd name="connsiteY39" fmla="*/ 1464056 h 1877568"/>
              <a:gd name="connsiteX40" fmla="*/ 1798199 w 3152527"/>
              <a:gd name="connsiteY40" fmla="*/ 1496568 h 1877568"/>
              <a:gd name="connsiteX41" fmla="*/ 1360303 w 3152527"/>
              <a:gd name="connsiteY41" fmla="*/ 1877568 h 1877568"/>
              <a:gd name="connsiteX42" fmla="*/ 970159 w 3152527"/>
              <a:gd name="connsiteY42" fmla="*/ 1530096 h 1877568"/>
              <a:gd name="connsiteX43" fmla="*/ 941330 w 3152527"/>
              <a:gd name="connsiteY43" fmla="*/ 1468374 h 1877568"/>
              <a:gd name="connsiteX44" fmla="*/ 764800 w 3152527"/>
              <a:gd name="connsiteY44" fmla="*/ 1333246 h 1877568"/>
              <a:gd name="connsiteX45" fmla="*/ 470287 w 3152527"/>
              <a:gd name="connsiteY45" fmla="*/ 1207008 h 1877568"/>
              <a:gd name="connsiteX0" fmla="*/ 476212 w 3158452"/>
              <a:gd name="connsiteY0" fmla="*/ 1207008 h 1877568"/>
              <a:gd name="connsiteX1" fmla="*/ 41872 w 3158452"/>
              <a:gd name="connsiteY1" fmla="*/ 717423 h 1877568"/>
              <a:gd name="connsiteX2" fmla="*/ 366484 w 3158452"/>
              <a:gd name="connsiteY2" fmla="*/ 201168 h 1877568"/>
              <a:gd name="connsiteX3" fmla="*/ 561556 w 3158452"/>
              <a:gd name="connsiteY3" fmla="*/ 268224 h 1877568"/>
              <a:gd name="connsiteX4" fmla="*/ 671284 w 3158452"/>
              <a:gd name="connsiteY4" fmla="*/ 353568 h 1877568"/>
              <a:gd name="connsiteX5" fmla="*/ 793204 w 3158452"/>
              <a:gd name="connsiteY5" fmla="*/ 493776 h 1877568"/>
              <a:gd name="connsiteX6" fmla="*/ 1012660 w 3158452"/>
              <a:gd name="connsiteY6" fmla="*/ 621792 h 1877568"/>
              <a:gd name="connsiteX7" fmla="*/ 1189444 w 3158452"/>
              <a:gd name="connsiteY7" fmla="*/ 841248 h 1877568"/>
              <a:gd name="connsiteX8" fmla="*/ 1372324 w 3158452"/>
              <a:gd name="connsiteY8" fmla="*/ 950976 h 1877568"/>
              <a:gd name="connsiteX9" fmla="*/ 1573492 w 3158452"/>
              <a:gd name="connsiteY9" fmla="*/ 938784 h 1877568"/>
              <a:gd name="connsiteX10" fmla="*/ 1664932 w 3158452"/>
              <a:gd name="connsiteY10" fmla="*/ 786384 h 1877568"/>
              <a:gd name="connsiteX11" fmla="*/ 1823428 w 3158452"/>
              <a:gd name="connsiteY11" fmla="*/ 682752 h 1877568"/>
              <a:gd name="connsiteX12" fmla="*/ 1963636 w 3158452"/>
              <a:gd name="connsiteY12" fmla="*/ 719328 h 1877568"/>
              <a:gd name="connsiteX13" fmla="*/ 2079460 w 3158452"/>
              <a:gd name="connsiteY13" fmla="*/ 810768 h 1877568"/>
              <a:gd name="connsiteX14" fmla="*/ 2237956 w 3158452"/>
              <a:gd name="connsiteY14" fmla="*/ 585216 h 1877568"/>
              <a:gd name="connsiteX15" fmla="*/ 2109940 w 3158452"/>
              <a:gd name="connsiteY15" fmla="*/ 548640 h 1877568"/>
              <a:gd name="connsiteX16" fmla="*/ 2073364 w 3158452"/>
              <a:gd name="connsiteY16" fmla="*/ 463296 h 1877568"/>
              <a:gd name="connsiteX17" fmla="*/ 2067268 w 3158452"/>
              <a:gd name="connsiteY17" fmla="*/ 256032 h 1877568"/>
              <a:gd name="connsiteX18" fmla="*/ 2207476 w 3158452"/>
              <a:gd name="connsiteY18" fmla="*/ 36576 h 1877568"/>
              <a:gd name="connsiteX19" fmla="*/ 2402548 w 3158452"/>
              <a:gd name="connsiteY19" fmla="*/ 0 h 1877568"/>
              <a:gd name="connsiteX20" fmla="*/ 2554948 w 3158452"/>
              <a:gd name="connsiteY20" fmla="*/ 42672 h 1877568"/>
              <a:gd name="connsiteX21" fmla="*/ 2609812 w 3158452"/>
              <a:gd name="connsiteY21" fmla="*/ 121920 h 1877568"/>
              <a:gd name="connsiteX22" fmla="*/ 2993860 w 3158452"/>
              <a:gd name="connsiteY22" fmla="*/ 292608 h 1877568"/>
              <a:gd name="connsiteX23" fmla="*/ 3085300 w 3158452"/>
              <a:gd name="connsiteY23" fmla="*/ 371856 h 1877568"/>
              <a:gd name="connsiteX24" fmla="*/ 3158452 w 3158452"/>
              <a:gd name="connsiteY24" fmla="*/ 566928 h 1877568"/>
              <a:gd name="connsiteX25" fmla="*/ 3146260 w 3158452"/>
              <a:gd name="connsiteY25" fmla="*/ 755904 h 1877568"/>
              <a:gd name="connsiteX26" fmla="*/ 3024340 w 3158452"/>
              <a:gd name="connsiteY26" fmla="*/ 914400 h 1877568"/>
              <a:gd name="connsiteX27" fmla="*/ 2774404 w 3158452"/>
              <a:gd name="connsiteY27" fmla="*/ 926592 h 1877568"/>
              <a:gd name="connsiteX28" fmla="*/ 2603716 w 3158452"/>
              <a:gd name="connsiteY28" fmla="*/ 804672 h 1877568"/>
              <a:gd name="connsiteX29" fmla="*/ 2433028 w 3158452"/>
              <a:gd name="connsiteY29" fmla="*/ 701040 h 1877568"/>
              <a:gd name="connsiteX30" fmla="*/ 2280628 w 3158452"/>
              <a:gd name="connsiteY30" fmla="*/ 963168 h 1877568"/>
              <a:gd name="connsiteX31" fmla="*/ 2548852 w 3158452"/>
              <a:gd name="connsiteY31" fmla="*/ 1097280 h 1877568"/>
              <a:gd name="connsiteX32" fmla="*/ 2603716 w 3158452"/>
              <a:gd name="connsiteY32" fmla="*/ 1182624 h 1877568"/>
              <a:gd name="connsiteX33" fmla="*/ 2634196 w 3158452"/>
              <a:gd name="connsiteY33" fmla="*/ 1353312 h 1877568"/>
              <a:gd name="connsiteX34" fmla="*/ 2603716 w 3158452"/>
              <a:gd name="connsiteY34" fmla="*/ 1487424 h 1877568"/>
              <a:gd name="connsiteX35" fmla="*/ 2493988 w 3158452"/>
              <a:gd name="connsiteY35" fmla="*/ 1609344 h 1877568"/>
              <a:gd name="connsiteX36" fmla="*/ 2372068 w 3158452"/>
              <a:gd name="connsiteY36" fmla="*/ 1676400 h 1877568"/>
              <a:gd name="connsiteX37" fmla="*/ 2195284 w 3158452"/>
              <a:gd name="connsiteY37" fmla="*/ 1706880 h 1877568"/>
              <a:gd name="connsiteX38" fmla="*/ 1994116 w 3158452"/>
              <a:gd name="connsiteY38" fmla="*/ 1633728 h 1877568"/>
              <a:gd name="connsiteX39" fmla="*/ 1884896 w 3158452"/>
              <a:gd name="connsiteY39" fmla="*/ 1464056 h 1877568"/>
              <a:gd name="connsiteX40" fmla="*/ 1804124 w 3158452"/>
              <a:gd name="connsiteY40" fmla="*/ 1496568 h 1877568"/>
              <a:gd name="connsiteX41" fmla="*/ 1366228 w 3158452"/>
              <a:gd name="connsiteY41" fmla="*/ 1877568 h 1877568"/>
              <a:gd name="connsiteX42" fmla="*/ 976084 w 3158452"/>
              <a:gd name="connsiteY42" fmla="*/ 1530096 h 1877568"/>
              <a:gd name="connsiteX43" fmla="*/ 947255 w 3158452"/>
              <a:gd name="connsiteY43" fmla="*/ 1468374 h 1877568"/>
              <a:gd name="connsiteX44" fmla="*/ 770725 w 3158452"/>
              <a:gd name="connsiteY44" fmla="*/ 1333246 h 1877568"/>
              <a:gd name="connsiteX45" fmla="*/ 476212 w 3158452"/>
              <a:gd name="connsiteY45" fmla="*/ 1207008 h 1877568"/>
              <a:gd name="connsiteX0" fmla="*/ 477058 w 3159298"/>
              <a:gd name="connsiteY0" fmla="*/ 1207008 h 1877568"/>
              <a:gd name="connsiteX1" fmla="*/ 42718 w 3159298"/>
              <a:gd name="connsiteY1" fmla="*/ 717423 h 1877568"/>
              <a:gd name="connsiteX2" fmla="*/ 367330 w 3159298"/>
              <a:gd name="connsiteY2" fmla="*/ 201168 h 1877568"/>
              <a:gd name="connsiteX3" fmla="*/ 562402 w 3159298"/>
              <a:gd name="connsiteY3" fmla="*/ 268224 h 1877568"/>
              <a:gd name="connsiteX4" fmla="*/ 672130 w 3159298"/>
              <a:gd name="connsiteY4" fmla="*/ 353568 h 1877568"/>
              <a:gd name="connsiteX5" fmla="*/ 794050 w 3159298"/>
              <a:gd name="connsiteY5" fmla="*/ 493776 h 1877568"/>
              <a:gd name="connsiteX6" fmla="*/ 1013506 w 3159298"/>
              <a:gd name="connsiteY6" fmla="*/ 621792 h 1877568"/>
              <a:gd name="connsiteX7" fmla="*/ 1190290 w 3159298"/>
              <a:gd name="connsiteY7" fmla="*/ 841248 h 1877568"/>
              <a:gd name="connsiteX8" fmla="*/ 1373170 w 3159298"/>
              <a:gd name="connsiteY8" fmla="*/ 950976 h 1877568"/>
              <a:gd name="connsiteX9" fmla="*/ 1574338 w 3159298"/>
              <a:gd name="connsiteY9" fmla="*/ 938784 h 1877568"/>
              <a:gd name="connsiteX10" fmla="*/ 1665778 w 3159298"/>
              <a:gd name="connsiteY10" fmla="*/ 786384 h 1877568"/>
              <a:gd name="connsiteX11" fmla="*/ 1824274 w 3159298"/>
              <a:gd name="connsiteY11" fmla="*/ 682752 h 1877568"/>
              <a:gd name="connsiteX12" fmla="*/ 1964482 w 3159298"/>
              <a:gd name="connsiteY12" fmla="*/ 719328 h 1877568"/>
              <a:gd name="connsiteX13" fmla="*/ 2080306 w 3159298"/>
              <a:gd name="connsiteY13" fmla="*/ 810768 h 1877568"/>
              <a:gd name="connsiteX14" fmla="*/ 2238802 w 3159298"/>
              <a:gd name="connsiteY14" fmla="*/ 585216 h 1877568"/>
              <a:gd name="connsiteX15" fmla="*/ 2110786 w 3159298"/>
              <a:gd name="connsiteY15" fmla="*/ 548640 h 1877568"/>
              <a:gd name="connsiteX16" fmla="*/ 2074210 w 3159298"/>
              <a:gd name="connsiteY16" fmla="*/ 463296 h 1877568"/>
              <a:gd name="connsiteX17" fmla="*/ 2068114 w 3159298"/>
              <a:gd name="connsiteY17" fmla="*/ 256032 h 1877568"/>
              <a:gd name="connsiteX18" fmla="*/ 2208322 w 3159298"/>
              <a:gd name="connsiteY18" fmla="*/ 36576 h 1877568"/>
              <a:gd name="connsiteX19" fmla="*/ 2403394 w 3159298"/>
              <a:gd name="connsiteY19" fmla="*/ 0 h 1877568"/>
              <a:gd name="connsiteX20" fmla="*/ 2555794 w 3159298"/>
              <a:gd name="connsiteY20" fmla="*/ 42672 h 1877568"/>
              <a:gd name="connsiteX21" fmla="*/ 2610658 w 3159298"/>
              <a:gd name="connsiteY21" fmla="*/ 121920 h 1877568"/>
              <a:gd name="connsiteX22" fmla="*/ 2994706 w 3159298"/>
              <a:gd name="connsiteY22" fmla="*/ 292608 h 1877568"/>
              <a:gd name="connsiteX23" fmla="*/ 3086146 w 3159298"/>
              <a:gd name="connsiteY23" fmla="*/ 371856 h 1877568"/>
              <a:gd name="connsiteX24" fmla="*/ 3159298 w 3159298"/>
              <a:gd name="connsiteY24" fmla="*/ 566928 h 1877568"/>
              <a:gd name="connsiteX25" fmla="*/ 3147106 w 3159298"/>
              <a:gd name="connsiteY25" fmla="*/ 755904 h 1877568"/>
              <a:gd name="connsiteX26" fmla="*/ 3025186 w 3159298"/>
              <a:gd name="connsiteY26" fmla="*/ 914400 h 1877568"/>
              <a:gd name="connsiteX27" fmla="*/ 2775250 w 3159298"/>
              <a:gd name="connsiteY27" fmla="*/ 926592 h 1877568"/>
              <a:gd name="connsiteX28" fmla="*/ 2604562 w 3159298"/>
              <a:gd name="connsiteY28" fmla="*/ 804672 h 1877568"/>
              <a:gd name="connsiteX29" fmla="*/ 2433874 w 3159298"/>
              <a:gd name="connsiteY29" fmla="*/ 701040 h 1877568"/>
              <a:gd name="connsiteX30" fmla="*/ 2281474 w 3159298"/>
              <a:gd name="connsiteY30" fmla="*/ 963168 h 1877568"/>
              <a:gd name="connsiteX31" fmla="*/ 2549698 w 3159298"/>
              <a:gd name="connsiteY31" fmla="*/ 1097280 h 1877568"/>
              <a:gd name="connsiteX32" fmla="*/ 2604562 w 3159298"/>
              <a:gd name="connsiteY32" fmla="*/ 1182624 h 1877568"/>
              <a:gd name="connsiteX33" fmla="*/ 2635042 w 3159298"/>
              <a:gd name="connsiteY33" fmla="*/ 1353312 h 1877568"/>
              <a:gd name="connsiteX34" fmla="*/ 2604562 w 3159298"/>
              <a:gd name="connsiteY34" fmla="*/ 1487424 h 1877568"/>
              <a:gd name="connsiteX35" fmla="*/ 2494834 w 3159298"/>
              <a:gd name="connsiteY35" fmla="*/ 1609344 h 1877568"/>
              <a:gd name="connsiteX36" fmla="*/ 2372914 w 3159298"/>
              <a:gd name="connsiteY36" fmla="*/ 1676400 h 1877568"/>
              <a:gd name="connsiteX37" fmla="*/ 2196130 w 3159298"/>
              <a:gd name="connsiteY37" fmla="*/ 1706880 h 1877568"/>
              <a:gd name="connsiteX38" fmla="*/ 1994962 w 3159298"/>
              <a:gd name="connsiteY38" fmla="*/ 1633728 h 1877568"/>
              <a:gd name="connsiteX39" fmla="*/ 1885742 w 3159298"/>
              <a:gd name="connsiteY39" fmla="*/ 1464056 h 1877568"/>
              <a:gd name="connsiteX40" fmla="*/ 1804970 w 3159298"/>
              <a:gd name="connsiteY40" fmla="*/ 1496568 h 1877568"/>
              <a:gd name="connsiteX41" fmla="*/ 1367074 w 3159298"/>
              <a:gd name="connsiteY41" fmla="*/ 1877568 h 1877568"/>
              <a:gd name="connsiteX42" fmla="*/ 976930 w 3159298"/>
              <a:gd name="connsiteY42" fmla="*/ 1530096 h 1877568"/>
              <a:gd name="connsiteX43" fmla="*/ 948101 w 3159298"/>
              <a:gd name="connsiteY43" fmla="*/ 1468374 h 1877568"/>
              <a:gd name="connsiteX44" fmla="*/ 771571 w 3159298"/>
              <a:gd name="connsiteY44" fmla="*/ 1333246 h 1877568"/>
              <a:gd name="connsiteX45" fmla="*/ 477058 w 3159298"/>
              <a:gd name="connsiteY45" fmla="*/ 1207008 h 1877568"/>
              <a:gd name="connsiteX0" fmla="*/ 465619 w 3147859"/>
              <a:gd name="connsiteY0" fmla="*/ 1207008 h 1877568"/>
              <a:gd name="connsiteX1" fmla="*/ 31279 w 3147859"/>
              <a:gd name="connsiteY1" fmla="*/ 717423 h 1877568"/>
              <a:gd name="connsiteX2" fmla="*/ 355891 w 3147859"/>
              <a:gd name="connsiteY2" fmla="*/ 201168 h 1877568"/>
              <a:gd name="connsiteX3" fmla="*/ 550963 w 3147859"/>
              <a:gd name="connsiteY3" fmla="*/ 268224 h 1877568"/>
              <a:gd name="connsiteX4" fmla="*/ 660691 w 3147859"/>
              <a:gd name="connsiteY4" fmla="*/ 353568 h 1877568"/>
              <a:gd name="connsiteX5" fmla="*/ 782611 w 3147859"/>
              <a:gd name="connsiteY5" fmla="*/ 493776 h 1877568"/>
              <a:gd name="connsiteX6" fmla="*/ 1002067 w 3147859"/>
              <a:gd name="connsiteY6" fmla="*/ 621792 h 1877568"/>
              <a:gd name="connsiteX7" fmla="*/ 1178851 w 3147859"/>
              <a:gd name="connsiteY7" fmla="*/ 841248 h 1877568"/>
              <a:gd name="connsiteX8" fmla="*/ 1361731 w 3147859"/>
              <a:gd name="connsiteY8" fmla="*/ 950976 h 1877568"/>
              <a:gd name="connsiteX9" fmla="*/ 1562899 w 3147859"/>
              <a:gd name="connsiteY9" fmla="*/ 938784 h 1877568"/>
              <a:gd name="connsiteX10" fmla="*/ 1654339 w 3147859"/>
              <a:gd name="connsiteY10" fmla="*/ 786384 h 1877568"/>
              <a:gd name="connsiteX11" fmla="*/ 1812835 w 3147859"/>
              <a:gd name="connsiteY11" fmla="*/ 682752 h 1877568"/>
              <a:gd name="connsiteX12" fmla="*/ 1953043 w 3147859"/>
              <a:gd name="connsiteY12" fmla="*/ 719328 h 1877568"/>
              <a:gd name="connsiteX13" fmla="*/ 2068867 w 3147859"/>
              <a:gd name="connsiteY13" fmla="*/ 810768 h 1877568"/>
              <a:gd name="connsiteX14" fmla="*/ 2227363 w 3147859"/>
              <a:gd name="connsiteY14" fmla="*/ 585216 h 1877568"/>
              <a:gd name="connsiteX15" fmla="*/ 2099347 w 3147859"/>
              <a:gd name="connsiteY15" fmla="*/ 548640 h 1877568"/>
              <a:gd name="connsiteX16" fmla="*/ 2062771 w 3147859"/>
              <a:gd name="connsiteY16" fmla="*/ 463296 h 1877568"/>
              <a:gd name="connsiteX17" fmla="*/ 2056675 w 3147859"/>
              <a:gd name="connsiteY17" fmla="*/ 256032 h 1877568"/>
              <a:gd name="connsiteX18" fmla="*/ 2196883 w 3147859"/>
              <a:gd name="connsiteY18" fmla="*/ 36576 h 1877568"/>
              <a:gd name="connsiteX19" fmla="*/ 2391955 w 3147859"/>
              <a:gd name="connsiteY19" fmla="*/ 0 h 1877568"/>
              <a:gd name="connsiteX20" fmla="*/ 2544355 w 3147859"/>
              <a:gd name="connsiteY20" fmla="*/ 42672 h 1877568"/>
              <a:gd name="connsiteX21" fmla="*/ 2599219 w 3147859"/>
              <a:gd name="connsiteY21" fmla="*/ 121920 h 1877568"/>
              <a:gd name="connsiteX22" fmla="*/ 2983267 w 3147859"/>
              <a:gd name="connsiteY22" fmla="*/ 292608 h 1877568"/>
              <a:gd name="connsiteX23" fmla="*/ 3074707 w 3147859"/>
              <a:gd name="connsiteY23" fmla="*/ 371856 h 1877568"/>
              <a:gd name="connsiteX24" fmla="*/ 3147859 w 3147859"/>
              <a:gd name="connsiteY24" fmla="*/ 566928 h 1877568"/>
              <a:gd name="connsiteX25" fmla="*/ 3135667 w 3147859"/>
              <a:gd name="connsiteY25" fmla="*/ 755904 h 1877568"/>
              <a:gd name="connsiteX26" fmla="*/ 3013747 w 3147859"/>
              <a:gd name="connsiteY26" fmla="*/ 914400 h 1877568"/>
              <a:gd name="connsiteX27" fmla="*/ 2763811 w 3147859"/>
              <a:gd name="connsiteY27" fmla="*/ 926592 h 1877568"/>
              <a:gd name="connsiteX28" fmla="*/ 2593123 w 3147859"/>
              <a:gd name="connsiteY28" fmla="*/ 804672 h 1877568"/>
              <a:gd name="connsiteX29" fmla="*/ 2422435 w 3147859"/>
              <a:gd name="connsiteY29" fmla="*/ 701040 h 1877568"/>
              <a:gd name="connsiteX30" fmla="*/ 2270035 w 3147859"/>
              <a:gd name="connsiteY30" fmla="*/ 963168 h 1877568"/>
              <a:gd name="connsiteX31" fmla="*/ 2538259 w 3147859"/>
              <a:gd name="connsiteY31" fmla="*/ 1097280 h 1877568"/>
              <a:gd name="connsiteX32" fmla="*/ 2593123 w 3147859"/>
              <a:gd name="connsiteY32" fmla="*/ 1182624 h 1877568"/>
              <a:gd name="connsiteX33" fmla="*/ 2623603 w 3147859"/>
              <a:gd name="connsiteY33" fmla="*/ 1353312 h 1877568"/>
              <a:gd name="connsiteX34" fmla="*/ 2593123 w 3147859"/>
              <a:gd name="connsiteY34" fmla="*/ 1487424 h 1877568"/>
              <a:gd name="connsiteX35" fmla="*/ 2483395 w 3147859"/>
              <a:gd name="connsiteY35" fmla="*/ 1609344 h 1877568"/>
              <a:gd name="connsiteX36" fmla="*/ 2361475 w 3147859"/>
              <a:gd name="connsiteY36" fmla="*/ 1676400 h 1877568"/>
              <a:gd name="connsiteX37" fmla="*/ 2184691 w 3147859"/>
              <a:gd name="connsiteY37" fmla="*/ 1706880 h 1877568"/>
              <a:gd name="connsiteX38" fmla="*/ 1983523 w 3147859"/>
              <a:gd name="connsiteY38" fmla="*/ 1633728 h 1877568"/>
              <a:gd name="connsiteX39" fmla="*/ 1874303 w 3147859"/>
              <a:gd name="connsiteY39" fmla="*/ 1464056 h 1877568"/>
              <a:gd name="connsiteX40" fmla="*/ 1793531 w 3147859"/>
              <a:gd name="connsiteY40" fmla="*/ 1496568 h 1877568"/>
              <a:gd name="connsiteX41" fmla="*/ 1355635 w 3147859"/>
              <a:gd name="connsiteY41" fmla="*/ 1877568 h 1877568"/>
              <a:gd name="connsiteX42" fmla="*/ 965491 w 3147859"/>
              <a:gd name="connsiteY42" fmla="*/ 1530096 h 1877568"/>
              <a:gd name="connsiteX43" fmla="*/ 936662 w 3147859"/>
              <a:gd name="connsiteY43" fmla="*/ 1468374 h 1877568"/>
              <a:gd name="connsiteX44" fmla="*/ 760132 w 3147859"/>
              <a:gd name="connsiteY44" fmla="*/ 1333246 h 1877568"/>
              <a:gd name="connsiteX45" fmla="*/ 465619 w 3147859"/>
              <a:gd name="connsiteY45" fmla="*/ 1207008 h 1877568"/>
              <a:gd name="connsiteX0" fmla="*/ 465619 w 3147859"/>
              <a:gd name="connsiteY0" fmla="*/ 1207008 h 1877568"/>
              <a:gd name="connsiteX1" fmla="*/ 31279 w 3147859"/>
              <a:gd name="connsiteY1" fmla="*/ 717423 h 1877568"/>
              <a:gd name="connsiteX2" fmla="*/ 355891 w 3147859"/>
              <a:gd name="connsiteY2" fmla="*/ 201168 h 1877568"/>
              <a:gd name="connsiteX3" fmla="*/ 550963 w 3147859"/>
              <a:gd name="connsiteY3" fmla="*/ 268224 h 1877568"/>
              <a:gd name="connsiteX4" fmla="*/ 782611 w 3147859"/>
              <a:gd name="connsiteY4" fmla="*/ 493776 h 1877568"/>
              <a:gd name="connsiteX5" fmla="*/ 1002067 w 3147859"/>
              <a:gd name="connsiteY5" fmla="*/ 621792 h 1877568"/>
              <a:gd name="connsiteX6" fmla="*/ 1178851 w 3147859"/>
              <a:gd name="connsiteY6" fmla="*/ 841248 h 1877568"/>
              <a:gd name="connsiteX7" fmla="*/ 1361731 w 3147859"/>
              <a:gd name="connsiteY7" fmla="*/ 950976 h 1877568"/>
              <a:gd name="connsiteX8" fmla="*/ 1562899 w 3147859"/>
              <a:gd name="connsiteY8" fmla="*/ 938784 h 1877568"/>
              <a:gd name="connsiteX9" fmla="*/ 1654339 w 3147859"/>
              <a:gd name="connsiteY9" fmla="*/ 786384 h 1877568"/>
              <a:gd name="connsiteX10" fmla="*/ 1812835 w 3147859"/>
              <a:gd name="connsiteY10" fmla="*/ 682752 h 1877568"/>
              <a:gd name="connsiteX11" fmla="*/ 1953043 w 3147859"/>
              <a:gd name="connsiteY11" fmla="*/ 719328 h 1877568"/>
              <a:gd name="connsiteX12" fmla="*/ 2068867 w 3147859"/>
              <a:gd name="connsiteY12" fmla="*/ 810768 h 1877568"/>
              <a:gd name="connsiteX13" fmla="*/ 2227363 w 3147859"/>
              <a:gd name="connsiteY13" fmla="*/ 585216 h 1877568"/>
              <a:gd name="connsiteX14" fmla="*/ 2099347 w 3147859"/>
              <a:gd name="connsiteY14" fmla="*/ 548640 h 1877568"/>
              <a:gd name="connsiteX15" fmla="*/ 2062771 w 3147859"/>
              <a:gd name="connsiteY15" fmla="*/ 463296 h 1877568"/>
              <a:gd name="connsiteX16" fmla="*/ 2056675 w 3147859"/>
              <a:gd name="connsiteY16" fmla="*/ 256032 h 1877568"/>
              <a:gd name="connsiteX17" fmla="*/ 2196883 w 3147859"/>
              <a:gd name="connsiteY17" fmla="*/ 36576 h 1877568"/>
              <a:gd name="connsiteX18" fmla="*/ 2391955 w 3147859"/>
              <a:gd name="connsiteY18" fmla="*/ 0 h 1877568"/>
              <a:gd name="connsiteX19" fmla="*/ 2544355 w 3147859"/>
              <a:gd name="connsiteY19" fmla="*/ 42672 h 1877568"/>
              <a:gd name="connsiteX20" fmla="*/ 2599219 w 3147859"/>
              <a:gd name="connsiteY20" fmla="*/ 121920 h 1877568"/>
              <a:gd name="connsiteX21" fmla="*/ 2983267 w 3147859"/>
              <a:gd name="connsiteY21" fmla="*/ 292608 h 1877568"/>
              <a:gd name="connsiteX22" fmla="*/ 3074707 w 3147859"/>
              <a:gd name="connsiteY22" fmla="*/ 371856 h 1877568"/>
              <a:gd name="connsiteX23" fmla="*/ 3147859 w 3147859"/>
              <a:gd name="connsiteY23" fmla="*/ 566928 h 1877568"/>
              <a:gd name="connsiteX24" fmla="*/ 3135667 w 3147859"/>
              <a:gd name="connsiteY24" fmla="*/ 755904 h 1877568"/>
              <a:gd name="connsiteX25" fmla="*/ 3013747 w 3147859"/>
              <a:gd name="connsiteY25" fmla="*/ 914400 h 1877568"/>
              <a:gd name="connsiteX26" fmla="*/ 2763811 w 3147859"/>
              <a:gd name="connsiteY26" fmla="*/ 926592 h 1877568"/>
              <a:gd name="connsiteX27" fmla="*/ 2593123 w 3147859"/>
              <a:gd name="connsiteY27" fmla="*/ 804672 h 1877568"/>
              <a:gd name="connsiteX28" fmla="*/ 2422435 w 3147859"/>
              <a:gd name="connsiteY28" fmla="*/ 701040 h 1877568"/>
              <a:gd name="connsiteX29" fmla="*/ 2270035 w 3147859"/>
              <a:gd name="connsiteY29" fmla="*/ 963168 h 1877568"/>
              <a:gd name="connsiteX30" fmla="*/ 2538259 w 3147859"/>
              <a:gd name="connsiteY30" fmla="*/ 1097280 h 1877568"/>
              <a:gd name="connsiteX31" fmla="*/ 2593123 w 3147859"/>
              <a:gd name="connsiteY31" fmla="*/ 1182624 h 1877568"/>
              <a:gd name="connsiteX32" fmla="*/ 2623603 w 3147859"/>
              <a:gd name="connsiteY32" fmla="*/ 1353312 h 1877568"/>
              <a:gd name="connsiteX33" fmla="*/ 2593123 w 3147859"/>
              <a:gd name="connsiteY33" fmla="*/ 1487424 h 1877568"/>
              <a:gd name="connsiteX34" fmla="*/ 2483395 w 3147859"/>
              <a:gd name="connsiteY34" fmla="*/ 1609344 h 1877568"/>
              <a:gd name="connsiteX35" fmla="*/ 2361475 w 3147859"/>
              <a:gd name="connsiteY35" fmla="*/ 1676400 h 1877568"/>
              <a:gd name="connsiteX36" fmla="*/ 2184691 w 3147859"/>
              <a:gd name="connsiteY36" fmla="*/ 1706880 h 1877568"/>
              <a:gd name="connsiteX37" fmla="*/ 1983523 w 3147859"/>
              <a:gd name="connsiteY37" fmla="*/ 1633728 h 1877568"/>
              <a:gd name="connsiteX38" fmla="*/ 1874303 w 3147859"/>
              <a:gd name="connsiteY38" fmla="*/ 1464056 h 1877568"/>
              <a:gd name="connsiteX39" fmla="*/ 1793531 w 3147859"/>
              <a:gd name="connsiteY39" fmla="*/ 1496568 h 1877568"/>
              <a:gd name="connsiteX40" fmla="*/ 1355635 w 3147859"/>
              <a:gd name="connsiteY40" fmla="*/ 1877568 h 1877568"/>
              <a:gd name="connsiteX41" fmla="*/ 965491 w 3147859"/>
              <a:gd name="connsiteY41" fmla="*/ 1530096 h 1877568"/>
              <a:gd name="connsiteX42" fmla="*/ 936662 w 3147859"/>
              <a:gd name="connsiteY42" fmla="*/ 1468374 h 1877568"/>
              <a:gd name="connsiteX43" fmla="*/ 760132 w 3147859"/>
              <a:gd name="connsiteY43" fmla="*/ 1333246 h 1877568"/>
              <a:gd name="connsiteX44" fmla="*/ 465619 w 3147859"/>
              <a:gd name="connsiteY44" fmla="*/ 1207008 h 1877568"/>
              <a:gd name="connsiteX0" fmla="*/ 465619 w 3147859"/>
              <a:gd name="connsiteY0" fmla="*/ 1207008 h 1877568"/>
              <a:gd name="connsiteX1" fmla="*/ 31279 w 3147859"/>
              <a:gd name="connsiteY1" fmla="*/ 717423 h 1877568"/>
              <a:gd name="connsiteX2" fmla="*/ 355891 w 3147859"/>
              <a:gd name="connsiteY2" fmla="*/ 201168 h 1877568"/>
              <a:gd name="connsiteX3" fmla="*/ 550963 w 3147859"/>
              <a:gd name="connsiteY3" fmla="*/ 268224 h 1877568"/>
              <a:gd name="connsiteX4" fmla="*/ 1002067 w 3147859"/>
              <a:gd name="connsiteY4" fmla="*/ 621792 h 1877568"/>
              <a:gd name="connsiteX5" fmla="*/ 1178851 w 3147859"/>
              <a:gd name="connsiteY5" fmla="*/ 841248 h 1877568"/>
              <a:gd name="connsiteX6" fmla="*/ 1361731 w 3147859"/>
              <a:gd name="connsiteY6" fmla="*/ 950976 h 1877568"/>
              <a:gd name="connsiteX7" fmla="*/ 1562899 w 3147859"/>
              <a:gd name="connsiteY7" fmla="*/ 938784 h 1877568"/>
              <a:gd name="connsiteX8" fmla="*/ 1654339 w 3147859"/>
              <a:gd name="connsiteY8" fmla="*/ 786384 h 1877568"/>
              <a:gd name="connsiteX9" fmla="*/ 1812835 w 3147859"/>
              <a:gd name="connsiteY9" fmla="*/ 682752 h 1877568"/>
              <a:gd name="connsiteX10" fmla="*/ 1953043 w 3147859"/>
              <a:gd name="connsiteY10" fmla="*/ 719328 h 1877568"/>
              <a:gd name="connsiteX11" fmla="*/ 2068867 w 3147859"/>
              <a:gd name="connsiteY11" fmla="*/ 810768 h 1877568"/>
              <a:gd name="connsiteX12" fmla="*/ 2227363 w 3147859"/>
              <a:gd name="connsiteY12" fmla="*/ 585216 h 1877568"/>
              <a:gd name="connsiteX13" fmla="*/ 2099347 w 3147859"/>
              <a:gd name="connsiteY13" fmla="*/ 548640 h 1877568"/>
              <a:gd name="connsiteX14" fmla="*/ 2062771 w 3147859"/>
              <a:gd name="connsiteY14" fmla="*/ 463296 h 1877568"/>
              <a:gd name="connsiteX15" fmla="*/ 2056675 w 3147859"/>
              <a:gd name="connsiteY15" fmla="*/ 256032 h 1877568"/>
              <a:gd name="connsiteX16" fmla="*/ 2196883 w 3147859"/>
              <a:gd name="connsiteY16" fmla="*/ 36576 h 1877568"/>
              <a:gd name="connsiteX17" fmla="*/ 2391955 w 3147859"/>
              <a:gd name="connsiteY17" fmla="*/ 0 h 1877568"/>
              <a:gd name="connsiteX18" fmla="*/ 2544355 w 3147859"/>
              <a:gd name="connsiteY18" fmla="*/ 42672 h 1877568"/>
              <a:gd name="connsiteX19" fmla="*/ 2599219 w 3147859"/>
              <a:gd name="connsiteY19" fmla="*/ 121920 h 1877568"/>
              <a:gd name="connsiteX20" fmla="*/ 2983267 w 3147859"/>
              <a:gd name="connsiteY20" fmla="*/ 292608 h 1877568"/>
              <a:gd name="connsiteX21" fmla="*/ 3074707 w 3147859"/>
              <a:gd name="connsiteY21" fmla="*/ 371856 h 1877568"/>
              <a:gd name="connsiteX22" fmla="*/ 3147859 w 3147859"/>
              <a:gd name="connsiteY22" fmla="*/ 566928 h 1877568"/>
              <a:gd name="connsiteX23" fmla="*/ 3135667 w 3147859"/>
              <a:gd name="connsiteY23" fmla="*/ 755904 h 1877568"/>
              <a:gd name="connsiteX24" fmla="*/ 3013747 w 3147859"/>
              <a:gd name="connsiteY24" fmla="*/ 914400 h 1877568"/>
              <a:gd name="connsiteX25" fmla="*/ 2763811 w 3147859"/>
              <a:gd name="connsiteY25" fmla="*/ 926592 h 1877568"/>
              <a:gd name="connsiteX26" fmla="*/ 2593123 w 3147859"/>
              <a:gd name="connsiteY26" fmla="*/ 804672 h 1877568"/>
              <a:gd name="connsiteX27" fmla="*/ 2422435 w 3147859"/>
              <a:gd name="connsiteY27" fmla="*/ 701040 h 1877568"/>
              <a:gd name="connsiteX28" fmla="*/ 2270035 w 3147859"/>
              <a:gd name="connsiteY28" fmla="*/ 963168 h 1877568"/>
              <a:gd name="connsiteX29" fmla="*/ 2538259 w 3147859"/>
              <a:gd name="connsiteY29" fmla="*/ 1097280 h 1877568"/>
              <a:gd name="connsiteX30" fmla="*/ 2593123 w 3147859"/>
              <a:gd name="connsiteY30" fmla="*/ 1182624 h 1877568"/>
              <a:gd name="connsiteX31" fmla="*/ 2623603 w 3147859"/>
              <a:gd name="connsiteY31" fmla="*/ 1353312 h 1877568"/>
              <a:gd name="connsiteX32" fmla="*/ 2593123 w 3147859"/>
              <a:gd name="connsiteY32" fmla="*/ 1487424 h 1877568"/>
              <a:gd name="connsiteX33" fmla="*/ 2483395 w 3147859"/>
              <a:gd name="connsiteY33" fmla="*/ 1609344 h 1877568"/>
              <a:gd name="connsiteX34" fmla="*/ 2361475 w 3147859"/>
              <a:gd name="connsiteY34" fmla="*/ 1676400 h 1877568"/>
              <a:gd name="connsiteX35" fmla="*/ 2184691 w 3147859"/>
              <a:gd name="connsiteY35" fmla="*/ 1706880 h 1877568"/>
              <a:gd name="connsiteX36" fmla="*/ 1983523 w 3147859"/>
              <a:gd name="connsiteY36" fmla="*/ 1633728 h 1877568"/>
              <a:gd name="connsiteX37" fmla="*/ 1874303 w 3147859"/>
              <a:gd name="connsiteY37" fmla="*/ 1464056 h 1877568"/>
              <a:gd name="connsiteX38" fmla="*/ 1793531 w 3147859"/>
              <a:gd name="connsiteY38" fmla="*/ 1496568 h 1877568"/>
              <a:gd name="connsiteX39" fmla="*/ 1355635 w 3147859"/>
              <a:gd name="connsiteY39" fmla="*/ 1877568 h 1877568"/>
              <a:gd name="connsiteX40" fmla="*/ 965491 w 3147859"/>
              <a:gd name="connsiteY40" fmla="*/ 1530096 h 1877568"/>
              <a:gd name="connsiteX41" fmla="*/ 936662 w 3147859"/>
              <a:gd name="connsiteY41" fmla="*/ 1468374 h 1877568"/>
              <a:gd name="connsiteX42" fmla="*/ 760132 w 3147859"/>
              <a:gd name="connsiteY42" fmla="*/ 1333246 h 1877568"/>
              <a:gd name="connsiteX43" fmla="*/ 465619 w 3147859"/>
              <a:gd name="connsiteY43" fmla="*/ 1207008 h 1877568"/>
              <a:gd name="connsiteX0" fmla="*/ 465619 w 3147859"/>
              <a:gd name="connsiteY0" fmla="*/ 1207008 h 1877568"/>
              <a:gd name="connsiteX1" fmla="*/ 31279 w 3147859"/>
              <a:gd name="connsiteY1" fmla="*/ 717423 h 1877568"/>
              <a:gd name="connsiteX2" fmla="*/ 355891 w 3147859"/>
              <a:gd name="connsiteY2" fmla="*/ 201168 h 1877568"/>
              <a:gd name="connsiteX3" fmla="*/ 550963 w 3147859"/>
              <a:gd name="connsiteY3" fmla="*/ 268224 h 1877568"/>
              <a:gd name="connsiteX4" fmla="*/ 1002067 w 3147859"/>
              <a:gd name="connsiteY4" fmla="*/ 621792 h 1877568"/>
              <a:gd name="connsiteX5" fmla="*/ 1178851 w 3147859"/>
              <a:gd name="connsiteY5" fmla="*/ 841248 h 1877568"/>
              <a:gd name="connsiteX6" fmla="*/ 1361731 w 3147859"/>
              <a:gd name="connsiteY6" fmla="*/ 950976 h 1877568"/>
              <a:gd name="connsiteX7" fmla="*/ 1562899 w 3147859"/>
              <a:gd name="connsiteY7" fmla="*/ 938784 h 1877568"/>
              <a:gd name="connsiteX8" fmla="*/ 1654339 w 3147859"/>
              <a:gd name="connsiteY8" fmla="*/ 786384 h 1877568"/>
              <a:gd name="connsiteX9" fmla="*/ 1812835 w 3147859"/>
              <a:gd name="connsiteY9" fmla="*/ 682752 h 1877568"/>
              <a:gd name="connsiteX10" fmla="*/ 1953043 w 3147859"/>
              <a:gd name="connsiteY10" fmla="*/ 719328 h 1877568"/>
              <a:gd name="connsiteX11" fmla="*/ 2068867 w 3147859"/>
              <a:gd name="connsiteY11" fmla="*/ 810768 h 1877568"/>
              <a:gd name="connsiteX12" fmla="*/ 2227363 w 3147859"/>
              <a:gd name="connsiteY12" fmla="*/ 585216 h 1877568"/>
              <a:gd name="connsiteX13" fmla="*/ 2099347 w 3147859"/>
              <a:gd name="connsiteY13" fmla="*/ 548640 h 1877568"/>
              <a:gd name="connsiteX14" fmla="*/ 2062771 w 3147859"/>
              <a:gd name="connsiteY14" fmla="*/ 463296 h 1877568"/>
              <a:gd name="connsiteX15" fmla="*/ 2056675 w 3147859"/>
              <a:gd name="connsiteY15" fmla="*/ 256032 h 1877568"/>
              <a:gd name="connsiteX16" fmla="*/ 2196883 w 3147859"/>
              <a:gd name="connsiteY16" fmla="*/ 36576 h 1877568"/>
              <a:gd name="connsiteX17" fmla="*/ 2391955 w 3147859"/>
              <a:gd name="connsiteY17" fmla="*/ 0 h 1877568"/>
              <a:gd name="connsiteX18" fmla="*/ 2544355 w 3147859"/>
              <a:gd name="connsiteY18" fmla="*/ 42672 h 1877568"/>
              <a:gd name="connsiteX19" fmla="*/ 2599219 w 3147859"/>
              <a:gd name="connsiteY19" fmla="*/ 121920 h 1877568"/>
              <a:gd name="connsiteX20" fmla="*/ 2983267 w 3147859"/>
              <a:gd name="connsiteY20" fmla="*/ 292608 h 1877568"/>
              <a:gd name="connsiteX21" fmla="*/ 3074707 w 3147859"/>
              <a:gd name="connsiteY21" fmla="*/ 371856 h 1877568"/>
              <a:gd name="connsiteX22" fmla="*/ 3147859 w 3147859"/>
              <a:gd name="connsiteY22" fmla="*/ 566928 h 1877568"/>
              <a:gd name="connsiteX23" fmla="*/ 3135667 w 3147859"/>
              <a:gd name="connsiteY23" fmla="*/ 755904 h 1877568"/>
              <a:gd name="connsiteX24" fmla="*/ 3013747 w 3147859"/>
              <a:gd name="connsiteY24" fmla="*/ 914400 h 1877568"/>
              <a:gd name="connsiteX25" fmla="*/ 2763811 w 3147859"/>
              <a:gd name="connsiteY25" fmla="*/ 926592 h 1877568"/>
              <a:gd name="connsiteX26" fmla="*/ 2593123 w 3147859"/>
              <a:gd name="connsiteY26" fmla="*/ 804672 h 1877568"/>
              <a:gd name="connsiteX27" fmla="*/ 2422435 w 3147859"/>
              <a:gd name="connsiteY27" fmla="*/ 701040 h 1877568"/>
              <a:gd name="connsiteX28" fmla="*/ 2270035 w 3147859"/>
              <a:gd name="connsiteY28" fmla="*/ 963168 h 1877568"/>
              <a:gd name="connsiteX29" fmla="*/ 2538259 w 3147859"/>
              <a:gd name="connsiteY29" fmla="*/ 1097280 h 1877568"/>
              <a:gd name="connsiteX30" fmla="*/ 2593123 w 3147859"/>
              <a:gd name="connsiteY30" fmla="*/ 1182624 h 1877568"/>
              <a:gd name="connsiteX31" fmla="*/ 2623603 w 3147859"/>
              <a:gd name="connsiteY31" fmla="*/ 1353312 h 1877568"/>
              <a:gd name="connsiteX32" fmla="*/ 2593123 w 3147859"/>
              <a:gd name="connsiteY32" fmla="*/ 1487424 h 1877568"/>
              <a:gd name="connsiteX33" fmla="*/ 2483395 w 3147859"/>
              <a:gd name="connsiteY33" fmla="*/ 1609344 h 1877568"/>
              <a:gd name="connsiteX34" fmla="*/ 2361475 w 3147859"/>
              <a:gd name="connsiteY34" fmla="*/ 1676400 h 1877568"/>
              <a:gd name="connsiteX35" fmla="*/ 2184691 w 3147859"/>
              <a:gd name="connsiteY35" fmla="*/ 1706880 h 1877568"/>
              <a:gd name="connsiteX36" fmla="*/ 1983523 w 3147859"/>
              <a:gd name="connsiteY36" fmla="*/ 1633728 h 1877568"/>
              <a:gd name="connsiteX37" fmla="*/ 1874303 w 3147859"/>
              <a:gd name="connsiteY37" fmla="*/ 1464056 h 1877568"/>
              <a:gd name="connsiteX38" fmla="*/ 1793531 w 3147859"/>
              <a:gd name="connsiteY38" fmla="*/ 1496568 h 1877568"/>
              <a:gd name="connsiteX39" fmla="*/ 1355635 w 3147859"/>
              <a:gd name="connsiteY39" fmla="*/ 1877568 h 1877568"/>
              <a:gd name="connsiteX40" fmla="*/ 965491 w 3147859"/>
              <a:gd name="connsiteY40" fmla="*/ 1530096 h 1877568"/>
              <a:gd name="connsiteX41" fmla="*/ 936662 w 3147859"/>
              <a:gd name="connsiteY41" fmla="*/ 1468374 h 1877568"/>
              <a:gd name="connsiteX42" fmla="*/ 760132 w 3147859"/>
              <a:gd name="connsiteY42" fmla="*/ 1333246 h 1877568"/>
              <a:gd name="connsiteX43" fmla="*/ 465619 w 3147859"/>
              <a:gd name="connsiteY43" fmla="*/ 1207008 h 1877568"/>
              <a:gd name="connsiteX0" fmla="*/ 465619 w 3147859"/>
              <a:gd name="connsiteY0" fmla="*/ 1207008 h 1877568"/>
              <a:gd name="connsiteX1" fmla="*/ 31279 w 3147859"/>
              <a:gd name="connsiteY1" fmla="*/ 717423 h 1877568"/>
              <a:gd name="connsiteX2" fmla="*/ 355891 w 3147859"/>
              <a:gd name="connsiteY2" fmla="*/ 201168 h 1877568"/>
              <a:gd name="connsiteX3" fmla="*/ 550963 w 3147859"/>
              <a:gd name="connsiteY3" fmla="*/ 268224 h 1877568"/>
              <a:gd name="connsiteX4" fmla="*/ 1002067 w 3147859"/>
              <a:gd name="connsiteY4" fmla="*/ 621792 h 1877568"/>
              <a:gd name="connsiteX5" fmla="*/ 1178851 w 3147859"/>
              <a:gd name="connsiteY5" fmla="*/ 841248 h 1877568"/>
              <a:gd name="connsiteX6" fmla="*/ 1361731 w 3147859"/>
              <a:gd name="connsiteY6" fmla="*/ 950976 h 1877568"/>
              <a:gd name="connsiteX7" fmla="*/ 1562899 w 3147859"/>
              <a:gd name="connsiteY7" fmla="*/ 938784 h 1877568"/>
              <a:gd name="connsiteX8" fmla="*/ 1654339 w 3147859"/>
              <a:gd name="connsiteY8" fmla="*/ 786384 h 1877568"/>
              <a:gd name="connsiteX9" fmla="*/ 1812835 w 3147859"/>
              <a:gd name="connsiteY9" fmla="*/ 682752 h 1877568"/>
              <a:gd name="connsiteX10" fmla="*/ 1953043 w 3147859"/>
              <a:gd name="connsiteY10" fmla="*/ 719328 h 1877568"/>
              <a:gd name="connsiteX11" fmla="*/ 2068867 w 3147859"/>
              <a:gd name="connsiteY11" fmla="*/ 810768 h 1877568"/>
              <a:gd name="connsiteX12" fmla="*/ 2227363 w 3147859"/>
              <a:gd name="connsiteY12" fmla="*/ 585216 h 1877568"/>
              <a:gd name="connsiteX13" fmla="*/ 2099347 w 3147859"/>
              <a:gd name="connsiteY13" fmla="*/ 548640 h 1877568"/>
              <a:gd name="connsiteX14" fmla="*/ 2062771 w 3147859"/>
              <a:gd name="connsiteY14" fmla="*/ 463296 h 1877568"/>
              <a:gd name="connsiteX15" fmla="*/ 2056675 w 3147859"/>
              <a:gd name="connsiteY15" fmla="*/ 256032 h 1877568"/>
              <a:gd name="connsiteX16" fmla="*/ 2196883 w 3147859"/>
              <a:gd name="connsiteY16" fmla="*/ 36576 h 1877568"/>
              <a:gd name="connsiteX17" fmla="*/ 2391955 w 3147859"/>
              <a:gd name="connsiteY17" fmla="*/ 0 h 1877568"/>
              <a:gd name="connsiteX18" fmla="*/ 2544355 w 3147859"/>
              <a:gd name="connsiteY18" fmla="*/ 42672 h 1877568"/>
              <a:gd name="connsiteX19" fmla="*/ 2599219 w 3147859"/>
              <a:gd name="connsiteY19" fmla="*/ 121920 h 1877568"/>
              <a:gd name="connsiteX20" fmla="*/ 2983267 w 3147859"/>
              <a:gd name="connsiteY20" fmla="*/ 292608 h 1877568"/>
              <a:gd name="connsiteX21" fmla="*/ 3074707 w 3147859"/>
              <a:gd name="connsiteY21" fmla="*/ 371856 h 1877568"/>
              <a:gd name="connsiteX22" fmla="*/ 3147859 w 3147859"/>
              <a:gd name="connsiteY22" fmla="*/ 566928 h 1877568"/>
              <a:gd name="connsiteX23" fmla="*/ 3135667 w 3147859"/>
              <a:gd name="connsiteY23" fmla="*/ 755904 h 1877568"/>
              <a:gd name="connsiteX24" fmla="*/ 3013747 w 3147859"/>
              <a:gd name="connsiteY24" fmla="*/ 914400 h 1877568"/>
              <a:gd name="connsiteX25" fmla="*/ 2763811 w 3147859"/>
              <a:gd name="connsiteY25" fmla="*/ 926592 h 1877568"/>
              <a:gd name="connsiteX26" fmla="*/ 2593123 w 3147859"/>
              <a:gd name="connsiteY26" fmla="*/ 804672 h 1877568"/>
              <a:gd name="connsiteX27" fmla="*/ 2422435 w 3147859"/>
              <a:gd name="connsiteY27" fmla="*/ 701040 h 1877568"/>
              <a:gd name="connsiteX28" fmla="*/ 2270035 w 3147859"/>
              <a:gd name="connsiteY28" fmla="*/ 963168 h 1877568"/>
              <a:gd name="connsiteX29" fmla="*/ 2538259 w 3147859"/>
              <a:gd name="connsiteY29" fmla="*/ 1097280 h 1877568"/>
              <a:gd name="connsiteX30" fmla="*/ 2593123 w 3147859"/>
              <a:gd name="connsiteY30" fmla="*/ 1182624 h 1877568"/>
              <a:gd name="connsiteX31" fmla="*/ 2623603 w 3147859"/>
              <a:gd name="connsiteY31" fmla="*/ 1353312 h 1877568"/>
              <a:gd name="connsiteX32" fmla="*/ 2593123 w 3147859"/>
              <a:gd name="connsiteY32" fmla="*/ 1487424 h 1877568"/>
              <a:gd name="connsiteX33" fmla="*/ 2483395 w 3147859"/>
              <a:gd name="connsiteY33" fmla="*/ 1609344 h 1877568"/>
              <a:gd name="connsiteX34" fmla="*/ 2361475 w 3147859"/>
              <a:gd name="connsiteY34" fmla="*/ 1676400 h 1877568"/>
              <a:gd name="connsiteX35" fmla="*/ 2184691 w 3147859"/>
              <a:gd name="connsiteY35" fmla="*/ 1706880 h 1877568"/>
              <a:gd name="connsiteX36" fmla="*/ 1983523 w 3147859"/>
              <a:gd name="connsiteY36" fmla="*/ 1633728 h 1877568"/>
              <a:gd name="connsiteX37" fmla="*/ 1874303 w 3147859"/>
              <a:gd name="connsiteY37" fmla="*/ 1464056 h 1877568"/>
              <a:gd name="connsiteX38" fmla="*/ 1793531 w 3147859"/>
              <a:gd name="connsiteY38" fmla="*/ 1496568 h 1877568"/>
              <a:gd name="connsiteX39" fmla="*/ 1355635 w 3147859"/>
              <a:gd name="connsiteY39" fmla="*/ 1877568 h 1877568"/>
              <a:gd name="connsiteX40" fmla="*/ 965491 w 3147859"/>
              <a:gd name="connsiteY40" fmla="*/ 1530096 h 1877568"/>
              <a:gd name="connsiteX41" fmla="*/ 936662 w 3147859"/>
              <a:gd name="connsiteY41" fmla="*/ 1468374 h 1877568"/>
              <a:gd name="connsiteX42" fmla="*/ 760132 w 3147859"/>
              <a:gd name="connsiteY42" fmla="*/ 1333246 h 1877568"/>
              <a:gd name="connsiteX43" fmla="*/ 465619 w 3147859"/>
              <a:gd name="connsiteY43" fmla="*/ 1207008 h 1877568"/>
              <a:gd name="connsiteX0" fmla="*/ 465619 w 3147859"/>
              <a:gd name="connsiteY0" fmla="*/ 1207008 h 1877568"/>
              <a:gd name="connsiteX1" fmla="*/ 31279 w 3147859"/>
              <a:gd name="connsiteY1" fmla="*/ 717423 h 1877568"/>
              <a:gd name="connsiteX2" fmla="*/ 355891 w 3147859"/>
              <a:gd name="connsiteY2" fmla="*/ 201168 h 1877568"/>
              <a:gd name="connsiteX3" fmla="*/ 550963 w 3147859"/>
              <a:gd name="connsiteY3" fmla="*/ 268224 h 1877568"/>
              <a:gd name="connsiteX4" fmla="*/ 1002067 w 3147859"/>
              <a:gd name="connsiteY4" fmla="*/ 621792 h 1877568"/>
              <a:gd name="connsiteX5" fmla="*/ 1178851 w 3147859"/>
              <a:gd name="connsiteY5" fmla="*/ 841248 h 1877568"/>
              <a:gd name="connsiteX6" fmla="*/ 1361731 w 3147859"/>
              <a:gd name="connsiteY6" fmla="*/ 950976 h 1877568"/>
              <a:gd name="connsiteX7" fmla="*/ 1585759 w 3147859"/>
              <a:gd name="connsiteY7" fmla="*/ 904494 h 1877568"/>
              <a:gd name="connsiteX8" fmla="*/ 1654339 w 3147859"/>
              <a:gd name="connsiteY8" fmla="*/ 786384 h 1877568"/>
              <a:gd name="connsiteX9" fmla="*/ 1812835 w 3147859"/>
              <a:gd name="connsiteY9" fmla="*/ 682752 h 1877568"/>
              <a:gd name="connsiteX10" fmla="*/ 1953043 w 3147859"/>
              <a:gd name="connsiteY10" fmla="*/ 719328 h 1877568"/>
              <a:gd name="connsiteX11" fmla="*/ 2068867 w 3147859"/>
              <a:gd name="connsiteY11" fmla="*/ 810768 h 1877568"/>
              <a:gd name="connsiteX12" fmla="*/ 2227363 w 3147859"/>
              <a:gd name="connsiteY12" fmla="*/ 585216 h 1877568"/>
              <a:gd name="connsiteX13" fmla="*/ 2099347 w 3147859"/>
              <a:gd name="connsiteY13" fmla="*/ 548640 h 1877568"/>
              <a:gd name="connsiteX14" fmla="*/ 2062771 w 3147859"/>
              <a:gd name="connsiteY14" fmla="*/ 463296 h 1877568"/>
              <a:gd name="connsiteX15" fmla="*/ 2056675 w 3147859"/>
              <a:gd name="connsiteY15" fmla="*/ 256032 h 1877568"/>
              <a:gd name="connsiteX16" fmla="*/ 2196883 w 3147859"/>
              <a:gd name="connsiteY16" fmla="*/ 36576 h 1877568"/>
              <a:gd name="connsiteX17" fmla="*/ 2391955 w 3147859"/>
              <a:gd name="connsiteY17" fmla="*/ 0 h 1877568"/>
              <a:gd name="connsiteX18" fmla="*/ 2544355 w 3147859"/>
              <a:gd name="connsiteY18" fmla="*/ 42672 h 1877568"/>
              <a:gd name="connsiteX19" fmla="*/ 2599219 w 3147859"/>
              <a:gd name="connsiteY19" fmla="*/ 121920 h 1877568"/>
              <a:gd name="connsiteX20" fmla="*/ 2983267 w 3147859"/>
              <a:gd name="connsiteY20" fmla="*/ 292608 h 1877568"/>
              <a:gd name="connsiteX21" fmla="*/ 3074707 w 3147859"/>
              <a:gd name="connsiteY21" fmla="*/ 371856 h 1877568"/>
              <a:gd name="connsiteX22" fmla="*/ 3147859 w 3147859"/>
              <a:gd name="connsiteY22" fmla="*/ 566928 h 1877568"/>
              <a:gd name="connsiteX23" fmla="*/ 3135667 w 3147859"/>
              <a:gd name="connsiteY23" fmla="*/ 755904 h 1877568"/>
              <a:gd name="connsiteX24" fmla="*/ 3013747 w 3147859"/>
              <a:gd name="connsiteY24" fmla="*/ 914400 h 1877568"/>
              <a:gd name="connsiteX25" fmla="*/ 2763811 w 3147859"/>
              <a:gd name="connsiteY25" fmla="*/ 926592 h 1877568"/>
              <a:gd name="connsiteX26" fmla="*/ 2593123 w 3147859"/>
              <a:gd name="connsiteY26" fmla="*/ 804672 h 1877568"/>
              <a:gd name="connsiteX27" fmla="*/ 2422435 w 3147859"/>
              <a:gd name="connsiteY27" fmla="*/ 701040 h 1877568"/>
              <a:gd name="connsiteX28" fmla="*/ 2270035 w 3147859"/>
              <a:gd name="connsiteY28" fmla="*/ 963168 h 1877568"/>
              <a:gd name="connsiteX29" fmla="*/ 2538259 w 3147859"/>
              <a:gd name="connsiteY29" fmla="*/ 1097280 h 1877568"/>
              <a:gd name="connsiteX30" fmla="*/ 2593123 w 3147859"/>
              <a:gd name="connsiteY30" fmla="*/ 1182624 h 1877568"/>
              <a:gd name="connsiteX31" fmla="*/ 2623603 w 3147859"/>
              <a:gd name="connsiteY31" fmla="*/ 1353312 h 1877568"/>
              <a:gd name="connsiteX32" fmla="*/ 2593123 w 3147859"/>
              <a:gd name="connsiteY32" fmla="*/ 1487424 h 1877568"/>
              <a:gd name="connsiteX33" fmla="*/ 2483395 w 3147859"/>
              <a:gd name="connsiteY33" fmla="*/ 1609344 h 1877568"/>
              <a:gd name="connsiteX34" fmla="*/ 2361475 w 3147859"/>
              <a:gd name="connsiteY34" fmla="*/ 1676400 h 1877568"/>
              <a:gd name="connsiteX35" fmla="*/ 2184691 w 3147859"/>
              <a:gd name="connsiteY35" fmla="*/ 1706880 h 1877568"/>
              <a:gd name="connsiteX36" fmla="*/ 1983523 w 3147859"/>
              <a:gd name="connsiteY36" fmla="*/ 1633728 h 1877568"/>
              <a:gd name="connsiteX37" fmla="*/ 1874303 w 3147859"/>
              <a:gd name="connsiteY37" fmla="*/ 1464056 h 1877568"/>
              <a:gd name="connsiteX38" fmla="*/ 1793531 w 3147859"/>
              <a:gd name="connsiteY38" fmla="*/ 1496568 h 1877568"/>
              <a:gd name="connsiteX39" fmla="*/ 1355635 w 3147859"/>
              <a:gd name="connsiteY39" fmla="*/ 1877568 h 1877568"/>
              <a:gd name="connsiteX40" fmla="*/ 965491 w 3147859"/>
              <a:gd name="connsiteY40" fmla="*/ 1530096 h 1877568"/>
              <a:gd name="connsiteX41" fmla="*/ 936662 w 3147859"/>
              <a:gd name="connsiteY41" fmla="*/ 1468374 h 1877568"/>
              <a:gd name="connsiteX42" fmla="*/ 760132 w 3147859"/>
              <a:gd name="connsiteY42" fmla="*/ 1333246 h 1877568"/>
              <a:gd name="connsiteX43" fmla="*/ 465619 w 3147859"/>
              <a:gd name="connsiteY43" fmla="*/ 1207008 h 1877568"/>
              <a:gd name="connsiteX0" fmla="*/ 465619 w 3147859"/>
              <a:gd name="connsiteY0" fmla="*/ 1207008 h 1877568"/>
              <a:gd name="connsiteX1" fmla="*/ 31279 w 3147859"/>
              <a:gd name="connsiteY1" fmla="*/ 717423 h 1877568"/>
              <a:gd name="connsiteX2" fmla="*/ 355891 w 3147859"/>
              <a:gd name="connsiteY2" fmla="*/ 201168 h 1877568"/>
              <a:gd name="connsiteX3" fmla="*/ 550963 w 3147859"/>
              <a:gd name="connsiteY3" fmla="*/ 268224 h 1877568"/>
              <a:gd name="connsiteX4" fmla="*/ 1002067 w 3147859"/>
              <a:gd name="connsiteY4" fmla="*/ 621792 h 1877568"/>
              <a:gd name="connsiteX5" fmla="*/ 1178851 w 3147859"/>
              <a:gd name="connsiteY5" fmla="*/ 841248 h 1877568"/>
              <a:gd name="connsiteX6" fmla="*/ 1380781 w 3147859"/>
              <a:gd name="connsiteY6" fmla="*/ 950976 h 1877568"/>
              <a:gd name="connsiteX7" fmla="*/ 1585759 w 3147859"/>
              <a:gd name="connsiteY7" fmla="*/ 904494 h 1877568"/>
              <a:gd name="connsiteX8" fmla="*/ 1654339 w 3147859"/>
              <a:gd name="connsiteY8" fmla="*/ 786384 h 1877568"/>
              <a:gd name="connsiteX9" fmla="*/ 1812835 w 3147859"/>
              <a:gd name="connsiteY9" fmla="*/ 682752 h 1877568"/>
              <a:gd name="connsiteX10" fmla="*/ 1953043 w 3147859"/>
              <a:gd name="connsiteY10" fmla="*/ 719328 h 1877568"/>
              <a:gd name="connsiteX11" fmla="*/ 2068867 w 3147859"/>
              <a:gd name="connsiteY11" fmla="*/ 810768 h 1877568"/>
              <a:gd name="connsiteX12" fmla="*/ 2227363 w 3147859"/>
              <a:gd name="connsiteY12" fmla="*/ 585216 h 1877568"/>
              <a:gd name="connsiteX13" fmla="*/ 2099347 w 3147859"/>
              <a:gd name="connsiteY13" fmla="*/ 548640 h 1877568"/>
              <a:gd name="connsiteX14" fmla="*/ 2062771 w 3147859"/>
              <a:gd name="connsiteY14" fmla="*/ 463296 h 1877568"/>
              <a:gd name="connsiteX15" fmla="*/ 2056675 w 3147859"/>
              <a:gd name="connsiteY15" fmla="*/ 256032 h 1877568"/>
              <a:gd name="connsiteX16" fmla="*/ 2196883 w 3147859"/>
              <a:gd name="connsiteY16" fmla="*/ 36576 h 1877568"/>
              <a:gd name="connsiteX17" fmla="*/ 2391955 w 3147859"/>
              <a:gd name="connsiteY17" fmla="*/ 0 h 1877568"/>
              <a:gd name="connsiteX18" fmla="*/ 2544355 w 3147859"/>
              <a:gd name="connsiteY18" fmla="*/ 42672 h 1877568"/>
              <a:gd name="connsiteX19" fmla="*/ 2599219 w 3147859"/>
              <a:gd name="connsiteY19" fmla="*/ 121920 h 1877568"/>
              <a:gd name="connsiteX20" fmla="*/ 2983267 w 3147859"/>
              <a:gd name="connsiteY20" fmla="*/ 292608 h 1877568"/>
              <a:gd name="connsiteX21" fmla="*/ 3074707 w 3147859"/>
              <a:gd name="connsiteY21" fmla="*/ 371856 h 1877568"/>
              <a:gd name="connsiteX22" fmla="*/ 3147859 w 3147859"/>
              <a:gd name="connsiteY22" fmla="*/ 566928 h 1877568"/>
              <a:gd name="connsiteX23" fmla="*/ 3135667 w 3147859"/>
              <a:gd name="connsiteY23" fmla="*/ 755904 h 1877568"/>
              <a:gd name="connsiteX24" fmla="*/ 3013747 w 3147859"/>
              <a:gd name="connsiteY24" fmla="*/ 914400 h 1877568"/>
              <a:gd name="connsiteX25" fmla="*/ 2763811 w 3147859"/>
              <a:gd name="connsiteY25" fmla="*/ 926592 h 1877568"/>
              <a:gd name="connsiteX26" fmla="*/ 2593123 w 3147859"/>
              <a:gd name="connsiteY26" fmla="*/ 804672 h 1877568"/>
              <a:gd name="connsiteX27" fmla="*/ 2422435 w 3147859"/>
              <a:gd name="connsiteY27" fmla="*/ 701040 h 1877568"/>
              <a:gd name="connsiteX28" fmla="*/ 2270035 w 3147859"/>
              <a:gd name="connsiteY28" fmla="*/ 963168 h 1877568"/>
              <a:gd name="connsiteX29" fmla="*/ 2538259 w 3147859"/>
              <a:gd name="connsiteY29" fmla="*/ 1097280 h 1877568"/>
              <a:gd name="connsiteX30" fmla="*/ 2593123 w 3147859"/>
              <a:gd name="connsiteY30" fmla="*/ 1182624 h 1877568"/>
              <a:gd name="connsiteX31" fmla="*/ 2623603 w 3147859"/>
              <a:gd name="connsiteY31" fmla="*/ 1353312 h 1877568"/>
              <a:gd name="connsiteX32" fmla="*/ 2593123 w 3147859"/>
              <a:gd name="connsiteY32" fmla="*/ 1487424 h 1877568"/>
              <a:gd name="connsiteX33" fmla="*/ 2483395 w 3147859"/>
              <a:gd name="connsiteY33" fmla="*/ 1609344 h 1877568"/>
              <a:gd name="connsiteX34" fmla="*/ 2361475 w 3147859"/>
              <a:gd name="connsiteY34" fmla="*/ 1676400 h 1877568"/>
              <a:gd name="connsiteX35" fmla="*/ 2184691 w 3147859"/>
              <a:gd name="connsiteY35" fmla="*/ 1706880 h 1877568"/>
              <a:gd name="connsiteX36" fmla="*/ 1983523 w 3147859"/>
              <a:gd name="connsiteY36" fmla="*/ 1633728 h 1877568"/>
              <a:gd name="connsiteX37" fmla="*/ 1874303 w 3147859"/>
              <a:gd name="connsiteY37" fmla="*/ 1464056 h 1877568"/>
              <a:gd name="connsiteX38" fmla="*/ 1793531 w 3147859"/>
              <a:gd name="connsiteY38" fmla="*/ 1496568 h 1877568"/>
              <a:gd name="connsiteX39" fmla="*/ 1355635 w 3147859"/>
              <a:gd name="connsiteY39" fmla="*/ 1877568 h 1877568"/>
              <a:gd name="connsiteX40" fmla="*/ 965491 w 3147859"/>
              <a:gd name="connsiteY40" fmla="*/ 1530096 h 1877568"/>
              <a:gd name="connsiteX41" fmla="*/ 936662 w 3147859"/>
              <a:gd name="connsiteY41" fmla="*/ 1468374 h 1877568"/>
              <a:gd name="connsiteX42" fmla="*/ 760132 w 3147859"/>
              <a:gd name="connsiteY42" fmla="*/ 1333246 h 1877568"/>
              <a:gd name="connsiteX43" fmla="*/ 465619 w 3147859"/>
              <a:gd name="connsiteY43" fmla="*/ 1207008 h 1877568"/>
              <a:gd name="connsiteX0" fmla="*/ 465619 w 3147859"/>
              <a:gd name="connsiteY0" fmla="*/ 1207008 h 1877568"/>
              <a:gd name="connsiteX1" fmla="*/ 31279 w 3147859"/>
              <a:gd name="connsiteY1" fmla="*/ 717423 h 1877568"/>
              <a:gd name="connsiteX2" fmla="*/ 355891 w 3147859"/>
              <a:gd name="connsiteY2" fmla="*/ 201168 h 1877568"/>
              <a:gd name="connsiteX3" fmla="*/ 550963 w 3147859"/>
              <a:gd name="connsiteY3" fmla="*/ 268224 h 1877568"/>
              <a:gd name="connsiteX4" fmla="*/ 1002067 w 3147859"/>
              <a:gd name="connsiteY4" fmla="*/ 621792 h 1877568"/>
              <a:gd name="connsiteX5" fmla="*/ 1178851 w 3147859"/>
              <a:gd name="connsiteY5" fmla="*/ 841248 h 1877568"/>
              <a:gd name="connsiteX6" fmla="*/ 1380781 w 3147859"/>
              <a:gd name="connsiteY6" fmla="*/ 950976 h 1877568"/>
              <a:gd name="connsiteX7" fmla="*/ 1585759 w 3147859"/>
              <a:gd name="connsiteY7" fmla="*/ 904494 h 1877568"/>
              <a:gd name="connsiteX8" fmla="*/ 1654339 w 3147859"/>
              <a:gd name="connsiteY8" fmla="*/ 786384 h 1877568"/>
              <a:gd name="connsiteX9" fmla="*/ 1953043 w 3147859"/>
              <a:gd name="connsiteY9" fmla="*/ 719328 h 1877568"/>
              <a:gd name="connsiteX10" fmla="*/ 2068867 w 3147859"/>
              <a:gd name="connsiteY10" fmla="*/ 810768 h 1877568"/>
              <a:gd name="connsiteX11" fmla="*/ 2227363 w 3147859"/>
              <a:gd name="connsiteY11" fmla="*/ 585216 h 1877568"/>
              <a:gd name="connsiteX12" fmla="*/ 2099347 w 3147859"/>
              <a:gd name="connsiteY12" fmla="*/ 548640 h 1877568"/>
              <a:gd name="connsiteX13" fmla="*/ 2062771 w 3147859"/>
              <a:gd name="connsiteY13" fmla="*/ 463296 h 1877568"/>
              <a:gd name="connsiteX14" fmla="*/ 2056675 w 3147859"/>
              <a:gd name="connsiteY14" fmla="*/ 256032 h 1877568"/>
              <a:gd name="connsiteX15" fmla="*/ 2196883 w 3147859"/>
              <a:gd name="connsiteY15" fmla="*/ 36576 h 1877568"/>
              <a:gd name="connsiteX16" fmla="*/ 2391955 w 3147859"/>
              <a:gd name="connsiteY16" fmla="*/ 0 h 1877568"/>
              <a:gd name="connsiteX17" fmla="*/ 2544355 w 3147859"/>
              <a:gd name="connsiteY17" fmla="*/ 42672 h 1877568"/>
              <a:gd name="connsiteX18" fmla="*/ 2599219 w 3147859"/>
              <a:gd name="connsiteY18" fmla="*/ 121920 h 1877568"/>
              <a:gd name="connsiteX19" fmla="*/ 2983267 w 3147859"/>
              <a:gd name="connsiteY19" fmla="*/ 292608 h 1877568"/>
              <a:gd name="connsiteX20" fmla="*/ 3074707 w 3147859"/>
              <a:gd name="connsiteY20" fmla="*/ 371856 h 1877568"/>
              <a:gd name="connsiteX21" fmla="*/ 3147859 w 3147859"/>
              <a:gd name="connsiteY21" fmla="*/ 566928 h 1877568"/>
              <a:gd name="connsiteX22" fmla="*/ 3135667 w 3147859"/>
              <a:gd name="connsiteY22" fmla="*/ 755904 h 1877568"/>
              <a:gd name="connsiteX23" fmla="*/ 3013747 w 3147859"/>
              <a:gd name="connsiteY23" fmla="*/ 914400 h 1877568"/>
              <a:gd name="connsiteX24" fmla="*/ 2763811 w 3147859"/>
              <a:gd name="connsiteY24" fmla="*/ 926592 h 1877568"/>
              <a:gd name="connsiteX25" fmla="*/ 2593123 w 3147859"/>
              <a:gd name="connsiteY25" fmla="*/ 804672 h 1877568"/>
              <a:gd name="connsiteX26" fmla="*/ 2422435 w 3147859"/>
              <a:gd name="connsiteY26" fmla="*/ 701040 h 1877568"/>
              <a:gd name="connsiteX27" fmla="*/ 2270035 w 3147859"/>
              <a:gd name="connsiteY27" fmla="*/ 963168 h 1877568"/>
              <a:gd name="connsiteX28" fmla="*/ 2538259 w 3147859"/>
              <a:gd name="connsiteY28" fmla="*/ 1097280 h 1877568"/>
              <a:gd name="connsiteX29" fmla="*/ 2593123 w 3147859"/>
              <a:gd name="connsiteY29" fmla="*/ 1182624 h 1877568"/>
              <a:gd name="connsiteX30" fmla="*/ 2623603 w 3147859"/>
              <a:gd name="connsiteY30" fmla="*/ 1353312 h 1877568"/>
              <a:gd name="connsiteX31" fmla="*/ 2593123 w 3147859"/>
              <a:gd name="connsiteY31" fmla="*/ 1487424 h 1877568"/>
              <a:gd name="connsiteX32" fmla="*/ 2483395 w 3147859"/>
              <a:gd name="connsiteY32" fmla="*/ 1609344 h 1877568"/>
              <a:gd name="connsiteX33" fmla="*/ 2361475 w 3147859"/>
              <a:gd name="connsiteY33" fmla="*/ 1676400 h 1877568"/>
              <a:gd name="connsiteX34" fmla="*/ 2184691 w 3147859"/>
              <a:gd name="connsiteY34" fmla="*/ 1706880 h 1877568"/>
              <a:gd name="connsiteX35" fmla="*/ 1983523 w 3147859"/>
              <a:gd name="connsiteY35" fmla="*/ 1633728 h 1877568"/>
              <a:gd name="connsiteX36" fmla="*/ 1874303 w 3147859"/>
              <a:gd name="connsiteY36" fmla="*/ 1464056 h 1877568"/>
              <a:gd name="connsiteX37" fmla="*/ 1793531 w 3147859"/>
              <a:gd name="connsiteY37" fmla="*/ 1496568 h 1877568"/>
              <a:gd name="connsiteX38" fmla="*/ 1355635 w 3147859"/>
              <a:gd name="connsiteY38" fmla="*/ 1877568 h 1877568"/>
              <a:gd name="connsiteX39" fmla="*/ 965491 w 3147859"/>
              <a:gd name="connsiteY39" fmla="*/ 1530096 h 1877568"/>
              <a:gd name="connsiteX40" fmla="*/ 936662 w 3147859"/>
              <a:gd name="connsiteY40" fmla="*/ 1468374 h 1877568"/>
              <a:gd name="connsiteX41" fmla="*/ 760132 w 3147859"/>
              <a:gd name="connsiteY41" fmla="*/ 1333246 h 1877568"/>
              <a:gd name="connsiteX42" fmla="*/ 465619 w 3147859"/>
              <a:gd name="connsiteY42" fmla="*/ 1207008 h 1877568"/>
              <a:gd name="connsiteX0" fmla="*/ 465619 w 3147859"/>
              <a:gd name="connsiteY0" fmla="*/ 1207008 h 1877568"/>
              <a:gd name="connsiteX1" fmla="*/ 31279 w 3147859"/>
              <a:gd name="connsiteY1" fmla="*/ 717423 h 1877568"/>
              <a:gd name="connsiteX2" fmla="*/ 355891 w 3147859"/>
              <a:gd name="connsiteY2" fmla="*/ 201168 h 1877568"/>
              <a:gd name="connsiteX3" fmla="*/ 550963 w 3147859"/>
              <a:gd name="connsiteY3" fmla="*/ 268224 h 1877568"/>
              <a:gd name="connsiteX4" fmla="*/ 1002067 w 3147859"/>
              <a:gd name="connsiteY4" fmla="*/ 621792 h 1877568"/>
              <a:gd name="connsiteX5" fmla="*/ 1178851 w 3147859"/>
              <a:gd name="connsiteY5" fmla="*/ 841248 h 1877568"/>
              <a:gd name="connsiteX6" fmla="*/ 1380781 w 3147859"/>
              <a:gd name="connsiteY6" fmla="*/ 950976 h 1877568"/>
              <a:gd name="connsiteX7" fmla="*/ 1585759 w 3147859"/>
              <a:gd name="connsiteY7" fmla="*/ 904494 h 1877568"/>
              <a:gd name="connsiteX8" fmla="*/ 1654339 w 3147859"/>
              <a:gd name="connsiteY8" fmla="*/ 786384 h 1877568"/>
              <a:gd name="connsiteX9" fmla="*/ 2068867 w 3147859"/>
              <a:gd name="connsiteY9" fmla="*/ 810768 h 1877568"/>
              <a:gd name="connsiteX10" fmla="*/ 2227363 w 3147859"/>
              <a:gd name="connsiteY10" fmla="*/ 585216 h 1877568"/>
              <a:gd name="connsiteX11" fmla="*/ 2099347 w 3147859"/>
              <a:gd name="connsiteY11" fmla="*/ 548640 h 1877568"/>
              <a:gd name="connsiteX12" fmla="*/ 2062771 w 3147859"/>
              <a:gd name="connsiteY12" fmla="*/ 463296 h 1877568"/>
              <a:gd name="connsiteX13" fmla="*/ 2056675 w 3147859"/>
              <a:gd name="connsiteY13" fmla="*/ 256032 h 1877568"/>
              <a:gd name="connsiteX14" fmla="*/ 2196883 w 3147859"/>
              <a:gd name="connsiteY14" fmla="*/ 36576 h 1877568"/>
              <a:gd name="connsiteX15" fmla="*/ 2391955 w 3147859"/>
              <a:gd name="connsiteY15" fmla="*/ 0 h 1877568"/>
              <a:gd name="connsiteX16" fmla="*/ 2544355 w 3147859"/>
              <a:gd name="connsiteY16" fmla="*/ 42672 h 1877568"/>
              <a:gd name="connsiteX17" fmla="*/ 2599219 w 3147859"/>
              <a:gd name="connsiteY17" fmla="*/ 121920 h 1877568"/>
              <a:gd name="connsiteX18" fmla="*/ 2983267 w 3147859"/>
              <a:gd name="connsiteY18" fmla="*/ 292608 h 1877568"/>
              <a:gd name="connsiteX19" fmla="*/ 3074707 w 3147859"/>
              <a:gd name="connsiteY19" fmla="*/ 371856 h 1877568"/>
              <a:gd name="connsiteX20" fmla="*/ 3147859 w 3147859"/>
              <a:gd name="connsiteY20" fmla="*/ 566928 h 1877568"/>
              <a:gd name="connsiteX21" fmla="*/ 3135667 w 3147859"/>
              <a:gd name="connsiteY21" fmla="*/ 755904 h 1877568"/>
              <a:gd name="connsiteX22" fmla="*/ 3013747 w 3147859"/>
              <a:gd name="connsiteY22" fmla="*/ 914400 h 1877568"/>
              <a:gd name="connsiteX23" fmla="*/ 2763811 w 3147859"/>
              <a:gd name="connsiteY23" fmla="*/ 926592 h 1877568"/>
              <a:gd name="connsiteX24" fmla="*/ 2593123 w 3147859"/>
              <a:gd name="connsiteY24" fmla="*/ 804672 h 1877568"/>
              <a:gd name="connsiteX25" fmla="*/ 2422435 w 3147859"/>
              <a:gd name="connsiteY25" fmla="*/ 701040 h 1877568"/>
              <a:gd name="connsiteX26" fmla="*/ 2270035 w 3147859"/>
              <a:gd name="connsiteY26" fmla="*/ 963168 h 1877568"/>
              <a:gd name="connsiteX27" fmla="*/ 2538259 w 3147859"/>
              <a:gd name="connsiteY27" fmla="*/ 1097280 h 1877568"/>
              <a:gd name="connsiteX28" fmla="*/ 2593123 w 3147859"/>
              <a:gd name="connsiteY28" fmla="*/ 1182624 h 1877568"/>
              <a:gd name="connsiteX29" fmla="*/ 2623603 w 3147859"/>
              <a:gd name="connsiteY29" fmla="*/ 1353312 h 1877568"/>
              <a:gd name="connsiteX30" fmla="*/ 2593123 w 3147859"/>
              <a:gd name="connsiteY30" fmla="*/ 1487424 h 1877568"/>
              <a:gd name="connsiteX31" fmla="*/ 2483395 w 3147859"/>
              <a:gd name="connsiteY31" fmla="*/ 1609344 h 1877568"/>
              <a:gd name="connsiteX32" fmla="*/ 2361475 w 3147859"/>
              <a:gd name="connsiteY32" fmla="*/ 1676400 h 1877568"/>
              <a:gd name="connsiteX33" fmla="*/ 2184691 w 3147859"/>
              <a:gd name="connsiteY33" fmla="*/ 1706880 h 1877568"/>
              <a:gd name="connsiteX34" fmla="*/ 1983523 w 3147859"/>
              <a:gd name="connsiteY34" fmla="*/ 1633728 h 1877568"/>
              <a:gd name="connsiteX35" fmla="*/ 1874303 w 3147859"/>
              <a:gd name="connsiteY35" fmla="*/ 1464056 h 1877568"/>
              <a:gd name="connsiteX36" fmla="*/ 1793531 w 3147859"/>
              <a:gd name="connsiteY36" fmla="*/ 1496568 h 1877568"/>
              <a:gd name="connsiteX37" fmla="*/ 1355635 w 3147859"/>
              <a:gd name="connsiteY37" fmla="*/ 1877568 h 1877568"/>
              <a:gd name="connsiteX38" fmla="*/ 965491 w 3147859"/>
              <a:gd name="connsiteY38" fmla="*/ 1530096 h 1877568"/>
              <a:gd name="connsiteX39" fmla="*/ 936662 w 3147859"/>
              <a:gd name="connsiteY39" fmla="*/ 1468374 h 1877568"/>
              <a:gd name="connsiteX40" fmla="*/ 760132 w 3147859"/>
              <a:gd name="connsiteY40" fmla="*/ 1333246 h 1877568"/>
              <a:gd name="connsiteX41" fmla="*/ 465619 w 3147859"/>
              <a:gd name="connsiteY41" fmla="*/ 1207008 h 1877568"/>
              <a:gd name="connsiteX0" fmla="*/ 465619 w 3147859"/>
              <a:gd name="connsiteY0" fmla="*/ 1207008 h 1877568"/>
              <a:gd name="connsiteX1" fmla="*/ 31279 w 3147859"/>
              <a:gd name="connsiteY1" fmla="*/ 717423 h 1877568"/>
              <a:gd name="connsiteX2" fmla="*/ 355891 w 3147859"/>
              <a:gd name="connsiteY2" fmla="*/ 201168 h 1877568"/>
              <a:gd name="connsiteX3" fmla="*/ 550963 w 3147859"/>
              <a:gd name="connsiteY3" fmla="*/ 268224 h 1877568"/>
              <a:gd name="connsiteX4" fmla="*/ 1002067 w 3147859"/>
              <a:gd name="connsiteY4" fmla="*/ 621792 h 1877568"/>
              <a:gd name="connsiteX5" fmla="*/ 1178851 w 3147859"/>
              <a:gd name="connsiteY5" fmla="*/ 841248 h 1877568"/>
              <a:gd name="connsiteX6" fmla="*/ 1380781 w 3147859"/>
              <a:gd name="connsiteY6" fmla="*/ 950976 h 1877568"/>
              <a:gd name="connsiteX7" fmla="*/ 1585759 w 3147859"/>
              <a:gd name="connsiteY7" fmla="*/ 904494 h 1877568"/>
              <a:gd name="connsiteX8" fmla="*/ 2068867 w 3147859"/>
              <a:gd name="connsiteY8" fmla="*/ 810768 h 1877568"/>
              <a:gd name="connsiteX9" fmla="*/ 2227363 w 3147859"/>
              <a:gd name="connsiteY9" fmla="*/ 585216 h 1877568"/>
              <a:gd name="connsiteX10" fmla="*/ 2099347 w 3147859"/>
              <a:gd name="connsiteY10" fmla="*/ 548640 h 1877568"/>
              <a:gd name="connsiteX11" fmla="*/ 2062771 w 3147859"/>
              <a:gd name="connsiteY11" fmla="*/ 463296 h 1877568"/>
              <a:gd name="connsiteX12" fmla="*/ 2056675 w 3147859"/>
              <a:gd name="connsiteY12" fmla="*/ 256032 h 1877568"/>
              <a:gd name="connsiteX13" fmla="*/ 2196883 w 3147859"/>
              <a:gd name="connsiteY13" fmla="*/ 36576 h 1877568"/>
              <a:gd name="connsiteX14" fmla="*/ 2391955 w 3147859"/>
              <a:gd name="connsiteY14" fmla="*/ 0 h 1877568"/>
              <a:gd name="connsiteX15" fmla="*/ 2544355 w 3147859"/>
              <a:gd name="connsiteY15" fmla="*/ 42672 h 1877568"/>
              <a:gd name="connsiteX16" fmla="*/ 2599219 w 3147859"/>
              <a:gd name="connsiteY16" fmla="*/ 121920 h 1877568"/>
              <a:gd name="connsiteX17" fmla="*/ 2983267 w 3147859"/>
              <a:gd name="connsiteY17" fmla="*/ 292608 h 1877568"/>
              <a:gd name="connsiteX18" fmla="*/ 3074707 w 3147859"/>
              <a:gd name="connsiteY18" fmla="*/ 371856 h 1877568"/>
              <a:gd name="connsiteX19" fmla="*/ 3147859 w 3147859"/>
              <a:gd name="connsiteY19" fmla="*/ 566928 h 1877568"/>
              <a:gd name="connsiteX20" fmla="*/ 3135667 w 3147859"/>
              <a:gd name="connsiteY20" fmla="*/ 755904 h 1877568"/>
              <a:gd name="connsiteX21" fmla="*/ 3013747 w 3147859"/>
              <a:gd name="connsiteY21" fmla="*/ 914400 h 1877568"/>
              <a:gd name="connsiteX22" fmla="*/ 2763811 w 3147859"/>
              <a:gd name="connsiteY22" fmla="*/ 926592 h 1877568"/>
              <a:gd name="connsiteX23" fmla="*/ 2593123 w 3147859"/>
              <a:gd name="connsiteY23" fmla="*/ 804672 h 1877568"/>
              <a:gd name="connsiteX24" fmla="*/ 2422435 w 3147859"/>
              <a:gd name="connsiteY24" fmla="*/ 701040 h 1877568"/>
              <a:gd name="connsiteX25" fmla="*/ 2270035 w 3147859"/>
              <a:gd name="connsiteY25" fmla="*/ 963168 h 1877568"/>
              <a:gd name="connsiteX26" fmla="*/ 2538259 w 3147859"/>
              <a:gd name="connsiteY26" fmla="*/ 1097280 h 1877568"/>
              <a:gd name="connsiteX27" fmla="*/ 2593123 w 3147859"/>
              <a:gd name="connsiteY27" fmla="*/ 1182624 h 1877568"/>
              <a:gd name="connsiteX28" fmla="*/ 2623603 w 3147859"/>
              <a:gd name="connsiteY28" fmla="*/ 1353312 h 1877568"/>
              <a:gd name="connsiteX29" fmla="*/ 2593123 w 3147859"/>
              <a:gd name="connsiteY29" fmla="*/ 1487424 h 1877568"/>
              <a:gd name="connsiteX30" fmla="*/ 2483395 w 3147859"/>
              <a:gd name="connsiteY30" fmla="*/ 1609344 h 1877568"/>
              <a:gd name="connsiteX31" fmla="*/ 2361475 w 3147859"/>
              <a:gd name="connsiteY31" fmla="*/ 1676400 h 1877568"/>
              <a:gd name="connsiteX32" fmla="*/ 2184691 w 3147859"/>
              <a:gd name="connsiteY32" fmla="*/ 1706880 h 1877568"/>
              <a:gd name="connsiteX33" fmla="*/ 1983523 w 3147859"/>
              <a:gd name="connsiteY33" fmla="*/ 1633728 h 1877568"/>
              <a:gd name="connsiteX34" fmla="*/ 1874303 w 3147859"/>
              <a:gd name="connsiteY34" fmla="*/ 1464056 h 1877568"/>
              <a:gd name="connsiteX35" fmla="*/ 1793531 w 3147859"/>
              <a:gd name="connsiteY35" fmla="*/ 1496568 h 1877568"/>
              <a:gd name="connsiteX36" fmla="*/ 1355635 w 3147859"/>
              <a:gd name="connsiteY36" fmla="*/ 1877568 h 1877568"/>
              <a:gd name="connsiteX37" fmla="*/ 965491 w 3147859"/>
              <a:gd name="connsiteY37" fmla="*/ 1530096 h 1877568"/>
              <a:gd name="connsiteX38" fmla="*/ 936662 w 3147859"/>
              <a:gd name="connsiteY38" fmla="*/ 1468374 h 1877568"/>
              <a:gd name="connsiteX39" fmla="*/ 760132 w 3147859"/>
              <a:gd name="connsiteY39" fmla="*/ 1333246 h 1877568"/>
              <a:gd name="connsiteX40" fmla="*/ 465619 w 3147859"/>
              <a:gd name="connsiteY40" fmla="*/ 1207008 h 1877568"/>
              <a:gd name="connsiteX0" fmla="*/ 465619 w 3147859"/>
              <a:gd name="connsiteY0" fmla="*/ 1207008 h 1877568"/>
              <a:gd name="connsiteX1" fmla="*/ 31279 w 3147859"/>
              <a:gd name="connsiteY1" fmla="*/ 717423 h 1877568"/>
              <a:gd name="connsiteX2" fmla="*/ 355891 w 3147859"/>
              <a:gd name="connsiteY2" fmla="*/ 201168 h 1877568"/>
              <a:gd name="connsiteX3" fmla="*/ 550963 w 3147859"/>
              <a:gd name="connsiteY3" fmla="*/ 268224 h 1877568"/>
              <a:gd name="connsiteX4" fmla="*/ 1002067 w 3147859"/>
              <a:gd name="connsiteY4" fmla="*/ 621792 h 1877568"/>
              <a:gd name="connsiteX5" fmla="*/ 1178851 w 3147859"/>
              <a:gd name="connsiteY5" fmla="*/ 841248 h 1877568"/>
              <a:gd name="connsiteX6" fmla="*/ 1380781 w 3147859"/>
              <a:gd name="connsiteY6" fmla="*/ 950976 h 1877568"/>
              <a:gd name="connsiteX7" fmla="*/ 1585759 w 3147859"/>
              <a:gd name="connsiteY7" fmla="*/ 904494 h 1877568"/>
              <a:gd name="connsiteX8" fmla="*/ 2068867 w 3147859"/>
              <a:gd name="connsiteY8" fmla="*/ 810768 h 1877568"/>
              <a:gd name="connsiteX9" fmla="*/ 2227363 w 3147859"/>
              <a:gd name="connsiteY9" fmla="*/ 585216 h 1877568"/>
              <a:gd name="connsiteX10" fmla="*/ 2099347 w 3147859"/>
              <a:gd name="connsiteY10" fmla="*/ 548640 h 1877568"/>
              <a:gd name="connsiteX11" fmla="*/ 2062771 w 3147859"/>
              <a:gd name="connsiteY11" fmla="*/ 463296 h 1877568"/>
              <a:gd name="connsiteX12" fmla="*/ 2056675 w 3147859"/>
              <a:gd name="connsiteY12" fmla="*/ 256032 h 1877568"/>
              <a:gd name="connsiteX13" fmla="*/ 2196883 w 3147859"/>
              <a:gd name="connsiteY13" fmla="*/ 36576 h 1877568"/>
              <a:gd name="connsiteX14" fmla="*/ 2391955 w 3147859"/>
              <a:gd name="connsiteY14" fmla="*/ 0 h 1877568"/>
              <a:gd name="connsiteX15" fmla="*/ 2544355 w 3147859"/>
              <a:gd name="connsiteY15" fmla="*/ 42672 h 1877568"/>
              <a:gd name="connsiteX16" fmla="*/ 2599219 w 3147859"/>
              <a:gd name="connsiteY16" fmla="*/ 121920 h 1877568"/>
              <a:gd name="connsiteX17" fmla="*/ 2983267 w 3147859"/>
              <a:gd name="connsiteY17" fmla="*/ 292608 h 1877568"/>
              <a:gd name="connsiteX18" fmla="*/ 3074707 w 3147859"/>
              <a:gd name="connsiteY18" fmla="*/ 371856 h 1877568"/>
              <a:gd name="connsiteX19" fmla="*/ 3147859 w 3147859"/>
              <a:gd name="connsiteY19" fmla="*/ 566928 h 1877568"/>
              <a:gd name="connsiteX20" fmla="*/ 3135667 w 3147859"/>
              <a:gd name="connsiteY20" fmla="*/ 755904 h 1877568"/>
              <a:gd name="connsiteX21" fmla="*/ 3013747 w 3147859"/>
              <a:gd name="connsiteY21" fmla="*/ 914400 h 1877568"/>
              <a:gd name="connsiteX22" fmla="*/ 2763811 w 3147859"/>
              <a:gd name="connsiteY22" fmla="*/ 926592 h 1877568"/>
              <a:gd name="connsiteX23" fmla="*/ 2593123 w 3147859"/>
              <a:gd name="connsiteY23" fmla="*/ 804672 h 1877568"/>
              <a:gd name="connsiteX24" fmla="*/ 2422435 w 3147859"/>
              <a:gd name="connsiteY24" fmla="*/ 701040 h 1877568"/>
              <a:gd name="connsiteX25" fmla="*/ 2270035 w 3147859"/>
              <a:gd name="connsiteY25" fmla="*/ 963168 h 1877568"/>
              <a:gd name="connsiteX26" fmla="*/ 2538259 w 3147859"/>
              <a:gd name="connsiteY26" fmla="*/ 1097280 h 1877568"/>
              <a:gd name="connsiteX27" fmla="*/ 2593123 w 3147859"/>
              <a:gd name="connsiteY27" fmla="*/ 1182624 h 1877568"/>
              <a:gd name="connsiteX28" fmla="*/ 2623603 w 3147859"/>
              <a:gd name="connsiteY28" fmla="*/ 1353312 h 1877568"/>
              <a:gd name="connsiteX29" fmla="*/ 2593123 w 3147859"/>
              <a:gd name="connsiteY29" fmla="*/ 1487424 h 1877568"/>
              <a:gd name="connsiteX30" fmla="*/ 2483395 w 3147859"/>
              <a:gd name="connsiteY30" fmla="*/ 1609344 h 1877568"/>
              <a:gd name="connsiteX31" fmla="*/ 2361475 w 3147859"/>
              <a:gd name="connsiteY31" fmla="*/ 1676400 h 1877568"/>
              <a:gd name="connsiteX32" fmla="*/ 2184691 w 3147859"/>
              <a:gd name="connsiteY32" fmla="*/ 1706880 h 1877568"/>
              <a:gd name="connsiteX33" fmla="*/ 1983523 w 3147859"/>
              <a:gd name="connsiteY33" fmla="*/ 1633728 h 1877568"/>
              <a:gd name="connsiteX34" fmla="*/ 1874303 w 3147859"/>
              <a:gd name="connsiteY34" fmla="*/ 1464056 h 1877568"/>
              <a:gd name="connsiteX35" fmla="*/ 1793531 w 3147859"/>
              <a:gd name="connsiteY35" fmla="*/ 1496568 h 1877568"/>
              <a:gd name="connsiteX36" fmla="*/ 1355635 w 3147859"/>
              <a:gd name="connsiteY36" fmla="*/ 1877568 h 1877568"/>
              <a:gd name="connsiteX37" fmla="*/ 965491 w 3147859"/>
              <a:gd name="connsiteY37" fmla="*/ 1530096 h 1877568"/>
              <a:gd name="connsiteX38" fmla="*/ 936662 w 3147859"/>
              <a:gd name="connsiteY38" fmla="*/ 1468374 h 1877568"/>
              <a:gd name="connsiteX39" fmla="*/ 760132 w 3147859"/>
              <a:gd name="connsiteY39" fmla="*/ 1333246 h 1877568"/>
              <a:gd name="connsiteX40" fmla="*/ 465619 w 3147859"/>
              <a:gd name="connsiteY40" fmla="*/ 1207008 h 1877568"/>
              <a:gd name="connsiteX0" fmla="*/ 465619 w 3147859"/>
              <a:gd name="connsiteY0" fmla="*/ 1207008 h 1877568"/>
              <a:gd name="connsiteX1" fmla="*/ 31279 w 3147859"/>
              <a:gd name="connsiteY1" fmla="*/ 717423 h 1877568"/>
              <a:gd name="connsiteX2" fmla="*/ 355891 w 3147859"/>
              <a:gd name="connsiteY2" fmla="*/ 201168 h 1877568"/>
              <a:gd name="connsiteX3" fmla="*/ 550963 w 3147859"/>
              <a:gd name="connsiteY3" fmla="*/ 268224 h 1877568"/>
              <a:gd name="connsiteX4" fmla="*/ 1002067 w 3147859"/>
              <a:gd name="connsiteY4" fmla="*/ 621792 h 1877568"/>
              <a:gd name="connsiteX5" fmla="*/ 1178851 w 3147859"/>
              <a:gd name="connsiteY5" fmla="*/ 841248 h 1877568"/>
              <a:gd name="connsiteX6" fmla="*/ 1380781 w 3147859"/>
              <a:gd name="connsiteY6" fmla="*/ 950976 h 1877568"/>
              <a:gd name="connsiteX7" fmla="*/ 1585759 w 3147859"/>
              <a:gd name="connsiteY7" fmla="*/ 904494 h 1877568"/>
              <a:gd name="connsiteX8" fmla="*/ 2068867 w 3147859"/>
              <a:gd name="connsiteY8" fmla="*/ 810768 h 1877568"/>
              <a:gd name="connsiteX9" fmla="*/ 2227363 w 3147859"/>
              <a:gd name="connsiteY9" fmla="*/ 585216 h 1877568"/>
              <a:gd name="connsiteX10" fmla="*/ 2099347 w 3147859"/>
              <a:gd name="connsiteY10" fmla="*/ 548640 h 1877568"/>
              <a:gd name="connsiteX11" fmla="*/ 2062771 w 3147859"/>
              <a:gd name="connsiteY11" fmla="*/ 463296 h 1877568"/>
              <a:gd name="connsiteX12" fmla="*/ 2056675 w 3147859"/>
              <a:gd name="connsiteY12" fmla="*/ 256032 h 1877568"/>
              <a:gd name="connsiteX13" fmla="*/ 2196883 w 3147859"/>
              <a:gd name="connsiteY13" fmla="*/ 36576 h 1877568"/>
              <a:gd name="connsiteX14" fmla="*/ 2391955 w 3147859"/>
              <a:gd name="connsiteY14" fmla="*/ 0 h 1877568"/>
              <a:gd name="connsiteX15" fmla="*/ 2544355 w 3147859"/>
              <a:gd name="connsiteY15" fmla="*/ 42672 h 1877568"/>
              <a:gd name="connsiteX16" fmla="*/ 2599219 w 3147859"/>
              <a:gd name="connsiteY16" fmla="*/ 121920 h 1877568"/>
              <a:gd name="connsiteX17" fmla="*/ 2983267 w 3147859"/>
              <a:gd name="connsiteY17" fmla="*/ 292608 h 1877568"/>
              <a:gd name="connsiteX18" fmla="*/ 3074707 w 3147859"/>
              <a:gd name="connsiteY18" fmla="*/ 371856 h 1877568"/>
              <a:gd name="connsiteX19" fmla="*/ 3147859 w 3147859"/>
              <a:gd name="connsiteY19" fmla="*/ 566928 h 1877568"/>
              <a:gd name="connsiteX20" fmla="*/ 3135667 w 3147859"/>
              <a:gd name="connsiteY20" fmla="*/ 755904 h 1877568"/>
              <a:gd name="connsiteX21" fmla="*/ 3013747 w 3147859"/>
              <a:gd name="connsiteY21" fmla="*/ 914400 h 1877568"/>
              <a:gd name="connsiteX22" fmla="*/ 2763811 w 3147859"/>
              <a:gd name="connsiteY22" fmla="*/ 926592 h 1877568"/>
              <a:gd name="connsiteX23" fmla="*/ 2593123 w 3147859"/>
              <a:gd name="connsiteY23" fmla="*/ 804672 h 1877568"/>
              <a:gd name="connsiteX24" fmla="*/ 2422435 w 3147859"/>
              <a:gd name="connsiteY24" fmla="*/ 701040 h 1877568"/>
              <a:gd name="connsiteX25" fmla="*/ 2270035 w 3147859"/>
              <a:gd name="connsiteY25" fmla="*/ 963168 h 1877568"/>
              <a:gd name="connsiteX26" fmla="*/ 2538259 w 3147859"/>
              <a:gd name="connsiteY26" fmla="*/ 1097280 h 1877568"/>
              <a:gd name="connsiteX27" fmla="*/ 2593123 w 3147859"/>
              <a:gd name="connsiteY27" fmla="*/ 1182624 h 1877568"/>
              <a:gd name="connsiteX28" fmla="*/ 2623603 w 3147859"/>
              <a:gd name="connsiteY28" fmla="*/ 1353312 h 1877568"/>
              <a:gd name="connsiteX29" fmla="*/ 2593123 w 3147859"/>
              <a:gd name="connsiteY29" fmla="*/ 1487424 h 1877568"/>
              <a:gd name="connsiteX30" fmla="*/ 2483395 w 3147859"/>
              <a:gd name="connsiteY30" fmla="*/ 1609344 h 1877568"/>
              <a:gd name="connsiteX31" fmla="*/ 2361475 w 3147859"/>
              <a:gd name="connsiteY31" fmla="*/ 1676400 h 1877568"/>
              <a:gd name="connsiteX32" fmla="*/ 2184691 w 3147859"/>
              <a:gd name="connsiteY32" fmla="*/ 1706880 h 1877568"/>
              <a:gd name="connsiteX33" fmla="*/ 1983523 w 3147859"/>
              <a:gd name="connsiteY33" fmla="*/ 1633728 h 1877568"/>
              <a:gd name="connsiteX34" fmla="*/ 1874303 w 3147859"/>
              <a:gd name="connsiteY34" fmla="*/ 1464056 h 1877568"/>
              <a:gd name="connsiteX35" fmla="*/ 1793531 w 3147859"/>
              <a:gd name="connsiteY35" fmla="*/ 1496568 h 1877568"/>
              <a:gd name="connsiteX36" fmla="*/ 1355635 w 3147859"/>
              <a:gd name="connsiteY36" fmla="*/ 1877568 h 1877568"/>
              <a:gd name="connsiteX37" fmla="*/ 965491 w 3147859"/>
              <a:gd name="connsiteY37" fmla="*/ 1530096 h 1877568"/>
              <a:gd name="connsiteX38" fmla="*/ 936662 w 3147859"/>
              <a:gd name="connsiteY38" fmla="*/ 1468374 h 1877568"/>
              <a:gd name="connsiteX39" fmla="*/ 760132 w 3147859"/>
              <a:gd name="connsiteY39" fmla="*/ 1333246 h 1877568"/>
              <a:gd name="connsiteX40" fmla="*/ 465619 w 3147859"/>
              <a:gd name="connsiteY40" fmla="*/ 1207008 h 1877568"/>
              <a:gd name="connsiteX0" fmla="*/ 465619 w 3147859"/>
              <a:gd name="connsiteY0" fmla="*/ 1207008 h 1877568"/>
              <a:gd name="connsiteX1" fmla="*/ 31279 w 3147859"/>
              <a:gd name="connsiteY1" fmla="*/ 717423 h 1877568"/>
              <a:gd name="connsiteX2" fmla="*/ 355891 w 3147859"/>
              <a:gd name="connsiteY2" fmla="*/ 201168 h 1877568"/>
              <a:gd name="connsiteX3" fmla="*/ 550963 w 3147859"/>
              <a:gd name="connsiteY3" fmla="*/ 268224 h 1877568"/>
              <a:gd name="connsiteX4" fmla="*/ 1002067 w 3147859"/>
              <a:gd name="connsiteY4" fmla="*/ 621792 h 1877568"/>
              <a:gd name="connsiteX5" fmla="*/ 1178851 w 3147859"/>
              <a:gd name="connsiteY5" fmla="*/ 841248 h 1877568"/>
              <a:gd name="connsiteX6" fmla="*/ 1380781 w 3147859"/>
              <a:gd name="connsiteY6" fmla="*/ 950976 h 1877568"/>
              <a:gd name="connsiteX7" fmla="*/ 1585759 w 3147859"/>
              <a:gd name="connsiteY7" fmla="*/ 904494 h 1877568"/>
              <a:gd name="connsiteX8" fmla="*/ 2068867 w 3147859"/>
              <a:gd name="connsiteY8" fmla="*/ 810768 h 1877568"/>
              <a:gd name="connsiteX9" fmla="*/ 2227363 w 3147859"/>
              <a:gd name="connsiteY9" fmla="*/ 585216 h 1877568"/>
              <a:gd name="connsiteX10" fmla="*/ 2062771 w 3147859"/>
              <a:gd name="connsiteY10" fmla="*/ 463296 h 1877568"/>
              <a:gd name="connsiteX11" fmla="*/ 2056675 w 3147859"/>
              <a:gd name="connsiteY11" fmla="*/ 256032 h 1877568"/>
              <a:gd name="connsiteX12" fmla="*/ 2196883 w 3147859"/>
              <a:gd name="connsiteY12" fmla="*/ 36576 h 1877568"/>
              <a:gd name="connsiteX13" fmla="*/ 2391955 w 3147859"/>
              <a:gd name="connsiteY13" fmla="*/ 0 h 1877568"/>
              <a:gd name="connsiteX14" fmla="*/ 2544355 w 3147859"/>
              <a:gd name="connsiteY14" fmla="*/ 42672 h 1877568"/>
              <a:gd name="connsiteX15" fmla="*/ 2599219 w 3147859"/>
              <a:gd name="connsiteY15" fmla="*/ 121920 h 1877568"/>
              <a:gd name="connsiteX16" fmla="*/ 2983267 w 3147859"/>
              <a:gd name="connsiteY16" fmla="*/ 292608 h 1877568"/>
              <a:gd name="connsiteX17" fmla="*/ 3074707 w 3147859"/>
              <a:gd name="connsiteY17" fmla="*/ 371856 h 1877568"/>
              <a:gd name="connsiteX18" fmla="*/ 3147859 w 3147859"/>
              <a:gd name="connsiteY18" fmla="*/ 566928 h 1877568"/>
              <a:gd name="connsiteX19" fmla="*/ 3135667 w 3147859"/>
              <a:gd name="connsiteY19" fmla="*/ 755904 h 1877568"/>
              <a:gd name="connsiteX20" fmla="*/ 3013747 w 3147859"/>
              <a:gd name="connsiteY20" fmla="*/ 914400 h 1877568"/>
              <a:gd name="connsiteX21" fmla="*/ 2763811 w 3147859"/>
              <a:gd name="connsiteY21" fmla="*/ 926592 h 1877568"/>
              <a:gd name="connsiteX22" fmla="*/ 2593123 w 3147859"/>
              <a:gd name="connsiteY22" fmla="*/ 804672 h 1877568"/>
              <a:gd name="connsiteX23" fmla="*/ 2422435 w 3147859"/>
              <a:gd name="connsiteY23" fmla="*/ 701040 h 1877568"/>
              <a:gd name="connsiteX24" fmla="*/ 2270035 w 3147859"/>
              <a:gd name="connsiteY24" fmla="*/ 963168 h 1877568"/>
              <a:gd name="connsiteX25" fmla="*/ 2538259 w 3147859"/>
              <a:gd name="connsiteY25" fmla="*/ 1097280 h 1877568"/>
              <a:gd name="connsiteX26" fmla="*/ 2593123 w 3147859"/>
              <a:gd name="connsiteY26" fmla="*/ 1182624 h 1877568"/>
              <a:gd name="connsiteX27" fmla="*/ 2623603 w 3147859"/>
              <a:gd name="connsiteY27" fmla="*/ 1353312 h 1877568"/>
              <a:gd name="connsiteX28" fmla="*/ 2593123 w 3147859"/>
              <a:gd name="connsiteY28" fmla="*/ 1487424 h 1877568"/>
              <a:gd name="connsiteX29" fmla="*/ 2483395 w 3147859"/>
              <a:gd name="connsiteY29" fmla="*/ 1609344 h 1877568"/>
              <a:gd name="connsiteX30" fmla="*/ 2361475 w 3147859"/>
              <a:gd name="connsiteY30" fmla="*/ 1676400 h 1877568"/>
              <a:gd name="connsiteX31" fmla="*/ 2184691 w 3147859"/>
              <a:gd name="connsiteY31" fmla="*/ 1706880 h 1877568"/>
              <a:gd name="connsiteX32" fmla="*/ 1983523 w 3147859"/>
              <a:gd name="connsiteY32" fmla="*/ 1633728 h 1877568"/>
              <a:gd name="connsiteX33" fmla="*/ 1874303 w 3147859"/>
              <a:gd name="connsiteY33" fmla="*/ 1464056 h 1877568"/>
              <a:gd name="connsiteX34" fmla="*/ 1793531 w 3147859"/>
              <a:gd name="connsiteY34" fmla="*/ 1496568 h 1877568"/>
              <a:gd name="connsiteX35" fmla="*/ 1355635 w 3147859"/>
              <a:gd name="connsiteY35" fmla="*/ 1877568 h 1877568"/>
              <a:gd name="connsiteX36" fmla="*/ 965491 w 3147859"/>
              <a:gd name="connsiteY36" fmla="*/ 1530096 h 1877568"/>
              <a:gd name="connsiteX37" fmla="*/ 936662 w 3147859"/>
              <a:gd name="connsiteY37" fmla="*/ 1468374 h 1877568"/>
              <a:gd name="connsiteX38" fmla="*/ 760132 w 3147859"/>
              <a:gd name="connsiteY38" fmla="*/ 1333246 h 1877568"/>
              <a:gd name="connsiteX39" fmla="*/ 465619 w 3147859"/>
              <a:gd name="connsiteY39" fmla="*/ 1207008 h 1877568"/>
              <a:gd name="connsiteX0" fmla="*/ 465619 w 3147859"/>
              <a:gd name="connsiteY0" fmla="*/ 1207008 h 1877568"/>
              <a:gd name="connsiteX1" fmla="*/ 31279 w 3147859"/>
              <a:gd name="connsiteY1" fmla="*/ 717423 h 1877568"/>
              <a:gd name="connsiteX2" fmla="*/ 355891 w 3147859"/>
              <a:gd name="connsiteY2" fmla="*/ 201168 h 1877568"/>
              <a:gd name="connsiteX3" fmla="*/ 550963 w 3147859"/>
              <a:gd name="connsiteY3" fmla="*/ 268224 h 1877568"/>
              <a:gd name="connsiteX4" fmla="*/ 1002067 w 3147859"/>
              <a:gd name="connsiteY4" fmla="*/ 621792 h 1877568"/>
              <a:gd name="connsiteX5" fmla="*/ 1178851 w 3147859"/>
              <a:gd name="connsiteY5" fmla="*/ 841248 h 1877568"/>
              <a:gd name="connsiteX6" fmla="*/ 1380781 w 3147859"/>
              <a:gd name="connsiteY6" fmla="*/ 950976 h 1877568"/>
              <a:gd name="connsiteX7" fmla="*/ 1585759 w 3147859"/>
              <a:gd name="connsiteY7" fmla="*/ 904494 h 1877568"/>
              <a:gd name="connsiteX8" fmla="*/ 2068867 w 3147859"/>
              <a:gd name="connsiteY8" fmla="*/ 810768 h 1877568"/>
              <a:gd name="connsiteX9" fmla="*/ 2227363 w 3147859"/>
              <a:gd name="connsiteY9" fmla="*/ 585216 h 1877568"/>
              <a:gd name="connsiteX10" fmla="*/ 2056675 w 3147859"/>
              <a:gd name="connsiteY10" fmla="*/ 256032 h 1877568"/>
              <a:gd name="connsiteX11" fmla="*/ 2196883 w 3147859"/>
              <a:gd name="connsiteY11" fmla="*/ 36576 h 1877568"/>
              <a:gd name="connsiteX12" fmla="*/ 2391955 w 3147859"/>
              <a:gd name="connsiteY12" fmla="*/ 0 h 1877568"/>
              <a:gd name="connsiteX13" fmla="*/ 2544355 w 3147859"/>
              <a:gd name="connsiteY13" fmla="*/ 42672 h 1877568"/>
              <a:gd name="connsiteX14" fmla="*/ 2599219 w 3147859"/>
              <a:gd name="connsiteY14" fmla="*/ 121920 h 1877568"/>
              <a:gd name="connsiteX15" fmla="*/ 2983267 w 3147859"/>
              <a:gd name="connsiteY15" fmla="*/ 292608 h 1877568"/>
              <a:gd name="connsiteX16" fmla="*/ 3074707 w 3147859"/>
              <a:gd name="connsiteY16" fmla="*/ 371856 h 1877568"/>
              <a:gd name="connsiteX17" fmla="*/ 3147859 w 3147859"/>
              <a:gd name="connsiteY17" fmla="*/ 566928 h 1877568"/>
              <a:gd name="connsiteX18" fmla="*/ 3135667 w 3147859"/>
              <a:gd name="connsiteY18" fmla="*/ 755904 h 1877568"/>
              <a:gd name="connsiteX19" fmla="*/ 3013747 w 3147859"/>
              <a:gd name="connsiteY19" fmla="*/ 914400 h 1877568"/>
              <a:gd name="connsiteX20" fmla="*/ 2763811 w 3147859"/>
              <a:gd name="connsiteY20" fmla="*/ 926592 h 1877568"/>
              <a:gd name="connsiteX21" fmla="*/ 2593123 w 3147859"/>
              <a:gd name="connsiteY21" fmla="*/ 804672 h 1877568"/>
              <a:gd name="connsiteX22" fmla="*/ 2422435 w 3147859"/>
              <a:gd name="connsiteY22" fmla="*/ 701040 h 1877568"/>
              <a:gd name="connsiteX23" fmla="*/ 2270035 w 3147859"/>
              <a:gd name="connsiteY23" fmla="*/ 963168 h 1877568"/>
              <a:gd name="connsiteX24" fmla="*/ 2538259 w 3147859"/>
              <a:gd name="connsiteY24" fmla="*/ 1097280 h 1877568"/>
              <a:gd name="connsiteX25" fmla="*/ 2593123 w 3147859"/>
              <a:gd name="connsiteY25" fmla="*/ 1182624 h 1877568"/>
              <a:gd name="connsiteX26" fmla="*/ 2623603 w 3147859"/>
              <a:gd name="connsiteY26" fmla="*/ 1353312 h 1877568"/>
              <a:gd name="connsiteX27" fmla="*/ 2593123 w 3147859"/>
              <a:gd name="connsiteY27" fmla="*/ 1487424 h 1877568"/>
              <a:gd name="connsiteX28" fmla="*/ 2483395 w 3147859"/>
              <a:gd name="connsiteY28" fmla="*/ 1609344 h 1877568"/>
              <a:gd name="connsiteX29" fmla="*/ 2361475 w 3147859"/>
              <a:gd name="connsiteY29" fmla="*/ 1676400 h 1877568"/>
              <a:gd name="connsiteX30" fmla="*/ 2184691 w 3147859"/>
              <a:gd name="connsiteY30" fmla="*/ 1706880 h 1877568"/>
              <a:gd name="connsiteX31" fmla="*/ 1983523 w 3147859"/>
              <a:gd name="connsiteY31" fmla="*/ 1633728 h 1877568"/>
              <a:gd name="connsiteX32" fmla="*/ 1874303 w 3147859"/>
              <a:gd name="connsiteY32" fmla="*/ 1464056 h 1877568"/>
              <a:gd name="connsiteX33" fmla="*/ 1793531 w 3147859"/>
              <a:gd name="connsiteY33" fmla="*/ 1496568 h 1877568"/>
              <a:gd name="connsiteX34" fmla="*/ 1355635 w 3147859"/>
              <a:gd name="connsiteY34" fmla="*/ 1877568 h 1877568"/>
              <a:gd name="connsiteX35" fmla="*/ 965491 w 3147859"/>
              <a:gd name="connsiteY35" fmla="*/ 1530096 h 1877568"/>
              <a:gd name="connsiteX36" fmla="*/ 936662 w 3147859"/>
              <a:gd name="connsiteY36" fmla="*/ 1468374 h 1877568"/>
              <a:gd name="connsiteX37" fmla="*/ 760132 w 3147859"/>
              <a:gd name="connsiteY37" fmla="*/ 1333246 h 1877568"/>
              <a:gd name="connsiteX38" fmla="*/ 465619 w 3147859"/>
              <a:gd name="connsiteY38" fmla="*/ 1207008 h 1877568"/>
              <a:gd name="connsiteX0" fmla="*/ 465619 w 3147859"/>
              <a:gd name="connsiteY0" fmla="*/ 1207008 h 1877568"/>
              <a:gd name="connsiteX1" fmla="*/ 31279 w 3147859"/>
              <a:gd name="connsiteY1" fmla="*/ 717423 h 1877568"/>
              <a:gd name="connsiteX2" fmla="*/ 355891 w 3147859"/>
              <a:gd name="connsiteY2" fmla="*/ 201168 h 1877568"/>
              <a:gd name="connsiteX3" fmla="*/ 550963 w 3147859"/>
              <a:gd name="connsiteY3" fmla="*/ 268224 h 1877568"/>
              <a:gd name="connsiteX4" fmla="*/ 1002067 w 3147859"/>
              <a:gd name="connsiteY4" fmla="*/ 621792 h 1877568"/>
              <a:gd name="connsiteX5" fmla="*/ 1178851 w 3147859"/>
              <a:gd name="connsiteY5" fmla="*/ 841248 h 1877568"/>
              <a:gd name="connsiteX6" fmla="*/ 1380781 w 3147859"/>
              <a:gd name="connsiteY6" fmla="*/ 950976 h 1877568"/>
              <a:gd name="connsiteX7" fmla="*/ 1585759 w 3147859"/>
              <a:gd name="connsiteY7" fmla="*/ 904494 h 1877568"/>
              <a:gd name="connsiteX8" fmla="*/ 2068867 w 3147859"/>
              <a:gd name="connsiteY8" fmla="*/ 810768 h 1877568"/>
              <a:gd name="connsiteX9" fmla="*/ 2227363 w 3147859"/>
              <a:gd name="connsiteY9" fmla="*/ 585216 h 1877568"/>
              <a:gd name="connsiteX10" fmla="*/ 2196883 w 3147859"/>
              <a:gd name="connsiteY10" fmla="*/ 36576 h 1877568"/>
              <a:gd name="connsiteX11" fmla="*/ 2391955 w 3147859"/>
              <a:gd name="connsiteY11" fmla="*/ 0 h 1877568"/>
              <a:gd name="connsiteX12" fmla="*/ 2544355 w 3147859"/>
              <a:gd name="connsiteY12" fmla="*/ 42672 h 1877568"/>
              <a:gd name="connsiteX13" fmla="*/ 2599219 w 3147859"/>
              <a:gd name="connsiteY13" fmla="*/ 121920 h 1877568"/>
              <a:gd name="connsiteX14" fmla="*/ 2983267 w 3147859"/>
              <a:gd name="connsiteY14" fmla="*/ 292608 h 1877568"/>
              <a:gd name="connsiteX15" fmla="*/ 3074707 w 3147859"/>
              <a:gd name="connsiteY15" fmla="*/ 371856 h 1877568"/>
              <a:gd name="connsiteX16" fmla="*/ 3147859 w 3147859"/>
              <a:gd name="connsiteY16" fmla="*/ 566928 h 1877568"/>
              <a:gd name="connsiteX17" fmla="*/ 3135667 w 3147859"/>
              <a:gd name="connsiteY17" fmla="*/ 755904 h 1877568"/>
              <a:gd name="connsiteX18" fmla="*/ 3013747 w 3147859"/>
              <a:gd name="connsiteY18" fmla="*/ 914400 h 1877568"/>
              <a:gd name="connsiteX19" fmla="*/ 2763811 w 3147859"/>
              <a:gd name="connsiteY19" fmla="*/ 926592 h 1877568"/>
              <a:gd name="connsiteX20" fmla="*/ 2593123 w 3147859"/>
              <a:gd name="connsiteY20" fmla="*/ 804672 h 1877568"/>
              <a:gd name="connsiteX21" fmla="*/ 2422435 w 3147859"/>
              <a:gd name="connsiteY21" fmla="*/ 701040 h 1877568"/>
              <a:gd name="connsiteX22" fmla="*/ 2270035 w 3147859"/>
              <a:gd name="connsiteY22" fmla="*/ 963168 h 1877568"/>
              <a:gd name="connsiteX23" fmla="*/ 2538259 w 3147859"/>
              <a:gd name="connsiteY23" fmla="*/ 1097280 h 1877568"/>
              <a:gd name="connsiteX24" fmla="*/ 2593123 w 3147859"/>
              <a:gd name="connsiteY24" fmla="*/ 1182624 h 1877568"/>
              <a:gd name="connsiteX25" fmla="*/ 2623603 w 3147859"/>
              <a:gd name="connsiteY25" fmla="*/ 1353312 h 1877568"/>
              <a:gd name="connsiteX26" fmla="*/ 2593123 w 3147859"/>
              <a:gd name="connsiteY26" fmla="*/ 1487424 h 1877568"/>
              <a:gd name="connsiteX27" fmla="*/ 2483395 w 3147859"/>
              <a:gd name="connsiteY27" fmla="*/ 1609344 h 1877568"/>
              <a:gd name="connsiteX28" fmla="*/ 2361475 w 3147859"/>
              <a:gd name="connsiteY28" fmla="*/ 1676400 h 1877568"/>
              <a:gd name="connsiteX29" fmla="*/ 2184691 w 3147859"/>
              <a:gd name="connsiteY29" fmla="*/ 1706880 h 1877568"/>
              <a:gd name="connsiteX30" fmla="*/ 1983523 w 3147859"/>
              <a:gd name="connsiteY30" fmla="*/ 1633728 h 1877568"/>
              <a:gd name="connsiteX31" fmla="*/ 1874303 w 3147859"/>
              <a:gd name="connsiteY31" fmla="*/ 1464056 h 1877568"/>
              <a:gd name="connsiteX32" fmla="*/ 1793531 w 3147859"/>
              <a:gd name="connsiteY32" fmla="*/ 1496568 h 1877568"/>
              <a:gd name="connsiteX33" fmla="*/ 1355635 w 3147859"/>
              <a:gd name="connsiteY33" fmla="*/ 1877568 h 1877568"/>
              <a:gd name="connsiteX34" fmla="*/ 965491 w 3147859"/>
              <a:gd name="connsiteY34" fmla="*/ 1530096 h 1877568"/>
              <a:gd name="connsiteX35" fmla="*/ 936662 w 3147859"/>
              <a:gd name="connsiteY35" fmla="*/ 1468374 h 1877568"/>
              <a:gd name="connsiteX36" fmla="*/ 760132 w 3147859"/>
              <a:gd name="connsiteY36" fmla="*/ 1333246 h 1877568"/>
              <a:gd name="connsiteX37" fmla="*/ 465619 w 3147859"/>
              <a:gd name="connsiteY37" fmla="*/ 1207008 h 1877568"/>
              <a:gd name="connsiteX0" fmla="*/ 465619 w 3147859"/>
              <a:gd name="connsiteY0" fmla="*/ 1170432 h 1840992"/>
              <a:gd name="connsiteX1" fmla="*/ 31279 w 3147859"/>
              <a:gd name="connsiteY1" fmla="*/ 680847 h 1840992"/>
              <a:gd name="connsiteX2" fmla="*/ 355891 w 3147859"/>
              <a:gd name="connsiteY2" fmla="*/ 164592 h 1840992"/>
              <a:gd name="connsiteX3" fmla="*/ 550963 w 3147859"/>
              <a:gd name="connsiteY3" fmla="*/ 231648 h 1840992"/>
              <a:gd name="connsiteX4" fmla="*/ 1002067 w 3147859"/>
              <a:gd name="connsiteY4" fmla="*/ 585216 h 1840992"/>
              <a:gd name="connsiteX5" fmla="*/ 1178851 w 3147859"/>
              <a:gd name="connsiteY5" fmla="*/ 804672 h 1840992"/>
              <a:gd name="connsiteX6" fmla="*/ 1380781 w 3147859"/>
              <a:gd name="connsiteY6" fmla="*/ 914400 h 1840992"/>
              <a:gd name="connsiteX7" fmla="*/ 1585759 w 3147859"/>
              <a:gd name="connsiteY7" fmla="*/ 867918 h 1840992"/>
              <a:gd name="connsiteX8" fmla="*/ 2068867 w 3147859"/>
              <a:gd name="connsiteY8" fmla="*/ 774192 h 1840992"/>
              <a:gd name="connsiteX9" fmla="*/ 2227363 w 3147859"/>
              <a:gd name="connsiteY9" fmla="*/ 548640 h 1840992"/>
              <a:gd name="connsiteX10" fmla="*/ 2196883 w 3147859"/>
              <a:gd name="connsiteY10" fmla="*/ 0 h 1840992"/>
              <a:gd name="connsiteX11" fmla="*/ 2544355 w 3147859"/>
              <a:gd name="connsiteY11" fmla="*/ 6096 h 1840992"/>
              <a:gd name="connsiteX12" fmla="*/ 2599219 w 3147859"/>
              <a:gd name="connsiteY12" fmla="*/ 85344 h 1840992"/>
              <a:gd name="connsiteX13" fmla="*/ 2983267 w 3147859"/>
              <a:gd name="connsiteY13" fmla="*/ 256032 h 1840992"/>
              <a:gd name="connsiteX14" fmla="*/ 3074707 w 3147859"/>
              <a:gd name="connsiteY14" fmla="*/ 335280 h 1840992"/>
              <a:gd name="connsiteX15" fmla="*/ 3147859 w 3147859"/>
              <a:gd name="connsiteY15" fmla="*/ 530352 h 1840992"/>
              <a:gd name="connsiteX16" fmla="*/ 3135667 w 3147859"/>
              <a:gd name="connsiteY16" fmla="*/ 719328 h 1840992"/>
              <a:gd name="connsiteX17" fmla="*/ 3013747 w 3147859"/>
              <a:gd name="connsiteY17" fmla="*/ 877824 h 1840992"/>
              <a:gd name="connsiteX18" fmla="*/ 2763811 w 3147859"/>
              <a:gd name="connsiteY18" fmla="*/ 890016 h 1840992"/>
              <a:gd name="connsiteX19" fmla="*/ 2593123 w 3147859"/>
              <a:gd name="connsiteY19" fmla="*/ 768096 h 1840992"/>
              <a:gd name="connsiteX20" fmla="*/ 2422435 w 3147859"/>
              <a:gd name="connsiteY20" fmla="*/ 664464 h 1840992"/>
              <a:gd name="connsiteX21" fmla="*/ 2270035 w 3147859"/>
              <a:gd name="connsiteY21" fmla="*/ 926592 h 1840992"/>
              <a:gd name="connsiteX22" fmla="*/ 2538259 w 3147859"/>
              <a:gd name="connsiteY22" fmla="*/ 1060704 h 1840992"/>
              <a:gd name="connsiteX23" fmla="*/ 2593123 w 3147859"/>
              <a:gd name="connsiteY23" fmla="*/ 1146048 h 1840992"/>
              <a:gd name="connsiteX24" fmla="*/ 2623603 w 3147859"/>
              <a:gd name="connsiteY24" fmla="*/ 1316736 h 1840992"/>
              <a:gd name="connsiteX25" fmla="*/ 2593123 w 3147859"/>
              <a:gd name="connsiteY25" fmla="*/ 1450848 h 1840992"/>
              <a:gd name="connsiteX26" fmla="*/ 2483395 w 3147859"/>
              <a:gd name="connsiteY26" fmla="*/ 1572768 h 1840992"/>
              <a:gd name="connsiteX27" fmla="*/ 2361475 w 3147859"/>
              <a:gd name="connsiteY27" fmla="*/ 1639824 h 1840992"/>
              <a:gd name="connsiteX28" fmla="*/ 2184691 w 3147859"/>
              <a:gd name="connsiteY28" fmla="*/ 1670304 h 1840992"/>
              <a:gd name="connsiteX29" fmla="*/ 1983523 w 3147859"/>
              <a:gd name="connsiteY29" fmla="*/ 1597152 h 1840992"/>
              <a:gd name="connsiteX30" fmla="*/ 1874303 w 3147859"/>
              <a:gd name="connsiteY30" fmla="*/ 1427480 h 1840992"/>
              <a:gd name="connsiteX31" fmla="*/ 1793531 w 3147859"/>
              <a:gd name="connsiteY31" fmla="*/ 1459992 h 1840992"/>
              <a:gd name="connsiteX32" fmla="*/ 1355635 w 3147859"/>
              <a:gd name="connsiteY32" fmla="*/ 1840992 h 1840992"/>
              <a:gd name="connsiteX33" fmla="*/ 965491 w 3147859"/>
              <a:gd name="connsiteY33" fmla="*/ 1493520 h 1840992"/>
              <a:gd name="connsiteX34" fmla="*/ 936662 w 3147859"/>
              <a:gd name="connsiteY34" fmla="*/ 1431798 h 1840992"/>
              <a:gd name="connsiteX35" fmla="*/ 760132 w 3147859"/>
              <a:gd name="connsiteY35" fmla="*/ 1296670 h 1840992"/>
              <a:gd name="connsiteX36" fmla="*/ 465619 w 3147859"/>
              <a:gd name="connsiteY36" fmla="*/ 1170432 h 1840992"/>
              <a:gd name="connsiteX0" fmla="*/ 465619 w 3147859"/>
              <a:gd name="connsiteY0" fmla="*/ 1170432 h 1840992"/>
              <a:gd name="connsiteX1" fmla="*/ 31279 w 3147859"/>
              <a:gd name="connsiteY1" fmla="*/ 680847 h 1840992"/>
              <a:gd name="connsiteX2" fmla="*/ 355891 w 3147859"/>
              <a:gd name="connsiteY2" fmla="*/ 164592 h 1840992"/>
              <a:gd name="connsiteX3" fmla="*/ 550963 w 3147859"/>
              <a:gd name="connsiteY3" fmla="*/ 231648 h 1840992"/>
              <a:gd name="connsiteX4" fmla="*/ 1002067 w 3147859"/>
              <a:gd name="connsiteY4" fmla="*/ 585216 h 1840992"/>
              <a:gd name="connsiteX5" fmla="*/ 1178851 w 3147859"/>
              <a:gd name="connsiteY5" fmla="*/ 804672 h 1840992"/>
              <a:gd name="connsiteX6" fmla="*/ 1380781 w 3147859"/>
              <a:gd name="connsiteY6" fmla="*/ 914400 h 1840992"/>
              <a:gd name="connsiteX7" fmla="*/ 1585759 w 3147859"/>
              <a:gd name="connsiteY7" fmla="*/ 867918 h 1840992"/>
              <a:gd name="connsiteX8" fmla="*/ 2068867 w 3147859"/>
              <a:gd name="connsiteY8" fmla="*/ 774192 h 1840992"/>
              <a:gd name="connsiteX9" fmla="*/ 2227363 w 3147859"/>
              <a:gd name="connsiteY9" fmla="*/ 548640 h 1840992"/>
              <a:gd name="connsiteX10" fmla="*/ 2196883 w 3147859"/>
              <a:gd name="connsiteY10" fmla="*/ 0 h 1840992"/>
              <a:gd name="connsiteX11" fmla="*/ 2599219 w 3147859"/>
              <a:gd name="connsiteY11" fmla="*/ 85344 h 1840992"/>
              <a:gd name="connsiteX12" fmla="*/ 2983267 w 3147859"/>
              <a:gd name="connsiteY12" fmla="*/ 256032 h 1840992"/>
              <a:gd name="connsiteX13" fmla="*/ 3074707 w 3147859"/>
              <a:gd name="connsiteY13" fmla="*/ 335280 h 1840992"/>
              <a:gd name="connsiteX14" fmla="*/ 3147859 w 3147859"/>
              <a:gd name="connsiteY14" fmla="*/ 530352 h 1840992"/>
              <a:gd name="connsiteX15" fmla="*/ 3135667 w 3147859"/>
              <a:gd name="connsiteY15" fmla="*/ 719328 h 1840992"/>
              <a:gd name="connsiteX16" fmla="*/ 3013747 w 3147859"/>
              <a:gd name="connsiteY16" fmla="*/ 877824 h 1840992"/>
              <a:gd name="connsiteX17" fmla="*/ 2763811 w 3147859"/>
              <a:gd name="connsiteY17" fmla="*/ 890016 h 1840992"/>
              <a:gd name="connsiteX18" fmla="*/ 2593123 w 3147859"/>
              <a:gd name="connsiteY18" fmla="*/ 768096 h 1840992"/>
              <a:gd name="connsiteX19" fmla="*/ 2422435 w 3147859"/>
              <a:gd name="connsiteY19" fmla="*/ 664464 h 1840992"/>
              <a:gd name="connsiteX20" fmla="*/ 2270035 w 3147859"/>
              <a:gd name="connsiteY20" fmla="*/ 926592 h 1840992"/>
              <a:gd name="connsiteX21" fmla="*/ 2538259 w 3147859"/>
              <a:gd name="connsiteY21" fmla="*/ 1060704 h 1840992"/>
              <a:gd name="connsiteX22" fmla="*/ 2593123 w 3147859"/>
              <a:gd name="connsiteY22" fmla="*/ 1146048 h 1840992"/>
              <a:gd name="connsiteX23" fmla="*/ 2623603 w 3147859"/>
              <a:gd name="connsiteY23" fmla="*/ 1316736 h 1840992"/>
              <a:gd name="connsiteX24" fmla="*/ 2593123 w 3147859"/>
              <a:gd name="connsiteY24" fmla="*/ 1450848 h 1840992"/>
              <a:gd name="connsiteX25" fmla="*/ 2483395 w 3147859"/>
              <a:gd name="connsiteY25" fmla="*/ 1572768 h 1840992"/>
              <a:gd name="connsiteX26" fmla="*/ 2361475 w 3147859"/>
              <a:gd name="connsiteY26" fmla="*/ 1639824 h 1840992"/>
              <a:gd name="connsiteX27" fmla="*/ 2184691 w 3147859"/>
              <a:gd name="connsiteY27" fmla="*/ 1670304 h 1840992"/>
              <a:gd name="connsiteX28" fmla="*/ 1983523 w 3147859"/>
              <a:gd name="connsiteY28" fmla="*/ 1597152 h 1840992"/>
              <a:gd name="connsiteX29" fmla="*/ 1874303 w 3147859"/>
              <a:gd name="connsiteY29" fmla="*/ 1427480 h 1840992"/>
              <a:gd name="connsiteX30" fmla="*/ 1793531 w 3147859"/>
              <a:gd name="connsiteY30" fmla="*/ 1459992 h 1840992"/>
              <a:gd name="connsiteX31" fmla="*/ 1355635 w 3147859"/>
              <a:gd name="connsiteY31" fmla="*/ 1840992 h 1840992"/>
              <a:gd name="connsiteX32" fmla="*/ 965491 w 3147859"/>
              <a:gd name="connsiteY32" fmla="*/ 1493520 h 1840992"/>
              <a:gd name="connsiteX33" fmla="*/ 936662 w 3147859"/>
              <a:gd name="connsiteY33" fmla="*/ 1431798 h 1840992"/>
              <a:gd name="connsiteX34" fmla="*/ 760132 w 3147859"/>
              <a:gd name="connsiteY34" fmla="*/ 1296670 h 1840992"/>
              <a:gd name="connsiteX35" fmla="*/ 465619 w 3147859"/>
              <a:gd name="connsiteY35" fmla="*/ 1170432 h 1840992"/>
              <a:gd name="connsiteX0" fmla="*/ 465619 w 3147859"/>
              <a:gd name="connsiteY0" fmla="*/ 1170432 h 1840992"/>
              <a:gd name="connsiteX1" fmla="*/ 31279 w 3147859"/>
              <a:gd name="connsiteY1" fmla="*/ 680847 h 1840992"/>
              <a:gd name="connsiteX2" fmla="*/ 355891 w 3147859"/>
              <a:gd name="connsiteY2" fmla="*/ 164592 h 1840992"/>
              <a:gd name="connsiteX3" fmla="*/ 550963 w 3147859"/>
              <a:gd name="connsiteY3" fmla="*/ 231648 h 1840992"/>
              <a:gd name="connsiteX4" fmla="*/ 1002067 w 3147859"/>
              <a:gd name="connsiteY4" fmla="*/ 585216 h 1840992"/>
              <a:gd name="connsiteX5" fmla="*/ 1178851 w 3147859"/>
              <a:gd name="connsiteY5" fmla="*/ 804672 h 1840992"/>
              <a:gd name="connsiteX6" fmla="*/ 1380781 w 3147859"/>
              <a:gd name="connsiteY6" fmla="*/ 914400 h 1840992"/>
              <a:gd name="connsiteX7" fmla="*/ 1585759 w 3147859"/>
              <a:gd name="connsiteY7" fmla="*/ 867918 h 1840992"/>
              <a:gd name="connsiteX8" fmla="*/ 2068867 w 3147859"/>
              <a:gd name="connsiteY8" fmla="*/ 774192 h 1840992"/>
              <a:gd name="connsiteX9" fmla="*/ 2227363 w 3147859"/>
              <a:gd name="connsiteY9" fmla="*/ 548640 h 1840992"/>
              <a:gd name="connsiteX10" fmla="*/ 2196883 w 3147859"/>
              <a:gd name="connsiteY10" fmla="*/ 0 h 1840992"/>
              <a:gd name="connsiteX11" fmla="*/ 2599219 w 3147859"/>
              <a:gd name="connsiteY11" fmla="*/ 85344 h 1840992"/>
              <a:gd name="connsiteX12" fmla="*/ 2983267 w 3147859"/>
              <a:gd name="connsiteY12" fmla="*/ 256032 h 1840992"/>
              <a:gd name="connsiteX13" fmla="*/ 3074707 w 3147859"/>
              <a:gd name="connsiteY13" fmla="*/ 335280 h 1840992"/>
              <a:gd name="connsiteX14" fmla="*/ 3147859 w 3147859"/>
              <a:gd name="connsiteY14" fmla="*/ 530352 h 1840992"/>
              <a:gd name="connsiteX15" fmla="*/ 3135667 w 3147859"/>
              <a:gd name="connsiteY15" fmla="*/ 719328 h 1840992"/>
              <a:gd name="connsiteX16" fmla="*/ 3013747 w 3147859"/>
              <a:gd name="connsiteY16" fmla="*/ 877824 h 1840992"/>
              <a:gd name="connsiteX17" fmla="*/ 2763811 w 3147859"/>
              <a:gd name="connsiteY17" fmla="*/ 890016 h 1840992"/>
              <a:gd name="connsiteX18" fmla="*/ 2593123 w 3147859"/>
              <a:gd name="connsiteY18" fmla="*/ 768096 h 1840992"/>
              <a:gd name="connsiteX19" fmla="*/ 2422435 w 3147859"/>
              <a:gd name="connsiteY19" fmla="*/ 664464 h 1840992"/>
              <a:gd name="connsiteX20" fmla="*/ 2270035 w 3147859"/>
              <a:gd name="connsiteY20" fmla="*/ 926592 h 1840992"/>
              <a:gd name="connsiteX21" fmla="*/ 2538259 w 3147859"/>
              <a:gd name="connsiteY21" fmla="*/ 1060704 h 1840992"/>
              <a:gd name="connsiteX22" fmla="*/ 2593123 w 3147859"/>
              <a:gd name="connsiteY22" fmla="*/ 1146048 h 1840992"/>
              <a:gd name="connsiteX23" fmla="*/ 2623603 w 3147859"/>
              <a:gd name="connsiteY23" fmla="*/ 1316736 h 1840992"/>
              <a:gd name="connsiteX24" fmla="*/ 2593123 w 3147859"/>
              <a:gd name="connsiteY24" fmla="*/ 1450848 h 1840992"/>
              <a:gd name="connsiteX25" fmla="*/ 2483395 w 3147859"/>
              <a:gd name="connsiteY25" fmla="*/ 1572768 h 1840992"/>
              <a:gd name="connsiteX26" fmla="*/ 2361475 w 3147859"/>
              <a:gd name="connsiteY26" fmla="*/ 1639824 h 1840992"/>
              <a:gd name="connsiteX27" fmla="*/ 2184691 w 3147859"/>
              <a:gd name="connsiteY27" fmla="*/ 1670304 h 1840992"/>
              <a:gd name="connsiteX28" fmla="*/ 1983523 w 3147859"/>
              <a:gd name="connsiteY28" fmla="*/ 1597152 h 1840992"/>
              <a:gd name="connsiteX29" fmla="*/ 1874303 w 3147859"/>
              <a:gd name="connsiteY29" fmla="*/ 1427480 h 1840992"/>
              <a:gd name="connsiteX30" fmla="*/ 1793531 w 3147859"/>
              <a:gd name="connsiteY30" fmla="*/ 1459992 h 1840992"/>
              <a:gd name="connsiteX31" fmla="*/ 1355635 w 3147859"/>
              <a:gd name="connsiteY31" fmla="*/ 1840992 h 1840992"/>
              <a:gd name="connsiteX32" fmla="*/ 965491 w 3147859"/>
              <a:gd name="connsiteY32" fmla="*/ 1493520 h 1840992"/>
              <a:gd name="connsiteX33" fmla="*/ 936662 w 3147859"/>
              <a:gd name="connsiteY33" fmla="*/ 1431798 h 1840992"/>
              <a:gd name="connsiteX34" fmla="*/ 760132 w 3147859"/>
              <a:gd name="connsiteY34" fmla="*/ 1296670 h 1840992"/>
              <a:gd name="connsiteX35" fmla="*/ 465619 w 3147859"/>
              <a:gd name="connsiteY35" fmla="*/ 1170432 h 1840992"/>
              <a:gd name="connsiteX0" fmla="*/ 465619 w 3147859"/>
              <a:gd name="connsiteY0" fmla="*/ 1170622 h 1841182"/>
              <a:gd name="connsiteX1" fmla="*/ 31279 w 3147859"/>
              <a:gd name="connsiteY1" fmla="*/ 681037 h 1841182"/>
              <a:gd name="connsiteX2" fmla="*/ 355891 w 3147859"/>
              <a:gd name="connsiteY2" fmla="*/ 164782 h 1841182"/>
              <a:gd name="connsiteX3" fmla="*/ 550963 w 3147859"/>
              <a:gd name="connsiteY3" fmla="*/ 231838 h 1841182"/>
              <a:gd name="connsiteX4" fmla="*/ 1002067 w 3147859"/>
              <a:gd name="connsiteY4" fmla="*/ 585406 h 1841182"/>
              <a:gd name="connsiteX5" fmla="*/ 1178851 w 3147859"/>
              <a:gd name="connsiteY5" fmla="*/ 804862 h 1841182"/>
              <a:gd name="connsiteX6" fmla="*/ 1380781 w 3147859"/>
              <a:gd name="connsiteY6" fmla="*/ 914590 h 1841182"/>
              <a:gd name="connsiteX7" fmla="*/ 1585759 w 3147859"/>
              <a:gd name="connsiteY7" fmla="*/ 868108 h 1841182"/>
              <a:gd name="connsiteX8" fmla="*/ 2068867 w 3147859"/>
              <a:gd name="connsiteY8" fmla="*/ 774382 h 1841182"/>
              <a:gd name="connsiteX9" fmla="*/ 2227363 w 3147859"/>
              <a:gd name="connsiteY9" fmla="*/ 548830 h 1841182"/>
              <a:gd name="connsiteX10" fmla="*/ 2196883 w 3147859"/>
              <a:gd name="connsiteY10" fmla="*/ 190 h 1841182"/>
              <a:gd name="connsiteX11" fmla="*/ 2599219 w 3147859"/>
              <a:gd name="connsiteY11" fmla="*/ 85534 h 1841182"/>
              <a:gd name="connsiteX12" fmla="*/ 2983267 w 3147859"/>
              <a:gd name="connsiteY12" fmla="*/ 256222 h 1841182"/>
              <a:gd name="connsiteX13" fmla="*/ 3074707 w 3147859"/>
              <a:gd name="connsiteY13" fmla="*/ 335470 h 1841182"/>
              <a:gd name="connsiteX14" fmla="*/ 3147859 w 3147859"/>
              <a:gd name="connsiteY14" fmla="*/ 530542 h 1841182"/>
              <a:gd name="connsiteX15" fmla="*/ 3135667 w 3147859"/>
              <a:gd name="connsiteY15" fmla="*/ 719518 h 1841182"/>
              <a:gd name="connsiteX16" fmla="*/ 3013747 w 3147859"/>
              <a:gd name="connsiteY16" fmla="*/ 878014 h 1841182"/>
              <a:gd name="connsiteX17" fmla="*/ 2763811 w 3147859"/>
              <a:gd name="connsiteY17" fmla="*/ 890206 h 1841182"/>
              <a:gd name="connsiteX18" fmla="*/ 2593123 w 3147859"/>
              <a:gd name="connsiteY18" fmla="*/ 768286 h 1841182"/>
              <a:gd name="connsiteX19" fmla="*/ 2422435 w 3147859"/>
              <a:gd name="connsiteY19" fmla="*/ 664654 h 1841182"/>
              <a:gd name="connsiteX20" fmla="*/ 2270035 w 3147859"/>
              <a:gd name="connsiteY20" fmla="*/ 926782 h 1841182"/>
              <a:gd name="connsiteX21" fmla="*/ 2538259 w 3147859"/>
              <a:gd name="connsiteY21" fmla="*/ 1060894 h 1841182"/>
              <a:gd name="connsiteX22" fmla="*/ 2593123 w 3147859"/>
              <a:gd name="connsiteY22" fmla="*/ 1146238 h 1841182"/>
              <a:gd name="connsiteX23" fmla="*/ 2623603 w 3147859"/>
              <a:gd name="connsiteY23" fmla="*/ 1316926 h 1841182"/>
              <a:gd name="connsiteX24" fmla="*/ 2593123 w 3147859"/>
              <a:gd name="connsiteY24" fmla="*/ 1451038 h 1841182"/>
              <a:gd name="connsiteX25" fmla="*/ 2483395 w 3147859"/>
              <a:gd name="connsiteY25" fmla="*/ 1572958 h 1841182"/>
              <a:gd name="connsiteX26" fmla="*/ 2361475 w 3147859"/>
              <a:gd name="connsiteY26" fmla="*/ 1640014 h 1841182"/>
              <a:gd name="connsiteX27" fmla="*/ 2184691 w 3147859"/>
              <a:gd name="connsiteY27" fmla="*/ 1670494 h 1841182"/>
              <a:gd name="connsiteX28" fmla="*/ 1983523 w 3147859"/>
              <a:gd name="connsiteY28" fmla="*/ 1597342 h 1841182"/>
              <a:gd name="connsiteX29" fmla="*/ 1874303 w 3147859"/>
              <a:gd name="connsiteY29" fmla="*/ 1427670 h 1841182"/>
              <a:gd name="connsiteX30" fmla="*/ 1793531 w 3147859"/>
              <a:gd name="connsiteY30" fmla="*/ 1460182 h 1841182"/>
              <a:gd name="connsiteX31" fmla="*/ 1355635 w 3147859"/>
              <a:gd name="connsiteY31" fmla="*/ 1841182 h 1841182"/>
              <a:gd name="connsiteX32" fmla="*/ 965491 w 3147859"/>
              <a:gd name="connsiteY32" fmla="*/ 1493710 h 1841182"/>
              <a:gd name="connsiteX33" fmla="*/ 936662 w 3147859"/>
              <a:gd name="connsiteY33" fmla="*/ 1431988 h 1841182"/>
              <a:gd name="connsiteX34" fmla="*/ 760132 w 3147859"/>
              <a:gd name="connsiteY34" fmla="*/ 1296860 h 1841182"/>
              <a:gd name="connsiteX35" fmla="*/ 465619 w 3147859"/>
              <a:gd name="connsiteY35" fmla="*/ 1170622 h 1841182"/>
              <a:gd name="connsiteX0" fmla="*/ 465619 w 3147859"/>
              <a:gd name="connsiteY0" fmla="*/ 1171727 h 1842287"/>
              <a:gd name="connsiteX1" fmla="*/ 31279 w 3147859"/>
              <a:gd name="connsiteY1" fmla="*/ 682142 h 1842287"/>
              <a:gd name="connsiteX2" fmla="*/ 355891 w 3147859"/>
              <a:gd name="connsiteY2" fmla="*/ 165887 h 1842287"/>
              <a:gd name="connsiteX3" fmla="*/ 550963 w 3147859"/>
              <a:gd name="connsiteY3" fmla="*/ 232943 h 1842287"/>
              <a:gd name="connsiteX4" fmla="*/ 1002067 w 3147859"/>
              <a:gd name="connsiteY4" fmla="*/ 586511 h 1842287"/>
              <a:gd name="connsiteX5" fmla="*/ 1178851 w 3147859"/>
              <a:gd name="connsiteY5" fmla="*/ 805967 h 1842287"/>
              <a:gd name="connsiteX6" fmla="*/ 1380781 w 3147859"/>
              <a:gd name="connsiteY6" fmla="*/ 915695 h 1842287"/>
              <a:gd name="connsiteX7" fmla="*/ 1585759 w 3147859"/>
              <a:gd name="connsiteY7" fmla="*/ 869213 h 1842287"/>
              <a:gd name="connsiteX8" fmla="*/ 2068867 w 3147859"/>
              <a:gd name="connsiteY8" fmla="*/ 775487 h 1842287"/>
              <a:gd name="connsiteX9" fmla="*/ 2227363 w 3147859"/>
              <a:gd name="connsiteY9" fmla="*/ 549935 h 1842287"/>
              <a:gd name="connsiteX10" fmla="*/ 2196883 w 3147859"/>
              <a:gd name="connsiteY10" fmla="*/ 1295 h 1842287"/>
              <a:gd name="connsiteX11" fmla="*/ 2599219 w 3147859"/>
              <a:gd name="connsiteY11" fmla="*/ 86639 h 1842287"/>
              <a:gd name="connsiteX12" fmla="*/ 2983267 w 3147859"/>
              <a:gd name="connsiteY12" fmla="*/ 257327 h 1842287"/>
              <a:gd name="connsiteX13" fmla="*/ 3074707 w 3147859"/>
              <a:gd name="connsiteY13" fmla="*/ 336575 h 1842287"/>
              <a:gd name="connsiteX14" fmla="*/ 3147859 w 3147859"/>
              <a:gd name="connsiteY14" fmla="*/ 531647 h 1842287"/>
              <a:gd name="connsiteX15" fmla="*/ 3135667 w 3147859"/>
              <a:gd name="connsiteY15" fmla="*/ 720623 h 1842287"/>
              <a:gd name="connsiteX16" fmla="*/ 3013747 w 3147859"/>
              <a:gd name="connsiteY16" fmla="*/ 879119 h 1842287"/>
              <a:gd name="connsiteX17" fmla="*/ 2763811 w 3147859"/>
              <a:gd name="connsiteY17" fmla="*/ 891311 h 1842287"/>
              <a:gd name="connsiteX18" fmla="*/ 2593123 w 3147859"/>
              <a:gd name="connsiteY18" fmla="*/ 769391 h 1842287"/>
              <a:gd name="connsiteX19" fmla="*/ 2422435 w 3147859"/>
              <a:gd name="connsiteY19" fmla="*/ 665759 h 1842287"/>
              <a:gd name="connsiteX20" fmla="*/ 2270035 w 3147859"/>
              <a:gd name="connsiteY20" fmla="*/ 927887 h 1842287"/>
              <a:gd name="connsiteX21" fmla="*/ 2538259 w 3147859"/>
              <a:gd name="connsiteY21" fmla="*/ 1061999 h 1842287"/>
              <a:gd name="connsiteX22" fmla="*/ 2593123 w 3147859"/>
              <a:gd name="connsiteY22" fmla="*/ 1147343 h 1842287"/>
              <a:gd name="connsiteX23" fmla="*/ 2623603 w 3147859"/>
              <a:gd name="connsiteY23" fmla="*/ 1318031 h 1842287"/>
              <a:gd name="connsiteX24" fmla="*/ 2593123 w 3147859"/>
              <a:gd name="connsiteY24" fmla="*/ 1452143 h 1842287"/>
              <a:gd name="connsiteX25" fmla="*/ 2483395 w 3147859"/>
              <a:gd name="connsiteY25" fmla="*/ 1574063 h 1842287"/>
              <a:gd name="connsiteX26" fmla="*/ 2361475 w 3147859"/>
              <a:gd name="connsiteY26" fmla="*/ 1641119 h 1842287"/>
              <a:gd name="connsiteX27" fmla="*/ 2184691 w 3147859"/>
              <a:gd name="connsiteY27" fmla="*/ 1671599 h 1842287"/>
              <a:gd name="connsiteX28" fmla="*/ 1983523 w 3147859"/>
              <a:gd name="connsiteY28" fmla="*/ 1598447 h 1842287"/>
              <a:gd name="connsiteX29" fmla="*/ 1874303 w 3147859"/>
              <a:gd name="connsiteY29" fmla="*/ 1428775 h 1842287"/>
              <a:gd name="connsiteX30" fmla="*/ 1793531 w 3147859"/>
              <a:gd name="connsiteY30" fmla="*/ 1461287 h 1842287"/>
              <a:gd name="connsiteX31" fmla="*/ 1355635 w 3147859"/>
              <a:gd name="connsiteY31" fmla="*/ 1842287 h 1842287"/>
              <a:gd name="connsiteX32" fmla="*/ 965491 w 3147859"/>
              <a:gd name="connsiteY32" fmla="*/ 1494815 h 1842287"/>
              <a:gd name="connsiteX33" fmla="*/ 936662 w 3147859"/>
              <a:gd name="connsiteY33" fmla="*/ 1433093 h 1842287"/>
              <a:gd name="connsiteX34" fmla="*/ 760132 w 3147859"/>
              <a:gd name="connsiteY34" fmla="*/ 1297965 h 1842287"/>
              <a:gd name="connsiteX35" fmla="*/ 465619 w 3147859"/>
              <a:gd name="connsiteY35" fmla="*/ 1171727 h 1842287"/>
              <a:gd name="connsiteX0" fmla="*/ 465619 w 3147859"/>
              <a:gd name="connsiteY0" fmla="*/ 1249049 h 1919609"/>
              <a:gd name="connsiteX1" fmla="*/ 31279 w 3147859"/>
              <a:gd name="connsiteY1" fmla="*/ 759464 h 1919609"/>
              <a:gd name="connsiteX2" fmla="*/ 355891 w 3147859"/>
              <a:gd name="connsiteY2" fmla="*/ 243209 h 1919609"/>
              <a:gd name="connsiteX3" fmla="*/ 550963 w 3147859"/>
              <a:gd name="connsiteY3" fmla="*/ 310265 h 1919609"/>
              <a:gd name="connsiteX4" fmla="*/ 1002067 w 3147859"/>
              <a:gd name="connsiteY4" fmla="*/ 663833 h 1919609"/>
              <a:gd name="connsiteX5" fmla="*/ 1178851 w 3147859"/>
              <a:gd name="connsiteY5" fmla="*/ 883289 h 1919609"/>
              <a:gd name="connsiteX6" fmla="*/ 1380781 w 3147859"/>
              <a:gd name="connsiteY6" fmla="*/ 993017 h 1919609"/>
              <a:gd name="connsiteX7" fmla="*/ 1585759 w 3147859"/>
              <a:gd name="connsiteY7" fmla="*/ 946535 h 1919609"/>
              <a:gd name="connsiteX8" fmla="*/ 2068867 w 3147859"/>
              <a:gd name="connsiteY8" fmla="*/ 852809 h 1919609"/>
              <a:gd name="connsiteX9" fmla="*/ 2227363 w 3147859"/>
              <a:gd name="connsiteY9" fmla="*/ 627257 h 1919609"/>
              <a:gd name="connsiteX10" fmla="*/ 2196883 w 3147859"/>
              <a:gd name="connsiteY10" fmla="*/ 78617 h 1919609"/>
              <a:gd name="connsiteX11" fmla="*/ 2599219 w 3147859"/>
              <a:gd name="connsiteY11" fmla="*/ 163961 h 1919609"/>
              <a:gd name="connsiteX12" fmla="*/ 2983267 w 3147859"/>
              <a:gd name="connsiteY12" fmla="*/ 334649 h 1919609"/>
              <a:gd name="connsiteX13" fmla="*/ 3074707 w 3147859"/>
              <a:gd name="connsiteY13" fmla="*/ 413897 h 1919609"/>
              <a:gd name="connsiteX14" fmla="*/ 3147859 w 3147859"/>
              <a:gd name="connsiteY14" fmla="*/ 608969 h 1919609"/>
              <a:gd name="connsiteX15" fmla="*/ 3135667 w 3147859"/>
              <a:gd name="connsiteY15" fmla="*/ 797945 h 1919609"/>
              <a:gd name="connsiteX16" fmla="*/ 3013747 w 3147859"/>
              <a:gd name="connsiteY16" fmla="*/ 956441 h 1919609"/>
              <a:gd name="connsiteX17" fmla="*/ 2763811 w 3147859"/>
              <a:gd name="connsiteY17" fmla="*/ 968633 h 1919609"/>
              <a:gd name="connsiteX18" fmla="*/ 2593123 w 3147859"/>
              <a:gd name="connsiteY18" fmla="*/ 846713 h 1919609"/>
              <a:gd name="connsiteX19" fmla="*/ 2422435 w 3147859"/>
              <a:gd name="connsiteY19" fmla="*/ 743081 h 1919609"/>
              <a:gd name="connsiteX20" fmla="*/ 2270035 w 3147859"/>
              <a:gd name="connsiteY20" fmla="*/ 1005209 h 1919609"/>
              <a:gd name="connsiteX21" fmla="*/ 2538259 w 3147859"/>
              <a:gd name="connsiteY21" fmla="*/ 1139321 h 1919609"/>
              <a:gd name="connsiteX22" fmla="*/ 2593123 w 3147859"/>
              <a:gd name="connsiteY22" fmla="*/ 1224665 h 1919609"/>
              <a:gd name="connsiteX23" fmla="*/ 2623603 w 3147859"/>
              <a:gd name="connsiteY23" fmla="*/ 1395353 h 1919609"/>
              <a:gd name="connsiteX24" fmla="*/ 2593123 w 3147859"/>
              <a:gd name="connsiteY24" fmla="*/ 1529465 h 1919609"/>
              <a:gd name="connsiteX25" fmla="*/ 2483395 w 3147859"/>
              <a:gd name="connsiteY25" fmla="*/ 1651385 h 1919609"/>
              <a:gd name="connsiteX26" fmla="*/ 2361475 w 3147859"/>
              <a:gd name="connsiteY26" fmla="*/ 1718441 h 1919609"/>
              <a:gd name="connsiteX27" fmla="*/ 2184691 w 3147859"/>
              <a:gd name="connsiteY27" fmla="*/ 1748921 h 1919609"/>
              <a:gd name="connsiteX28" fmla="*/ 1983523 w 3147859"/>
              <a:gd name="connsiteY28" fmla="*/ 1675769 h 1919609"/>
              <a:gd name="connsiteX29" fmla="*/ 1874303 w 3147859"/>
              <a:gd name="connsiteY29" fmla="*/ 1506097 h 1919609"/>
              <a:gd name="connsiteX30" fmla="*/ 1793531 w 3147859"/>
              <a:gd name="connsiteY30" fmla="*/ 1538609 h 1919609"/>
              <a:gd name="connsiteX31" fmla="*/ 1355635 w 3147859"/>
              <a:gd name="connsiteY31" fmla="*/ 1919609 h 1919609"/>
              <a:gd name="connsiteX32" fmla="*/ 965491 w 3147859"/>
              <a:gd name="connsiteY32" fmla="*/ 1572137 h 1919609"/>
              <a:gd name="connsiteX33" fmla="*/ 936662 w 3147859"/>
              <a:gd name="connsiteY33" fmla="*/ 1510415 h 1919609"/>
              <a:gd name="connsiteX34" fmla="*/ 760132 w 3147859"/>
              <a:gd name="connsiteY34" fmla="*/ 1375287 h 1919609"/>
              <a:gd name="connsiteX35" fmla="*/ 465619 w 3147859"/>
              <a:gd name="connsiteY35" fmla="*/ 1249049 h 1919609"/>
              <a:gd name="connsiteX0" fmla="*/ 465619 w 3147859"/>
              <a:gd name="connsiteY0" fmla="*/ 1249049 h 1919609"/>
              <a:gd name="connsiteX1" fmla="*/ 31279 w 3147859"/>
              <a:gd name="connsiteY1" fmla="*/ 759464 h 1919609"/>
              <a:gd name="connsiteX2" fmla="*/ 355891 w 3147859"/>
              <a:gd name="connsiteY2" fmla="*/ 243209 h 1919609"/>
              <a:gd name="connsiteX3" fmla="*/ 550963 w 3147859"/>
              <a:gd name="connsiteY3" fmla="*/ 310265 h 1919609"/>
              <a:gd name="connsiteX4" fmla="*/ 1002067 w 3147859"/>
              <a:gd name="connsiteY4" fmla="*/ 663833 h 1919609"/>
              <a:gd name="connsiteX5" fmla="*/ 1178851 w 3147859"/>
              <a:gd name="connsiteY5" fmla="*/ 883289 h 1919609"/>
              <a:gd name="connsiteX6" fmla="*/ 1380781 w 3147859"/>
              <a:gd name="connsiteY6" fmla="*/ 993017 h 1919609"/>
              <a:gd name="connsiteX7" fmla="*/ 1585759 w 3147859"/>
              <a:gd name="connsiteY7" fmla="*/ 946535 h 1919609"/>
              <a:gd name="connsiteX8" fmla="*/ 2068867 w 3147859"/>
              <a:gd name="connsiteY8" fmla="*/ 852809 h 1919609"/>
              <a:gd name="connsiteX9" fmla="*/ 2227363 w 3147859"/>
              <a:gd name="connsiteY9" fmla="*/ 627257 h 1919609"/>
              <a:gd name="connsiteX10" fmla="*/ 2196883 w 3147859"/>
              <a:gd name="connsiteY10" fmla="*/ 78617 h 1919609"/>
              <a:gd name="connsiteX11" fmla="*/ 2599219 w 3147859"/>
              <a:gd name="connsiteY11" fmla="*/ 163961 h 1919609"/>
              <a:gd name="connsiteX12" fmla="*/ 2983267 w 3147859"/>
              <a:gd name="connsiteY12" fmla="*/ 334649 h 1919609"/>
              <a:gd name="connsiteX13" fmla="*/ 3074707 w 3147859"/>
              <a:gd name="connsiteY13" fmla="*/ 413897 h 1919609"/>
              <a:gd name="connsiteX14" fmla="*/ 3147859 w 3147859"/>
              <a:gd name="connsiteY14" fmla="*/ 608969 h 1919609"/>
              <a:gd name="connsiteX15" fmla="*/ 3135667 w 3147859"/>
              <a:gd name="connsiteY15" fmla="*/ 797945 h 1919609"/>
              <a:gd name="connsiteX16" fmla="*/ 3013747 w 3147859"/>
              <a:gd name="connsiteY16" fmla="*/ 956441 h 1919609"/>
              <a:gd name="connsiteX17" fmla="*/ 2763811 w 3147859"/>
              <a:gd name="connsiteY17" fmla="*/ 968633 h 1919609"/>
              <a:gd name="connsiteX18" fmla="*/ 2593123 w 3147859"/>
              <a:gd name="connsiteY18" fmla="*/ 846713 h 1919609"/>
              <a:gd name="connsiteX19" fmla="*/ 2422435 w 3147859"/>
              <a:gd name="connsiteY19" fmla="*/ 743081 h 1919609"/>
              <a:gd name="connsiteX20" fmla="*/ 2270035 w 3147859"/>
              <a:gd name="connsiteY20" fmla="*/ 1005209 h 1919609"/>
              <a:gd name="connsiteX21" fmla="*/ 2538259 w 3147859"/>
              <a:gd name="connsiteY21" fmla="*/ 1139321 h 1919609"/>
              <a:gd name="connsiteX22" fmla="*/ 2593123 w 3147859"/>
              <a:gd name="connsiteY22" fmla="*/ 1224665 h 1919609"/>
              <a:gd name="connsiteX23" fmla="*/ 2623603 w 3147859"/>
              <a:gd name="connsiteY23" fmla="*/ 1395353 h 1919609"/>
              <a:gd name="connsiteX24" fmla="*/ 2593123 w 3147859"/>
              <a:gd name="connsiteY24" fmla="*/ 1529465 h 1919609"/>
              <a:gd name="connsiteX25" fmla="*/ 2483395 w 3147859"/>
              <a:gd name="connsiteY25" fmla="*/ 1651385 h 1919609"/>
              <a:gd name="connsiteX26" fmla="*/ 2361475 w 3147859"/>
              <a:gd name="connsiteY26" fmla="*/ 1718441 h 1919609"/>
              <a:gd name="connsiteX27" fmla="*/ 2184691 w 3147859"/>
              <a:gd name="connsiteY27" fmla="*/ 1748921 h 1919609"/>
              <a:gd name="connsiteX28" fmla="*/ 1983523 w 3147859"/>
              <a:gd name="connsiteY28" fmla="*/ 1675769 h 1919609"/>
              <a:gd name="connsiteX29" fmla="*/ 1874303 w 3147859"/>
              <a:gd name="connsiteY29" fmla="*/ 1506097 h 1919609"/>
              <a:gd name="connsiteX30" fmla="*/ 1793531 w 3147859"/>
              <a:gd name="connsiteY30" fmla="*/ 1538609 h 1919609"/>
              <a:gd name="connsiteX31" fmla="*/ 1355635 w 3147859"/>
              <a:gd name="connsiteY31" fmla="*/ 1919609 h 1919609"/>
              <a:gd name="connsiteX32" fmla="*/ 965491 w 3147859"/>
              <a:gd name="connsiteY32" fmla="*/ 1572137 h 1919609"/>
              <a:gd name="connsiteX33" fmla="*/ 936662 w 3147859"/>
              <a:gd name="connsiteY33" fmla="*/ 1510415 h 1919609"/>
              <a:gd name="connsiteX34" fmla="*/ 760132 w 3147859"/>
              <a:gd name="connsiteY34" fmla="*/ 1375287 h 1919609"/>
              <a:gd name="connsiteX35" fmla="*/ 465619 w 3147859"/>
              <a:gd name="connsiteY35" fmla="*/ 1249049 h 1919609"/>
              <a:gd name="connsiteX0" fmla="*/ 465619 w 3147859"/>
              <a:gd name="connsiteY0" fmla="*/ 1216592 h 1887152"/>
              <a:gd name="connsiteX1" fmla="*/ 31279 w 3147859"/>
              <a:gd name="connsiteY1" fmla="*/ 727007 h 1887152"/>
              <a:gd name="connsiteX2" fmla="*/ 355891 w 3147859"/>
              <a:gd name="connsiteY2" fmla="*/ 210752 h 1887152"/>
              <a:gd name="connsiteX3" fmla="*/ 550963 w 3147859"/>
              <a:gd name="connsiteY3" fmla="*/ 277808 h 1887152"/>
              <a:gd name="connsiteX4" fmla="*/ 1002067 w 3147859"/>
              <a:gd name="connsiteY4" fmla="*/ 631376 h 1887152"/>
              <a:gd name="connsiteX5" fmla="*/ 1178851 w 3147859"/>
              <a:gd name="connsiteY5" fmla="*/ 850832 h 1887152"/>
              <a:gd name="connsiteX6" fmla="*/ 1380781 w 3147859"/>
              <a:gd name="connsiteY6" fmla="*/ 960560 h 1887152"/>
              <a:gd name="connsiteX7" fmla="*/ 1585759 w 3147859"/>
              <a:gd name="connsiteY7" fmla="*/ 914078 h 1887152"/>
              <a:gd name="connsiteX8" fmla="*/ 2068867 w 3147859"/>
              <a:gd name="connsiteY8" fmla="*/ 820352 h 1887152"/>
              <a:gd name="connsiteX9" fmla="*/ 2227363 w 3147859"/>
              <a:gd name="connsiteY9" fmla="*/ 594800 h 1887152"/>
              <a:gd name="connsiteX10" fmla="*/ 2170213 w 3147859"/>
              <a:gd name="connsiteY10" fmla="*/ 95690 h 1887152"/>
              <a:gd name="connsiteX11" fmla="*/ 2599219 w 3147859"/>
              <a:gd name="connsiteY11" fmla="*/ 131504 h 1887152"/>
              <a:gd name="connsiteX12" fmla="*/ 2983267 w 3147859"/>
              <a:gd name="connsiteY12" fmla="*/ 302192 h 1887152"/>
              <a:gd name="connsiteX13" fmla="*/ 3074707 w 3147859"/>
              <a:gd name="connsiteY13" fmla="*/ 381440 h 1887152"/>
              <a:gd name="connsiteX14" fmla="*/ 3147859 w 3147859"/>
              <a:gd name="connsiteY14" fmla="*/ 576512 h 1887152"/>
              <a:gd name="connsiteX15" fmla="*/ 3135667 w 3147859"/>
              <a:gd name="connsiteY15" fmla="*/ 765488 h 1887152"/>
              <a:gd name="connsiteX16" fmla="*/ 3013747 w 3147859"/>
              <a:gd name="connsiteY16" fmla="*/ 923984 h 1887152"/>
              <a:gd name="connsiteX17" fmla="*/ 2763811 w 3147859"/>
              <a:gd name="connsiteY17" fmla="*/ 936176 h 1887152"/>
              <a:gd name="connsiteX18" fmla="*/ 2593123 w 3147859"/>
              <a:gd name="connsiteY18" fmla="*/ 814256 h 1887152"/>
              <a:gd name="connsiteX19" fmla="*/ 2422435 w 3147859"/>
              <a:gd name="connsiteY19" fmla="*/ 710624 h 1887152"/>
              <a:gd name="connsiteX20" fmla="*/ 2270035 w 3147859"/>
              <a:gd name="connsiteY20" fmla="*/ 972752 h 1887152"/>
              <a:gd name="connsiteX21" fmla="*/ 2538259 w 3147859"/>
              <a:gd name="connsiteY21" fmla="*/ 1106864 h 1887152"/>
              <a:gd name="connsiteX22" fmla="*/ 2593123 w 3147859"/>
              <a:gd name="connsiteY22" fmla="*/ 1192208 h 1887152"/>
              <a:gd name="connsiteX23" fmla="*/ 2623603 w 3147859"/>
              <a:gd name="connsiteY23" fmla="*/ 1362896 h 1887152"/>
              <a:gd name="connsiteX24" fmla="*/ 2593123 w 3147859"/>
              <a:gd name="connsiteY24" fmla="*/ 1497008 h 1887152"/>
              <a:gd name="connsiteX25" fmla="*/ 2483395 w 3147859"/>
              <a:gd name="connsiteY25" fmla="*/ 1618928 h 1887152"/>
              <a:gd name="connsiteX26" fmla="*/ 2361475 w 3147859"/>
              <a:gd name="connsiteY26" fmla="*/ 1685984 h 1887152"/>
              <a:gd name="connsiteX27" fmla="*/ 2184691 w 3147859"/>
              <a:gd name="connsiteY27" fmla="*/ 1716464 h 1887152"/>
              <a:gd name="connsiteX28" fmla="*/ 1983523 w 3147859"/>
              <a:gd name="connsiteY28" fmla="*/ 1643312 h 1887152"/>
              <a:gd name="connsiteX29" fmla="*/ 1874303 w 3147859"/>
              <a:gd name="connsiteY29" fmla="*/ 1473640 h 1887152"/>
              <a:gd name="connsiteX30" fmla="*/ 1793531 w 3147859"/>
              <a:gd name="connsiteY30" fmla="*/ 1506152 h 1887152"/>
              <a:gd name="connsiteX31" fmla="*/ 1355635 w 3147859"/>
              <a:gd name="connsiteY31" fmla="*/ 1887152 h 1887152"/>
              <a:gd name="connsiteX32" fmla="*/ 965491 w 3147859"/>
              <a:gd name="connsiteY32" fmla="*/ 1539680 h 1887152"/>
              <a:gd name="connsiteX33" fmla="*/ 936662 w 3147859"/>
              <a:gd name="connsiteY33" fmla="*/ 1477958 h 1887152"/>
              <a:gd name="connsiteX34" fmla="*/ 760132 w 3147859"/>
              <a:gd name="connsiteY34" fmla="*/ 1342830 h 1887152"/>
              <a:gd name="connsiteX35" fmla="*/ 465619 w 3147859"/>
              <a:gd name="connsiteY35" fmla="*/ 1216592 h 1887152"/>
              <a:gd name="connsiteX0" fmla="*/ 465619 w 3147859"/>
              <a:gd name="connsiteY0" fmla="*/ 1205554 h 1876114"/>
              <a:gd name="connsiteX1" fmla="*/ 31279 w 3147859"/>
              <a:gd name="connsiteY1" fmla="*/ 715969 h 1876114"/>
              <a:gd name="connsiteX2" fmla="*/ 355891 w 3147859"/>
              <a:gd name="connsiteY2" fmla="*/ 199714 h 1876114"/>
              <a:gd name="connsiteX3" fmla="*/ 550963 w 3147859"/>
              <a:gd name="connsiteY3" fmla="*/ 266770 h 1876114"/>
              <a:gd name="connsiteX4" fmla="*/ 1002067 w 3147859"/>
              <a:gd name="connsiteY4" fmla="*/ 620338 h 1876114"/>
              <a:gd name="connsiteX5" fmla="*/ 1178851 w 3147859"/>
              <a:gd name="connsiteY5" fmla="*/ 839794 h 1876114"/>
              <a:gd name="connsiteX6" fmla="*/ 1380781 w 3147859"/>
              <a:gd name="connsiteY6" fmla="*/ 949522 h 1876114"/>
              <a:gd name="connsiteX7" fmla="*/ 1585759 w 3147859"/>
              <a:gd name="connsiteY7" fmla="*/ 903040 h 1876114"/>
              <a:gd name="connsiteX8" fmla="*/ 2068867 w 3147859"/>
              <a:gd name="connsiteY8" fmla="*/ 809314 h 1876114"/>
              <a:gd name="connsiteX9" fmla="*/ 2227363 w 3147859"/>
              <a:gd name="connsiteY9" fmla="*/ 583762 h 1876114"/>
              <a:gd name="connsiteX10" fmla="*/ 2154973 w 3147859"/>
              <a:gd name="connsiteY10" fmla="*/ 103702 h 1876114"/>
              <a:gd name="connsiteX11" fmla="*/ 2599219 w 3147859"/>
              <a:gd name="connsiteY11" fmla="*/ 120466 h 1876114"/>
              <a:gd name="connsiteX12" fmla="*/ 2983267 w 3147859"/>
              <a:gd name="connsiteY12" fmla="*/ 291154 h 1876114"/>
              <a:gd name="connsiteX13" fmla="*/ 3074707 w 3147859"/>
              <a:gd name="connsiteY13" fmla="*/ 370402 h 1876114"/>
              <a:gd name="connsiteX14" fmla="*/ 3147859 w 3147859"/>
              <a:gd name="connsiteY14" fmla="*/ 565474 h 1876114"/>
              <a:gd name="connsiteX15" fmla="*/ 3135667 w 3147859"/>
              <a:gd name="connsiteY15" fmla="*/ 754450 h 1876114"/>
              <a:gd name="connsiteX16" fmla="*/ 3013747 w 3147859"/>
              <a:gd name="connsiteY16" fmla="*/ 912946 h 1876114"/>
              <a:gd name="connsiteX17" fmla="*/ 2763811 w 3147859"/>
              <a:gd name="connsiteY17" fmla="*/ 925138 h 1876114"/>
              <a:gd name="connsiteX18" fmla="*/ 2593123 w 3147859"/>
              <a:gd name="connsiteY18" fmla="*/ 803218 h 1876114"/>
              <a:gd name="connsiteX19" fmla="*/ 2422435 w 3147859"/>
              <a:gd name="connsiteY19" fmla="*/ 699586 h 1876114"/>
              <a:gd name="connsiteX20" fmla="*/ 2270035 w 3147859"/>
              <a:gd name="connsiteY20" fmla="*/ 961714 h 1876114"/>
              <a:gd name="connsiteX21" fmla="*/ 2538259 w 3147859"/>
              <a:gd name="connsiteY21" fmla="*/ 1095826 h 1876114"/>
              <a:gd name="connsiteX22" fmla="*/ 2593123 w 3147859"/>
              <a:gd name="connsiteY22" fmla="*/ 1181170 h 1876114"/>
              <a:gd name="connsiteX23" fmla="*/ 2623603 w 3147859"/>
              <a:gd name="connsiteY23" fmla="*/ 1351858 h 1876114"/>
              <a:gd name="connsiteX24" fmla="*/ 2593123 w 3147859"/>
              <a:gd name="connsiteY24" fmla="*/ 1485970 h 1876114"/>
              <a:gd name="connsiteX25" fmla="*/ 2483395 w 3147859"/>
              <a:gd name="connsiteY25" fmla="*/ 1607890 h 1876114"/>
              <a:gd name="connsiteX26" fmla="*/ 2361475 w 3147859"/>
              <a:gd name="connsiteY26" fmla="*/ 1674946 h 1876114"/>
              <a:gd name="connsiteX27" fmla="*/ 2184691 w 3147859"/>
              <a:gd name="connsiteY27" fmla="*/ 1705426 h 1876114"/>
              <a:gd name="connsiteX28" fmla="*/ 1983523 w 3147859"/>
              <a:gd name="connsiteY28" fmla="*/ 1632274 h 1876114"/>
              <a:gd name="connsiteX29" fmla="*/ 1874303 w 3147859"/>
              <a:gd name="connsiteY29" fmla="*/ 1462602 h 1876114"/>
              <a:gd name="connsiteX30" fmla="*/ 1793531 w 3147859"/>
              <a:gd name="connsiteY30" fmla="*/ 1495114 h 1876114"/>
              <a:gd name="connsiteX31" fmla="*/ 1355635 w 3147859"/>
              <a:gd name="connsiteY31" fmla="*/ 1876114 h 1876114"/>
              <a:gd name="connsiteX32" fmla="*/ 965491 w 3147859"/>
              <a:gd name="connsiteY32" fmla="*/ 1528642 h 1876114"/>
              <a:gd name="connsiteX33" fmla="*/ 936662 w 3147859"/>
              <a:gd name="connsiteY33" fmla="*/ 1466920 h 1876114"/>
              <a:gd name="connsiteX34" fmla="*/ 760132 w 3147859"/>
              <a:gd name="connsiteY34" fmla="*/ 1331792 h 1876114"/>
              <a:gd name="connsiteX35" fmla="*/ 465619 w 3147859"/>
              <a:gd name="connsiteY35" fmla="*/ 1205554 h 1876114"/>
              <a:gd name="connsiteX0" fmla="*/ 465619 w 3147859"/>
              <a:gd name="connsiteY0" fmla="*/ 1193049 h 1863609"/>
              <a:gd name="connsiteX1" fmla="*/ 31279 w 3147859"/>
              <a:gd name="connsiteY1" fmla="*/ 703464 h 1863609"/>
              <a:gd name="connsiteX2" fmla="*/ 355891 w 3147859"/>
              <a:gd name="connsiteY2" fmla="*/ 187209 h 1863609"/>
              <a:gd name="connsiteX3" fmla="*/ 550963 w 3147859"/>
              <a:gd name="connsiteY3" fmla="*/ 254265 h 1863609"/>
              <a:gd name="connsiteX4" fmla="*/ 1002067 w 3147859"/>
              <a:gd name="connsiteY4" fmla="*/ 607833 h 1863609"/>
              <a:gd name="connsiteX5" fmla="*/ 1178851 w 3147859"/>
              <a:gd name="connsiteY5" fmla="*/ 827289 h 1863609"/>
              <a:gd name="connsiteX6" fmla="*/ 1380781 w 3147859"/>
              <a:gd name="connsiteY6" fmla="*/ 937017 h 1863609"/>
              <a:gd name="connsiteX7" fmla="*/ 1585759 w 3147859"/>
              <a:gd name="connsiteY7" fmla="*/ 890535 h 1863609"/>
              <a:gd name="connsiteX8" fmla="*/ 2068867 w 3147859"/>
              <a:gd name="connsiteY8" fmla="*/ 796809 h 1863609"/>
              <a:gd name="connsiteX9" fmla="*/ 2227363 w 3147859"/>
              <a:gd name="connsiteY9" fmla="*/ 571257 h 1863609"/>
              <a:gd name="connsiteX10" fmla="*/ 2154973 w 3147859"/>
              <a:gd name="connsiteY10" fmla="*/ 91197 h 1863609"/>
              <a:gd name="connsiteX11" fmla="*/ 2599219 w 3147859"/>
              <a:gd name="connsiteY11" fmla="*/ 107961 h 1863609"/>
              <a:gd name="connsiteX12" fmla="*/ 2983267 w 3147859"/>
              <a:gd name="connsiteY12" fmla="*/ 278649 h 1863609"/>
              <a:gd name="connsiteX13" fmla="*/ 3074707 w 3147859"/>
              <a:gd name="connsiteY13" fmla="*/ 357897 h 1863609"/>
              <a:gd name="connsiteX14" fmla="*/ 3147859 w 3147859"/>
              <a:gd name="connsiteY14" fmla="*/ 552969 h 1863609"/>
              <a:gd name="connsiteX15" fmla="*/ 3135667 w 3147859"/>
              <a:gd name="connsiteY15" fmla="*/ 741945 h 1863609"/>
              <a:gd name="connsiteX16" fmla="*/ 3013747 w 3147859"/>
              <a:gd name="connsiteY16" fmla="*/ 900441 h 1863609"/>
              <a:gd name="connsiteX17" fmla="*/ 2763811 w 3147859"/>
              <a:gd name="connsiteY17" fmla="*/ 912633 h 1863609"/>
              <a:gd name="connsiteX18" fmla="*/ 2593123 w 3147859"/>
              <a:gd name="connsiteY18" fmla="*/ 790713 h 1863609"/>
              <a:gd name="connsiteX19" fmla="*/ 2422435 w 3147859"/>
              <a:gd name="connsiteY19" fmla="*/ 687081 h 1863609"/>
              <a:gd name="connsiteX20" fmla="*/ 2270035 w 3147859"/>
              <a:gd name="connsiteY20" fmla="*/ 949209 h 1863609"/>
              <a:gd name="connsiteX21" fmla="*/ 2538259 w 3147859"/>
              <a:gd name="connsiteY21" fmla="*/ 1083321 h 1863609"/>
              <a:gd name="connsiteX22" fmla="*/ 2593123 w 3147859"/>
              <a:gd name="connsiteY22" fmla="*/ 1168665 h 1863609"/>
              <a:gd name="connsiteX23" fmla="*/ 2623603 w 3147859"/>
              <a:gd name="connsiteY23" fmla="*/ 1339353 h 1863609"/>
              <a:gd name="connsiteX24" fmla="*/ 2593123 w 3147859"/>
              <a:gd name="connsiteY24" fmla="*/ 1473465 h 1863609"/>
              <a:gd name="connsiteX25" fmla="*/ 2483395 w 3147859"/>
              <a:gd name="connsiteY25" fmla="*/ 1595385 h 1863609"/>
              <a:gd name="connsiteX26" fmla="*/ 2361475 w 3147859"/>
              <a:gd name="connsiteY26" fmla="*/ 1662441 h 1863609"/>
              <a:gd name="connsiteX27" fmla="*/ 2184691 w 3147859"/>
              <a:gd name="connsiteY27" fmla="*/ 1692921 h 1863609"/>
              <a:gd name="connsiteX28" fmla="*/ 1983523 w 3147859"/>
              <a:gd name="connsiteY28" fmla="*/ 1619769 h 1863609"/>
              <a:gd name="connsiteX29" fmla="*/ 1874303 w 3147859"/>
              <a:gd name="connsiteY29" fmla="*/ 1450097 h 1863609"/>
              <a:gd name="connsiteX30" fmla="*/ 1793531 w 3147859"/>
              <a:gd name="connsiteY30" fmla="*/ 1482609 h 1863609"/>
              <a:gd name="connsiteX31" fmla="*/ 1355635 w 3147859"/>
              <a:gd name="connsiteY31" fmla="*/ 1863609 h 1863609"/>
              <a:gd name="connsiteX32" fmla="*/ 965491 w 3147859"/>
              <a:gd name="connsiteY32" fmla="*/ 1516137 h 1863609"/>
              <a:gd name="connsiteX33" fmla="*/ 936662 w 3147859"/>
              <a:gd name="connsiteY33" fmla="*/ 1454415 h 1863609"/>
              <a:gd name="connsiteX34" fmla="*/ 760132 w 3147859"/>
              <a:gd name="connsiteY34" fmla="*/ 1319287 h 1863609"/>
              <a:gd name="connsiteX35" fmla="*/ 465619 w 3147859"/>
              <a:gd name="connsiteY35" fmla="*/ 1193049 h 1863609"/>
              <a:gd name="connsiteX0" fmla="*/ 465619 w 3147859"/>
              <a:gd name="connsiteY0" fmla="*/ 1193049 h 1863609"/>
              <a:gd name="connsiteX1" fmla="*/ 31279 w 3147859"/>
              <a:gd name="connsiteY1" fmla="*/ 703464 h 1863609"/>
              <a:gd name="connsiteX2" fmla="*/ 355891 w 3147859"/>
              <a:gd name="connsiteY2" fmla="*/ 187209 h 1863609"/>
              <a:gd name="connsiteX3" fmla="*/ 550963 w 3147859"/>
              <a:gd name="connsiteY3" fmla="*/ 254265 h 1863609"/>
              <a:gd name="connsiteX4" fmla="*/ 1002067 w 3147859"/>
              <a:gd name="connsiteY4" fmla="*/ 607833 h 1863609"/>
              <a:gd name="connsiteX5" fmla="*/ 1178851 w 3147859"/>
              <a:gd name="connsiteY5" fmla="*/ 827289 h 1863609"/>
              <a:gd name="connsiteX6" fmla="*/ 1380781 w 3147859"/>
              <a:gd name="connsiteY6" fmla="*/ 937017 h 1863609"/>
              <a:gd name="connsiteX7" fmla="*/ 1585759 w 3147859"/>
              <a:gd name="connsiteY7" fmla="*/ 890535 h 1863609"/>
              <a:gd name="connsiteX8" fmla="*/ 2068867 w 3147859"/>
              <a:gd name="connsiteY8" fmla="*/ 796809 h 1863609"/>
              <a:gd name="connsiteX9" fmla="*/ 2227363 w 3147859"/>
              <a:gd name="connsiteY9" fmla="*/ 571257 h 1863609"/>
              <a:gd name="connsiteX10" fmla="*/ 2154973 w 3147859"/>
              <a:gd name="connsiteY10" fmla="*/ 91197 h 1863609"/>
              <a:gd name="connsiteX11" fmla="*/ 2599219 w 3147859"/>
              <a:gd name="connsiteY11" fmla="*/ 107961 h 1863609"/>
              <a:gd name="connsiteX12" fmla="*/ 2983267 w 3147859"/>
              <a:gd name="connsiteY12" fmla="*/ 278649 h 1863609"/>
              <a:gd name="connsiteX13" fmla="*/ 3074707 w 3147859"/>
              <a:gd name="connsiteY13" fmla="*/ 357897 h 1863609"/>
              <a:gd name="connsiteX14" fmla="*/ 3079281 w 3147859"/>
              <a:gd name="connsiteY14" fmla="*/ 367041 h 1863609"/>
              <a:gd name="connsiteX15" fmla="*/ 3147859 w 3147859"/>
              <a:gd name="connsiteY15" fmla="*/ 552969 h 1863609"/>
              <a:gd name="connsiteX16" fmla="*/ 3135667 w 3147859"/>
              <a:gd name="connsiteY16" fmla="*/ 741945 h 1863609"/>
              <a:gd name="connsiteX17" fmla="*/ 3013747 w 3147859"/>
              <a:gd name="connsiteY17" fmla="*/ 900441 h 1863609"/>
              <a:gd name="connsiteX18" fmla="*/ 2763811 w 3147859"/>
              <a:gd name="connsiteY18" fmla="*/ 912633 h 1863609"/>
              <a:gd name="connsiteX19" fmla="*/ 2593123 w 3147859"/>
              <a:gd name="connsiteY19" fmla="*/ 790713 h 1863609"/>
              <a:gd name="connsiteX20" fmla="*/ 2422435 w 3147859"/>
              <a:gd name="connsiteY20" fmla="*/ 687081 h 1863609"/>
              <a:gd name="connsiteX21" fmla="*/ 2270035 w 3147859"/>
              <a:gd name="connsiteY21" fmla="*/ 949209 h 1863609"/>
              <a:gd name="connsiteX22" fmla="*/ 2538259 w 3147859"/>
              <a:gd name="connsiteY22" fmla="*/ 1083321 h 1863609"/>
              <a:gd name="connsiteX23" fmla="*/ 2593123 w 3147859"/>
              <a:gd name="connsiteY23" fmla="*/ 1168665 h 1863609"/>
              <a:gd name="connsiteX24" fmla="*/ 2623603 w 3147859"/>
              <a:gd name="connsiteY24" fmla="*/ 1339353 h 1863609"/>
              <a:gd name="connsiteX25" fmla="*/ 2593123 w 3147859"/>
              <a:gd name="connsiteY25" fmla="*/ 1473465 h 1863609"/>
              <a:gd name="connsiteX26" fmla="*/ 2483395 w 3147859"/>
              <a:gd name="connsiteY26" fmla="*/ 1595385 h 1863609"/>
              <a:gd name="connsiteX27" fmla="*/ 2361475 w 3147859"/>
              <a:gd name="connsiteY27" fmla="*/ 1662441 h 1863609"/>
              <a:gd name="connsiteX28" fmla="*/ 2184691 w 3147859"/>
              <a:gd name="connsiteY28" fmla="*/ 1692921 h 1863609"/>
              <a:gd name="connsiteX29" fmla="*/ 1983523 w 3147859"/>
              <a:gd name="connsiteY29" fmla="*/ 1619769 h 1863609"/>
              <a:gd name="connsiteX30" fmla="*/ 1874303 w 3147859"/>
              <a:gd name="connsiteY30" fmla="*/ 1450097 h 1863609"/>
              <a:gd name="connsiteX31" fmla="*/ 1793531 w 3147859"/>
              <a:gd name="connsiteY31" fmla="*/ 1482609 h 1863609"/>
              <a:gd name="connsiteX32" fmla="*/ 1355635 w 3147859"/>
              <a:gd name="connsiteY32" fmla="*/ 1863609 h 1863609"/>
              <a:gd name="connsiteX33" fmla="*/ 965491 w 3147859"/>
              <a:gd name="connsiteY33" fmla="*/ 1516137 h 1863609"/>
              <a:gd name="connsiteX34" fmla="*/ 936662 w 3147859"/>
              <a:gd name="connsiteY34" fmla="*/ 1454415 h 1863609"/>
              <a:gd name="connsiteX35" fmla="*/ 760132 w 3147859"/>
              <a:gd name="connsiteY35" fmla="*/ 1319287 h 1863609"/>
              <a:gd name="connsiteX36" fmla="*/ 465619 w 3147859"/>
              <a:gd name="connsiteY36" fmla="*/ 1193049 h 1863609"/>
              <a:gd name="connsiteX0" fmla="*/ 465619 w 3147859"/>
              <a:gd name="connsiteY0" fmla="*/ 1193049 h 1863609"/>
              <a:gd name="connsiteX1" fmla="*/ 31279 w 3147859"/>
              <a:gd name="connsiteY1" fmla="*/ 703464 h 1863609"/>
              <a:gd name="connsiteX2" fmla="*/ 355891 w 3147859"/>
              <a:gd name="connsiteY2" fmla="*/ 187209 h 1863609"/>
              <a:gd name="connsiteX3" fmla="*/ 550963 w 3147859"/>
              <a:gd name="connsiteY3" fmla="*/ 254265 h 1863609"/>
              <a:gd name="connsiteX4" fmla="*/ 1002067 w 3147859"/>
              <a:gd name="connsiteY4" fmla="*/ 607833 h 1863609"/>
              <a:gd name="connsiteX5" fmla="*/ 1178851 w 3147859"/>
              <a:gd name="connsiteY5" fmla="*/ 827289 h 1863609"/>
              <a:gd name="connsiteX6" fmla="*/ 1380781 w 3147859"/>
              <a:gd name="connsiteY6" fmla="*/ 937017 h 1863609"/>
              <a:gd name="connsiteX7" fmla="*/ 1585759 w 3147859"/>
              <a:gd name="connsiteY7" fmla="*/ 890535 h 1863609"/>
              <a:gd name="connsiteX8" fmla="*/ 2068867 w 3147859"/>
              <a:gd name="connsiteY8" fmla="*/ 796809 h 1863609"/>
              <a:gd name="connsiteX9" fmla="*/ 2227363 w 3147859"/>
              <a:gd name="connsiteY9" fmla="*/ 571257 h 1863609"/>
              <a:gd name="connsiteX10" fmla="*/ 2154973 w 3147859"/>
              <a:gd name="connsiteY10" fmla="*/ 91197 h 1863609"/>
              <a:gd name="connsiteX11" fmla="*/ 2599219 w 3147859"/>
              <a:gd name="connsiteY11" fmla="*/ 107961 h 1863609"/>
              <a:gd name="connsiteX12" fmla="*/ 2983267 w 3147859"/>
              <a:gd name="connsiteY12" fmla="*/ 278649 h 1863609"/>
              <a:gd name="connsiteX13" fmla="*/ 3074707 w 3147859"/>
              <a:gd name="connsiteY13" fmla="*/ 357897 h 1863609"/>
              <a:gd name="connsiteX14" fmla="*/ 3147859 w 3147859"/>
              <a:gd name="connsiteY14" fmla="*/ 552969 h 1863609"/>
              <a:gd name="connsiteX15" fmla="*/ 3135667 w 3147859"/>
              <a:gd name="connsiteY15" fmla="*/ 741945 h 1863609"/>
              <a:gd name="connsiteX16" fmla="*/ 3013747 w 3147859"/>
              <a:gd name="connsiteY16" fmla="*/ 900441 h 1863609"/>
              <a:gd name="connsiteX17" fmla="*/ 2763811 w 3147859"/>
              <a:gd name="connsiteY17" fmla="*/ 912633 h 1863609"/>
              <a:gd name="connsiteX18" fmla="*/ 2593123 w 3147859"/>
              <a:gd name="connsiteY18" fmla="*/ 790713 h 1863609"/>
              <a:gd name="connsiteX19" fmla="*/ 2422435 w 3147859"/>
              <a:gd name="connsiteY19" fmla="*/ 687081 h 1863609"/>
              <a:gd name="connsiteX20" fmla="*/ 2270035 w 3147859"/>
              <a:gd name="connsiteY20" fmla="*/ 949209 h 1863609"/>
              <a:gd name="connsiteX21" fmla="*/ 2538259 w 3147859"/>
              <a:gd name="connsiteY21" fmla="*/ 1083321 h 1863609"/>
              <a:gd name="connsiteX22" fmla="*/ 2593123 w 3147859"/>
              <a:gd name="connsiteY22" fmla="*/ 1168665 h 1863609"/>
              <a:gd name="connsiteX23" fmla="*/ 2623603 w 3147859"/>
              <a:gd name="connsiteY23" fmla="*/ 1339353 h 1863609"/>
              <a:gd name="connsiteX24" fmla="*/ 2593123 w 3147859"/>
              <a:gd name="connsiteY24" fmla="*/ 1473465 h 1863609"/>
              <a:gd name="connsiteX25" fmla="*/ 2483395 w 3147859"/>
              <a:gd name="connsiteY25" fmla="*/ 1595385 h 1863609"/>
              <a:gd name="connsiteX26" fmla="*/ 2361475 w 3147859"/>
              <a:gd name="connsiteY26" fmla="*/ 1662441 h 1863609"/>
              <a:gd name="connsiteX27" fmla="*/ 2184691 w 3147859"/>
              <a:gd name="connsiteY27" fmla="*/ 1692921 h 1863609"/>
              <a:gd name="connsiteX28" fmla="*/ 1983523 w 3147859"/>
              <a:gd name="connsiteY28" fmla="*/ 1619769 h 1863609"/>
              <a:gd name="connsiteX29" fmla="*/ 1874303 w 3147859"/>
              <a:gd name="connsiteY29" fmla="*/ 1450097 h 1863609"/>
              <a:gd name="connsiteX30" fmla="*/ 1793531 w 3147859"/>
              <a:gd name="connsiteY30" fmla="*/ 1482609 h 1863609"/>
              <a:gd name="connsiteX31" fmla="*/ 1355635 w 3147859"/>
              <a:gd name="connsiteY31" fmla="*/ 1863609 h 1863609"/>
              <a:gd name="connsiteX32" fmla="*/ 965491 w 3147859"/>
              <a:gd name="connsiteY32" fmla="*/ 1516137 h 1863609"/>
              <a:gd name="connsiteX33" fmla="*/ 936662 w 3147859"/>
              <a:gd name="connsiteY33" fmla="*/ 1454415 h 1863609"/>
              <a:gd name="connsiteX34" fmla="*/ 760132 w 3147859"/>
              <a:gd name="connsiteY34" fmla="*/ 1319287 h 1863609"/>
              <a:gd name="connsiteX35" fmla="*/ 465619 w 3147859"/>
              <a:gd name="connsiteY35" fmla="*/ 1193049 h 1863609"/>
              <a:gd name="connsiteX0" fmla="*/ 465619 w 3147859"/>
              <a:gd name="connsiteY0" fmla="*/ 1193049 h 1863609"/>
              <a:gd name="connsiteX1" fmla="*/ 31279 w 3147859"/>
              <a:gd name="connsiteY1" fmla="*/ 703464 h 1863609"/>
              <a:gd name="connsiteX2" fmla="*/ 355891 w 3147859"/>
              <a:gd name="connsiteY2" fmla="*/ 187209 h 1863609"/>
              <a:gd name="connsiteX3" fmla="*/ 550963 w 3147859"/>
              <a:gd name="connsiteY3" fmla="*/ 254265 h 1863609"/>
              <a:gd name="connsiteX4" fmla="*/ 1002067 w 3147859"/>
              <a:gd name="connsiteY4" fmla="*/ 607833 h 1863609"/>
              <a:gd name="connsiteX5" fmla="*/ 1178851 w 3147859"/>
              <a:gd name="connsiteY5" fmla="*/ 827289 h 1863609"/>
              <a:gd name="connsiteX6" fmla="*/ 1380781 w 3147859"/>
              <a:gd name="connsiteY6" fmla="*/ 937017 h 1863609"/>
              <a:gd name="connsiteX7" fmla="*/ 1585759 w 3147859"/>
              <a:gd name="connsiteY7" fmla="*/ 890535 h 1863609"/>
              <a:gd name="connsiteX8" fmla="*/ 2068867 w 3147859"/>
              <a:gd name="connsiteY8" fmla="*/ 796809 h 1863609"/>
              <a:gd name="connsiteX9" fmla="*/ 2227363 w 3147859"/>
              <a:gd name="connsiteY9" fmla="*/ 571257 h 1863609"/>
              <a:gd name="connsiteX10" fmla="*/ 2154973 w 3147859"/>
              <a:gd name="connsiteY10" fmla="*/ 91197 h 1863609"/>
              <a:gd name="connsiteX11" fmla="*/ 2599219 w 3147859"/>
              <a:gd name="connsiteY11" fmla="*/ 107961 h 1863609"/>
              <a:gd name="connsiteX12" fmla="*/ 2983267 w 3147859"/>
              <a:gd name="connsiteY12" fmla="*/ 278649 h 1863609"/>
              <a:gd name="connsiteX13" fmla="*/ 3147859 w 3147859"/>
              <a:gd name="connsiteY13" fmla="*/ 552969 h 1863609"/>
              <a:gd name="connsiteX14" fmla="*/ 3135667 w 3147859"/>
              <a:gd name="connsiteY14" fmla="*/ 741945 h 1863609"/>
              <a:gd name="connsiteX15" fmla="*/ 3013747 w 3147859"/>
              <a:gd name="connsiteY15" fmla="*/ 900441 h 1863609"/>
              <a:gd name="connsiteX16" fmla="*/ 2763811 w 3147859"/>
              <a:gd name="connsiteY16" fmla="*/ 912633 h 1863609"/>
              <a:gd name="connsiteX17" fmla="*/ 2593123 w 3147859"/>
              <a:gd name="connsiteY17" fmla="*/ 790713 h 1863609"/>
              <a:gd name="connsiteX18" fmla="*/ 2422435 w 3147859"/>
              <a:gd name="connsiteY18" fmla="*/ 687081 h 1863609"/>
              <a:gd name="connsiteX19" fmla="*/ 2270035 w 3147859"/>
              <a:gd name="connsiteY19" fmla="*/ 949209 h 1863609"/>
              <a:gd name="connsiteX20" fmla="*/ 2538259 w 3147859"/>
              <a:gd name="connsiteY20" fmla="*/ 1083321 h 1863609"/>
              <a:gd name="connsiteX21" fmla="*/ 2593123 w 3147859"/>
              <a:gd name="connsiteY21" fmla="*/ 1168665 h 1863609"/>
              <a:gd name="connsiteX22" fmla="*/ 2623603 w 3147859"/>
              <a:gd name="connsiteY22" fmla="*/ 1339353 h 1863609"/>
              <a:gd name="connsiteX23" fmla="*/ 2593123 w 3147859"/>
              <a:gd name="connsiteY23" fmla="*/ 1473465 h 1863609"/>
              <a:gd name="connsiteX24" fmla="*/ 2483395 w 3147859"/>
              <a:gd name="connsiteY24" fmla="*/ 1595385 h 1863609"/>
              <a:gd name="connsiteX25" fmla="*/ 2361475 w 3147859"/>
              <a:gd name="connsiteY25" fmla="*/ 1662441 h 1863609"/>
              <a:gd name="connsiteX26" fmla="*/ 2184691 w 3147859"/>
              <a:gd name="connsiteY26" fmla="*/ 1692921 h 1863609"/>
              <a:gd name="connsiteX27" fmla="*/ 1983523 w 3147859"/>
              <a:gd name="connsiteY27" fmla="*/ 1619769 h 1863609"/>
              <a:gd name="connsiteX28" fmla="*/ 1874303 w 3147859"/>
              <a:gd name="connsiteY28" fmla="*/ 1450097 h 1863609"/>
              <a:gd name="connsiteX29" fmla="*/ 1793531 w 3147859"/>
              <a:gd name="connsiteY29" fmla="*/ 1482609 h 1863609"/>
              <a:gd name="connsiteX30" fmla="*/ 1355635 w 3147859"/>
              <a:gd name="connsiteY30" fmla="*/ 1863609 h 1863609"/>
              <a:gd name="connsiteX31" fmla="*/ 965491 w 3147859"/>
              <a:gd name="connsiteY31" fmla="*/ 1516137 h 1863609"/>
              <a:gd name="connsiteX32" fmla="*/ 936662 w 3147859"/>
              <a:gd name="connsiteY32" fmla="*/ 1454415 h 1863609"/>
              <a:gd name="connsiteX33" fmla="*/ 760132 w 3147859"/>
              <a:gd name="connsiteY33" fmla="*/ 1319287 h 1863609"/>
              <a:gd name="connsiteX34" fmla="*/ 465619 w 3147859"/>
              <a:gd name="connsiteY34" fmla="*/ 1193049 h 1863609"/>
              <a:gd name="connsiteX0" fmla="*/ 465619 w 3135667"/>
              <a:gd name="connsiteY0" fmla="*/ 1193049 h 1863609"/>
              <a:gd name="connsiteX1" fmla="*/ 31279 w 3135667"/>
              <a:gd name="connsiteY1" fmla="*/ 703464 h 1863609"/>
              <a:gd name="connsiteX2" fmla="*/ 355891 w 3135667"/>
              <a:gd name="connsiteY2" fmla="*/ 187209 h 1863609"/>
              <a:gd name="connsiteX3" fmla="*/ 550963 w 3135667"/>
              <a:gd name="connsiteY3" fmla="*/ 254265 h 1863609"/>
              <a:gd name="connsiteX4" fmla="*/ 1002067 w 3135667"/>
              <a:gd name="connsiteY4" fmla="*/ 607833 h 1863609"/>
              <a:gd name="connsiteX5" fmla="*/ 1178851 w 3135667"/>
              <a:gd name="connsiteY5" fmla="*/ 827289 h 1863609"/>
              <a:gd name="connsiteX6" fmla="*/ 1380781 w 3135667"/>
              <a:gd name="connsiteY6" fmla="*/ 937017 h 1863609"/>
              <a:gd name="connsiteX7" fmla="*/ 1585759 w 3135667"/>
              <a:gd name="connsiteY7" fmla="*/ 890535 h 1863609"/>
              <a:gd name="connsiteX8" fmla="*/ 2068867 w 3135667"/>
              <a:gd name="connsiteY8" fmla="*/ 796809 h 1863609"/>
              <a:gd name="connsiteX9" fmla="*/ 2227363 w 3135667"/>
              <a:gd name="connsiteY9" fmla="*/ 571257 h 1863609"/>
              <a:gd name="connsiteX10" fmla="*/ 2154973 w 3135667"/>
              <a:gd name="connsiteY10" fmla="*/ 91197 h 1863609"/>
              <a:gd name="connsiteX11" fmla="*/ 2599219 w 3135667"/>
              <a:gd name="connsiteY11" fmla="*/ 107961 h 1863609"/>
              <a:gd name="connsiteX12" fmla="*/ 2983267 w 3135667"/>
              <a:gd name="connsiteY12" fmla="*/ 278649 h 1863609"/>
              <a:gd name="connsiteX13" fmla="*/ 3135667 w 3135667"/>
              <a:gd name="connsiteY13" fmla="*/ 741945 h 1863609"/>
              <a:gd name="connsiteX14" fmla="*/ 3013747 w 3135667"/>
              <a:gd name="connsiteY14" fmla="*/ 900441 h 1863609"/>
              <a:gd name="connsiteX15" fmla="*/ 2763811 w 3135667"/>
              <a:gd name="connsiteY15" fmla="*/ 912633 h 1863609"/>
              <a:gd name="connsiteX16" fmla="*/ 2593123 w 3135667"/>
              <a:gd name="connsiteY16" fmla="*/ 790713 h 1863609"/>
              <a:gd name="connsiteX17" fmla="*/ 2422435 w 3135667"/>
              <a:gd name="connsiteY17" fmla="*/ 687081 h 1863609"/>
              <a:gd name="connsiteX18" fmla="*/ 2270035 w 3135667"/>
              <a:gd name="connsiteY18" fmla="*/ 949209 h 1863609"/>
              <a:gd name="connsiteX19" fmla="*/ 2538259 w 3135667"/>
              <a:gd name="connsiteY19" fmla="*/ 1083321 h 1863609"/>
              <a:gd name="connsiteX20" fmla="*/ 2593123 w 3135667"/>
              <a:gd name="connsiteY20" fmla="*/ 1168665 h 1863609"/>
              <a:gd name="connsiteX21" fmla="*/ 2623603 w 3135667"/>
              <a:gd name="connsiteY21" fmla="*/ 1339353 h 1863609"/>
              <a:gd name="connsiteX22" fmla="*/ 2593123 w 3135667"/>
              <a:gd name="connsiteY22" fmla="*/ 1473465 h 1863609"/>
              <a:gd name="connsiteX23" fmla="*/ 2483395 w 3135667"/>
              <a:gd name="connsiteY23" fmla="*/ 1595385 h 1863609"/>
              <a:gd name="connsiteX24" fmla="*/ 2361475 w 3135667"/>
              <a:gd name="connsiteY24" fmla="*/ 1662441 h 1863609"/>
              <a:gd name="connsiteX25" fmla="*/ 2184691 w 3135667"/>
              <a:gd name="connsiteY25" fmla="*/ 1692921 h 1863609"/>
              <a:gd name="connsiteX26" fmla="*/ 1983523 w 3135667"/>
              <a:gd name="connsiteY26" fmla="*/ 1619769 h 1863609"/>
              <a:gd name="connsiteX27" fmla="*/ 1874303 w 3135667"/>
              <a:gd name="connsiteY27" fmla="*/ 1450097 h 1863609"/>
              <a:gd name="connsiteX28" fmla="*/ 1793531 w 3135667"/>
              <a:gd name="connsiteY28" fmla="*/ 1482609 h 1863609"/>
              <a:gd name="connsiteX29" fmla="*/ 1355635 w 3135667"/>
              <a:gd name="connsiteY29" fmla="*/ 1863609 h 1863609"/>
              <a:gd name="connsiteX30" fmla="*/ 965491 w 3135667"/>
              <a:gd name="connsiteY30" fmla="*/ 1516137 h 1863609"/>
              <a:gd name="connsiteX31" fmla="*/ 936662 w 3135667"/>
              <a:gd name="connsiteY31" fmla="*/ 1454415 h 1863609"/>
              <a:gd name="connsiteX32" fmla="*/ 760132 w 3135667"/>
              <a:gd name="connsiteY32" fmla="*/ 1319287 h 1863609"/>
              <a:gd name="connsiteX33" fmla="*/ 465619 w 3135667"/>
              <a:gd name="connsiteY33" fmla="*/ 1193049 h 1863609"/>
              <a:gd name="connsiteX0" fmla="*/ 465619 w 3013747"/>
              <a:gd name="connsiteY0" fmla="*/ 1193049 h 1863609"/>
              <a:gd name="connsiteX1" fmla="*/ 31279 w 3013747"/>
              <a:gd name="connsiteY1" fmla="*/ 703464 h 1863609"/>
              <a:gd name="connsiteX2" fmla="*/ 355891 w 3013747"/>
              <a:gd name="connsiteY2" fmla="*/ 187209 h 1863609"/>
              <a:gd name="connsiteX3" fmla="*/ 550963 w 3013747"/>
              <a:gd name="connsiteY3" fmla="*/ 254265 h 1863609"/>
              <a:gd name="connsiteX4" fmla="*/ 1002067 w 3013747"/>
              <a:gd name="connsiteY4" fmla="*/ 607833 h 1863609"/>
              <a:gd name="connsiteX5" fmla="*/ 1178851 w 3013747"/>
              <a:gd name="connsiteY5" fmla="*/ 827289 h 1863609"/>
              <a:gd name="connsiteX6" fmla="*/ 1380781 w 3013747"/>
              <a:gd name="connsiteY6" fmla="*/ 937017 h 1863609"/>
              <a:gd name="connsiteX7" fmla="*/ 1585759 w 3013747"/>
              <a:gd name="connsiteY7" fmla="*/ 890535 h 1863609"/>
              <a:gd name="connsiteX8" fmla="*/ 2068867 w 3013747"/>
              <a:gd name="connsiteY8" fmla="*/ 796809 h 1863609"/>
              <a:gd name="connsiteX9" fmla="*/ 2227363 w 3013747"/>
              <a:gd name="connsiteY9" fmla="*/ 571257 h 1863609"/>
              <a:gd name="connsiteX10" fmla="*/ 2154973 w 3013747"/>
              <a:gd name="connsiteY10" fmla="*/ 91197 h 1863609"/>
              <a:gd name="connsiteX11" fmla="*/ 2599219 w 3013747"/>
              <a:gd name="connsiteY11" fmla="*/ 107961 h 1863609"/>
              <a:gd name="connsiteX12" fmla="*/ 2983267 w 3013747"/>
              <a:gd name="connsiteY12" fmla="*/ 278649 h 1863609"/>
              <a:gd name="connsiteX13" fmla="*/ 3013747 w 3013747"/>
              <a:gd name="connsiteY13" fmla="*/ 900441 h 1863609"/>
              <a:gd name="connsiteX14" fmla="*/ 2763811 w 3013747"/>
              <a:gd name="connsiteY14" fmla="*/ 912633 h 1863609"/>
              <a:gd name="connsiteX15" fmla="*/ 2593123 w 3013747"/>
              <a:gd name="connsiteY15" fmla="*/ 790713 h 1863609"/>
              <a:gd name="connsiteX16" fmla="*/ 2422435 w 3013747"/>
              <a:gd name="connsiteY16" fmla="*/ 687081 h 1863609"/>
              <a:gd name="connsiteX17" fmla="*/ 2270035 w 3013747"/>
              <a:gd name="connsiteY17" fmla="*/ 949209 h 1863609"/>
              <a:gd name="connsiteX18" fmla="*/ 2538259 w 3013747"/>
              <a:gd name="connsiteY18" fmla="*/ 1083321 h 1863609"/>
              <a:gd name="connsiteX19" fmla="*/ 2593123 w 3013747"/>
              <a:gd name="connsiteY19" fmla="*/ 1168665 h 1863609"/>
              <a:gd name="connsiteX20" fmla="*/ 2623603 w 3013747"/>
              <a:gd name="connsiteY20" fmla="*/ 1339353 h 1863609"/>
              <a:gd name="connsiteX21" fmla="*/ 2593123 w 3013747"/>
              <a:gd name="connsiteY21" fmla="*/ 1473465 h 1863609"/>
              <a:gd name="connsiteX22" fmla="*/ 2483395 w 3013747"/>
              <a:gd name="connsiteY22" fmla="*/ 1595385 h 1863609"/>
              <a:gd name="connsiteX23" fmla="*/ 2361475 w 3013747"/>
              <a:gd name="connsiteY23" fmla="*/ 1662441 h 1863609"/>
              <a:gd name="connsiteX24" fmla="*/ 2184691 w 3013747"/>
              <a:gd name="connsiteY24" fmla="*/ 1692921 h 1863609"/>
              <a:gd name="connsiteX25" fmla="*/ 1983523 w 3013747"/>
              <a:gd name="connsiteY25" fmla="*/ 1619769 h 1863609"/>
              <a:gd name="connsiteX26" fmla="*/ 1874303 w 3013747"/>
              <a:gd name="connsiteY26" fmla="*/ 1450097 h 1863609"/>
              <a:gd name="connsiteX27" fmla="*/ 1793531 w 3013747"/>
              <a:gd name="connsiteY27" fmla="*/ 1482609 h 1863609"/>
              <a:gd name="connsiteX28" fmla="*/ 1355635 w 3013747"/>
              <a:gd name="connsiteY28" fmla="*/ 1863609 h 1863609"/>
              <a:gd name="connsiteX29" fmla="*/ 965491 w 3013747"/>
              <a:gd name="connsiteY29" fmla="*/ 1516137 h 1863609"/>
              <a:gd name="connsiteX30" fmla="*/ 936662 w 3013747"/>
              <a:gd name="connsiteY30" fmla="*/ 1454415 h 1863609"/>
              <a:gd name="connsiteX31" fmla="*/ 760132 w 3013747"/>
              <a:gd name="connsiteY31" fmla="*/ 1319287 h 1863609"/>
              <a:gd name="connsiteX32" fmla="*/ 465619 w 3013747"/>
              <a:gd name="connsiteY32" fmla="*/ 1193049 h 1863609"/>
              <a:gd name="connsiteX0" fmla="*/ 465619 w 3013747"/>
              <a:gd name="connsiteY0" fmla="*/ 1193049 h 1863609"/>
              <a:gd name="connsiteX1" fmla="*/ 31279 w 3013747"/>
              <a:gd name="connsiteY1" fmla="*/ 703464 h 1863609"/>
              <a:gd name="connsiteX2" fmla="*/ 355891 w 3013747"/>
              <a:gd name="connsiteY2" fmla="*/ 187209 h 1863609"/>
              <a:gd name="connsiteX3" fmla="*/ 550963 w 3013747"/>
              <a:gd name="connsiteY3" fmla="*/ 254265 h 1863609"/>
              <a:gd name="connsiteX4" fmla="*/ 1002067 w 3013747"/>
              <a:gd name="connsiteY4" fmla="*/ 607833 h 1863609"/>
              <a:gd name="connsiteX5" fmla="*/ 1178851 w 3013747"/>
              <a:gd name="connsiteY5" fmla="*/ 827289 h 1863609"/>
              <a:gd name="connsiteX6" fmla="*/ 1380781 w 3013747"/>
              <a:gd name="connsiteY6" fmla="*/ 937017 h 1863609"/>
              <a:gd name="connsiteX7" fmla="*/ 1585759 w 3013747"/>
              <a:gd name="connsiteY7" fmla="*/ 890535 h 1863609"/>
              <a:gd name="connsiteX8" fmla="*/ 2068867 w 3013747"/>
              <a:gd name="connsiteY8" fmla="*/ 796809 h 1863609"/>
              <a:gd name="connsiteX9" fmla="*/ 2227363 w 3013747"/>
              <a:gd name="connsiteY9" fmla="*/ 571257 h 1863609"/>
              <a:gd name="connsiteX10" fmla="*/ 2154973 w 3013747"/>
              <a:gd name="connsiteY10" fmla="*/ 91197 h 1863609"/>
              <a:gd name="connsiteX11" fmla="*/ 2599219 w 3013747"/>
              <a:gd name="connsiteY11" fmla="*/ 107961 h 1863609"/>
              <a:gd name="connsiteX12" fmla="*/ 2983267 w 3013747"/>
              <a:gd name="connsiteY12" fmla="*/ 278649 h 1863609"/>
              <a:gd name="connsiteX13" fmla="*/ 3013747 w 3013747"/>
              <a:gd name="connsiteY13" fmla="*/ 900441 h 1863609"/>
              <a:gd name="connsiteX14" fmla="*/ 2593123 w 3013747"/>
              <a:gd name="connsiteY14" fmla="*/ 790713 h 1863609"/>
              <a:gd name="connsiteX15" fmla="*/ 2422435 w 3013747"/>
              <a:gd name="connsiteY15" fmla="*/ 687081 h 1863609"/>
              <a:gd name="connsiteX16" fmla="*/ 2270035 w 3013747"/>
              <a:gd name="connsiteY16" fmla="*/ 949209 h 1863609"/>
              <a:gd name="connsiteX17" fmla="*/ 2538259 w 3013747"/>
              <a:gd name="connsiteY17" fmla="*/ 1083321 h 1863609"/>
              <a:gd name="connsiteX18" fmla="*/ 2593123 w 3013747"/>
              <a:gd name="connsiteY18" fmla="*/ 1168665 h 1863609"/>
              <a:gd name="connsiteX19" fmla="*/ 2623603 w 3013747"/>
              <a:gd name="connsiteY19" fmla="*/ 1339353 h 1863609"/>
              <a:gd name="connsiteX20" fmla="*/ 2593123 w 3013747"/>
              <a:gd name="connsiteY20" fmla="*/ 1473465 h 1863609"/>
              <a:gd name="connsiteX21" fmla="*/ 2483395 w 3013747"/>
              <a:gd name="connsiteY21" fmla="*/ 1595385 h 1863609"/>
              <a:gd name="connsiteX22" fmla="*/ 2361475 w 3013747"/>
              <a:gd name="connsiteY22" fmla="*/ 1662441 h 1863609"/>
              <a:gd name="connsiteX23" fmla="*/ 2184691 w 3013747"/>
              <a:gd name="connsiteY23" fmla="*/ 1692921 h 1863609"/>
              <a:gd name="connsiteX24" fmla="*/ 1983523 w 3013747"/>
              <a:gd name="connsiteY24" fmla="*/ 1619769 h 1863609"/>
              <a:gd name="connsiteX25" fmla="*/ 1874303 w 3013747"/>
              <a:gd name="connsiteY25" fmla="*/ 1450097 h 1863609"/>
              <a:gd name="connsiteX26" fmla="*/ 1793531 w 3013747"/>
              <a:gd name="connsiteY26" fmla="*/ 1482609 h 1863609"/>
              <a:gd name="connsiteX27" fmla="*/ 1355635 w 3013747"/>
              <a:gd name="connsiteY27" fmla="*/ 1863609 h 1863609"/>
              <a:gd name="connsiteX28" fmla="*/ 965491 w 3013747"/>
              <a:gd name="connsiteY28" fmla="*/ 1516137 h 1863609"/>
              <a:gd name="connsiteX29" fmla="*/ 936662 w 3013747"/>
              <a:gd name="connsiteY29" fmla="*/ 1454415 h 1863609"/>
              <a:gd name="connsiteX30" fmla="*/ 760132 w 3013747"/>
              <a:gd name="connsiteY30" fmla="*/ 1319287 h 1863609"/>
              <a:gd name="connsiteX31" fmla="*/ 465619 w 3013747"/>
              <a:gd name="connsiteY31" fmla="*/ 1193049 h 1863609"/>
              <a:gd name="connsiteX0" fmla="*/ 465619 w 3157892"/>
              <a:gd name="connsiteY0" fmla="*/ 1193049 h 1863609"/>
              <a:gd name="connsiteX1" fmla="*/ 31279 w 3157892"/>
              <a:gd name="connsiteY1" fmla="*/ 703464 h 1863609"/>
              <a:gd name="connsiteX2" fmla="*/ 355891 w 3157892"/>
              <a:gd name="connsiteY2" fmla="*/ 187209 h 1863609"/>
              <a:gd name="connsiteX3" fmla="*/ 550963 w 3157892"/>
              <a:gd name="connsiteY3" fmla="*/ 254265 h 1863609"/>
              <a:gd name="connsiteX4" fmla="*/ 1002067 w 3157892"/>
              <a:gd name="connsiteY4" fmla="*/ 607833 h 1863609"/>
              <a:gd name="connsiteX5" fmla="*/ 1178851 w 3157892"/>
              <a:gd name="connsiteY5" fmla="*/ 827289 h 1863609"/>
              <a:gd name="connsiteX6" fmla="*/ 1380781 w 3157892"/>
              <a:gd name="connsiteY6" fmla="*/ 937017 h 1863609"/>
              <a:gd name="connsiteX7" fmla="*/ 1585759 w 3157892"/>
              <a:gd name="connsiteY7" fmla="*/ 890535 h 1863609"/>
              <a:gd name="connsiteX8" fmla="*/ 2068867 w 3157892"/>
              <a:gd name="connsiteY8" fmla="*/ 796809 h 1863609"/>
              <a:gd name="connsiteX9" fmla="*/ 2227363 w 3157892"/>
              <a:gd name="connsiteY9" fmla="*/ 571257 h 1863609"/>
              <a:gd name="connsiteX10" fmla="*/ 2154973 w 3157892"/>
              <a:gd name="connsiteY10" fmla="*/ 91197 h 1863609"/>
              <a:gd name="connsiteX11" fmla="*/ 2599219 w 3157892"/>
              <a:gd name="connsiteY11" fmla="*/ 107961 h 1863609"/>
              <a:gd name="connsiteX12" fmla="*/ 2983267 w 3157892"/>
              <a:gd name="connsiteY12" fmla="*/ 278649 h 1863609"/>
              <a:gd name="connsiteX13" fmla="*/ 3013747 w 3157892"/>
              <a:gd name="connsiteY13" fmla="*/ 900441 h 1863609"/>
              <a:gd name="connsiteX14" fmla="*/ 2593123 w 3157892"/>
              <a:gd name="connsiteY14" fmla="*/ 790713 h 1863609"/>
              <a:gd name="connsiteX15" fmla="*/ 2422435 w 3157892"/>
              <a:gd name="connsiteY15" fmla="*/ 687081 h 1863609"/>
              <a:gd name="connsiteX16" fmla="*/ 2270035 w 3157892"/>
              <a:gd name="connsiteY16" fmla="*/ 949209 h 1863609"/>
              <a:gd name="connsiteX17" fmla="*/ 2538259 w 3157892"/>
              <a:gd name="connsiteY17" fmla="*/ 1083321 h 1863609"/>
              <a:gd name="connsiteX18" fmla="*/ 2593123 w 3157892"/>
              <a:gd name="connsiteY18" fmla="*/ 1168665 h 1863609"/>
              <a:gd name="connsiteX19" fmla="*/ 2623603 w 3157892"/>
              <a:gd name="connsiteY19" fmla="*/ 1339353 h 1863609"/>
              <a:gd name="connsiteX20" fmla="*/ 2593123 w 3157892"/>
              <a:gd name="connsiteY20" fmla="*/ 1473465 h 1863609"/>
              <a:gd name="connsiteX21" fmla="*/ 2483395 w 3157892"/>
              <a:gd name="connsiteY21" fmla="*/ 1595385 h 1863609"/>
              <a:gd name="connsiteX22" fmla="*/ 2361475 w 3157892"/>
              <a:gd name="connsiteY22" fmla="*/ 1662441 h 1863609"/>
              <a:gd name="connsiteX23" fmla="*/ 2184691 w 3157892"/>
              <a:gd name="connsiteY23" fmla="*/ 1692921 h 1863609"/>
              <a:gd name="connsiteX24" fmla="*/ 1983523 w 3157892"/>
              <a:gd name="connsiteY24" fmla="*/ 1619769 h 1863609"/>
              <a:gd name="connsiteX25" fmla="*/ 1874303 w 3157892"/>
              <a:gd name="connsiteY25" fmla="*/ 1450097 h 1863609"/>
              <a:gd name="connsiteX26" fmla="*/ 1793531 w 3157892"/>
              <a:gd name="connsiteY26" fmla="*/ 1482609 h 1863609"/>
              <a:gd name="connsiteX27" fmla="*/ 1355635 w 3157892"/>
              <a:gd name="connsiteY27" fmla="*/ 1863609 h 1863609"/>
              <a:gd name="connsiteX28" fmla="*/ 965491 w 3157892"/>
              <a:gd name="connsiteY28" fmla="*/ 1516137 h 1863609"/>
              <a:gd name="connsiteX29" fmla="*/ 936662 w 3157892"/>
              <a:gd name="connsiteY29" fmla="*/ 1454415 h 1863609"/>
              <a:gd name="connsiteX30" fmla="*/ 760132 w 3157892"/>
              <a:gd name="connsiteY30" fmla="*/ 1319287 h 1863609"/>
              <a:gd name="connsiteX31" fmla="*/ 465619 w 3157892"/>
              <a:gd name="connsiteY31" fmla="*/ 1193049 h 1863609"/>
              <a:gd name="connsiteX0" fmla="*/ 465619 w 3189159"/>
              <a:gd name="connsiteY0" fmla="*/ 1193049 h 1863609"/>
              <a:gd name="connsiteX1" fmla="*/ 31279 w 3189159"/>
              <a:gd name="connsiteY1" fmla="*/ 703464 h 1863609"/>
              <a:gd name="connsiteX2" fmla="*/ 355891 w 3189159"/>
              <a:gd name="connsiteY2" fmla="*/ 187209 h 1863609"/>
              <a:gd name="connsiteX3" fmla="*/ 550963 w 3189159"/>
              <a:gd name="connsiteY3" fmla="*/ 254265 h 1863609"/>
              <a:gd name="connsiteX4" fmla="*/ 1002067 w 3189159"/>
              <a:gd name="connsiteY4" fmla="*/ 607833 h 1863609"/>
              <a:gd name="connsiteX5" fmla="*/ 1178851 w 3189159"/>
              <a:gd name="connsiteY5" fmla="*/ 827289 h 1863609"/>
              <a:gd name="connsiteX6" fmla="*/ 1380781 w 3189159"/>
              <a:gd name="connsiteY6" fmla="*/ 937017 h 1863609"/>
              <a:gd name="connsiteX7" fmla="*/ 1585759 w 3189159"/>
              <a:gd name="connsiteY7" fmla="*/ 890535 h 1863609"/>
              <a:gd name="connsiteX8" fmla="*/ 2068867 w 3189159"/>
              <a:gd name="connsiteY8" fmla="*/ 796809 h 1863609"/>
              <a:gd name="connsiteX9" fmla="*/ 2227363 w 3189159"/>
              <a:gd name="connsiteY9" fmla="*/ 571257 h 1863609"/>
              <a:gd name="connsiteX10" fmla="*/ 2154973 w 3189159"/>
              <a:gd name="connsiteY10" fmla="*/ 91197 h 1863609"/>
              <a:gd name="connsiteX11" fmla="*/ 2599219 w 3189159"/>
              <a:gd name="connsiteY11" fmla="*/ 107961 h 1863609"/>
              <a:gd name="connsiteX12" fmla="*/ 2983267 w 3189159"/>
              <a:gd name="connsiteY12" fmla="*/ 278649 h 1863609"/>
              <a:gd name="connsiteX13" fmla="*/ 3013747 w 3189159"/>
              <a:gd name="connsiteY13" fmla="*/ 900441 h 1863609"/>
              <a:gd name="connsiteX14" fmla="*/ 2593123 w 3189159"/>
              <a:gd name="connsiteY14" fmla="*/ 790713 h 1863609"/>
              <a:gd name="connsiteX15" fmla="*/ 2422435 w 3189159"/>
              <a:gd name="connsiteY15" fmla="*/ 687081 h 1863609"/>
              <a:gd name="connsiteX16" fmla="*/ 2270035 w 3189159"/>
              <a:gd name="connsiteY16" fmla="*/ 949209 h 1863609"/>
              <a:gd name="connsiteX17" fmla="*/ 2538259 w 3189159"/>
              <a:gd name="connsiteY17" fmla="*/ 1083321 h 1863609"/>
              <a:gd name="connsiteX18" fmla="*/ 2593123 w 3189159"/>
              <a:gd name="connsiteY18" fmla="*/ 1168665 h 1863609"/>
              <a:gd name="connsiteX19" fmla="*/ 2623603 w 3189159"/>
              <a:gd name="connsiteY19" fmla="*/ 1339353 h 1863609"/>
              <a:gd name="connsiteX20" fmla="*/ 2593123 w 3189159"/>
              <a:gd name="connsiteY20" fmla="*/ 1473465 h 1863609"/>
              <a:gd name="connsiteX21" fmla="*/ 2483395 w 3189159"/>
              <a:gd name="connsiteY21" fmla="*/ 1595385 h 1863609"/>
              <a:gd name="connsiteX22" fmla="*/ 2361475 w 3189159"/>
              <a:gd name="connsiteY22" fmla="*/ 1662441 h 1863609"/>
              <a:gd name="connsiteX23" fmla="*/ 2184691 w 3189159"/>
              <a:gd name="connsiteY23" fmla="*/ 1692921 h 1863609"/>
              <a:gd name="connsiteX24" fmla="*/ 1983523 w 3189159"/>
              <a:gd name="connsiteY24" fmla="*/ 1619769 h 1863609"/>
              <a:gd name="connsiteX25" fmla="*/ 1874303 w 3189159"/>
              <a:gd name="connsiteY25" fmla="*/ 1450097 h 1863609"/>
              <a:gd name="connsiteX26" fmla="*/ 1793531 w 3189159"/>
              <a:gd name="connsiteY26" fmla="*/ 1482609 h 1863609"/>
              <a:gd name="connsiteX27" fmla="*/ 1355635 w 3189159"/>
              <a:gd name="connsiteY27" fmla="*/ 1863609 h 1863609"/>
              <a:gd name="connsiteX28" fmla="*/ 965491 w 3189159"/>
              <a:gd name="connsiteY28" fmla="*/ 1516137 h 1863609"/>
              <a:gd name="connsiteX29" fmla="*/ 936662 w 3189159"/>
              <a:gd name="connsiteY29" fmla="*/ 1454415 h 1863609"/>
              <a:gd name="connsiteX30" fmla="*/ 760132 w 3189159"/>
              <a:gd name="connsiteY30" fmla="*/ 1319287 h 1863609"/>
              <a:gd name="connsiteX31" fmla="*/ 465619 w 3189159"/>
              <a:gd name="connsiteY31" fmla="*/ 1193049 h 1863609"/>
              <a:gd name="connsiteX0" fmla="*/ 465619 w 3189159"/>
              <a:gd name="connsiteY0" fmla="*/ 1193049 h 1863609"/>
              <a:gd name="connsiteX1" fmla="*/ 31279 w 3189159"/>
              <a:gd name="connsiteY1" fmla="*/ 703464 h 1863609"/>
              <a:gd name="connsiteX2" fmla="*/ 355891 w 3189159"/>
              <a:gd name="connsiteY2" fmla="*/ 187209 h 1863609"/>
              <a:gd name="connsiteX3" fmla="*/ 550963 w 3189159"/>
              <a:gd name="connsiteY3" fmla="*/ 254265 h 1863609"/>
              <a:gd name="connsiteX4" fmla="*/ 1002067 w 3189159"/>
              <a:gd name="connsiteY4" fmla="*/ 607833 h 1863609"/>
              <a:gd name="connsiteX5" fmla="*/ 1178851 w 3189159"/>
              <a:gd name="connsiteY5" fmla="*/ 827289 h 1863609"/>
              <a:gd name="connsiteX6" fmla="*/ 1380781 w 3189159"/>
              <a:gd name="connsiteY6" fmla="*/ 937017 h 1863609"/>
              <a:gd name="connsiteX7" fmla="*/ 1585759 w 3189159"/>
              <a:gd name="connsiteY7" fmla="*/ 890535 h 1863609"/>
              <a:gd name="connsiteX8" fmla="*/ 2068867 w 3189159"/>
              <a:gd name="connsiteY8" fmla="*/ 796809 h 1863609"/>
              <a:gd name="connsiteX9" fmla="*/ 2227363 w 3189159"/>
              <a:gd name="connsiteY9" fmla="*/ 571257 h 1863609"/>
              <a:gd name="connsiteX10" fmla="*/ 2154973 w 3189159"/>
              <a:gd name="connsiteY10" fmla="*/ 91197 h 1863609"/>
              <a:gd name="connsiteX11" fmla="*/ 2599219 w 3189159"/>
              <a:gd name="connsiteY11" fmla="*/ 107961 h 1863609"/>
              <a:gd name="connsiteX12" fmla="*/ 2983267 w 3189159"/>
              <a:gd name="connsiteY12" fmla="*/ 278649 h 1863609"/>
              <a:gd name="connsiteX13" fmla="*/ 3013747 w 3189159"/>
              <a:gd name="connsiteY13" fmla="*/ 900441 h 1863609"/>
              <a:gd name="connsiteX14" fmla="*/ 2593123 w 3189159"/>
              <a:gd name="connsiteY14" fmla="*/ 790713 h 1863609"/>
              <a:gd name="connsiteX15" fmla="*/ 2422435 w 3189159"/>
              <a:gd name="connsiteY15" fmla="*/ 687081 h 1863609"/>
              <a:gd name="connsiteX16" fmla="*/ 2270035 w 3189159"/>
              <a:gd name="connsiteY16" fmla="*/ 949209 h 1863609"/>
              <a:gd name="connsiteX17" fmla="*/ 2538259 w 3189159"/>
              <a:gd name="connsiteY17" fmla="*/ 1083321 h 1863609"/>
              <a:gd name="connsiteX18" fmla="*/ 2593123 w 3189159"/>
              <a:gd name="connsiteY18" fmla="*/ 1168665 h 1863609"/>
              <a:gd name="connsiteX19" fmla="*/ 2623603 w 3189159"/>
              <a:gd name="connsiteY19" fmla="*/ 1339353 h 1863609"/>
              <a:gd name="connsiteX20" fmla="*/ 2593123 w 3189159"/>
              <a:gd name="connsiteY20" fmla="*/ 1473465 h 1863609"/>
              <a:gd name="connsiteX21" fmla="*/ 2483395 w 3189159"/>
              <a:gd name="connsiteY21" fmla="*/ 1595385 h 1863609"/>
              <a:gd name="connsiteX22" fmla="*/ 2361475 w 3189159"/>
              <a:gd name="connsiteY22" fmla="*/ 1662441 h 1863609"/>
              <a:gd name="connsiteX23" fmla="*/ 2184691 w 3189159"/>
              <a:gd name="connsiteY23" fmla="*/ 1692921 h 1863609"/>
              <a:gd name="connsiteX24" fmla="*/ 1983523 w 3189159"/>
              <a:gd name="connsiteY24" fmla="*/ 1619769 h 1863609"/>
              <a:gd name="connsiteX25" fmla="*/ 1874303 w 3189159"/>
              <a:gd name="connsiteY25" fmla="*/ 1450097 h 1863609"/>
              <a:gd name="connsiteX26" fmla="*/ 1793531 w 3189159"/>
              <a:gd name="connsiteY26" fmla="*/ 1482609 h 1863609"/>
              <a:gd name="connsiteX27" fmla="*/ 1355635 w 3189159"/>
              <a:gd name="connsiteY27" fmla="*/ 1863609 h 1863609"/>
              <a:gd name="connsiteX28" fmla="*/ 965491 w 3189159"/>
              <a:gd name="connsiteY28" fmla="*/ 1516137 h 1863609"/>
              <a:gd name="connsiteX29" fmla="*/ 936662 w 3189159"/>
              <a:gd name="connsiteY29" fmla="*/ 1454415 h 1863609"/>
              <a:gd name="connsiteX30" fmla="*/ 760132 w 3189159"/>
              <a:gd name="connsiteY30" fmla="*/ 1319287 h 1863609"/>
              <a:gd name="connsiteX31" fmla="*/ 465619 w 3189159"/>
              <a:gd name="connsiteY31" fmla="*/ 1193049 h 1863609"/>
              <a:gd name="connsiteX0" fmla="*/ 465619 w 3151884"/>
              <a:gd name="connsiteY0" fmla="*/ 1193049 h 1863609"/>
              <a:gd name="connsiteX1" fmla="*/ 31279 w 3151884"/>
              <a:gd name="connsiteY1" fmla="*/ 703464 h 1863609"/>
              <a:gd name="connsiteX2" fmla="*/ 355891 w 3151884"/>
              <a:gd name="connsiteY2" fmla="*/ 187209 h 1863609"/>
              <a:gd name="connsiteX3" fmla="*/ 550963 w 3151884"/>
              <a:gd name="connsiteY3" fmla="*/ 254265 h 1863609"/>
              <a:gd name="connsiteX4" fmla="*/ 1002067 w 3151884"/>
              <a:gd name="connsiteY4" fmla="*/ 607833 h 1863609"/>
              <a:gd name="connsiteX5" fmla="*/ 1178851 w 3151884"/>
              <a:gd name="connsiteY5" fmla="*/ 827289 h 1863609"/>
              <a:gd name="connsiteX6" fmla="*/ 1380781 w 3151884"/>
              <a:gd name="connsiteY6" fmla="*/ 937017 h 1863609"/>
              <a:gd name="connsiteX7" fmla="*/ 1585759 w 3151884"/>
              <a:gd name="connsiteY7" fmla="*/ 890535 h 1863609"/>
              <a:gd name="connsiteX8" fmla="*/ 2068867 w 3151884"/>
              <a:gd name="connsiteY8" fmla="*/ 796809 h 1863609"/>
              <a:gd name="connsiteX9" fmla="*/ 2227363 w 3151884"/>
              <a:gd name="connsiteY9" fmla="*/ 571257 h 1863609"/>
              <a:gd name="connsiteX10" fmla="*/ 2154973 w 3151884"/>
              <a:gd name="connsiteY10" fmla="*/ 91197 h 1863609"/>
              <a:gd name="connsiteX11" fmla="*/ 2599219 w 3151884"/>
              <a:gd name="connsiteY11" fmla="*/ 107961 h 1863609"/>
              <a:gd name="connsiteX12" fmla="*/ 2983267 w 3151884"/>
              <a:gd name="connsiteY12" fmla="*/ 278649 h 1863609"/>
              <a:gd name="connsiteX13" fmla="*/ 3013747 w 3151884"/>
              <a:gd name="connsiteY13" fmla="*/ 900441 h 1863609"/>
              <a:gd name="connsiteX14" fmla="*/ 2593123 w 3151884"/>
              <a:gd name="connsiteY14" fmla="*/ 790713 h 1863609"/>
              <a:gd name="connsiteX15" fmla="*/ 2422435 w 3151884"/>
              <a:gd name="connsiteY15" fmla="*/ 687081 h 1863609"/>
              <a:gd name="connsiteX16" fmla="*/ 2270035 w 3151884"/>
              <a:gd name="connsiteY16" fmla="*/ 949209 h 1863609"/>
              <a:gd name="connsiteX17" fmla="*/ 2538259 w 3151884"/>
              <a:gd name="connsiteY17" fmla="*/ 1083321 h 1863609"/>
              <a:gd name="connsiteX18" fmla="*/ 2593123 w 3151884"/>
              <a:gd name="connsiteY18" fmla="*/ 1168665 h 1863609"/>
              <a:gd name="connsiteX19" fmla="*/ 2623603 w 3151884"/>
              <a:gd name="connsiteY19" fmla="*/ 1339353 h 1863609"/>
              <a:gd name="connsiteX20" fmla="*/ 2593123 w 3151884"/>
              <a:gd name="connsiteY20" fmla="*/ 1473465 h 1863609"/>
              <a:gd name="connsiteX21" fmla="*/ 2483395 w 3151884"/>
              <a:gd name="connsiteY21" fmla="*/ 1595385 h 1863609"/>
              <a:gd name="connsiteX22" fmla="*/ 2361475 w 3151884"/>
              <a:gd name="connsiteY22" fmla="*/ 1662441 h 1863609"/>
              <a:gd name="connsiteX23" fmla="*/ 2184691 w 3151884"/>
              <a:gd name="connsiteY23" fmla="*/ 1692921 h 1863609"/>
              <a:gd name="connsiteX24" fmla="*/ 1983523 w 3151884"/>
              <a:gd name="connsiteY24" fmla="*/ 1619769 h 1863609"/>
              <a:gd name="connsiteX25" fmla="*/ 1874303 w 3151884"/>
              <a:gd name="connsiteY25" fmla="*/ 1450097 h 1863609"/>
              <a:gd name="connsiteX26" fmla="*/ 1793531 w 3151884"/>
              <a:gd name="connsiteY26" fmla="*/ 1482609 h 1863609"/>
              <a:gd name="connsiteX27" fmla="*/ 1355635 w 3151884"/>
              <a:gd name="connsiteY27" fmla="*/ 1863609 h 1863609"/>
              <a:gd name="connsiteX28" fmla="*/ 965491 w 3151884"/>
              <a:gd name="connsiteY28" fmla="*/ 1516137 h 1863609"/>
              <a:gd name="connsiteX29" fmla="*/ 936662 w 3151884"/>
              <a:gd name="connsiteY29" fmla="*/ 1454415 h 1863609"/>
              <a:gd name="connsiteX30" fmla="*/ 760132 w 3151884"/>
              <a:gd name="connsiteY30" fmla="*/ 1319287 h 1863609"/>
              <a:gd name="connsiteX31" fmla="*/ 465619 w 3151884"/>
              <a:gd name="connsiteY31" fmla="*/ 1193049 h 1863609"/>
              <a:gd name="connsiteX0" fmla="*/ 465619 w 3150392"/>
              <a:gd name="connsiteY0" fmla="*/ 1193049 h 1863609"/>
              <a:gd name="connsiteX1" fmla="*/ 31279 w 3150392"/>
              <a:gd name="connsiteY1" fmla="*/ 703464 h 1863609"/>
              <a:gd name="connsiteX2" fmla="*/ 355891 w 3150392"/>
              <a:gd name="connsiteY2" fmla="*/ 187209 h 1863609"/>
              <a:gd name="connsiteX3" fmla="*/ 550963 w 3150392"/>
              <a:gd name="connsiteY3" fmla="*/ 254265 h 1863609"/>
              <a:gd name="connsiteX4" fmla="*/ 1002067 w 3150392"/>
              <a:gd name="connsiteY4" fmla="*/ 607833 h 1863609"/>
              <a:gd name="connsiteX5" fmla="*/ 1178851 w 3150392"/>
              <a:gd name="connsiteY5" fmla="*/ 827289 h 1863609"/>
              <a:gd name="connsiteX6" fmla="*/ 1380781 w 3150392"/>
              <a:gd name="connsiteY6" fmla="*/ 937017 h 1863609"/>
              <a:gd name="connsiteX7" fmla="*/ 1585759 w 3150392"/>
              <a:gd name="connsiteY7" fmla="*/ 890535 h 1863609"/>
              <a:gd name="connsiteX8" fmla="*/ 2068867 w 3150392"/>
              <a:gd name="connsiteY8" fmla="*/ 796809 h 1863609"/>
              <a:gd name="connsiteX9" fmla="*/ 2227363 w 3150392"/>
              <a:gd name="connsiteY9" fmla="*/ 571257 h 1863609"/>
              <a:gd name="connsiteX10" fmla="*/ 2154973 w 3150392"/>
              <a:gd name="connsiteY10" fmla="*/ 91197 h 1863609"/>
              <a:gd name="connsiteX11" fmla="*/ 2599219 w 3150392"/>
              <a:gd name="connsiteY11" fmla="*/ 107961 h 1863609"/>
              <a:gd name="connsiteX12" fmla="*/ 2983267 w 3150392"/>
              <a:gd name="connsiteY12" fmla="*/ 278649 h 1863609"/>
              <a:gd name="connsiteX13" fmla="*/ 3009937 w 3150392"/>
              <a:gd name="connsiteY13" fmla="*/ 877581 h 1863609"/>
              <a:gd name="connsiteX14" fmla="*/ 2593123 w 3150392"/>
              <a:gd name="connsiteY14" fmla="*/ 790713 h 1863609"/>
              <a:gd name="connsiteX15" fmla="*/ 2422435 w 3150392"/>
              <a:gd name="connsiteY15" fmla="*/ 687081 h 1863609"/>
              <a:gd name="connsiteX16" fmla="*/ 2270035 w 3150392"/>
              <a:gd name="connsiteY16" fmla="*/ 949209 h 1863609"/>
              <a:gd name="connsiteX17" fmla="*/ 2538259 w 3150392"/>
              <a:gd name="connsiteY17" fmla="*/ 1083321 h 1863609"/>
              <a:gd name="connsiteX18" fmla="*/ 2593123 w 3150392"/>
              <a:gd name="connsiteY18" fmla="*/ 1168665 h 1863609"/>
              <a:gd name="connsiteX19" fmla="*/ 2623603 w 3150392"/>
              <a:gd name="connsiteY19" fmla="*/ 1339353 h 1863609"/>
              <a:gd name="connsiteX20" fmla="*/ 2593123 w 3150392"/>
              <a:gd name="connsiteY20" fmla="*/ 1473465 h 1863609"/>
              <a:gd name="connsiteX21" fmla="*/ 2483395 w 3150392"/>
              <a:gd name="connsiteY21" fmla="*/ 1595385 h 1863609"/>
              <a:gd name="connsiteX22" fmla="*/ 2361475 w 3150392"/>
              <a:gd name="connsiteY22" fmla="*/ 1662441 h 1863609"/>
              <a:gd name="connsiteX23" fmla="*/ 2184691 w 3150392"/>
              <a:gd name="connsiteY23" fmla="*/ 1692921 h 1863609"/>
              <a:gd name="connsiteX24" fmla="*/ 1983523 w 3150392"/>
              <a:gd name="connsiteY24" fmla="*/ 1619769 h 1863609"/>
              <a:gd name="connsiteX25" fmla="*/ 1874303 w 3150392"/>
              <a:gd name="connsiteY25" fmla="*/ 1450097 h 1863609"/>
              <a:gd name="connsiteX26" fmla="*/ 1793531 w 3150392"/>
              <a:gd name="connsiteY26" fmla="*/ 1482609 h 1863609"/>
              <a:gd name="connsiteX27" fmla="*/ 1355635 w 3150392"/>
              <a:gd name="connsiteY27" fmla="*/ 1863609 h 1863609"/>
              <a:gd name="connsiteX28" fmla="*/ 965491 w 3150392"/>
              <a:gd name="connsiteY28" fmla="*/ 1516137 h 1863609"/>
              <a:gd name="connsiteX29" fmla="*/ 936662 w 3150392"/>
              <a:gd name="connsiteY29" fmla="*/ 1454415 h 1863609"/>
              <a:gd name="connsiteX30" fmla="*/ 760132 w 3150392"/>
              <a:gd name="connsiteY30" fmla="*/ 1319287 h 1863609"/>
              <a:gd name="connsiteX31" fmla="*/ 465619 w 3150392"/>
              <a:gd name="connsiteY31" fmla="*/ 1193049 h 1863609"/>
              <a:gd name="connsiteX0" fmla="*/ 465619 w 3150392"/>
              <a:gd name="connsiteY0" fmla="*/ 1193049 h 1863609"/>
              <a:gd name="connsiteX1" fmla="*/ 31279 w 3150392"/>
              <a:gd name="connsiteY1" fmla="*/ 703464 h 1863609"/>
              <a:gd name="connsiteX2" fmla="*/ 355891 w 3150392"/>
              <a:gd name="connsiteY2" fmla="*/ 187209 h 1863609"/>
              <a:gd name="connsiteX3" fmla="*/ 550963 w 3150392"/>
              <a:gd name="connsiteY3" fmla="*/ 254265 h 1863609"/>
              <a:gd name="connsiteX4" fmla="*/ 1002067 w 3150392"/>
              <a:gd name="connsiteY4" fmla="*/ 607833 h 1863609"/>
              <a:gd name="connsiteX5" fmla="*/ 1178851 w 3150392"/>
              <a:gd name="connsiteY5" fmla="*/ 827289 h 1863609"/>
              <a:gd name="connsiteX6" fmla="*/ 1380781 w 3150392"/>
              <a:gd name="connsiteY6" fmla="*/ 937017 h 1863609"/>
              <a:gd name="connsiteX7" fmla="*/ 1585759 w 3150392"/>
              <a:gd name="connsiteY7" fmla="*/ 890535 h 1863609"/>
              <a:gd name="connsiteX8" fmla="*/ 2068867 w 3150392"/>
              <a:gd name="connsiteY8" fmla="*/ 796809 h 1863609"/>
              <a:gd name="connsiteX9" fmla="*/ 2227363 w 3150392"/>
              <a:gd name="connsiteY9" fmla="*/ 571257 h 1863609"/>
              <a:gd name="connsiteX10" fmla="*/ 2154973 w 3150392"/>
              <a:gd name="connsiteY10" fmla="*/ 91197 h 1863609"/>
              <a:gd name="connsiteX11" fmla="*/ 2599219 w 3150392"/>
              <a:gd name="connsiteY11" fmla="*/ 107961 h 1863609"/>
              <a:gd name="connsiteX12" fmla="*/ 2983267 w 3150392"/>
              <a:gd name="connsiteY12" fmla="*/ 278649 h 1863609"/>
              <a:gd name="connsiteX13" fmla="*/ 3009937 w 3150392"/>
              <a:gd name="connsiteY13" fmla="*/ 877581 h 1863609"/>
              <a:gd name="connsiteX14" fmla="*/ 2593123 w 3150392"/>
              <a:gd name="connsiteY14" fmla="*/ 790713 h 1863609"/>
              <a:gd name="connsiteX15" fmla="*/ 2422435 w 3150392"/>
              <a:gd name="connsiteY15" fmla="*/ 687081 h 1863609"/>
              <a:gd name="connsiteX16" fmla="*/ 2270035 w 3150392"/>
              <a:gd name="connsiteY16" fmla="*/ 949209 h 1863609"/>
              <a:gd name="connsiteX17" fmla="*/ 2538259 w 3150392"/>
              <a:gd name="connsiteY17" fmla="*/ 1083321 h 1863609"/>
              <a:gd name="connsiteX18" fmla="*/ 2593123 w 3150392"/>
              <a:gd name="connsiteY18" fmla="*/ 1168665 h 1863609"/>
              <a:gd name="connsiteX19" fmla="*/ 2623603 w 3150392"/>
              <a:gd name="connsiteY19" fmla="*/ 1339353 h 1863609"/>
              <a:gd name="connsiteX20" fmla="*/ 2593123 w 3150392"/>
              <a:gd name="connsiteY20" fmla="*/ 1473465 h 1863609"/>
              <a:gd name="connsiteX21" fmla="*/ 2483395 w 3150392"/>
              <a:gd name="connsiteY21" fmla="*/ 1595385 h 1863609"/>
              <a:gd name="connsiteX22" fmla="*/ 2361475 w 3150392"/>
              <a:gd name="connsiteY22" fmla="*/ 1662441 h 1863609"/>
              <a:gd name="connsiteX23" fmla="*/ 2184691 w 3150392"/>
              <a:gd name="connsiteY23" fmla="*/ 1692921 h 1863609"/>
              <a:gd name="connsiteX24" fmla="*/ 1983523 w 3150392"/>
              <a:gd name="connsiteY24" fmla="*/ 1619769 h 1863609"/>
              <a:gd name="connsiteX25" fmla="*/ 1874303 w 3150392"/>
              <a:gd name="connsiteY25" fmla="*/ 1450097 h 1863609"/>
              <a:gd name="connsiteX26" fmla="*/ 1793531 w 3150392"/>
              <a:gd name="connsiteY26" fmla="*/ 1482609 h 1863609"/>
              <a:gd name="connsiteX27" fmla="*/ 1355635 w 3150392"/>
              <a:gd name="connsiteY27" fmla="*/ 1863609 h 1863609"/>
              <a:gd name="connsiteX28" fmla="*/ 965491 w 3150392"/>
              <a:gd name="connsiteY28" fmla="*/ 1516137 h 1863609"/>
              <a:gd name="connsiteX29" fmla="*/ 936662 w 3150392"/>
              <a:gd name="connsiteY29" fmla="*/ 1454415 h 1863609"/>
              <a:gd name="connsiteX30" fmla="*/ 760132 w 3150392"/>
              <a:gd name="connsiteY30" fmla="*/ 1319287 h 1863609"/>
              <a:gd name="connsiteX31" fmla="*/ 465619 w 3150392"/>
              <a:gd name="connsiteY31" fmla="*/ 1193049 h 1863609"/>
              <a:gd name="connsiteX0" fmla="*/ 465619 w 3166541"/>
              <a:gd name="connsiteY0" fmla="*/ 1193049 h 1863609"/>
              <a:gd name="connsiteX1" fmla="*/ 31279 w 3166541"/>
              <a:gd name="connsiteY1" fmla="*/ 703464 h 1863609"/>
              <a:gd name="connsiteX2" fmla="*/ 355891 w 3166541"/>
              <a:gd name="connsiteY2" fmla="*/ 187209 h 1863609"/>
              <a:gd name="connsiteX3" fmla="*/ 550963 w 3166541"/>
              <a:gd name="connsiteY3" fmla="*/ 254265 h 1863609"/>
              <a:gd name="connsiteX4" fmla="*/ 1002067 w 3166541"/>
              <a:gd name="connsiteY4" fmla="*/ 607833 h 1863609"/>
              <a:gd name="connsiteX5" fmla="*/ 1178851 w 3166541"/>
              <a:gd name="connsiteY5" fmla="*/ 827289 h 1863609"/>
              <a:gd name="connsiteX6" fmla="*/ 1380781 w 3166541"/>
              <a:gd name="connsiteY6" fmla="*/ 937017 h 1863609"/>
              <a:gd name="connsiteX7" fmla="*/ 1585759 w 3166541"/>
              <a:gd name="connsiteY7" fmla="*/ 890535 h 1863609"/>
              <a:gd name="connsiteX8" fmla="*/ 2068867 w 3166541"/>
              <a:gd name="connsiteY8" fmla="*/ 796809 h 1863609"/>
              <a:gd name="connsiteX9" fmla="*/ 2227363 w 3166541"/>
              <a:gd name="connsiteY9" fmla="*/ 571257 h 1863609"/>
              <a:gd name="connsiteX10" fmla="*/ 2154973 w 3166541"/>
              <a:gd name="connsiteY10" fmla="*/ 91197 h 1863609"/>
              <a:gd name="connsiteX11" fmla="*/ 2599219 w 3166541"/>
              <a:gd name="connsiteY11" fmla="*/ 107961 h 1863609"/>
              <a:gd name="connsiteX12" fmla="*/ 2983267 w 3166541"/>
              <a:gd name="connsiteY12" fmla="*/ 278649 h 1863609"/>
              <a:gd name="connsiteX13" fmla="*/ 3009937 w 3166541"/>
              <a:gd name="connsiteY13" fmla="*/ 877581 h 1863609"/>
              <a:gd name="connsiteX14" fmla="*/ 2593123 w 3166541"/>
              <a:gd name="connsiteY14" fmla="*/ 790713 h 1863609"/>
              <a:gd name="connsiteX15" fmla="*/ 2422435 w 3166541"/>
              <a:gd name="connsiteY15" fmla="*/ 687081 h 1863609"/>
              <a:gd name="connsiteX16" fmla="*/ 2270035 w 3166541"/>
              <a:gd name="connsiteY16" fmla="*/ 949209 h 1863609"/>
              <a:gd name="connsiteX17" fmla="*/ 2538259 w 3166541"/>
              <a:gd name="connsiteY17" fmla="*/ 1083321 h 1863609"/>
              <a:gd name="connsiteX18" fmla="*/ 2593123 w 3166541"/>
              <a:gd name="connsiteY18" fmla="*/ 1168665 h 1863609"/>
              <a:gd name="connsiteX19" fmla="*/ 2623603 w 3166541"/>
              <a:gd name="connsiteY19" fmla="*/ 1339353 h 1863609"/>
              <a:gd name="connsiteX20" fmla="*/ 2593123 w 3166541"/>
              <a:gd name="connsiteY20" fmla="*/ 1473465 h 1863609"/>
              <a:gd name="connsiteX21" fmla="*/ 2483395 w 3166541"/>
              <a:gd name="connsiteY21" fmla="*/ 1595385 h 1863609"/>
              <a:gd name="connsiteX22" fmla="*/ 2361475 w 3166541"/>
              <a:gd name="connsiteY22" fmla="*/ 1662441 h 1863609"/>
              <a:gd name="connsiteX23" fmla="*/ 2184691 w 3166541"/>
              <a:gd name="connsiteY23" fmla="*/ 1692921 h 1863609"/>
              <a:gd name="connsiteX24" fmla="*/ 1983523 w 3166541"/>
              <a:gd name="connsiteY24" fmla="*/ 1619769 h 1863609"/>
              <a:gd name="connsiteX25" fmla="*/ 1874303 w 3166541"/>
              <a:gd name="connsiteY25" fmla="*/ 1450097 h 1863609"/>
              <a:gd name="connsiteX26" fmla="*/ 1793531 w 3166541"/>
              <a:gd name="connsiteY26" fmla="*/ 1482609 h 1863609"/>
              <a:gd name="connsiteX27" fmla="*/ 1355635 w 3166541"/>
              <a:gd name="connsiteY27" fmla="*/ 1863609 h 1863609"/>
              <a:gd name="connsiteX28" fmla="*/ 965491 w 3166541"/>
              <a:gd name="connsiteY28" fmla="*/ 1516137 h 1863609"/>
              <a:gd name="connsiteX29" fmla="*/ 936662 w 3166541"/>
              <a:gd name="connsiteY29" fmla="*/ 1454415 h 1863609"/>
              <a:gd name="connsiteX30" fmla="*/ 760132 w 3166541"/>
              <a:gd name="connsiteY30" fmla="*/ 1319287 h 1863609"/>
              <a:gd name="connsiteX31" fmla="*/ 465619 w 3166541"/>
              <a:gd name="connsiteY31" fmla="*/ 1193049 h 1863609"/>
              <a:gd name="connsiteX0" fmla="*/ 465619 w 3157674"/>
              <a:gd name="connsiteY0" fmla="*/ 1193049 h 1863609"/>
              <a:gd name="connsiteX1" fmla="*/ 31279 w 3157674"/>
              <a:gd name="connsiteY1" fmla="*/ 703464 h 1863609"/>
              <a:gd name="connsiteX2" fmla="*/ 355891 w 3157674"/>
              <a:gd name="connsiteY2" fmla="*/ 187209 h 1863609"/>
              <a:gd name="connsiteX3" fmla="*/ 550963 w 3157674"/>
              <a:gd name="connsiteY3" fmla="*/ 254265 h 1863609"/>
              <a:gd name="connsiteX4" fmla="*/ 1002067 w 3157674"/>
              <a:gd name="connsiteY4" fmla="*/ 607833 h 1863609"/>
              <a:gd name="connsiteX5" fmla="*/ 1178851 w 3157674"/>
              <a:gd name="connsiteY5" fmla="*/ 827289 h 1863609"/>
              <a:gd name="connsiteX6" fmla="*/ 1380781 w 3157674"/>
              <a:gd name="connsiteY6" fmla="*/ 937017 h 1863609"/>
              <a:gd name="connsiteX7" fmla="*/ 1585759 w 3157674"/>
              <a:gd name="connsiteY7" fmla="*/ 890535 h 1863609"/>
              <a:gd name="connsiteX8" fmla="*/ 2068867 w 3157674"/>
              <a:gd name="connsiteY8" fmla="*/ 796809 h 1863609"/>
              <a:gd name="connsiteX9" fmla="*/ 2227363 w 3157674"/>
              <a:gd name="connsiteY9" fmla="*/ 571257 h 1863609"/>
              <a:gd name="connsiteX10" fmla="*/ 2154973 w 3157674"/>
              <a:gd name="connsiteY10" fmla="*/ 91197 h 1863609"/>
              <a:gd name="connsiteX11" fmla="*/ 2599219 w 3157674"/>
              <a:gd name="connsiteY11" fmla="*/ 107961 h 1863609"/>
              <a:gd name="connsiteX12" fmla="*/ 2983267 w 3157674"/>
              <a:gd name="connsiteY12" fmla="*/ 278649 h 1863609"/>
              <a:gd name="connsiteX13" fmla="*/ 3009937 w 3157674"/>
              <a:gd name="connsiteY13" fmla="*/ 877581 h 1863609"/>
              <a:gd name="connsiteX14" fmla="*/ 2593123 w 3157674"/>
              <a:gd name="connsiteY14" fmla="*/ 790713 h 1863609"/>
              <a:gd name="connsiteX15" fmla="*/ 2422435 w 3157674"/>
              <a:gd name="connsiteY15" fmla="*/ 687081 h 1863609"/>
              <a:gd name="connsiteX16" fmla="*/ 2270035 w 3157674"/>
              <a:gd name="connsiteY16" fmla="*/ 949209 h 1863609"/>
              <a:gd name="connsiteX17" fmla="*/ 2538259 w 3157674"/>
              <a:gd name="connsiteY17" fmla="*/ 1083321 h 1863609"/>
              <a:gd name="connsiteX18" fmla="*/ 2593123 w 3157674"/>
              <a:gd name="connsiteY18" fmla="*/ 1168665 h 1863609"/>
              <a:gd name="connsiteX19" fmla="*/ 2623603 w 3157674"/>
              <a:gd name="connsiteY19" fmla="*/ 1339353 h 1863609"/>
              <a:gd name="connsiteX20" fmla="*/ 2593123 w 3157674"/>
              <a:gd name="connsiteY20" fmla="*/ 1473465 h 1863609"/>
              <a:gd name="connsiteX21" fmla="*/ 2483395 w 3157674"/>
              <a:gd name="connsiteY21" fmla="*/ 1595385 h 1863609"/>
              <a:gd name="connsiteX22" fmla="*/ 2361475 w 3157674"/>
              <a:gd name="connsiteY22" fmla="*/ 1662441 h 1863609"/>
              <a:gd name="connsiteX23" fmla="*/ 2184691 w 3157674"/>
              <a:gd name="connsiteY23" fmla="*/ 1692921 h 1863609"/>
              <a:gd name="connsiteX24" fmla="*/ 1983523 w 3157674"/>
              <a:gd name="connsiteY24" fmla="*/ 1619769 h 1863609"/>
              <a:gd name="connsiteX25" fmla="*/ 1874303 w 3157674"/>
              <a:gd name="connsiteY25" fmla="*/ 1450097 h 1863609"/>
              <a:gd name="connsiteX26" fmla="*/ 1793531 w 3157674"/>
              <a:gd name="connsiteY26" fmla="*/ 1482609 h 1863609"/>
              <a:gd name="connsiteX27" fmla="*/ 1355635 w 3157674"/>
              <a:gd name="connsiteY27" fmla="*/ 1863609 h 1863609"/>
              <a:gd name="connsiteX28" fmla="*/ 965491 w 3157674"/>
              <a:gd name="connsiteY28" fmla="*/ 1516137 h 1863609"/>
              <a:gd name="connsiteX29" fmla="*/ 936662 w 3157674"/>
              <a:gd name="connsiteY29" fmla="*/ 1454415 h 1863609"/>
              <a:gd name="connsiteX30" fmla="*/ 760132 w 3157674"/>
              <a:gd name="connsiteY30" fmla="*/ 1319287 h 1863609"/>
              <a:gd name="connsiteX31" fmla="*/ 465619 w 3157674"/>
              <a:gd name="connsiteY31" fmla="*/ 1193049 h 1863609"/>
              <a:gd name="connsiteX0" fmla="*/ 465619 w 3157674"/>
              <a:gd name="connsiteY0" fmla="*/ 1193049 h 1863609"/>
              <a:gd name="connsiteX1" fmla="*/ 31279 w 3157674"/>
              <a:gd name="connsiteY1" fmla="*/ 703464 h 1863609"/>
              <a:gd name="connsiteX2" fmla="*/ 355891 w 3157674"/>
              <a:gd name="connsiteY2" fmla="*/ 187209 h 1863609"/>
              <a:gd name="connsiteX3" fmla="*/ 550963 w 3157674"/>
              <a:gd name="connsiteY3" fmla="*/ 254265 h 1863609"/>
              <a:gd name="connsiteX4" fmla="*/ 1002067 w 3157674"/>
              <a:gd name="connsiteY4" fmla="*/ 607833 h 1863609"/>
              <a:gd name="connsiteX5" fmla="*/ 1178851 w 3157674"/>
              <a:gd name="connsiteY5" fmla="*/ 827289 h 1863609"/>
              <a:gd name="connsiteX6" fmla="*/ 1380781 w 3157674"/>
              <a:gd name="connsiteY6" fmla="*/ 937017 h 1863609"/>
              <a:gd name="connsiteX7" fmla="*/ 1585759 w 3157674"/>
              <a:gd name="connsiteY7" fmla="*/ 890535 h 1863609"/>
              <a:gd name="connsiteX8" fmla="*/ 2068867 w 3157674"/>
              <a:gd name="connsiteY8" fmla="*/ 796809 h 1863609"/>
              <a:gd name="connsiteX9" fmla="*/ 2227363 w 3157674"/>
              <a:gd name="connsiteY9" fmla="*/ 571257 h 1863609"/>
              <a:gd name="connsiteX10" fmla="*/ 2154973 w 3157674"/>
              <a:gd name="connsiteY10" fmla="*/ 91197 h 1863609"/>
              <a:gd name="connsiteX11" fmla="*/ 2599219 w 3157674"/>
              <a:gd name="connsiteY11" fmla="*/ 107961 h 1863609"/>
              <a:gd name="connsiteX12" fmla="*/ 2983267 w 3157674"/>
              <a:gd name="connsiteY12" fmla="*/ 278649 h 1863609"/>
              <a:gd name="connsiteX13" fmla="*/ 3009937 w 3157674"/>
              <a:gd name="connsiteY13" fmla="*/ 877581 h 1863609"/>
              <a:gd name="connsiteX14" fmla="*/ 2593123 w 3157674"/>
              <a:gd name="connsiteY14" fmla="*/ 790713 h 1863609"/>
              <a:gd name="connsiteX15" fmla="*/ 2422435 w 3157674"/>
              <a:gd name="connsiteY15" fmla="*/ 687081 h 1863609"/>
              <a:gd name="connsiteX16" fmla="*/ 2270035 w 3157674"/>
              <a:gd name="connsiteY16" fmla="*/ 949209 h 1863609"/>
              <a:gd name="connsiteX17" fmla="*/ 2538259 w 3157674"/>
              <a:gd name="connsiteY17" fmla="*/ 1083321 h 1863609"/>
              <a:gd name="connsiteX18" fmla="*/ 2593123 w 3157674"/>
              <a:gd name="connsiteY18" fmla="*/ 1168665 h 1863609"/>
              <a:gd name="connsiteX19" fmla="*/ 2623603 w 3157674"/>
              <a:gd name="connsiteY19" fmla="*/ 1339353 h 1863609"/>
              <a:gd name="connsiteX20" fmla="*/ 2593123 w 3157674"/>
              <a:gd name="connsiteY20" fmla="*/ 1473465 h 1863609"/>
              <a:gd name="connsiteX21" fmla="*/ 2483395 w 3157674"/>
              <a:gd name="connsiteY21" fmla="*/ 1595385 h 1863609"/>
              <a:gd name="connsiteX22" fmla="*/ 2361475 w 3157674"/>
              <a:gd name="connsiteY22" fmla="*/ 1662441 h 1863609"/>
              <a:gd name="connsiteX23" fmla="*/ 2184691 w 3157674"/>
              <a:gd name="connsiteY23" fmla="*/ 1692921 h 1863609"/>
              <a:gd name="connsiteX24" fmla="*/ 1983523 w 3157674"/>
              <a:gd name="connsiteY24" fmla="*/ 1619769 h 1863609"/>
              <a:gd name="connsiteX25" fmla="*/ 1874303 w 3157674"/>
              <a:gd name="connsiteY25" fmla="*/ 1450097 h 1863609"/>
              <a:gd name="connsiteX26" fmla="*/ 1793531 w 3157674"/>
              <a:gd name="connsiteY26" fmla="*/ 1482609 h 1863609"/>
              <a:gd name="connsiteX27" fmla="*/ 1355635 w 3157674"/>
              <a:gd name="connsiteY27" fmla="*/ 1863609 h 1863609"/>
              <a:gd name="connsiteX28" fmla="*/ 965491 w 3157674"/>
              <a:gd name="connsiteY28" fmla="*/ 1516137 h 1863609"/>
              <a:gd name="connsiteX29" fmla="*/ 936662 w 3157674"/>
              <a:gd name="connsiteY29" fmla="*/ 1454415 h 1863609"/>
              <a:gd name="connsiteX30" fmla="*/ 760132 w 3157674"/>
              <a:gd name="connsiteY30" fmla="*/ 1319287 h 1863609"/>
              <a:gd name="connsiteX31" fmla="*/ 465619 w 3157674"/>
              <a:gd name="connsiteY31" fmla="*/ 1193049 h 1863609"/>
              <a:gd name="connsiteX0" fmla="*/ 465619 w 3149209"/>
              <a:gd name="connsiteY0" fmla="*/ 1193049 h 1863609"/>
              <a:gd name="connsiteX1" fmla="*/ 31279 w 3149209"/>
              <a:gd name="connsiteY1" fmla="*/ 703464 h 1863609"/>
              <a:gd name="connsiteX2" fmla="*/ 355891 w 3149209"/>
              <a:gd name="connsiteY2" fmla="*/ 187209 h 1863609"/>
              <a:gd name="connsiteX3" fmla="*/ 550963 w 3149209"/>
              <a:gd name="connsiteY3" fmla="*/ 254265 h 1863609"/>
              <a:gd name="connsiteX4" fmla="*/ 1002067 w 3149209"/>
              <a:gd name="connsiteY4" fmla="*/ 607833 h 1863609"/>
              <a:gd name="connsiteX5" fmla="*/ 1178851 w 3149209"/>
              <a:gd name="connsiteY5" fmla="*/ 827289 h 1863609"/>
              <a:gd name="connsiteX6" fmla="*/ 1380781 w 3149209"/>
              <a:gd name="connsiteY6" fmla="*/ 937017 h 1863609"/>
              <a:gd name="connsiteX7" fmla="*/ 1585759 w 3149209"/>
              <a:gd name="connsiteY7" fmla="*/ 890535 h 1863609"/>
              <a:gd name="connsiteX8" fmla="*/ 2068867 w 3149209"/>
              <a:gd name="connsiteY8" fmla="*/ 796809 h 1863609"/>
              <a:gd name="connsiteX9" fmla="*/ 2227363 w 3149209"/>
              <a:gd name="connsiteY9" fmla="*/ 571257 h 1863609"/>
              <a:gd name="connsiteX10" fmla="*/ 2154973 w 3149209"/>
              <a:gd name="connsiteY10" fmla="*/ 91197 h 1863609"/>
              <a:gd name="connsiteX11" fmla="*/ 2599219 w 3149209"/>
              <a:gd name="connsiteY11" fmla="*/ 107961 h 1863609"/>
              <a:gd name="connsiteX12" fmla="*/ 2983267 w 3149209"/>
              <a:gd name="connsiteY12" fmla="*/ 278649 h 1863609"/>
              <a:gd name="connsiteX13" fmla="*/ 3009937 w 3149209"/>
              <a:gd name="connsiteY13" fmla="*/ 877581 h 1863609"/>
              <a:gd name="connsiteX14" fmla="*/ 2593123 w 3149209"/>
              <a:gd name="connsiteY14" fmla="*/ 790713 h 1863609"/>
              <a:gd name="connsiteX15" fmla="*/ 2422435 w 3149209"/>
              <a:gd name="connsiteY15" fmla="*/ 687081 h 1863609"/>
              <a:gd name="connsiteX16" fmla="*/ 2270035 w 3149209"/>
              <a:gd name="connsiteY16" fmla="*/ 949209 h 1863609"/>
              <a:gd name="connsiteX17" fmla="*/ 2538259 w 3149209"/>
              <a:gd name="connsiteY17" fmla="*/ 1083321 h 1863609"/>
              <a:gd name="connsiteX18" fmla="*/ 2593123 w 3149209"/>
              <a:gd name="connsiteY18" fmla="*/ 1168665 h 1863609"/>
              <a:gd name="connsiteX19" fmla="*/ 2623603 w 3149209"/>
              <a:gd name="connsiteY19" fmla="*/ 1339353 h 1863609"/>
              <a:gd name="connsiteX20" fmla="*/ 2593123 w 3149209"/>
              <a:gd name="connsiteY20" fmla="*/ 1473465 h 1863609"/>
              <a:gd name="connsiteX21" fmla="*/ 2483395 w 3149209"/>
              <a:gd name="connsiteY21" fmla="*/ 1595385 h 1863609"/>
              <a:gd name="connsiteX22" fmla="*/ 2361475 w 3149209"/>
              <a:gd name="connsiteY22" fmla="*/ 1662441 h 1863609"/>
              <a:gd name="connsiteX23" fmla="*/ 2184691 w 3149209"/>
              <a:gd name="connsiteY23" fmla="*/ 1692921 h 1863609"/>
              <a:gd name="connsiteX24" fmla="*/ 1983523 w 3149209"/>
              <a:gd name="connsiteY24" fmla="*/ 1619769 h 1863609"/>
              <a:gd name="connsiteX25" fmla="*/ 1874303 w 3149209"/>
              <a:gd name="connsiteY25" fmla="*/ 1450097 h 1863609"/>
              <a:gd name="connsiteX26" fmla="*/ 1793531 w 3149209"/>
              <a:gd name="connsiteY26" fmla="*/ 1482609 h 1863609"/>
              <a:gd name="connsiteX27" fmla="*/ 1355635 w 3149209"/>
              <a:gd name="connsiteY27" fmla="*/ 1863609 h 1863609"/>
              <a:gd name="connsiteX28" fmla="*/ 965491 w 3149209"/>
              <a:gd name="connsiteY28" fmla="*/ 1516137 h 1863609"/>
              <a:gd name="connsiteX29" fmla="*/ 936662 w 3149209"/>
              <a:gd name="connsiteY29" fmla="*/ 1454415 h 1863609"/>
              <a:gd name="connsiteX30" fmla="*/ 760132 w 3149209"/>
              <a:gd name="connsiteY30" fmla="*/ 1319287 h 1863609"/>
              <a:gd name="connsiteX31" fmla="*/ 465619 w 3149209"/>
              <a:gd name="connsiteY31" fmla="*/ 1193049 h 1863609"/>
              <a:gd name="connsiteX0" fmla="*/ 465619 w 3149209"/>
              <a:gd name="connsiteY0" fmla="*/ 1193049 h 1863609"/>
              <a:gd name="connsiteX1" fmla="*/ 31279 w 3149209"/>
              <a:gd name="connsiteY1" fmla="*/ 703464 h 1863609"/>
              <a:gd name="connsiteX2" fmla="*/ 355891 w 3149209"/>
              <a:gd name="connsiteY2" fmla="*/ 187209 h 1863609"/>
              <a:gd name="connsiteX3" fmla="*/ 550963 w 3149209"/>
              <a:gd name="connsiteY3" fmla="*/ 254265 h 1863609"/>
              <a:gd name="connsiteX4" fmla="*/ 1002067 w 3149209"/>
              <a:gd name="connsiteY4" fmla="*/ 607833 h 1863609"/>
              <a:gd name="connsiteX5" fmla="*/ 1178851 w 3149209"/>
              <a:gd name="connsiteY5" fmla="*/ 827289 h 1863609"/>
              <a:gd name="connsiteX6" fmla="*/ 1380781 w 3149209"/>
              <a:gd name="connsiteY6" fmla="*/ 937017 h 1863609"/>
              <a:gd name="connsiteX7" fmla="*/ 1585759 w 3149209"/>
              <a:gd name="connsiteY7" fmla="*/ 890535 h 1863609"/>
              <a:gd name="connsiteX8" fmla="*/ 2068867 w 3149209"/>
              <a:gd name="connsiteY8" fmla="*/ 796809 h 1863609"/>
              <a:gd name="connsiteX9" fmla="*/ 2227363 w 3149209"/>
              <a:gd name="connsiteY9" fmla="*/ 571257 h 1863609"/>
              <a:gd name="connsiteX10" fmla="*/ 2154973 w 3149209"/>
              <a:gd name="connsiteY10" fmla="*/ 91197 h 1863609"/>
              <a:gd name="connsiteX11" fmla="*/ 2599219 w 3149209"/>
              <a:gd name="connsiteY11" fmla="*/ 107961 h 1863609"/>
              <a:gd name="connsiteX12" fmla="*/ 2983267 w 3149209"/>
              <a:gd name="connsiteY12" fmla="*/ 278649 h 1863609"/>
              <a:gd name="connsiteX13" fmla="*/ 3009937 w 3149209"/>
              <a:gd name="connsiteY13" fmla="*/ 877581 h 1863609"/>
              <a:gd name="connsiteX14" fmla="*/ 2593123 w 3149209"/>
              <a:gd name="connsiteY14" fmla="*/ 790713 h 1863609"/>
              <a:gd name="connsiteX15" fmla="*/ 2422435 w 3149209"/>
              <a:gd name="connsiteY15" fmla="*/ 687081 h 1863609"/>
              <a:gd name="connsiteX16" fmla="*/ 2270035 w 3149209"/>
              <a:gd name="connsiteY16" fmla="*/ 949209 h 1863609"/>
              <a:gd name="connsiteX17" fmla="*/ 2538259 w 3149209"/>
              <a:gd name="connsiteY17" fmla="*/ 1083321 h 1863609"/>
              <a:gd name="connsiteX18" fmla="*/ 2593123 w 3149209"/>
              <a:gd name="connsiteY18" fmla="*/ 1168665 h 1863609"/>
              <a:gd name="connsiteX19" fmla="*/ 2623603 w 3149209"/>
              <a:gd name="connsiteY19" fmla="*/ 1339353 h 1863609"/>
              <a:gd name="connsiteX20" fmla="*/ 2593123 w 3149209"/>
              <a:gd name="connsiteY20" fmla="*/ 1473465 h 1863609"/>
              <a:gd name="connsiteX21" fmla="*/ 2483395 w 3149209"/>
              <a:gd name="connsiteY21" fmla="*/ 1595385 h 1863609"/>
              <a:gd name="connsiteX22" fmla="*/ 2361475 w 3149209"/>
              <a:gd name="connsiteY22" fmla="*/ 1662441 h 1863609"/>
              <a:gd name="connsiteX23" fmla="*/ 2184691 w 3149209"/>
              <a:gd name="connsiteY23" fmla="*/ 1692921 h 1863609"/>
              <a:gd name="connsiteX24" fmla="*/ 1983523 w 3149209"/>
              <a:gd name="connsiteY24" fmla="*/ 1619769 h 1863609"/>
              <a:gd name="connsiteX25" fmla="*/ 1874303 w 3149209"/>
              <a:gd name="connsiteY25" fmla="*/ 1450097 h 1863609"/>
              <a:gd name="connsiteX26" fmla="*/ 1793531 w 3149209"/>
              <a:gd name="connsiteY26" fmla="*/ 1482609 h 1863609"/>
              <a:gd name="connsiteX27" fmla="*/ 1355635 w 3149209"/>
              <a:gd name="connsiteY27" fmla="*/ 1863609 h 1863609"/>
              <a:gd name="connsiteX28" fmla="*/ 965491 w 3149209"/>
              <a:gd name="connsiteY28" fmla="*/ 1516137 h 1863609"/>
              <a:gd name="connsiteX29" fmla="*/ 936662 w 3149209"/>
              <a:gd name="connsiteY29" fmla="*/ 1454415 h 1863609"/>
              <a:gd name="connsiteX30" fmla="*/ 760132 w 3149209"/>
              <a:gd name="connsiteY30" fmla="*/ 1319287 h 1863609"/>
              <a:gd name="connsiteX31" fmla="*/ 465619 w 3149209"/>
              <a:gd name="connsiteY31" fmla="*/ 1193049 h 1863609"/>
              <a:gd name="connsiteX0" fmla="*/ 465619 w 3149209"/>
              <a:gd name="connsiteY0" fmla="*/ 1193049 h 1863609"/>
              <a:gd name="connsiteX1" fmla="*/ 31279 w 3149209"/>
              <a:gd name="connsiteY1" fmla="*/ 703464 h 1863609"/>
              <a:gd name="connsiteX2" fmla="*/ 355891 w 3149209"/>
              <a:gd name="connsiteY2" fmla="*/ 187209 h 1863609"/>
              <a:gd name="connsiteX3" fmla="*/ 550963 w 3149209"/>
              <a:gd name="connsiteY3" fmla="*/ 254265 h 1863609"/>
              <a:gd name="connsiteX4" fmla="*/ 1002067 w 3149209"/>
              <a:gd name="connsiteY4" fmla="*/ 607833 h 1863609"/>
              <a:gd name="connsiteX5" fmla="*/ 1178851 w 3149209"/>
              <a:gd name="connsiteY5" fmla="*/ 827289 h 1863609"/>
              <a:gd name="connsiteX6" fmla="*/ 1380781 w 3149209"/>
              <a:gd name="connsiteY6" fmla="*/ 937017 h 1863609"/>
              <a:gd name="connsiteX7" fmla="*/ 1585759 w 3149209"/>
              <a:gd name="connsiteY7" fmla="*/ 890535 h 1863609"/>
              <a:gd name="connsiteX8" fmla="*/ 2068867 w 3149209"/>
              <a:gd name="connsiteY8" fmla="*/ 796809 h 1863609"/>
              <a:gd name="connsiteX9" fmla="*/ 2227363 w 3149209"/>
              <a:gd name="connsiteY9" fmla="*/ 571257 h 1863609"/>
              <a:gd name="connsiteX10" fmla="*/ 2154973 w 3149209"/>
              <a:gd name="connsiteY10" fmla="*/ 91197 h 1863609"/>
              <a:gd name="connsiteX11" fmla="*/ 2599219 w 3149209"/>
              <a:gd name="connsiteY11" fmla="*/ 107961 h 1863609"/>
              <a:gd name="connsiteX12" fmla="*/ 2983267 w 3149209"/>
              <a:gd name="connsiteY12" fmla="*/ 278649 h 1863609"/>
              <a:gd name="connsiteX13" fmla="*/ 3009937 w 3149209"/>
              <a:gd name="connsiteY13" fmla="*/ 877581 h 1863609"/>
              <a:gd name="connsiteX14" fmla="*/ 2593123 w 3149209"/>
              <a:gd name="connsiteY14" fmla="*/ 790713 h 1863609"/>
              <a:gd name="connsiteX15" fmla="*/ 2422435 w 3149209"/>
              <a:gd name="connsiteY15" fmla="*/ 687081 h 1863609"/>
              <a:gd name="connsiteX16" fmla="*/ 2270035 w 3149209"/>
              <a:gd name="connsiteY16" fmla="*/ 949209 h 1863609"/>
              <a:gd name="connsiteX17" fmla="*/ 2538259 w 3149209"/>
              <a:gd name="connsiteY17" fmla="*/ 1083321 h 1863609"/>
              <a:gd name="connsiteX18" fmla="*/ 2593123 w 3149209"/>
              <a:gd name="connsiteY18" fmla="*/ 1168665 h 1863609"/>
              <a:gd name="connsiteX19" fmla="*/ 2623603 w 3149209"/>
              <a:gd name="connsiteY19" fmla="*/ 1339353 h 1863609"/>
              <a:gd name="connsiteX20" fmla="*/ 2593123 w 3149209"/>
              <a:gd name="connsiteY20" fmla="*/ 1473465 h 1863609"/>
              <a:gd name="connsiteX21" fmla="*/ 2483395 w 3149209"/>
              <a:gd name="connsiteY21" fmla="*/ 1595385 h 1863609"/>
              <a:gd name="connsiteX22" fmla="*/ 2361475 w 3149209"/>
              <a:gd name="connsiteY22" fmla="*/ 1662441 h 1863609"/>
              <a:gd name="connsiteX23" fmla="*/ 2184691 w 3149209"/>
              <a:gd name="connsiteY23" fmla="*/ 1692921 h 1863609"/>
              <a:gd name="connsiteX24" fmla="*/ 1983523 w 3149209"/>
              <a:gd name="connsiteY24" fmla="*/ 1619769 h 1863609"/>
              <a:gd name="connsiteX25" fmla="*/ 1874303 w 3149209"/>
              <a:gd name="connsiteY25" fmla="*/ 1450097 h 1863609"/>
              <a:gd name="connsiteX26" fmla="*/ 1793531 w 3149209"/>
              <a:gd name="connsiteY26" fmla="*/ 1482609 h 1863609"/>
              <a:gd name="connsiteX27" fmla="*/ 1355635 w 3149209"/>
              <a:gd name="connsiteY27" fmla="*/ 1863609 h 1863609"/>
              <a:gd name="connsiteX28" fmla="*/ 965491 w 3149209"/>
              <a:gd name="connsiteY28" fmla="*/ 1516137 h 1863609"/>
              <a:gd name="connsiteX29" fmla="*/ 936662 w 3149209"/>
              <a:gd name="connsiteY29" fmla="*/ 1454415 h 1863609"/>
              <a:gd name="connsiteX30" fmla="*/ 760132 w 3149209"/>
              <a:gd name="connsiteY30" fmla="*/ 1319287 h 1863609"/>
              <a:gd name="connsiteX31" fmla="*/ 465619 w 3149209"/>
              <a:gd name="connsiteY31" fmla="*/ 1193049 h 1863609"/>
              <a:gd name="connsiteX0" fmla="*/ 465619 w 3149209"/>
              <a:gd name="connsiteY0" fmla="*/ 1193049 h 1863609"/>
              <a:gd name="connsiteX1" fmla="*/ 31279 w 3149209"/>
              <a:gd name="connsiteY1" fmla="*/ 703464 h 1863609"/>
              <a:gd name="connsiteX2" fmla="*/ 355891 w 3149209"/>
              <a:gd name="connsiteY2" fmla="*/ 187209 h 1863609"/>
              <a:gd name="connsiteX3" fmla="*/ 550963 w 3149209"/>
              <a:gd name="connsiteY3" fmla="*/ 254265 h 1863609"/>
              <a:gd name="connsiteX4" fmla="*/ 1002067 w 3149209"/>
              <a:gd name="connsiteY4" fmla="*/ 607833 h 1863609"/>
              <a:gd name="connsiteX5" fmla="*/ 1178851 w 3149209"/>
              <a:gd name="connsiteY5" fmla="*/ 827289 h 1863609"/>
              <a:gd name="connsiteX6" fmla="*/ 1380781 w 3149209"/>
              <a:gd name="connsiteY6" fmla="*/ 937017 h 1863609"/>
              <a:gd name="connsiteX7" fmla="*/ 1585759 w 3149209"/>
              <a:gd name="connsiteY7" fmla="*/ 890535 h 1863609"/>
              <a:gd name="connsiteX8" fmla="*/ 2068867 w 3149209"/>
              <a:gd name="connsiteY8" fmla="*/ 796809 h 1863609"/>
              <a:gd name="connsiteX9" fmla="*/ 2227363 w 3149209"/>
              <a:gd name="connsiteY9" fmla="*/ 571257 h 1863609"/>
              <a:gd name="connsiteX10" fmla="*/ 2154973 w 3149209"/>
              <a:gd name="connsiteY10" fmla="*/ 91197 h 1863609"/>
              <a:gd name="connsiteX11" fmla="*/ 2599219 w 3149209"/>
              <a:gd name="connsiteY11" fmla="*/ 107961 h 1863609"/>
              <a:gd name="connsiteX12" fmla="*/ 2983267 w 3149209"/>
              <a:gd name="connsiteY12" fmla="*/ 278649 h 1863609"/>
              <a:gd name="connsiteX13" fmla="*/ 3009937 w 3149209"/>
              <a:gd name="connsiteY13" fmla="*/ 877581 h 1863609"/>
              <a:gd name="connsiteX14" fmla="*/ 2593123 w 3149209"/>
              <a:gd name="connsiteY14" fmla="*/ 790713 h 1863609"/>
              <a:gd name="connsiteX15" fmla="*/ 2422435 w 3149209"/>
              <a:gd name="connsiteY15" fmla="*/ 687081 h 1863609"/>
              <a:gd name="connsiteX16" fmla="*/ 2270035 w 3149209"/>
              <a:gd name="connsiteY16" fmla="*/ 949209 h 1863609"/>
              <a:gd name="connsiteX17" fmla="*/ 2538259 w 3149209"/>
              <a:gd name="connsiteY17" fmla="*/ 1083321 h 1863609"/>
              <a:gd name="connsiteX18" fmla="*/ 2593123 w 3149209"/>
              <a:gd name="connsiteY18" fmla="*/ 1168665 h 1863609"/>
              <a:gd name="connsiteX19" fmla="*/ 2623603 w 3149209"/>
              <a:gd name="connsiteY19" fmla="*/ 1339353 h 1863609"/>
              <a:gd name="connsiteX20" fmla="*/ 2593123 w 3149209"/>
              <a:gd name="connsiteY20" fmla="*/ 1473465 h 1863609"/>
              <a:gd name="connsiteX21" fmla="*/ 2483395 w 3149209"/>
              <a:gd name="connsiteY21" fmla="*/ 1595385 h 1863609"/>
              <a:gd name="connsiteX22" fmla="*/ 2361475 w 3149209"/>
              <a:gd name="connsiteY22" fmla="*/ 1662441 h 1863609"/>
              <a:gd name="connsiteX23" fmla="*/ 2184691 w 3149209"/>
              <a:gd name="connsiteY23" fmla="*/ 1692921 h 1863609"/>
              <a:gd name="connsiteX24" fmla="*/ 1874303 w 3149209"/>
              <a:gd name="connsiteY24" fmla="*/ 1450097 h 1863609"/>
              <a:gd name="connsiteX25" fmla="*/ 1793531 w 3149209"/>
              <a:gd name="connsiteY25" fmla="*/ 1482609 h 1863609"/>
              <a:gd name="connsiteX26" fmla="*/ 1355635 w 3149209"/>
              <a:gd name="connsiteY26" fmla="*/ 1863609 h 1863609"/>
              <a:gd name="connsiteX27" fmla="*/ 965491 w 3149209"/>
              <a:gd name="connsiteY27" fmla="*/ 1516137 h 1863609"/>
              <a:gd name="connsiteX28" fmla="*/ 936662 w 3149209"/>
              <a:gd name="connsiteY28" fmla="*/ 1454415 h 1863609"/>
              <a:gd name="connsiteX29" fmla="*/ 760132 w 3149209"/>
              <a:gd name="connsiteY29" fmla="*/ 1319287 h 1863609"/>
              <a:gd name="connsiteX30" fmla="*/ 465619 w 3149209"/>
              <a:gd name="connsiteY30" fmla="*/ 1193049 h 1863609"/>
              <a:gd name="connsiteX0" fmla="*/ 465619 w 3149209"/>
              <a:gd name="connsiteY0" fmla="*/ 1193049 h 1863609"/>
              <a:gd name="connsiteX1" fmla="*/ 31279 w 3149209"/>
              <a:gd name="connsiteY1" fmla="*/ 703464 h 1863609"/>
              <a:gd name="connsiteX2" fmla="*/ 355891 w 3149209"/>
              <a:gd name="connsiteY2" fmla="*/ 187209 h 1863609"/>
              <a:gd name="connsiteX3" fmla="*/ 550963 w 3149209"/>
              <a:gd name="connsiteY3" fmla="*/ 254265 h 1863609"/>
              <a:gd name="connsiteX4" fmla="*/ 1002067 w 3149209"/>
              <a:gd name="connsiteY4" fmla="*/ 607833 h 1863609"/>
              <a:gd name="connsiteX5" fmla="*/ 1178851 w 3149209"/>
              <a:gd name="connsiteY5" fmla="*/ 827289 h 1863609"/>
              <a:gd name="connsiteX6" fmla="*/ 1380781 w 3149209"/>
              <a:gd name="connsiteY6" fmla="*/ 937017 h 1863609"/>
              <a:gd name="connsiteX7" fmla="*/ 1585759 w 3149209"/>
              <a:gd name="connsiteY7" fmla="*/ 890535 h 1863609"/>
              <a:gd name="connsiteX8" fmla="*/ 2068867 w 3149209"/>
              <a:gd name="connsiteY8" fmla="*/ 796809 h 1863609"/>
              <a:gd name="connsiteX9" fmla="*/ 2227363 w 3149209"/>
              <a:gd name="connsiteY9" fmla="*/ 571257 h 1863609"/>
              <a:gd name="connsiteX10" fmla="*/ 2154973 w 3149209"/>
              <a:gd name="connsiteY10" fmla="*/ 91197 h 1863609"/>
              <a:gd name="connsiteX11" fmla="*/ 2599219 w 3149209"/>
              <a:gd name="connsiteY11" fmla="*/ 107961 h 1863609"/>
              <a:gd name="connsiteX12" fmla="*/ 2983267 w 3149209"/>
              <a:gd name="connsiteY12" fmla="*/ 278649 h 1863609"/>
              <a:gd name="connsiteX13" fmla="*/ 3009937 w 3149209"/>
              <a:gd name="connsiteY13" fmla="*/ 877581 h 1863609"/>
              <a:gd name="connsiteX14" fmla="*/ 2593123 w 3149209"/>
              <a:gd name="connsiteY14" fmla="*/ 790713 h 1863609"/>
              <a:gd name="connsiteX15" fmla="*/ 2422435 w 3149209"/>
              <a:gd name="connsiteY15" fmla="*/ 687081 h 1863609"/>
              <a:gd name="connsiteX16" fmla="*/ 2270035 w 3149209"/>
              <a:gd name="connsiteY16" fmla="*/ 949209 h 1863609"/>
              <a:gd name="connsiteX17" fmla="*/ 2538259 w 3149209"/>
              <a:gd name="connsiteY17" fmla="*/ 1083321 h 1863609"/>
              <a:gd name="connsiteX18" fmla="*/ 2593123 w 3149209"/>
              <a:gd name="connsiteY18" fmla="*/ 1168665 h 1863609"/>
              <a:gd name="connsiteX19" fmla="*/ 2623603 w 3149209"/>
              <a:gd name="connsiteY19" fmla="*/ 1339353 h 1863609"/>
              <a:gd name="connsiteX20" fmla="*/ 2593123 w 3149209"/>
              <a:gd name="connsiteY20" fmla="*/ 1473465 h 1863609"/>
              <a:gd name="connsiteX21" fmla="*/ 2483395 w 3149209"/>
              <a:gd name="connsiteY21" fmla="*/ 1595385 h 1863609"/>
              <a:gd name="connsiteX22" fmla="*/ 2361475 w 3149209"/>
              <a:gd name="connsiteY22" fmla="*/ 1662441 h 1863609"/>
              <a:gd name="connsiteX23" fmla="*/ 1874303 w 3149209"/>
              <a:gd name="connsiteY23" fmla="*/ 1450097 h 1863609"/>
              <a:gd name="connsiteX24" fmla="*/ 1793531 w 3149209"/>
              <a:gd name="connsiteY24" fmla="*/ 1482609 h 1863609"/>
              <a:gd name="connsiteX25" fmla="*/ 1355635 w 3149209"/>
              <a:gd name="connsiteY25" fmla="*/ 1863609 h 1863609"/>
              <a:gd name="connsiteX26" fmla="*/ 965491 w 3149209"/>
              <a:gd name="connsiteY26" fmla="*/ 1516137 h 1863609"/>
              <a:gd name="connsiteX27" fmla="*/ 936662 w 3149209"/>
              <a:gd name="connsiteY27" fmla="*/ 1454415 h 1863609"/>
              <a:gd name="connsiteX28" fmla="*/ 760132 w 3149209"/>
              <a:gd name="connsiteY28" fmla="*/ 1319287 h 1863609"/>
              <a:gd name="connsiteX29" fmla="*/ 465619 w 3149209"/>
              <a:gd name="connsiteY29" fmla="*/ 1193049 h 1863609"/>
              <a:gd name="connsiteX0" fmla="*/ 465619 w 3149209"/>
              <a:gd name="connsiteY0" fmla="*/ 1193049 h 1863609"/>
              <a:gd name="connsiteX1" fmla="*/ 31279 w 3149209"/>
              <a:gd name="connsiteY1" fmla="*/ 703464 h 1863609"/>
              <a:gd name="connsiteX2" fmla="*/ 355891 w 3149209"/>
              <a:gd name="connsiteY2" fmla="*/ 187209 h 1863609"/>
              <a:gd name="connsiteX3" fmla="*/ 550963 w 3149209"/>
              <a:gd name="connsiteY3" fmla="*/ 254265 h 1863609"/>
              <a:gd name="connsiteX4" fmla="*/ 1002067 w 3149209"/>
              <a:gd name="connsiteY4" fmla="*/ 607833 h 1863609"/>
              <a:gd name="connsiteX5" fmla="*/ 1178851 w 3149209"/>
              <a:gd name="connsiteY5" fmla="*/ 827289 h 1863609"/>
              <a:gd name="connsiteX6" fmla="*/ 1380781 w 3149209"/>
              <a:gd name="connsiteY6" fmla="*/ 937017 h 1863609"/>
              <a:gd name="connsiteX7" fmla="*/ 1585759 w 3149209"/>
              <a:gd name="connsiteY7" fmla="*/ 890535 h 1863609"/>
              <a:gd name="connsiteX8" fmla="*/ 2068867 w 3149209"/>
              <a:gd name="connsiteY8" fmla="*/ 796809 h 1863609"/>
              <a:gd name="connsiteX9" fmla="*/ 2227363 w 3149209"/>
              <a:gd name="connsiteY9" fmla="*/ 571257 h 1863609"/>
              <a:gd name="connsiteX10" fmla="*/ 2154973 w 3149209"/>
              <a:gd name="connsiteY10" fmla="*/ 91197 h 1863609"/>
              <a:gd name="connsiteX11" fmla="*/ 2599219 w 3149209"/>
              <a:gd name="connsiteY11" fmla="*/ 107961 h 1863609"/>
              <a:gd name="connsiteX12" fmla="*/ 2983267 w 3149209"/>
              <a:gd name="connsiteY12" fmla="*/ 278649 h 1863609"/>
              <a:gd name="connsiteX13" fmla="*/ 3009937 w 3149209"/>
              <a:gd name="connsiteY13" fmla="*/ 877581 h 1863609"/>
              <a:gd name="connsiteX14" fmla="*/ 2593123 w 3149209"/>
              <a:gd name="connsiteY14" fmla="*/ 790713 h 1863609"/>
              <a:gd name="connsiteX15" fmla="*/ 2422435 w 3149209"/>
              <a:gd name="connsiteY15" fmla="*/ 687081 h 1863609"/>
              <a:gd name="connsiteX16" fmla="*/ 2270035 w 3149209"/>
              <a:gd name="connsiteY16" fmla="*/ 949209 h 1863609"/>
              <a:gd name="connsiteX17" fmla="*/ 2538259 w 3149209"/>
              <a:gd name="connsiteY17" fmla="*/ 1083321 h 1863609"/>
              <a:gd name="connsiteX18" fmla="*/ 2593123 w 3149209"/>
              <a:gd name="connsiteY18" fmla="*/ 1168665 h 1863609"/>
              <a:gd name="connsiteX19" fmla="*/ 2623603 w 3149209"/>
              <a:gd name="connsiteY19" fmla="*/ 1339353 h 1863609"/>
              <a:gd name="connsiteX20" fmla="*/ 2593123 w 3149209"/>
              <a:gd name="connsiteY20" fmla="*/ 1473465 h 1863609"/>
              <a:gd name="connsiteX21" fmla="*/ 2483395 w 3149209"/>
              <a:gd name="connsiteY21" fmla="*/ 1595385 h 1863609"/>
              <a:gd name="connsiteX22" fmla="*/ 1874303 w 3149209"/>
              <a:gd name="connsiteY22" fmla="*/ 1450097 h 1863609"/>
              <a:gd name="connsiteX23" fmla="*/ 1793531 w 3149209"/>
              <a:gd name="connsiteY23" fmla="*/ 1482609 h 1863609"/>
              <a:gd name="connsiteX24" fmla="*/ 1355635 w 3149209"/>
              <a:gd name="connsiteY24" fmla="*/ 1863609 h 1863609"/>
              <a:gd name="connsiteX25" fmla="*/ 965491 w 3149209"/>
              <a:gd name="connsiteY25" fmla="*/ 1516137 h 1863609"/>
              <a:gd name="connsiteX26" fmla="*/ 936662 w 3149209"/>
              <a:gd name="connsiteY26" fmla="*/ 1454415 h 1863609"/>
              <a:gd name="connsiteX27" fmla="*/ 760132 w 3149209"/>
              <a:gd name="connsiteY27" fmla="*/ 1319287 h 1863609"/>
              <a:gd name="connsiteX28" fmla="*/ 465619 w 3149209"/>
              <a:gd name="connsiteY28" fmla="*/ 1193049 h 1863609"/>
              <a:gd name="connsiteX0" fmla="*/ 465619 w 3149209"/>
              <a:gd name="connsiteY0" fmla="*/ 1193049 h 1863609"/>
              <a:gd name="connsiteX1" fmla="*/ 31279 w 3149209"/>
              <a:gd name="connsiteY1" fmla="*/ 703464 h 1863609"/>
              <a:gd name="connsiteX2" fmla="*/ 355891 w 3149209"/>
              <a:gd name="connsiteY2" fmla="*/ 187209 h 1863609"/>
              <a:gd name="connsiteX3" fmla="*/ 550963 w 3149209"/>
              <a:gd name="connsiteY3" fmla="*/ 254265 h 1863609"/>
              <a:gd name="connsiteX4" fmla="*/ 1002067 w 3149209"/>
              <a:gd name="connsiteY4" fmla="*/ 607833 h 1863609"/>
              <a:gd name="connsiteX5" fmla="*/ 1178851 w 3149209"/>
              <a:gd name="connsiteY5" fmla="*/ 827289 h 1863609"/>
              <a:gd name="connsiteX6" fmla="*/ 1380781 w 3149209"/>
              <a:gd name="connsiteY6" fmla="*/ 937017 h 1863609"/>
              <a:gd name="connsiteX7" fmla="*/ 1585759 w 3149209"/>
              <a:gd name="connsiteY7" fmla="*/ 890535 h 1863609"/>
              <a:gd name="connsiteX8" fmla="*/ 2068867 w 3149209"/>
              <a:gd name="connsiteY8" fmla="*/ 796809 h 1863609"/>
              <a:gd name="connsiteX9" fmla="*/ 2227363 w 3149209"/>
              <a:gd name="connsiteY9" fmla="*/ 571257 h 1863609"/>
              <a:gd name="connsiteX10" fmla="*/ 2154973 w 3149209"/>
              <a:gd name="connsiteY10" fmla="*/ 91197 h 1863609"/>
              <a:gd name="connsiteX11" fmla="*/ 2599219 w 3149209"/>
              <a:gd name="connsiteY11" fmla="*/ 107961 h 1863609"/>
              <a:gd name="connsiteX12" fmla="*/ 2983267 w 3149209"/>
              <a:gd name="connsiteY12" fmla="*/ 278649 h 1863609"/>
              <a:gd name="connsiteX13" fmla="*/ 3009937 w 3149209"/>
              <a:gd name="connsiteY13" fmla="*/ 877581 h 1863609"/>
              <a:gd name="connsiteX14" fmla="*/ 2593123 w 3149209"/>
              <a:gd name="connsiteY14" fmla="*/ 790713 h 1863609"/>
              <a:gd name="connsiteX15" fmla="*/ 2422435 w 3149209"/>
              <a:gd name="connsiteY15" fmla="*/ 687081 h 1863609"/>
              <a:gd name="connsiteX16" fmla="*/ 2270035 w 3149209"/>
              <a:gd name="connsiteY16" fmla="*/ 949209 h 1863609"/>
              <a:gd name="connsiteX17" fmla="*/ 2538259 w 3149209"/>
              <a:gd name="connsiteY17" fmla="*/ 1083321 h 1863609"/>
              <a:gd name="connsiteX18" fmla="*/ 2593123 w 3149209"/>
              <a:gd name="connsiteY18" fmla="*/ 1168665 h 1863609"/>
              <a:gd name="connsiteX19" fmla="*/ 2623603 w 3149209"/>
              <a:gd name="connsiteY19" fmla="*/ 1339353 h 1863609"/>
              <a:gd name="connsiteX20" fmla="*/ 2483395 w 3149209"/>
              <a:gd name="connsiteY20" fmla="*/ 1595385 h 1863609"/>
              <a:gd name="connsiteX21" fmla="*/ 1874303 w 3149209"/>
              <a:gd name="connsiteY21" fmla="*/ 1450097 h 1863609"/>
              <a:gd name="connsiteX22" fmla="*/ 1793531 w 3149209"/>
              <a:gd name="connsiteY22" fmla="*/ 1482609 h 1863609"/>
              <a:gd name="connsiteX23" fmla="*/ 1355635 w 3149209"/>
              <a:gd name="connsiteY23" fmla="*/ 1863609 h 1863609"/>
              <a:gd name="connsiteX24" fmla="*/ 965491 w 3149209"/>
              <a:gd name="connsiteY24" fmla="*/ 1516137 h 1863609"/>
              <a:gd name="connsiteX25" fmla="*/ 936662 w 3149209"/>
              <a:gd name="connsiteY25" fmla="*/ 1454415 h 1863609"/>
              <a:gd name="connsiteX26" fmla="*/ 760132 w 3149209"/>
              <a:gd name="connsiteY26" fmla="*/ 1319287 h 1863609"/>
              <a:gd name="connsiteX27" fmla="*/ 465619 w 3149209"/>
              <a:gd name="connsiteY27" fmla="*/ 1193049 h 1863609"/>
              <a:gd name="connsiteX0" fmla="*/ 465619 w 3149209"/>
              <a:gd name="connsiteY0" fmla="*/ 1193049 h 1863609"/>
              <a:gd name="connsiteX1" fmla="*/ 31279 w 3149209"/>
              <a:gd name="connsiteY1" fmla="*/ 703464 h 1863609"/>
              <a:gd name="connsiteX2" fmla="*/ 355891 w 3149209"/>
              <a:gd name="connsiteY2" fmla="*/ 187209 h 1863609"/>
              <a:gd name="connsiteX3" fmla="*/ 550963 w 3149209"/>
              <a:gd name="connsiteY3" fmla="*/ 254265 h 1863609"/>
              <a:gd name="connsiteX4" fmla="*/ 1002067 w 3149209"/>
              <a:gd name="connsiteY4" fmla="*/ 607833 h 1863609"/>
              <a:gd name="connsiteX5" fmla="*/ 1178851 w 3149209"/>
              <a:gd name="connsiteY5" fmla="*/ 827289 h 1863609"/>
              <a:gd name="connsiteX6" fmla="*/ 1380781 w 3149209"/>
              <a:gd name="connsiteY6" fmla="*/ 937017 h 1863609"/>
              <a:gd name="connsiteX7" fmla="*/ 1585759 w 3149209"/>
              <a:gd name="connsiteY7" fmla="*/ 890535 h 1863609"/>
              <a:gd name="connsiteX8" fmla="*/ 2068867 w 3149209"/>
              <a:gd name="connsiteY8" fmla="*/ 796809 h 1863609"/>
              <a:gd name="connsiteX9" fmla="*/ 2227363 w 3149209"/>
              <a:gd name="connsiteY9" fmla="*/ 571257 h 1863609"/>
              <a:gd name="connsiteX10" fmla="*/ 2154973 w 3149209"/>
              <a:gd name="connsiteY10" fmla="*/ 91197 h 1863609"/>
              <a:gd name="connsiteX11" fmla="*/ 2599219 w 3149209"/>
              <a:gd name="connsiteY11" fmla="*/ 107961 h 1863609"/>
              <a:gd name="connsiteX12" fmla="*/ 2983267 w 3149209"/>
              <a:gd name="connsiteY12" fmla="*/ 278649 h 1863609"/>
              <a:gd name="connsiteX13" fmla="*/ 3009937 w 3149209"/>
              <a:gd name="connsiteY13" fmla="*/ 877581 h 1863609"/>
              <a:gd name="connsiteX14" fmla="*/ 2593123 w 3149209"/>
              <a:gd name="connsiteY14" fmla="*/ 790713 h 1863609"/>
              <a:gd name="connsiteX15" fmla="*/ 2422435 w 3149209"/>
              <a:gd name="connsiteY15" fmla="*/ 687081 h 1863609"/>
              <a:gd name="connsiteX16" fmla="*/ 2270035 w 3149209"/>
              <a:gd name="connsiteY16" fmla="*/ 949209 h 1863609"/>
              <a:gd name="connsiteX17" fmla="*/ 2538259 w 3149209"/>
              <a:gd name="connsiteY17" fmla="*/ 1083321 h 1863609"/>
              <a:gd name="connsiteX18" fmla="*/ 2593123 w 3149209"/>
              <a:gd name="connsiteY18" fmla="*/ 1168665 h 1863609"/>
              <a:gd name="connsiteX19" fmla="*/ 2483395 w 3149209"/>
              <a:gd name="connsiteY19" fmla="*/ 1595385 h 1863609"/>
              <a:gd name="connsiteX20" fmla="*/ 1874303 w 3149209"/>
              <a:gd name="connsiteY20" fmla="*/ 1450097 h 1863609"/>
              <a:gd name="connsiteX21" fmla="*/ 1793531 w 3149209"/>
              <a:gd name="connsiteY21" fmla="*/ 1482609 h 1863609"/>
              <a:gd name="connsiteX22" fmla="*/ 1355635 w 3149209"/>
              <a:gd name="connsiteY22" fmla="*/ 1863609 h 1863609"/>
              <a:gd name="connsiteX23" fmla="*/ 965491 w 3149209"/>
              <a:gd name="connsiteY23" fmla="*/ 1516137 h 1863609"/>
              <a:gd name="connsiteX24" fmla="*/ 936662 w 3149209"/>
              <a:gd name="connsiteY24" fmla="*/ 1454415 h 1863609"/>
              <a:gd name="connsiteX25" fmla="*/ 760132 w 3149209"/>
              <a:gd name="connsiteY25" fmla="*/ 1319287 h 1863609"/>
              <a:gd name="connsiteX26" fmla="*/ 465619 w 3149209"/>
              <a:gd name="connsiteY26" fmla="*/ 1193049 h 1863609"/>
              <a:gd name="connsiteX0" fmla="*/ 465619 w 3149209"/>
              <a:gd name="connsiteY0" fmla="*/ 1193049 h 1863609"/>
              <a:gd name="connsiteX1" fmla="*/ 31279 w 3149209"/>
              <a:gd name="connsiteY1" fmla="*/ 703464 h 1863609"/>
              <a:gd name="connsiteX2" fmla="*/ 355891 w 3149209"/>
              <a:gd name="connsiteY2" fmla="*/ 187209 h 1863609"/>
              <a:gd name="connsiteX3" fmla="*/ 550963 w 3149209"/>
              <a:gd name="connsiteY3" fmla="*/ 254265 h 1863609"/>
              <a:gd name="connsiteX4" fmla="*/ 1002067 w 3149209"/>
              <a:gd name="connsiteY4" fmla="*/ 607833 h 1863609"/>
              <a:gd name="connsiteX5" fmla="*/ 1178851 w 3149209"/>
              <a:gd name="connsiteY5" fmla="*/ 827289 h 1863609"/>
              <a:gd name="connsiteX6" fmla="*/ 1380781 w 3149209"/>
              <a:gd name="connsiteY6" fmla="*/ 937017 h 1863609"/>
              <a:gd name="connsiteX7" fmla="*/ 1585759 w 3149209"/>
              <a:gd name="connsiteY7" fmla="*/ 890535 h 1863609"/>
              <a:gd name="connsiteX8" fmla="*/ 2068867 w 3149209"/>
              <a:gd name="connsiteY8" fmla="*/ 796809 h 1863609"/>
              <a:gd name="connsiteX9" fmla="*/ 2227363 w 3149209"/>
              <a:gd name="connsiteY9" fmla="*/ 571257 h 1863609"/>
              <a:gd name="connsiteX10" fmla="*/ 2154973 w 3149209"/>
              <a:gd name="connsiteY10" fmla="*/ 91197 h 1863609"/>
              <a:gd name="connsiteX11" fmla="*/ 2599219 w 3149209"/>
              <a:gd name="connsiteY11" fmla="*/ 107961 h 1863609"/>
              <a:gd name="connsiteX12" fmla="*/ 2983267 w 3149209"/>
              <a:gd name="connsiteY12" fmla="*/ 278649 h 1863609"/>
              <a:gd name="connsiteX13" fmla="*/ 3009937 w 3149209"/>
              <a:gd name="connsiteY13" fmla="*/ 877581 h 1863609"/>
              <a:gd name="connsiteX14" fmla="*/ 2593123 w 3149209"/>
              <a:gd name="connsiteY14" fmla="*/ 790713 h 1863609"/>
              <a:gd name="connsiteX15" fmla="*/ 2422435 w 3149209"/>
              <a:gd name="connsiteY15" fmla="*/ 687081 h 1863609"/>
              <a:gd name="connsiteX16" fmla="*/ 2270035 w 3149209"/>
              <a:gd name="connsiteY16" fmla="*/ 949209 h 1863609"/>
              <a:gd name="connsiteX17" fmla="*/ 2538259 w 3149209"/>
              <a:gd name="connsiteY17" fmla="*/ 1083321 h 1863609"/>
              <a:gd name="connsiteX18" fmla="*/ 2483395 w 3149209"/>
              <a:gd name="connsiteY18" fmla="*/ 1595385 h 1863609"/>
              <a:gd name="connsiteX19" fmla="*/ 1874303 w 3149209"/>
              <a:gd name="connsiteY19" fmla="*/ 1450097 h 1863609"/>
              <a:gd name="connsiteX20" fmla="*/ 1793531 w 3149209"/>
              <a:gd name="connsiteY20" fmla="*/ 1482609 h 1863609"/>
              <a:gd name="connsiteX21" fmla="*/ 1355635 w 3149209"/>
              <a:gd name="connsiteY21" fmla="*/ 1863609 h 1863609"/>
              <a:gd name="connsiteX22" fmla="*/ 965491 w 3149209"/>
              <a:gd name="connsiteY22" fmla="*/ 1516137 h 1863609"/>
              <a:gd name="connsiteX23" fmla="*/ 936662 w 3149209"/>
              <a:gd name="connsiteY23" fmla="*/ 1454415 h 1863609"/>
              <a:gd name="connsiteX24" fmla="*/ 760132 w 3149209"/>
              <a:gd name="connsiteY24" fmla="*/ 1319287 h 1863609"/>
              <a:gd name="connsiteX25" fmla="*/ 465619 w 3149209"/>
              <a:gd name="connsiteY25" fmla="*/ 1193049 h 1863609"/>
              <a:gd name="connsiteX0" fmla="*/ 465619 w 3149209"/>
              <a:gd name="connsiteY0" fmla="*/ 1193049 h 1863609"/>
              <a:gd name="connsiteX1" fmla="*/ 31279 w 3149209"/>
              <a:gd name="connsiteY1" fmla="*/ 703464 h 1863609"/>
              <a:gd name="connsiteX2" fmla="*/ 355891 w 3149209"/>
              <a:gd name="connsiteY2" fmla="*/ 187209 h 1863609"/>
              <a:gd name="connsiteX3" fmla="*/ 550963 w 3149209"/>
              <a:gd name="connsiteY3" fmla="*/ 254265 h 1863609"/>
              <a:gd name="connsiteX4" fmla="*/ 1002067 w 3149209"/>
              <a:gd name="connsiteY4" fmla="*/ 607833 h 1863609"/>
              <a:gd name="connsiteX5" fmla="*/ 1178851 w 3149209"/>
              <a:gd name="connsiteY5" fmla="*/ 827289 h 1863609"/>
              <a:gd name="connsiteX6" fmla="*/ 1380781 w 3149209"/>
              <a:gd name="connsiteY6" fmla="*/ 937017 h 1863609"/>
              <a:gd name="connsiteX7" fmla="*/ 1585759 w 3149209"/>
              <a:gd name="connsiteY7" fmla="*/ 890535 h 1863609"/>
              <a:gd name="connsiteX8" fmla="*/ 2068867 w 3149209"/>
              <a:gd name="connsiteY8" fmla="*/ 796809 h 1863609"/>
              <a:gd name="connsiteX9" fmla="*/ 2227363 w 3149209"/>
              <a:gd name="connsiteY9" fmla="*/ 571257 h 1863609"/>
              <a:gd name="connsiteX10" fmla="*/ 2154973 w 3149209"/>
              <a:gd name="connsiteY10" fmla="*/ 91197 h 1863609"/>
              <a:gd name="connsiteX11" fmla="*/ 2599219 w 3149209"/>
              <a:gd name="connsiteY11" fmla="*/ 107961 h 1863609"/>
              <a:gd name="connsiteX12" fmla="*/ 2983267 w 3149209"/>
              <a:gd name="connsiteY12" fmla="*/ 278649 h 1863609"/>
              <a:gd name="connsiteX13" fmla="*/ 3009937 w 3149209"/>
              <a:gd name="connsiteY13" fmla="*/ 877581 h 1863609"/>
              <a:gd name="connsiteX14" fmla="*/ 2593123 w 3149209"/>
              <a:gd name="connsiteY14" fmla="*/ 790713 h 1863609"/>
              <a:gd name="connsiteX15" fmla="*/ 2422435 w 3149209"/>
              <a:gd name="connsiteY15" fmla="*/ 687081 h 1863609"/>
              <a:gd name="connsiteX16" fmla="*/ 2270035 w 3149209"/>
              <a:gd name="connsiteY16" fmla="*/ 949209 h 1863609"/>
              <a:gd name="connsiteX17" fmla="*/ 2538259 w 3149209"/>
              <a:gd name="connsiteY17" fmla="*/ 1083321 h 1863609"/>
              <a:gd name="connsiteX18" fmla="*/ 2483395 w 3149209"/>
              <a:gd name="connsiteY18" fmla="*/ 1595385 h 1863609"/>
              <a:gd name="connsiteX19" fmla="*/ 1874303 w 3149209"/>
              <a:gd name="connsiteY19" fmla="*/ 1450097 h 1863609"/>
              <a:gd name="connsiteX20" fmla="*/ 1793531 w 3149209"/>
              <a:gd name="connsiteY20" fmla="*/ 1482609 h 1863609"/>
              <a:gd name="connsiteX21" fmla="*/ 1355635 w 3149209"/>
              <a:gd name="connsiteY21" fmla="*/ 1863609 h 1863609"/>
              <a:gd name="connsiteX22" fmla="*/ 965491 w 3149209"/>
              <a:gd name="connsiteY22" fmla="*/ 1516137 h 1863609"/>
              <a:gd name="connsiteX23" fmla="*/ 936662 w 3149209"/>
              <a:gd name="connsiteY23" fmla="*/ 1454415 h 1863609"/>
              <a:gd name="connsiteX24" fmla="*/ 760132 w 3149209"/>
              <a:gd name="connsiteY24" fmla="*/ 1319287 h 1863609"/>
              <a:gd name="connsiteX25" fmla="*/ 465619 w 3149209"/>
              <a:gd name="connsiteY25" fmla="*/ 1193049 h 1863609"/>
              <a:gd name="connsiteX0" fmla="*/ 465619 w 3149209"/>
              <a:gd name="connsiteY0" fmla="*/ 1193049 h 1863609"/>
              <a:gd name="connsiteX1" fmla="*/ 31279 w 3149209"/>
              <a:gd name="connsiteY1" fmla="*/ 703464 h 1863609"/>
              <a:gd name="connsiteX2" fmla="*/ 355891 w 3149209"/>
              <a:gd name="connsiteY2" fmla="*/ 187209 h 1863609"/>
              <a:gd name="connsiteX3" fmla="*/ 550963 w 3149209"/>
              <a:gd name="connsiteY3" fmla="*/ 254265 h 1863609"/>
              <a:gd name="connsiteX4" fmla="*/ 1002067 w 3149209"/>
              <a:gd name="connsiteY4" fmla="*/ 607833 h 1863609"/>
              <a:gd name="connsiteX5" fmla="*/ 1178851 w 3149209"/>
              <a:gd name="connsiteY5" fmla="*/ 827289 h 1863609"/>
              <a:gd name="connsiteX6" fmla="*/ 1380781 w 3149209"/>
              <a:gd name="connsiteY6" fmla="*/ 937017 h 1863609"/>
              <a:gd name="connsiteX7" fmla="*/ 1585759 w 3149209"/>
              <a:gd name="connsiteY7" fmla="*/ 890535 h 1863609"/>
              <a:gd name="connsiteX8" fmla="*/ 2068867 w 3149209"/>
              <a:gd name="connsiteY8" fmla="*/ 796809 h 1863609"/>
              <a:gd name="connsiteX9" fmla="*/ 2227363 w 3149209"/>
              <a:gd name="connsiteY9" fmla="*/ 571257 h 1863609"/>
              <a:gd name="connsiteX10" fmla="*/ 2154973 w 3149209"/>
              <a:gd name="connsiteY10" fmla="*/ 91197 h 1863609"/>
              <a:gd name="connsiteX11" fmla="*/ 2599219 w 3149209"/>
              <a:gd name="connsiteY11" fmla="*/ 107961 h 1863609"/>
              <a:gd name="connsiteX12" fmla="*/ 2983267 w 3149209"/>
              <a:gd name="connsiteY12" fmla="*/ 278649 h 1863609"/>
              <a:gd name="connsiteX13" fmla="*/ 3009937 w 3149209"/>
              <a:gd name="connsiteY13" fmla="*/ 877581 h 1863609"/>
              <a:gd name="connsiteX14" fmla="*/ 2593123 w 3149209"/>
              <a:gd name="connsiteY14" fmla="*/ 790713 h 1863609"/>
              <a:gd name="connsiteX15" fmla="*/ 2422435 w 3149209"/>
              <a:gd name="connsiteY15" fmla="*/ 687081 h 1863609"/>
              <a:gd name="connsiteX16" fmla="*/ 2270035 w 3149209"/>
              <a:gd name="connsiteY16" fmla="*/ 949209 h 1863609"/>
              <a:gd name="connsiteX17" fmla="*/ 2538259 w 3149209"/>
              <a:gd name="connsiteY17" fmla="*/ 1083321 h 1863609"/>
              <a:gd name="connsiteX18" fmla="*/ 2483395 w 3149209"/>
              <a:gd name="connsiteY18" fmla="*/ 1595385 h 1863609"/>
              <a:gd name="connsiteX19" fmla="*/ 1874303 w 3149209"/>
              <a:gd name="connsiteY19" fmla="*/ 1450097 h 1863609"/>
              <a:gd name="connsiteX20" fmla="*/ 1793531 w 3149209"/>
              <a:gd name="connsiteY20" fmla="*/ 1482609 h 1863609"/>
              <a:gd name="connsiteX21" fmla="*/ 1355635 w 3149209"/>
              <a:gd name="connsiteY21" fmla="*/ 1863609 h 1863609"/>
              <a:gd name="connsiteX22" fmla="*/ 965491 w 3149209"/>
              <a:gd name="connsiteY22" fmla="*/ 1516137 h 1863609"/>
              <a:gd name="connsiteX23" fmla="*/ 936662 w 3149209"/>
              <a:gd name="connsiteY23" fmla="*/ 1454415 h 1863609"/>
              <a:gd name="connsiteX24" fmla="*/ 760132 w 3149209"/>
              <a:gd name="connsiteY24" fmla="*/ 1319287 h 1863609"/>
              <a:gd name="connsiteX25" fmla="*/ 465619 w 3149209"/>
              <a:gd name="connsiteY25" fmla="*/ 1193049 h 1863609"/>
              <a:gd name="connsiteX0" fmla="*/ 465619 w 3149209"/>
              <a:gd name="connsiteY0" fmla="*/ 1193049 h 1863609"/>
              <a:gd name="connsiteX1" fmla="*/ 31279 w 3149209"/>
              <a:gd name="connsiteY1" fmla="*/ 703464 h 1863609"/>
              <a:gd name="connsiteX2" fmla="*/ 355891 w 3149209"/>
              <a:gd name="connsiteY2" fmla="*/ 187209 h 1863609"/>
              <a:gd name="connsiteX3" fmla="*/ 550963 w 3149209"/>
              <a:gd name="connsiteY3" fmla="*/ 254265 h 1863609"/>
              <a:gd name="connsiteX4" fmla="*/ 1002067 w 3149209"/>
              <a:gd name="connsiteY4" fmla="*/ 607833 h 1863609"/>
              <a:gd name="connsiteX5" fmla="*/ 1178851 w 3149209"/>
              <a:gd name="connsiteY5" fmla="*/ 827289 h 1863609"/>
              <a:gd name="connsiteX6" fmla="*/ 1380781 w 3149209"/>
              <a:gd name="connsiteY6" fmla="*/ 937017 h 1863609"/>
              <a:gd name="connsiteX7" fmla="*/ 1585759 w 3149209"/>
              <a:gd name="connsiteY7" fmla="*/ 890535 h 1863609"/>
              <a:gd name="connsiteX8" fmla="*/ 2068867 w 3149209"/>
              <a:gd name="connsiteY8" fmla="*/ 796809 h 1863609"/>
              <a:gd name="connsiteX9" fmla="*/ 2227363 w 3149209"/>
              <a:gd name="connsiteY9" fmla="*/ 571257 h 1863609"/>
              <a:gd name="connsiteX10" fmla="*/ 2154973 w 3149209"/>
              <a:gd name="connsiteY10" fmla="*/ 91197 h 1863609"/>
              <a:gd name="connsiteX11" fmla="*/ 2599219 w 3149209"/>
              <a:gd name="connsiteY11" fmla="*/ 107961 h 1863609"/>
              <a:gd name="connsiteX12" fmla="*/ 2983267 w 3149209"/>
              <a:gd name="connsiteY12" fmla="*/ 278649 h 1863609"/>
              <a:gd name="connsiteX13" fmla="*/ 3009937 w 3149209"/>
              <a:gd name="connsiteY13" fmla="*/ 877581 h 1863609"/>
              <a:gd name="connsiteX14" fmla="*/ 2593123 w 3149209"/>
              <a:gd name="connsiteY14" fmla="*/ 790713 h 1863609"/>
              <a:gd name="connsiteX15" fmla="*/ 2422435 w 3149209"/>
              <a:gd name="connsiteY15" fmla="*/ 687081 h 1863609"/>
              <a:gd name="connsiteX16" fmla="*/ 2270035 w 3149209"/>
              <a:gd name="connsiteY16" fmla="*/ 949209 h 1863609"/>
              <a:gd name="connsiteX17" fmla="*/ 2538259 w 3149209"/>
              <a:gd name="connsiteY17" fmla="*/ 1083321 h 1863609"/>
              <a:gd name="connsiteX18" fmla="*/ 2483395 w 3149209"/>
              <a:gd name="connsiteY18" fmla="*/ 1595385 h 1863609"/>
              <a:gd name="connsiteX19" fmla="*/ 1874303 w 3149209"/>
              <a:gd name="connsiteY19" fmla="*/ 1450097 h 1863609"/>
              <a:gd name="connsiteX20" fmla="*/ 1793531 w 3149209"/>
              <a:gd name="connsiteY20" fmla="*/ 1482609 h 1863609"/>
              <a:gd name="connsiteX21" fmla="*/ 1355635 w 3149209"/>
              <a:gd name="connsiteY21" fmla="*/ 1863609 h 1863609"/>
              <a:gd name="connsiteX22" fmla="*/ 965491 w 3149209"/>
              <a:gd name="connsiteY22" fmla="*/ 1516137 h 1863609"/>
              <a:gd name="connsiteX23" fmla="*/ 936662 w 3149209"/>
              <a:gd name="connsiteY23" fmla="*/ 1454415 h 1863609"/>
              <a:gd name="connsiteX24" fmla="*/ 760132 w 3149209"/>
              <a:gd name="connsiteY24" fmla="*/ 1319287 h 1863609"/>
              <a:gd name="connsiteX25" fmla="*/ 465619 w 3149209"/>
              <a:gd name="connsiteY25" fmla="*/ 1193049 h 1863609"/>
              <a:gd name="connsiteX0" fmla="*/ 465619 w 3149209"/>
              <a:gd name="connsiteY0" fmla="*/ 1193049 h 1863609"/>
              <a:gd name="connsiteX1" fmla="*/ 31279 w 3149209"/>
              <a:gd name="connsiteY1" fmla="*/ 703464 h 1863609"/>
              <a:gd name="connsiteX2" fmla="*/ 355891 w 3149209"/>
              <a:gd name="connsiteY2" fmla="*/ 187209 h 1863609"/>
              <a:gd name="connsiteX3" fmla="*/ 550963 w 3149209"/>
              <a:gd name="connsiteY3" fmla="*/ 254265 h 1863609"/>
              <a:gd name="connsiteX4" fmla="*/ 1002067 w 3149209"/>
              <a:gd name="connsiteY4" fmla="*/ 607833 h 1863609"/>
              <a:gd name="connsiteX5" fmla="*/ 1178851 w 3149209"/>
              <a:gd name="connsiteY5" fmla="*/ 827289 h 1863609"/>
              <a:gd name="connsiteX6" fmla="*/ 1380781 w 3149209"/>
              <a:gd name="connsiteY6" fmla="*/ 937017 h 1863609"/>
              <a:gd name="connsiteX7" fmla="*/ 1585759 w 3149209"/>
              <a:gd name="connsiteY7" fmla="*/ 890535 h 1863609"/>
              <a:gd name="connsiteX8" fmla="*/ 2068867 w 3149209"/>
              <a:gd name="connsiteY8" fmla="*/ 796809 h 1863609"/>
              <a:gd name="connsiteX9" fmla="*/ 2227363 w 3149209"/>
              <a:gd name="connsiteY9" fmla="*/ 571257 h 1863609"/>
              <a:gd name="connsiteX10" fmla="*/ 2154973 w 3149209"/>
              <a:gd name="connsiteY10" fmla="*/ 91197 h 1863609"/>
              <a:gd name="connsiteX11" fmla="*/ 2599219 w 3149209"/>
              <a:gd name="connsiteY11" fmla="*/ 107961 h 1863609"/>
              <a:gd name="connsiteX12" fmla="*/ 2983267 w 3149209"/>
              <a:gd name="connsiteY12" fmla="*/ 278649 h 1863609"/>
              <a:gd name="connsiteX13" fmla="*/ 3009937 w 3149209"/>
              <a:gd name="connsiteY13" fmla="*/ 877581 h 1863609"/>
              <a:gd name="connsiteX14" fmla="*/ 2593123 w 3149209"/>
              <a:gd name="connsiteY14" fmla="*/ 790713 h 1863609"/>
              <a:gd name="connsiteX15" fmla="*/ 2422435 w 3149209"/>
              <a:gd name="connsiteY15" fmla="*/ 687081 h 1863609"/>
              <a:gd name="connsiteX16" fmla="*/ 2270035 w 3149209"/>
              <a:gd name="connsiteY16" fmla="*/ 949209 h 1863609"/>
              <a:gd name="connsiteX17" fmla="*/ 2538259 w 3149209"/>
              <a:gd name="connsiteY17" fmla="*/ 1083321 h 1863609"/>
              <a:gd name="connsiteX18" fmla="*/ 2483395 w 3149209"/>
              <a:gd name="connsiteY18" fmla="*/ 1595385 h 1863609"/>
              <a:gd name="connsiteX19" fmla="*/ 1874303 w 3149209"/>
              <a:gd name="connsiteY19" fmla="*/ 1450097 h 1863609"/>
              <a:gd name="connsiteX20" fmla="*/ 1793531 w 3149209"/>
              <a:gd name="connsiteY20" fmla="*/ 1482609 h 1863609"/>
              <a:gd name="connsiteX21" fmla="*/ 1355635 w 3149209"/>
              <a:gd name="connsiteY21" fmla="*/ 1863609 h 1863609"/>
              <a:gd name="connsiteX22" fmla="*/ 965491 w 3149209"/>
              <a:gd name="connsiteY22" fmla="*/ 1516137 h 1863609"/>
              <a:gd name="connsiteX23" fmla="*/ 936662 w 3149209"/>
              <a:gd name="connsiteY23" fmla="*/ 1454415 h 1863609"/>
              <a:gd name="connsiteX24" fmla="*/ 760132 w 3149209"/>
              <a:gd name="connsiteY24" fmla="*/ 1319287 h 1863609"/>
              <a:gd name="connsiteX25" fmla="*/ 465619 w 3149209"/>
              <a:gd name="connsiteY25" fmla="*/ 1193049 h 1863609"/>
              <a:gd name="connsiteX0" fmla="*/ 465619 w 3149209"/>
              <a:gd name="connsiteY0" fmla="*/ 1193049 h 1863609"/>
              <a:gd name="connsiteX1" fmla="*/ 31279 w 3149209"/>
              <a:gd name="connsiteY1" fmla="*/ 703464 h 1863609"/>
              <a:gd name="connsiteX2" fmla="*/ 355891 w 3149209"/>
              <a:gd name="connsiteY2" fmla="*/ 187209 h 1863609"/>
              <a:gd name="connsiteX3" fmla="*/ 550963 w 3149209"/>
              <a:gd name="connsiteY3" fmla="*/ 254265 h 1863609"/>
              <a:gd name="connsiteX4" fmla="*/ 1002067 w 3149209"/>
              <a:gd name="connsiteY4" fmla="*/ 607833 h 1863609"/>
              <a:gd name="connsiteX5" fmla="*/ 1178851 w 3149209"/>
              <a:gd name="connsiteY5" fmla="*/ 827289 h 1863609"/>
              <a:gd name="connsiteX6" fmla="*/ 1380781 w 3149209"/>
              <a:gd name="connsiteY6" fmla="*/ 937017 h 1863609"/>
              <a:gd name="connsiteX7" fmla="*/ 1585759 w 3149209"/>
              <a:gd name="connsiteY7" fmla="*/ 890535 h 1863609"/>
              <a:gd name="connsiteX8" fmla="*/ 2068867 w 3149209"/>
              <a:gd name="connsiteY8" fmla="*/ 796809 h 1863609"/>
              <a:gd name="connsiteX9" fmla="*/ 2227363 w 3149209"/>
              <a:gd name="connsiteY9" fmla="*/ 571257 h 1863609"/>
              <a:gd name="connsiteX10" fmla="*/ 2154973 w 3149209"/>
              <a:gd name="connsiteY10" fmla="*/ 91197 h 1863609"/>
              <a:gd name="connsiteX11" fmla="*/ 2599219 w 3149209"/>
              <a:gd name="connsiteY11" fmla="*/ 107961 h 1863609"/>
              <a:gd name="connsiteX12" fmla="*/ 2983267 w 3149209"/>
              <a:gd name="connsiteY12" fmla="*/ 278649 h 1863609"/>
              <a:gd name="connsiteX13" fmla="*/ 3009937 w 3149209"/>
              <a:gd name="connsiteY13" fmla="*/ 877581 h 1863609"/>
              <a:gd name="connsiteX14" fmla="*/ 2593123 w 3149209"/>
              <a:gd name="connsiteY14" fmla="*/ 790713 h 1863609"/>
              <a:gd name="connsiteX15" fmla="*/ 2422435 w 3149209"/>
              <a:gd name="connsiteY15" fmla="*/ 687081 h 1863609"/>
              <a:gd name="connsiteX16" fmla="*/ 2270035 w 3149209"/>
              <a:gd name="connsiteY16" fmla="*/ 949209 h 1863609"/>
              <a:gd name="connsiteX17" fmla="*/ 2538259 w 3149209"/>
              <a:gd name="connsiteY17" fmla="*/ 1083321 h 1863609"/>
              <a:gd name="connsiteX18" fmla="*/ 2483395 w 3149209"/>
              <a:gd name="connsiteY18" fmla="*/ 1595385 h 1863609"/>
              <a:gd name="connsiteX19" fmla="*/ 1874303 w 3149209"/>
              <a:gd name="connsiteY19" fmla="*/ 1450097 h 1863609"/>
              <a:gd name="connsiteX20" fmla="*/ 1793531 w 3149209"/>
              <a:gd name="connsiteY20" fmla="*/ 1482609 h 1863609"/>
              <a:gd name="connsiteX21" fmla="*/ 1355635 w 3149209"/>
              <a:gd name="connsiteY21" fmla="*/ 1863609 h 1863609"/>
              <a:gd name="connsiteX22" fmla="*/ 965491 w 3149209"/>
              <a:gd name="connsiteY22" fmla="*/ 1516137 h 1863609"/>
              <a:gd name="connsiteX23" fmla="*/ 936662 w 3149209"/>
              <a:gd name="connsiteY23" fmla="*/ 1454415 h 1863609"/>
              <a:gd name="connsiteX24" fmla="*/ 760132 w 3149209"/>
              <a:gd name="connsiteY24" fmla="*/ 1319287 h 1863609"/>
              <a:gd name="connsiteX25" fmla="*/ 465619 w 3149209"/>
              <a:gd name="connsiteY25" fmla="*/ 1193049 h 1863609"/>
              <a:gd name="connsiteX0" fmla="*/ 465619 w 3149209"/>
              <a:gd name="connsiteY0" fmla="*/ 1193049 h 1863609"/>
              <a:gd name="connsiteX1" fmla="*/ 31279 w 3149209"/>
              <a:gd name="connsiteY1" fmla="*/ 703464 h 1863609"/>
              <a:gd name="connsiteX2" fmla="*/ 355891 w 3149209"/>
              <a:gd name="connsiteY2" fmla="*/ 187209 h 1863609"/>
              <a:gd name="connsiteX3" fmla="*/ 550963 w 3149209"/>
              <a:gd name="connsiteY3" fmla="*/ 254265 h 1863609"/>
              <a:gd name="connsiteX4" fmla="*/ 1002067 w 3149209"/>
              <a:gd name="connsiteY4" fmla="*/ 607833 h 1863609"/>
              <a:gd name="connsiteX5" fmla="*/ 1178851 w 3149209"/>
              <a:gd name="connsiteY5" fmla="*/ 827289 h 1863609"/>
              <a:gd name="connsiteX6" fmla="*/ 1380781 w 3149209"/>
              <a:gd name="connsiteY6" fmla="*/ 937017 h 1863609"/>
              <a:gd name="connsiteX7" fmla="*/ 1585759 w 3149209"/>
              <a:gd name="connsiteY7" fmla="*/ 890535 h 1863609"/>
              <a:gd name="connsiteX8" fmla="*/ 2068867 w 3149209"/>
              <a:gd name="connsiteY8" fmla="*/ 796809 h 1863609"/>
              <a:gd name="connsiteX9" fmla="*/ 2227363 w 3149209"/>
              <a:gd name="connsiteY9" fmla="*/ 571257 h 1863609"/>
              <a:gd name="connsiteX10" fmla="*/ 2154973 w 3149209"/>
              <a:gd name="connsiteY10" fmla="*/ 91197 h 1863609"/>
              <a:gd name="connsiteX11" fmla="*/ 2599219 w 3149209"/>
              <a:gd name="connsiteY11" fmla="*/ 107961 h 1863609"/>
              <a:gd name="connsiteX12" fmla="*/ 2983267 w 3149209"/>
              <a:gd name="connsiteY12" fmla="*/ 278649 h 1863609"/>
              <a:gd name="connsiteX13" fmla="*/ 3009937 w 3149209"/>
              <a:gd name="connsiteY13" fmla="*/ 877581 h 1863609"/>
              <a:gd name="connsiteX14" fmla="*/ 2593123 w 3149209"/>
              <a:gd name="connsiteY14" fmla="*/ 790713 h 1863609"/>
              <a:gd name="connsiteX15" fmla="*/ 2422435 w 3149209"/>
              <a:gd name="connsiteY15" fmla="*/ 687081 h 1863609"/>
              <a:gd name="connsiteX16" fmla="*/ 2270035 w 3149209"/>
              <a:gd name="connsiteY16" fmla="*/ 949209 h 1863609"/>
              <a:gd name="connsiteX17" fmla="*/ 2538259 w 3149209"/>
              <a:gd name="connsiteY17" fmla="*/ 1083321 h 1863609"/>
              <a:gd name="connsiteX18" fmla="*/ 2487205 w 3149209"/>
              <a:gd name="connsiteY18" fmla="*/ 1606815 h 1863609"/>
              <a:gd name="connsiteX19" fmla="*/ 1874303 w 3149209"/>
              <a:gd name="connsiteY19" fmla="*/ 1450097 h 1863609"/>
              <a:gd name="connsiteX20" fmla="*/ 1793531 w 3149209"/>
              <a:gd name="connsiteY20" fmla="*/ 1482609 h 1863609"/>
              <a:gd name="connsiteX21" fmla="*/ 1355635 w 3149209"/>
              <a:gd name="connsiteY21" fmla="*/ 1863609 h 1863609"/>
              <a:gd name="connsiteX22" fmla="*/ 965491 w 3149209"/>
              <a:gd name="connsiteY22" fmla="*/ 1516137 h 1863609"/>
              <a:gd name="connsiteX23" fmla="*/ 936662 w 3149209"/>
              <a:gd name="connsiteY23" fmla="*/ 1454415 h 1863609"/>
              <a:gd name="connsiteX24" fmla="*/ 760132 w 3149209"/>
              <a:gd name="connsiteY24" fmla="*/ 1319287 h 1863609"/>
              <a:gd name="connsiteX25" fmla="*/ 465619 w 3149209"/>
              <a:gd name="connsiteY25" fmla="*/ 1193049 h 1863609"/>
              <a:gd name="connsiteX0" fmla="*/ 465619 w 3149209"/>
              <a:gd name="connsiteY0" fmla="*/ 1193049 h 1863609"/>
              <a:gd name="connsiteX1" fmla="*/ 31279 w 3149209"/>
              <a:gd name="connsiteY1" fmla="*/ 703464 h 1863609"/>
              <a:gd name="connsiteX2" fmla="*/ 355891 w 3149209"/>
              <a:gd name="connsiteY2" fmla="*/ 187209 h 1863609"/>
              <a:gd name="connsiteX3" fmla="*/ 550963 w 3149209"/>
              <a:gd name="connsiteY3" fmla="*/ 254265 h 1863609"/>
              <a:gd name="connsiteX4" fmla="*/ 1002067 w 3149209"/>
              <a:gd name="connsiteY4" fmla="*/ 607833 h 1863609"/>
              <a:gd name="connsiteX5" fmla="*/ 1178851 w 3149209"/>
              <a:gd name="connsiteY5" fmla="*/ 827289 h 1863609"/>
              <a:gd name="connsiteX6" fmla="*/ 1380781 w 3149209"/>
              <a:gd name="connsiteY6" fmla="*/ 937017 h 1863609"/>
              <a:gd name="connsiteX7" fmla="*/ 1585759 w 3149209"/>
              <a:gd name="connsiteY7" fmla="*/ 890535 h 1863609"/>
              <a:gd name="connsiteX8" fmla="*/ 2068867 w 3149209"/>
              <a:gd name="connsiteY8" fmla="*/ 796809 h 1863609"/>
              <a:gd name="connsiteX9" fmla="*/ 2227363 w 3149209"/>
              <a:gd name="connsiteY9" fmla="*/ 571257 h 1863609"/>
              <a:gd name="connsiteX10" fmla="*/ 2154973 w 3149209"/>
              <a:gd name="connsiteY10" fmla="*/ 91197 h 1863609"/>
              <a:gd name="connsiteX11" fmla="*/ 2599219 w 3149209"/>
              <a:gd name="connsiteY11" fmla="*/ 107961 h 1863609"/>
              <a:gd name="connsiteX12" fmla="*/ 2983267 w 3149209"/>
              <a:gd name="connsiteY12" fmla="*/ 278649 h 1863609"/>
              <a:gd name="connsiteX13" fmla="*/ 3009937 w 3149209"/>
              <a:gd name="connsiteY13" fmla="*/ 877581 h 1863609"/>
              <a:gd name="connsiteX14" fmla="*/ 2593123 w 3149209"/>
              <a:gd name="connsiteY14" fmla="*/ 790713 h 1863609"/>
              <a:gd name="connsiteX15" fmla="*/ 2422435 w 3149209"/>
              <a:gd name="connsiteY15" fmla="*/ 687081 h 1863609"/>
              <a:gd name="connsiteX16" fmla="*/ 2270035 w 3149209"/>
              <a:gd name="connsiteY16" fmla="*/ 949209 h 1863609"/>
              <a:gd name="connsiteX17" fmla="*/ 2473489 w 3149209"/>
              <a:gd name="connsiteY17" fmla="*/ 1049031 h 1863609"/>
              <a:gd name="connsiteX18" fmla="*/ 2487205 w 3149209"/>
              <a:gd name="connsiteY18" fmla="*/ 1606815 h 1863609"/>
              <a:gd name="connsiteX19" fmla="*/ 1874303 w 3149209"/>
              <a:gd name="connsiteY19" fmla="*/ 1450097 h 1863609"/>
              <a:gd name="connsiteX20" fmla="*/ 1793531 w 3149209"/>
              <a:gd name="connsiteY20" fmla="*/ 1482609 h 1863609"/>
              <a:gd name="connsiteX21" fmla="*/ 1355635 w 3149209"/>
              <a:gd name="connsiteY21" fmla="*/ 1863609 h 1863609"/>
              <a:gd name="connsiteX22" fmla="*/ 965491 w 3149209"/>
              <a:gd name="connsiteY22" fmla="*/ 1516137 h 1863609"/>
              <a:gd name="connsiteX23" fmla="*/ 936662 w 3149209"/>
              <a:gd name="connsiteY23" fmla="*/ 1454415 h 1863609"/>
              <a:gd name="connsiteX24" fmla="*/ 760132 w 3149209"/>
              <a:gd name="connsiteY24" fmla="*/ 1319287 h 1863609"/>
              <a:gd name="connsiteX25" fmla="*/ 465619 w 3149209"/>
              <a:gd name="connsiteY25" fmla="*/ 1193049 h 1863609"/>
              <a:gd name="connsiteX0" fmla="*/ 465619 w 3149209"/>
              <a:gd name="connsiteY0" fmla="*/ 1193049 h 1863609"/>
              <a:gd name="connsiteX1" fmla="*/ 31279 w 3149209"/>
              <a:gd name="connsiteY1" fmla="*/ 703464 h 1863609"/>
              <a:gd name="connsiteX2" fmla="*/ 355891 w 3149209"/>
              <a:gd name="connsiteY2" fmla="*/ 187209 h 1863609"/>
              <a:gd name="connsiteX3" fmla="*/ 550963 w 3149209"/>
              <a:gd name="connsiteY3" fmla="*/ 254265 h 1863609"/>
              <a:gd name="connsiteX4" fmla="*/ 1002067 w 3149209"/>
              <a:gd name="connsiteY4" fmla="*/ 607833 h 1863609"/>
              <a:gd name="connsiteX5" fmla="*/ 1178851 w 3149209"/>
              <a:gd name="connsiteY5" fmla="*/ 827289 h 1863609"/>
              <a:gd name="connsiteX6" fmla="*/ 1380781 w 3149209"/>
              <a:gd name="connsiteY6" fmla="*/ 937017 h 1863609"/>
              <a:gd name="connsiteX7" fmla="*/ 1585759 w 3149209"/>
              <a:gd name="connsiteY7" fmla="*/ 890535 h 1863609"/>
              <a:gd name="connsiteX8" fmla="*/ 2068867 w 3149209"/>
              <a:gd name="connsiteY8" fmla="*/ 796809 h 1863609"/>
              <a:gd name="connsiteX9" fmla="*/ 2227363 w 3149209"/>
              <a:gd name="connsiteY9" fmla="*/ 571257 h 1863609"/>
              <a:gd name="connsiteX10" fmla="*/ 2154973 w 3149209"/>
              <a:gd name="connsiteY10" fmla="*/ 91197 h 1863609"/>
              <a:gd name="connsiteX11" fmla="*/ 2599219 w 3149209"/>
              <a:gd name="connsiteY11" fmla="*/ 107961 h 1863609"/>
              <a:gd name="connsiteX12" fmla="*/ 2983267 w 3149209"/>
              <a:gd name="connsiteY12" fmla="*/ 278649 h 1863609"/>
              <a:gd name="connsiteX13" fmla="*/ 3009937 w 3149209"/>
              <a:gd name="connsiteY13" fmla="*/ 877581 h 1863609"/>
              <a:gd name="connsiteX14" fmla="*/ 2593123 w 3149209"/>
              <a:gd name="connsiteY14" fmla="*/ 790713 h 1863609"/>
              <a:gd name="connsiteX15" fmla="*/ 2422435 w 3149209"/>
              <a:gd name="connsiteY15" fmla="*/ 687081 h 1863609"/>
              <a:gd name="connsiteX16" fmla="*/ 2270035 w 3149209"/>
              <a:gd name="connsiteY16" fmla="*/ 949209 h 1863609"/>
              <a:gd name="connsiteX17" fmla="*/ 2473489 w 3149209"/>
              <a:gd name="connsiteY17" fmla="*/ 1049031 h 1863609"/>
              <a:gd name="connsiteX18" fmla="*/ 2487205 w 3149209"/>
              <a:gd name="connsiteY18" fmla="*/ 1606815 h 1863609"/>
              <a:gd name="connsiteX19" fmla="*/ 1874303 w 3149209"/>
              <a:gd name="connsiteY19" fmla="*/ 1450097 h 1863609"/>
              <a:gd name="connsiteX20" fmla="*/ 1793531 w 3149209"/>
              <a:gd name="connsiteY20" fmla="*/ 1482609 h 1863609"/>
              <a:gd name="connsiteX21" fmla="*/ 1355635 w 3149209"/>
              <a:gd name="connsiteY21" fmla="*/ 1863609 h 1863609"/>
              <a:gd name="connsiteX22" fmla="*/ 965491 w 3149209"/>
              <a:gd name="connsiteY22" fmla="*/ 1516137 h 1863609"/>
              <a:gd name="connsiteX23" fmla="*/ 936662 w 3149209"/>
              <a:gd name="connsiteY23" fmla="*/ 1454415 h 1863609"/>
              <a:gd name="connsiteX24" fmla="*/ 760132 w 3149209"/>
              <a:gd name="connsiteY24" fmla="*/ 1319287 h 1863609"/>
              <a:gd name="connsiteX25" fmla="*/ 465619 w 3149209"/>
              <a:gd name="connsiteY25" fmla="*/ 1193049 h 1863609"/>
              <a:gd name="connsiteX0" fmla="*/ 465619 w 3149209"/>
              <a:gd name="connsiteY0" fmla="*/ 1193049 h 1863609"/>
              <a:gd name="connsiteX1" fmla="*/ 31279 w 3149209"/>
              <a:gd name="connsiteY1" fmla="*/ 703464 h 1863609"/>
              <a:gd name="connsiteX2" fmla="*/ 355891 w 3149209"/>
              <a:gd name="connsiteY2" fmla="*/ 187209 h 1863609"/>
              <a:gd name="connsiteX3" fmla="*/ 550963 w 3149209"/>
              <a:gd name="connsiteY3" fmla="*/ 254265 h 1863609"/>
              <a:gd name="connsiteX4" fmla="*/ 1002067 w 3149209"/>
              <a:gd name="connsiteY4" fmla="*/ 607833 h 1863609"/>
              <a:gd name="connsiteX5" fmla="*/ 1178851 w 3149209"/>
              <a:gd name="connsiteY5" fmla="*/ 827289 h 1863609"/>
              <a:gd name="connsiteX6" fmla="*/ 1380781 w 3149209"/>
              <a:gd name="connsiteY6" fmla="*/ 937017 h 1863609"/>
              <a:gd name="connsiteX7" fmla="*/ 1585759 w 3149209"/>
              <a:gd name="connsiteY7" fmla="*/ 890535 h 1863609"/>
              <a:gd name="connsiteX8" fmla="*/ 2068867 w 3149209"/>
              <a:gd name="connsiteY8" fmla="*/ 796809 h 1863609"/>
              <a:gd name="connsiteX9" fmla="*/ 2227363 w 3149209"/>
              <a:gd name="connsiteY9" fmla="*/ 571257 h 1863609"/>
              <a:gd name="connsiteX10" fmla="*/ 2154973 w 3149209"/>
              <a:gd name="connsiteY10" fmla="*/ 91197 h 1863609"/>
              <a:gd name="connsiteX11" fmla="*/ 2599219 w 3149209"/>
              <a:gd name="connsiteY11" fmla="*/ 107961 h 1863609"/>
              <a:gd name="connsiteX12" fmla="*/ 2983267 w 3149209"/>
              <a:gd name="connsiteY12" fmla="*/ 278649 h 1863609"/>
              <a:gd name="connsiteX13" fmla="*/ 3009937 w 3149209"/>
              <a:gd name="connsiteY13" fmla="*/ 877581 h 1863609"/>
              <a:gd name="connsiteX14" fmla="*/ 2593123 w 3149209"/>
              <a:gd name="connsiteY14" fmla="*/ 790713 h 1863609"/>
              <a:gd name="connsiteX15" fmla="*/ 2422435 w 3149209"/>
              <a:gd name="connsiteY15" fmla="*/ 687081 h 1863609"/>
              <a:gd name="connsiteX16" fmla="*/ 2270035 w 3149209"/>
              <a:gd name="connsiteY16" fmla="*/ 949209 h 1863609"/>
              <a:gd name="connsiteX17" fmla="*/ 2473489 w 3149209"/>
              <a:gd name="connsiteY17" fmla="*/ 1049031 h 1863609"/>
              <a:gd name="connsiteX18" fmla="*/ 2487205 w 3149209"/>
              <a:gd name="connsiteY18" fmla="*/ 1606815 h 1863609"/>
              <a:gd name="connsiteX19" fmla="*/ 1874303 w 3149209"/>
              <a:gd name="connsiteY19" fmla="*/ 1450097 h 1863609"/>
              <a:gd name="connsiteX20" fmla="*/ 1793531 w 3149209"/>
              <a:gd name="connsiteY20" fmla="*/ 1482609 h 1863609"/>
              <a:gd name="connsiteX21" fmla="*/ 1355635 w 3149209"/>
              <a:gd name="connsiteY21" fmla="*/ 1863609 h 1863609"/>
              <a:gd name="connsiteX22" fmla="*/ 965491 w 3149209"/>
              <a:gd name="connsiteY22" fmla="*/ 1516137 h 1863609"/>
              <a:gd name="connsiteX23" fmla="*/ 936662 w 3149209"/>
              <a:gd name="connsiteY23" fmla="*/ 1454415 h 1863609"/>
              <a:gd name="connsiteX24" fmla="*/ 760132 w 3149209"/>
              <a:gd name="connsiteY24" fmla="*/ 1319287 h 1863609"/>
              <a:gd name="connsiteX25" fmla="*/ 465619 w 3149209"/>
              <a:gd name="connsiteY25" fmla="*/ 1193049 h 1863609"/>
              <a:gd name="connsiteX0" fmla="*/ 465619 w 3189982"/>
              <a:gd name="connsiteY0" fmla="*/ 1193049 h 1863609"/>
              <a:gd name="connsiteX1" fmla="*/ 31279 w 3189982"/>
              <a:gd name="connsiteY1" fmla="*/ 703464 h 1863609"/>
              <a:gd name="connsiteX2" fmla="*/ 355891 w 3189982"/>
              <a:gd name="connsiteY2" fmla="*/ 187209 h 1863609"/>
              <a:gd name="connsiteX3" fmla="*/ 550963 w 3189982"/>
              <a:gd name="connsiteY3" fmla="*/ 254265 h 1863609"/>
              <a:gd name="connsiteX4" fmla="*/ 1002067 w 3189982"/>
              <a:gd name="connsiteY4" fmla="*/ 607833 h 1863609"/>
              <a:gd name="connsiteX5" fmla="*/ 1178851 w 3189982"/>
              <a:gd name="connsiteY5" fmla="*/ 827289 h 1863609"/>
              <a:gd name="connsiteX6" fmla="*/ 1380781 w 3189982"/>
              <a:gd name="connsiteY6" fmla="*/ 937017 h 1863609"/>
              <a:gd name="connsiteX7" fmla="*/ 1585759 w 3189982"/>
              <a:gd name="connsiteY7" fmla="*/ 890535 h 1863609"/>
              <a:gd name="connsiteX8" fmla="*/ 2068867 w 3189982"/>
              <a:gd name="connsiteY8" fmla="*/ 796809 h 1863609"/>
              <a:gd name="connsiteX9" fmla="*/ 2227363 w 3189982"/>
              <a:gd name="connsiteY9" fmla="*/ 571257 h 1863609"/>
              <a:gd name="connsiteX10" fmla="*/ 2154973 w 3189982"/>
              <a:gd name="connsiteY10" fmla="*/ 91197 h 1863609"/>
              <a:gd name="connsiteX11" fmla="*/ 2599219 w 3189982"/>
              <a:gd name="connsiteY11" fmla="*/ 107961 h 1863609"/>
              <a:gd name="connsiteX12" fmla="*/ 2983267 w 3189982"/>
              <a:gd name="connsiteY12" fmla="*/ 278649 h 1863609"/>
              <a:gd name="connsiteX13" fmla="*/ 3009937 w 3189982"/>
              <a:gd name="connsiteY13" fmla="*/ 877581 h 1863609"/>
              <a:gd name="connsiteX14" fmla="*/ 2593123 w 3189982"/>
              <a:gd name="connsiteY14" fmla="*/ 790713 h 1863609"/>
              <a:gd name="connsiteX15" fmla="*/ 2422435 w 3189982"/>
              <a:gd name="connsiteY15" fmla="*/ 687081 h 1863609"/>
              <a:gd name="connsiteX16" fmla="*/ 2270035 w 3189982"/>
              <a:gd name="connsiteY16" fmla="*/ 949209 h 1863609"/>
              <a:gd name="connsiteX17" fmla="*/ 2473489 w 3189982"/>
              <a:gd name="connsiteY17" fmla="*/ 1049031 h 1863609"/>
              <a:gd name="connsiteX18" fmla="*/ 2487205 w 3189982"/>
              <a:gd name="connsiteY18" fmla="*/ 1606815 h 1863609"/>
              <a:gd name="connsiteX19" fmla="*/ 1874303 w 3189982"/>
              <a:gd name="connsiteY19" fmla="*/ 1450097 h 1863609"/>
              <a:gd name="connsiteX20" fmla="*/ 1793531 w 3189982"/>
              <a:gd name="connsiteY20" fmla="*/ 1482609 h 1863609"/>
              <a:gd name="connsiteX21" fmla="*/ 1355635 w 3189982"/>
              <a:gd name="connsiteY21" fmla="*/ 1863609 h 1863609"/>
              <a:gd name="connsiteX22" fmla="*/ 965491 w 3189982"/>
              <a:gd name="connsiteY22" fmla="*/ 1516137 h 1863609"/>
              <a:gd name="connsiteX23" fmla="*/ 936662 w 3189982"/>
              <a:gd name="connsiteY23" fmla="*/ 1454415 h 1863609"/>
              <a:gd name="connsiteX24" fmla="*/ 760132 w 3189982"/>
              <a:gd name="connsiteY24" fmla="*/ 1319287 h 1863609"/>
              <a:gd name="connsiteX25" fmla="*/ 465619 w 3189982"/>
              <a:gd name="connsiteY25" fmla="*/ 1193049 h 1863609"/>
              <a:gd name="connsiteX0" fmla="*/ 465619 w 3180120"/>
              <a:gd name="connsiteY0" fmla="*/ 1193049 h 1863609"/>
              <a:gd name="connsiteX1" fmla="*/ 31279 w 3180120"/>
              <a:gd name="connsiteY1" fmla="*/ 703464 h 1863609"/>
              <a:gd name="connsiteX2" fmla="*/ 355891 w 3180120"/>
              <a:gd name="connsiteY2" fmla="*/ 187209 h 1863609"/>
              <a:gd name="connsiteX3" fmla="*/ 550963 w 3180120"/>
              <a:gd name="connsiteY3" fmla="*/ 254265 h 1863609"/>
              <a:gd name="connsiteX4" fmla="*/ 1002067 w 3180120"/>
              <a:gd name="connsiteY4" fmla="*/ 607833 h 1863609"/>
              <a:gd name="connsiteX5" fmla="*/ 1178851 w 3180120"/>
              <a:gd name="connsiteY5" fmla="*/ 827289 h 1863609"/>
              <a:gd name="connsiteX6" fmla="*/ 1380781 w 3180120"/>
              <a:gd name="connsiteY6" fmla="*/ 937017 h 1863609"/>
              <a:gd name="connsiteX7" fmla="*/ 1585759 w 3180120"/>
              <a:gd name="connsiteY7" fmla="*/ 890535 h 1863609"/>
              <a:gd name="connsiteX8" fmla="*/ 2068867 w 3180120"/>
              <a:gd name="connsiteY8" fmla="*/ 796809 h 1863609"/>
              <a:gd name="connsiteX9" fmla="*/ 2227363 w 3180120"/>
              <a:gd name="connsiteY9" fmla="*/ 571257 h 1863609"/>
              <a:gd name="connsiteX10" fmla="*/ 2154973 w 3180120"/>
              <a:gd name="connsiteY10" fmla="*/ 91197 h 1863609"/>
              <a:gd name="connsiteX11" fmla="*/ 2599219 w 3180120"/>
              <a:gd name="connsiteY11" fmla="*/ 107961 h 1863609"/>
              <a:gd name="connsiteX12" fmla="*/ 2983267 w 3180120"/>
              <a:gd name="connsiteY12" fmla="*/ 278649 h 1863609"/>
              <a:gd name="connsiteX13" fmla="*/ 3009937 w 3180120"/>
              <a:gd name="connsiteY13" fmla="*/ 877581 h 1863609"/>
              <a:gd name="connsiteX14" fmla="*/ 2593123 w 3180120"/>
              <a:gd name="connsiteY14" fmla="*/ 790713 h 1863609"/>
              <a:gd name="connsiteX15" fmla="*/ 2422435 w 3180120"/>
              <a:gd name="connsiteY15" fmla="*/ 687081 h 1863609"/>
              <a:gd name="connsiteX16" fmla="*/ 2270035 w 3180120"/>
              <a:gd name="connsiteY16" fmla="*/ 949209 h 1863609"/>
              <a:gd name="connsiteX17" fmla="*/ 2473489 w 3180120"/>
              <a:gd name="connsiteY17" fmla="*/ 1049031 h 1863609"/>
              <a:gd name="connsiteX18" fmla="*/ 2487205 w 3180120"/>
              <a:gd name="connsiteY18" fmla="*/ 1606815 h 1863609"/>
              <a:gd name="connsiteX19" fmla="*/ 1874303 w 3180120"/>
              <a:gd name="connsiteY19" fmla="*/ 1450097 h 1863609"/>
              <a:gd name="connsiteX20" fmla="*/ 1793531 w 3180120"/>
              <a:gd name="connsiteY20" fmla="*/ 1482609 h 1863609"/>
              <a:gd name="connsiteX21" fmla="*/ 1355635 w 3180120"/>
              <a:gd name="connsiteY21" fmla="*/ 1863609 h 1863609"/>
              <a:gd name="connsiteX22" fmla="*/ 965491 w 3180120"/>
              <a:gd name="connsiteY22" fmla="*/ 1516137 h 1863609"/>
              <a:gd name="connsiteX23" fmla="*/ 936662 w 3180120"/>
              <a:gd name="connsiteY23" fmla="*/ 1454415 h 1863609"/>
              <a:gd name="connsiteX24" fmla="*/ 760132 w 3180120"/>
              <a:gd name="connsiteY24" fmla="*/ 1319287 h 1863609"/>
              <a:gd name="connsiteX25" fmla="*/ 465619 w 3180120"/>
              <a:gd name="connsiteY25" fmla="*/ 1193049 h 1863609"/>
              <a:gd name="connsiteX0" fmla="*/ 465619 w 3180120"/>
              <a:gd name="connsiteY0" fmla="*/ 1178390 h 1848950"/>
              <a:gd name="connsiteX1" fmla="*/ 31279 w 3180120"/>
              <a:gd name="connsiteY1" fmla="*/ 688805 h 1848950"/>
              <a:gd name="connsiteX2" fmla="*/ 355891 w 3180120"/>
              <a:gd name="connsiteY2" fmla="*/ 172550 h 1848950"/>
              <a:gd name="connsiteX3" fmla="*/ 550963 w 3180120"/>
              <a:gd name="connsiteY3" fmla="*/ 239606 h 1848950"/>
              <a:gd name="connsiteX4" fmla="*/ 1002067 w 3180120"/>
              <a:gd name="connsiteY4" fmla="*/ 593174 h 1848950"/>
              <a:gd name="connsiteX5" fmla="*/ 1178851 w 3180120"/>
              <a:gd name="connsiteY5" fmla="*/ 812630 h 1848950"/>
              <a:gd name="connsiteX6" fmla="*/ 1380781 w 3180120"/>
              <a:gd name="connsiteY6" fmla="*/ 922358 h 1848950"/>
              <a:gd name="connsiteX7" fmla="*/ 1585759 w 3180120"/>
              <a:gd name="connsiteY7" fmla="*/ 875876 h 1848950"/>
              <a:gd name="connsiteX8" fmla="*/ 2068867 w 3180120"/>
              <a:gd name="connsiteY8" fmla="*/ 782150 h 1848950"/>
              <a:gd name="connsiteX9" fmla="*/ 2227363 w 3180120"/>
              <a:gd name="connsiteY9" fmla="*/ 556598 h 1848950"/>
              <a:gd name="connsiteX10" fmla="*/ 2154973 w 3180120"/>
              <a:gd name="connsiteY10" fmla="*/ 76538 h 1848950"/>
              <a:gd name="connsiteX11" fmla="*/ 2616999 w 3180120"/>
              <a:gd name="connsiteY11" fmla="*/ 65362 h 1848950"/>
              <a:gd name="connsiteX12" fmla="*/ 2983267 w 3180120"/>
              <a:gd name="connsiteY12" fmla="*/ 263990 h 1848950"/>
              <a:gd name="connsiteX13" fmla="*/ 3009937 w 3180120"/>
              <a:gd name="connsiteY13" fmla="*/ 862922 h 1848950"/>
              <a:gd name="connsiteX14" fmla="*/ 2593123 w 3180120"/>
              <a:gd name="connsiteY14" fmla="*/ 776054 h 1848950"/>
              <a:gd name="connsiteX15" fmla="*/ 2422435 w 3180120"/>
              <a:gd name="connsiteY15" fmla="*/ 672422 h 1848950"/>
              <a:gd name="connsiteX16" fmla="*/ 2270035 w 3180120"/>
              <a:gd name="connsiteY16" fmla="*/ 934550 h 1848950"/>
              <a:gd name="connsiteX17" fmla="*/ 2473489 w 3180120"/>
              <a:gd name="connsiteY17" fmla="*/ 1034372 h 1848950"/>
              <a:gd name="connsiteX18" fmla="*/ 2487205 w 3180120"/>
              <a:gd name="connsiteY18" fmla="*/ 1592156 h 1848950"/>
              <a:gd name="connsiteX19" fmla="*/ 1874303 w 3180120"/>
              <a:gd name="connsiteY19" fmla="*/ 1435438 h 1848950"/>
              <a:gd name="connsiteX20" fmla="*/ 1793531 w 3180120"/>
              <a:gd name="connsiteY20" fmla="*/ 1467950 h 1848950"/>
              <a:gd name="connsiteX21" fmla="*/ 1355635 w 3180120"/>
              <a:gd name="connsiteY21" fmla="*/ 1848950 h 1848950"/>
              <a:gd name="connsiteX22" fmla="*/ 965491 w 3180120"/>
              <a:gd name="connsiteY22" fmla="*/ 1501478 h 1848950"/>
              <a:gd name="connsiteX23" fmla="*/ 936662 w 3180120"/>
              <a:gd name="connsiteY23" fmla="*/ 1439756 h 1848950"/>
              <a:gd name="connsiteX24" fmla="*/ 760132 w 3180120"/>
              <a:gd name="connsiteY24" fmla="*/ 1304628 h 1848950"/>
              <a:gd name="connsiteX25" fmla="*/ 465619 w 3180120"/>
              <a:gd name="connsiteY25" fmla="*/ 1178390 h 1848950"/>
              <a:gd name="connsiteX0" fmla="*/ 465619 w 3180120"/>
              <a:gd name="connsiteY0" fmla="*/ 1192633 h 1863193"/>
              <a:gd name="connsiteX1" fmla="*/ 31279 w 3180120"/>
              <a:gd name="connsiteY1" fmla="*/ 703048 h 1863193"/>
              <a:gd name="connsiteX2" fmla="*/ 355891 w 3180120"/>
              <a:gd name="connsiteY2" fmla="*/ 186793 h 1863193"/>
              <a:gd name="connsiteX3" fmla="*/ 550963 w 3180120"/>
              <a:gd name="connsiteY3" fmla="*/ 253849 h 1863193"/>
              <a:gd name="connsiteX4" fmla="*/ 1002067 w 3180120"/>
              <a:gd name="connsiteY4" fmla="*/ 607417 h 1863193"/>
              <a:gd name="connsiteX5" fmla="*/ 1178851 w 3180120"/>
              <a:gd name="connsiteY5" fmla="*/ 826873 h 1863193"/>
              <a:gd name="connsiteX6" fmla="*/ 1380781 w 3180120"/>
              <a:gd name="connsiteY6" fmla="*/ 936601 h 1863193"/>
              <a:gd name="connsiteX7" fmla="*/ 1585759 w 3180120"/>
              <a:gd name="connsiteY7" fmla="*/ 890119 h 1863193"/>
              <a:gd name="connsiteX8" fmla="*/ 2068867 w 3180120"/>
              <a:gd name="connsiteY8" fmla="*/ 796393 h 1863193"/>
              <a:gd name="connsiteX9" fmla="*/ 2227363 w 3180120"/>
              <a:gd name="connsiteY9" fmla="*/ 570841 h 1863193"/>
              <a:gd name="connsiteX10" fmla="*/ 2154973 w 3180120"/>
              <a:gd name="connsiteY10" fmla="*/ 90781 h 1863193"/>
              <a:gd name="connsiteX11" fmla="*/ 2616999 w 3180120"/>
              <a:gd name="connsiteY11" fmla="*/ 79605 h 1863193"/>
              <a:gd name="connsiteX12" fmla="*/ 2983267 w 3180120"/>
              <a:gd name="connsiteY12" fmla="*/ 278233 h 1863193"/>
              <a:gd name="connsiteX13" fmla="*/ 3009937 w 3180120"/>
              <a:gd name="connsiteY13" fmla="*/ 877165 h 1863193"/>
              <a:gd name="connsiteX14" fmla="*/ 2593123 w 3180120"/>
              <a:gd name="connsiteY14" fmla="*/ 790297 h 1863193"/>
              <a:gd name="connsiteX15" fmla="*/ 2422435 w 3180120"/>
              <a:gd name="connsiteY15" fmla="*/ 686665 h 1863193"/>
              <a:gd name="connsiteX16" fmla="*/ 2270035 w 3180120"/>
              <a:gd name="connsiteY16" fmla="*/ 948793 h 1863193"/>
              <a:gd name="connsiteX17" fmla="*/ 2473489 w 3180120"/>
              <a:gd name="connsiteY17" fmla="*/ 1048615 h 1863193"/>
              <a:gd name="connsiteX18" fmla="*/ 2487205 w 3180120"/>
              <a:gd name="connsiteY18" fmla="*/ 1606399 h 1863193"/>
              <a:gd name="connsiteX19" fmla="*/ 1874303 w 3180120"/>
              <a:gd name="connsiteY19" fmla="*/ 1449681 h 1863193"/>
              <a:gd name="connsiteX20" fmla="*/ 1793531 w 3180120"/>
              <a:gd name="connsiteY20" fmla="*/ 1482193 h 1863193"/>
              <a:gd name="connsiteX21" fmla="*/ 1355635 w 3180120"/>
              <a:gd name="connsiteY21" fmla="*/ 1863193 h 1863193"/>
              <a:gd name="connsiteX22" fmla="*/ 965491 w 3180120"/>
              <a:gd name="connsiteY22" fmla="*/ 1515721 h 1863193"/>
              <a:gd name="connsiteX23" fmla="*/ 936662 w 3180120"/>
              <a:gd name="connsiteY23" fmla="*/ 1453999 h 1863193"/>
              <a:gd name="connsiteX24" fmla="*/ 760132 w 3180120"/>
              <a:gd name="connsiteY24" fmla="*/ 1318871 h 1863193"/>
              <a:gd name="connsiteX25" fmla="*/ 465619 w 3180120"/>
              <a:gd name="connsiteY25" fmla="*/ 1192633 h 1863193"/>
              <a:gd name="connsiteX0" fmla="*/ 465619 w 3180120"/>
              <a:gd name="connsiteY0" fmla="*/ 1203303 h 1873863"/>
              <a:gd name="connsiteX1" fmla="*/ 31279 w 3180120"/>
              <a:gd name="connsiteY1" fmla="*/ 713718 h 1873863"/>
              <a:gd name="connsiteX2" fmla="*/ 355891 w 3180120"/>
              <a:gd name="connsiteY2" fmla="*/ 197463 h 1873863"/>
              <a:gd name="connsiteX3" fmla="*/ 550963 w 3180120"/>
              <a:gd name="connsiteY3" fmla="*/ 264519 h 1873863"/>
              <a:gd name="connsiteX4" fmla="*/ 1002067 w 3180120"/>
              <a:gd name="connsiteY4" fmla="*/ 618087 h 1873863"/>
              <a:gd name="connsiteX5" fmla="*/ 1178851 w 3180120"/>
              <a:gd name="connsiteY5" fmla="*/ 837543 h 1873863"/>
              <a:gd name="connsiteX6" fmla="*/ 1380781 w 3180120"/>
              <a:gd name="connsiteY6" fmla="*/ 947271 h 1873863"/>
              <a:gd name="connsiteX7" fmla="*/ 1585759 w 3180120"/>
              <a:gd name="connsiteY7" fmla="*/ 900789 h 1873863"/>
              <a:gd name="connsiteX8" fmla="*/ 2068867 w 3180120"/>
              <a:gd name="connsiteY8" fmla="*/ 807063 h 1873863"/>
              <a:gd name="connsiteX9" fmla="*/ 2227363 w 3180120"/>
              <a:gd name="connsiteY9" fmla="*/ 581511 h 1873863"/>
              <a:gd name="connsiteX10" fmla="*/ 2154973 w 3180120"/>
              <a:gd name="connsiteY10" fmla="*/ 101451 h 1873863"/>
              <a:gd name="connsiteX11" fmla="*/ 2616999 w 3180120"/>
              <a:gd name="connsiteY11" fmla="*/ 90275 h 1873863"/>
              <a:gd name="connsiteX12" fmla="*/ 2983267 w 3180120"/>
              <a:gd name="connsiteY12" fmla="*/ 288903 h 1873863"/>
              <a:gd name="connsiteX13" fmla="*/ 3009937 w 3180120"/>
              <a:gd name="connsiteY13" fmla="*/ 887835 h 1873863"/>
              <a:gd name="connsiteX14" fmla="*/ 2593123 w 3180120"/>
              <a:gd name="connsiteY14" fmla="*/ 800967 h 1873863"/>
              <a:gd name="connsiteX15" fmla="*/ 2422435 w 3180120"/>
              <a:gd name="connsiteY15" fmla="*/ 697335 h 1873863"/>
              <a:gd name="connsiteX16" fmla="*/ 2270035 w 3180120"/>
              <a:gd name="connsiteY16" fmla="*/ 959463 h 1873863"/>
              <a:gd name="connsiteX17" fmla="*/ 2473489 w 3180120"/>
              <a:gd name="connsiteY17" fmla="*/ 1059285 h 1873863"/>
              <a:gd name="connsiteX18" fmla="*/ 2487205 w 3180120"/>
              <a:gd name="connsiteY18" fmla="*/ 1617069 h 1873863"/>
              <a:gd name="connsiteX19" fmla="*/ 1874303 w 3180120"/>
              <a:gd name="connsiteY19" fmla="*/ 1460351 h 1873863"/>
              <a:gd name="connsiteX20" fmla="*/ 1793531 w 3180120"/>
              <a:gd name="connsiteY20" fmla="*/ 1492863 h 1873863"/>
              <a:gd name="connsiteX21" fmla="*/ 1355635 w 3180120"/>
              <a:gd name="connsiteY21" fmla="*/ 1873863 h 1873863"/>
              <a:gd name="connsiteX22" fmla="*/ 965491 w 3180120"/>
              <a:gd name="connsiteY22" fmla="*/ 1526391 h 1873863"/>
              <a:gd name="connsiteX23" fmla="*/ 936662 w 3180120"/>
              <a:gd name="connsiteY23" fmla="*/ 1464669 h 1873863"/>
              <a:gd name="connsiteX24" fmla="*/ 760132 w 3180120"/>
              <a:gd name="connsiteY24" fmla="*/ 1329541 h 1873863"/>
              <a:gd name="connsiteX25" fmla="*/ 465619 w 3180120"/>
              <a:gd name="connsiteY25" fmla="*/ 1203303 h 1873863"/>
              <a:gd name="connsiteX0" fmla="*/ 465619 w 3180120"/>
              <a:gd name="connsiteY0" fmla="*/ 1210224 h 1880784"/>
              <a:gd name="connsiteX1" fmla="*/ 31279 w 3180120"/>
              <a:gd name="connsiteY1" fmla="*/ 720639 h 1880784"/>
              <a:gd name="connsiteX2" fmla="*/ 355891 w 3180120"/>
              <a:gd name="connsiteY2" fmla="*/ 204384 h 1880784"/>
              <a:gd name="connsiteX3" fmla="*/ 550963 w 3180120"/>
              <a:gd name="connsiteY3" fmla="*/ 271440 h 1880784"/>
              <a:gd name="connsiteX4" fmla="*/ 1002067 w 3180120"/>
              <a:gd name="connsiteY4" fmla="*/ 625008 h 1880784"/>
              <a:gd name="connsiteX5" fmla="*/ 1178851 w 3180120"/>
              <a:gd name="connsiteY5" fmla="*/ 844464 h 1880784"/>
              <a:gd name="connsiteX6" fmla="*/ 1380781 w 3180120"/>
              <a:gd name="connsiteY6" fmla="*/ 954192 h 1880784"/>
              <a:gd name="connsiteX7" fmla="*/ 1585759 w 3180120"/>
              <a:gd name="connsiteY7" fmla="*/ 907710 h 1880784"/>
              <a:gd name="connsiteX8" fmla="*/ 2068867 w 3180120"/>
              <a:gd name="connsiteY8" fmla="*/ 813984 h 1880784"/>
              <a:gd name="connsiteX9" fmla="*/ 2227363 w 3180120"/>
              <a:gd name="connsiteY9" fmla="*/ 588432 h 1880784"/>
              <a:gd name="connsiteX10" fmla="*/ 2154973 w 3180120"/>
              <a:gd name="connsiteY10" fmla="*/ 108372 h 1880784"/>
              <a:gd name="connsiteX11" fmla="*/ 2616999 w 3180120"/>
              <a:gd name="connsiteY11" fmla="*/ 97196 h 1880784"/>
              <a:gd name="connsiteX12" fmla="*/ 2983267 w 3180120"/>
              <a:gd name="connsiteY12" fmla="*/ 295824 h 1880784"/>
              <a:gd name="connsiteX13" fmla="*/ 3009937 w 3180120"/>
              <a:gd name="connsiteY13" fmla="*/ 894756 h 1880784"/>
              <a:gd name="connsiteX14" fmla="*/ 2593123 w 3180120"/>
              <a:gd name="connsiteY14" fmla="*/ 807888 h 1880784"/>
              <a:gd name="connsiteX15" fmla="*/ 2422435 w 3180120"/>
              <a:gd name="connsiteY15" fmla="*/ 704256 h 1880784"/>
              <a:gd name="connsiteX16" fmla="*/ 2270035 w 3180120"/>
              <a:gd name="connsiteY16" fmla="*/ 966384 h 1880784"/>
              <a:gd name="connsiteX17" fmla="*/ 2473489 w 3180120"/>
              <a:gd name="connsiteY17" fmla="*/ 1066206 h 1880784"/>
              <a:gd name="connsiteX18" fmla="*/ 2487205 w 3180120"/>
              <a:gd name="connsiteY18" fmla="*/ 1623990 h 1880784"/>
              <a:gd name="connsiteX19" fmla="*/ 1874303 w 3180120"/>
              <a:gd name="connsiteY19" fmla="*/ 1467272 h 1880784"/>
              <a:gd name="connsiteX20" fmla="*/ 1793531 w 3180120"/>
              <a:gd name="connsiteY20" fmla="*/ 1499784 h 1880784"/>
              <a:gd name="connsiteX21" fmla="*/ 1355635 w 3180120"/>
              <a:gd name="connsiteY21" fmla="*/ 1880784 h 1880784"/>
              <a:gd name="connsiteX22" fmla="*/ 965491 w 3180120"/>
              <a:gd name="connsiteY22" fmla="*/ 1533312 h 1880784"/>
              <a:gd name="connsiteX23" fmla="*/ 936662 w 3180120"/>
              <a:gd name="connsiteY23" fmla="*/ 1471590 h 1880784"/>
              <a:gd name="connsiteX24" fmla="*/ 760132 w 3180120"/>
              <a:gd name="connsiteY24" fmla="*/ 1336462 h 1880784"/>
              <a:gd name="connsiteX25" fmla="*/ 465619 w 3180120"/>
              <a:gd name="connsiteY25" fmla="*/ 1210224 h 1880784"/>
              <a:gd name="connsiteX0" fmla="*/ 465619 w 3180120"/>
              <a:gd name="connsiteY0" fmla="*/ 1210224 h 1880784"/>
              <a:gd name="connsiteX1" fmla="*/ 31279 w 3180120"/>
              <a:gd name="connsiteY1" fmla="*/ 720639 h 1880784"/>
              <a:gd name="connsiteX2" fmla="*/ 355891 w 3180120"/>
              <a:gd name="connsiteY2" fmla="*/ 204384 h 1880784"/>
              <a:gd name="connsiteX3" fmla="*/ 550963 w 3180120"/>
              <a:gd name="connsiteY3" fmla="*/ 271440 h 1880784"/>
              <a:gd name="connsiteX4" fmla="*/ 1002067 w 3180120"/>
              <a:gd name="connsiteY4" fmla="*/ 625008 h 1880784"/>
              <a:gd name="connsiteX5" fmla="*/ 1178851 w 3180120"/>
              <a:gd name="connsiteY5" fmla="*/ 844464 h 1880784"/>
              <a:gd name="connsiteX6" fmla="*/ 1380781 w 3180120"/>
              <a:gd name="connsiteY6" fmla="*/ 954192 h 1880784"/>
              <a:gd name="connsiteX7" fmla="*/ 1585759 w 3180120"/>
              <a:gd name="connsiteY7" fmla="*/ 907710 h 1880784"/>
              <a:gd name="connsiteX8" fmla="*/ 2068867 w 3180120"/>
              <a:gd name="connsiteY8" fmla="*/ 813984 h 1880784"/>
              <a:gd name="connsiteX9" fmla="*/ 2227363 w 3180120"/>
              <a:gd name="connsiteY9" fmla="*/ 588432 h 1880784"/>
              <a:gd name="connsiteX10" fmla="*/ 2154973 w 3180120"/>
              <a:gd name="connsiteY10" fmla="*/ 108372 h 1880784"/>
              <a:gd name="connsiteX11" fmla="*/ 2616999 w 3180120"/>
              <a:gd name="connsiteY11" fmla="*/ 97196 h 1880784"/>
              <a:gd name="connsiteX12" fmla="*/ 2983267 w 3180120"/>
              <a:gd name="connsiteY12" fmla="*/ 295824 h 1880784"/>
              <a:gd name="connsiteX13" fmla="*/ 3009937 w 3180120"/>
              <a:gd name="connsiteY13" fmla="*/ 894756 h 1880784"/>
              <a:gd name="connsiteX14" fmla="*/ 2593123 w 3180120"/>
              <a:gd name="connsiteY14" fmla="*/ 807888 h 1880784"/>
              <a:gd name="connsiteX15" fmla="*/ 2422435 w 3180120"/>
              <a:gd name="connsiteY15" fmla="*/ 704256 h 1880784"/>
              <a:gd name="connsiteX16" fmla="*/ 2270035 w 3180120"/>
              <a:gd name="connsiteY16" fmla="*/ 966384 h 1880784"/>
              <a:gd name="connsiteX17" fmla="*/ 2473489 w 3180120"/>
              <a:gd name="connsiteY17" fmla="*/ 1066206 h 1880784"/>
              <a:gd name="connsiteX18" fmla="*/ 2487205 w 3180120"/>
              <a:gd name="connsiteY18" fmla="*/ 1623990 h 1880784"/>
              <a:gd name="connsiteX19" fmla="*/ 1874303 w 3180120"/>
              <a:gd name="connsiteY19" fmla="*/ 1467272 h 1880784"/>
              <a:gd name="connsiteX20" fmla="*/ 1793531 w 3180120"/>
              <a:gd name="connsiteY20" fmla="*/ 1499784 h 1880784"/>
              <a:gd name="connsiteX21" fmla="*/ 1355635 w 3180120"/>
              <a:gd name="connsiteY21" fmla="*/ 1880784 h 1880784"/>
              <a:gd name="connsiteX22" fmla="*/ 965491 w 3180120"/>
              <a:gd name="connsiteY22" fmla="*/ 1533312 h 1880784"/>
              <a:gd name="connsiteX23" fmla="*/ 936662 w 3180120"/>
              <a:gd name="connsiteY23" fmla="*/ 1471590 h 1880784"/>
              <a:gd name="connsiteX24" fmla="*/ 760132 w 3180120"/>
              <a:gd name="connsiteY24" fmla="*/ 1336462 h 1880784"/>
              <a:gd name="connsiteX25" fmla="*/ 465619 w 3180120"/>
              <a:gd name="connsiteY25" fmla="*/ 1210224 h 188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80120" h="1880784">
                <a:moveTo>
                  <a:pt x="465619" y="1210224"/>
                </a:moveTo>
                <a:lnTo>
                  <a:pt x="31279" y="720639"/>
                </a:lnTo>
                <a:cubicBezTo>
                  <a:pt x="-34634" y="562524"/>
                  <a:pt x="-25998" y="260201"/>
                  <a:pt x="355891" y="204384"/>
                </a:cubicBezTo>
                <a:cubicBezTo>
                  <a:pt x="449490" y="203876"/>
                  <a:pt x="485939" y="235753"/>
                  <a:pt x="550963" y="271440"/>
                </a:cubicBezTo>
                <a:lnTo>
                  <a:pt x="1002067" y="625008"/>
                </a:lnTo>
                <a:lnTo>
                  <a:pt x="1178851" y="844464"/>
                </a:lnTo>
                <a:lnTo>
                  <a:pt x="1380781" y="954192"/>
                </a:lnTo>
                <a:lnTo>
                  <a:pt x="1585759" y="907710"/>
                </a:lnTo>
                <a:cubicBezTo>
                  <a:pt x="1615022" y="711122"/>
                  <a:pt x="1968791" y="609006"/>
                  <a:pt x="2068867" y="813984"/>
                </a:cubicBezTo>
                <a:lnTo>
                  <a:pt x="2227363" y="588432"/>
                </a:lnTo>
                <a:cubicBezTo>
                  <a:pt x="2092489" y="470830"/>
                  <a:pt x="2026534" y="258825"/>
                  <a:pt x="2154973" y="108372"/>
                </a:cubicBezTo>
                <a:cubicBezTo>
                  <a:pt x="2283412" y="-42081"/>
                  <a:pt x="2427287" y="-26424"/>
                  <a:pt x="2616999" y="97196"/>
                </a:cubicBezTo>
                <a:lnTo>
                  <a:pt x="2983267" y="295824"/>
                </a:lnTo>
                <a:cubicBezTo>
                  <a:pt x="3347757" y="552618"/>
                  <a:pt x="3114077" y="813222"/>
                  <a:pt x="3009937" y="894756"/>
                </a:cubicBezTo>
                <a:cubicBezTo>
                  <a:pt x="2911639" y="961050"/>
                  <a:pt x="2699041" y="916854"/>
                  <a:pt x="2593123" y="807888"/>
                </a:cubicBezTo>
                <a:lnTo>
                  <a:pt x="2422435" y="704256"/>
                </a:lnTo>
                <a:lnTo>
                  <a:pt x="2270035" y="966384"/>
                </a:lnTo>
                <a:lnTo>
                  <a:pt x="2473489" y="1066206"/>
                </a:lnTo>
                <a:cubicBezTo>
                  <a:pt x="2748571" y="1335954"/>
                  <a:pt x="2589313" y="1533312"/>
                  <a:pt x="2487205" y="1623990"/>
                </a:cubicBezTo>
                <a:cubicBezTo>
                  <a:pt x="2436574" y="1682241"/>
                  <a:pt x="2081144" y="1858601"/>
                  <a:pt x="1874303" y="1467272"/>
                </a:cubicBezTo>
                <a:lnTo>
                  <a:pt x="1793531" y="1499784"/>
                </a:lnTo>
                <a:cubicBezTo>
                  <a:pt x="1704123" y="1562776"/>
                  <a:pt x="1826043" y="1863004"/>
                  <a:pt x="1355635" y="1880784"/>
                </a:cubicBezTo>
                <a:cubicBezTo>
                  <a:pt x="992415" y="1817792"/>
                  <a:pt x="1039659" y="1608496"/>
                  <a:pt x="965491" y="1533312"/>
                </a:cubicBezTo>
                <a:lnTo>
                  <a:pt x="936662" y="1471590"/>
                </a:lnTo>
                <a:cubicBezTo>
                  <a:pt x="870834" y="1480522"/>
                  <a:pt x="772620" y="1375155"/>
                  <a:pt x="760132" y="1336462"/>
                </a:cubicBezTo>
                <a:cubicBezTo>
                  <a:pt x="591476" y="1336293"/>
                  <a:pt x="548550" y="1290403"/>
                  <a:pt x="465619" y="1210224"/>
                </a:cubicBezTo>
                <a:close/>
              </a:path>
            </a:pathLst>
          </a:custGeom>
          <a:noFill/>
          <a:ln w="63500" cap="flat" cmpd="sng">
            <a:solidFill>
              <a:srgbClr val="EE2737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Rectangle 1"/>
          <p:cNvSpPr/>
          <p:nvPr/>
        </p:nvSpPr>
        <p:spPr>
          <a:xfrm>
            <a:off x="1468042" y="4408486"/>
            <a:ext cx="1960959" cy="1082192"/>
          </a:xfrm>
          <a:custGeom>
            <a:avLst/>
            <a:gdLst>
              <a:gd name="connsiteX0" fmla="*/ 0 w 1720195"/>
              <a:gd name="connsiteY0" fmla="*/ 0 h 835270"/>
              <a:gd name="connsiteX1" fmla="*/ 1720195 w 1720195"/>
              <a:gd name="connsiteY1" fmla="*/ 0 h 835270"/>
              <a:gd name="connsiteX2" fmla="*/ 1720195 w 1720195"/>
              <a:gd name="connsiteY2" fmla="*/ 835270 h 835270"/>
              <a:gd name="connsiteX3" fmla="*/ 0 w 1720195"/>
              <a:gd name="connsiteY3" fmla="*/ 835270 h 835270"/>
              <a:gd name="connsiteX4" fmla="*/ 0 w 1720195"/>
              <a:gd name="connsiteY4" fmla="*/ 0 h 835270"/>
              <a:gd name="connsiteX0" fmla="*/ 0 w 1720195"/>
              <a:gd name="connsiteY0" fmla="*/ 150 h 835420"/>
              <a:gd name="connsiteX1" fmla="*/ 216515 w 1720195"/>
              <a:gd name="connsiteY1" fmla="*/ 0 h 835420"/>
              <a:gd name="connsiteX2" fmla="*/ 1720195 w 1720195"/>
              <a:gd name="connsiteY2" fmla="*/ 150 h 835420"/>
              <a:gd name="connsiteX3" fmla="*/ 1720195 w 1720195"/>
              <a:gd name="connsiteY3" fmla="*/ 835420 h 835420"/>
              <a:gd name="connsiteX4" fmla="*/ 0 w 1720195"/>
              <a:gd name="connsiteY4" fmla="*/ 835420 h 835420"/>
              <a:gd name="connsiteX5" fmla="*/ 0 w 1720195"/>
              <a:gd name="connsiteY5" fmla="*/ 150 h 835420"/>
              <a:gd name="connsiteX0" fmla="*/ 0 w 1720195"/>
              <a:gd name="connsiteY0" fmla="*/ 0 h 835270"/>
              <a:gd name="connsiteX1" fmla="*/ 264775 w 1720195"/>
              <a:gd name="connsiteY1" fmla="*/ 352910 h 835270"/>
              <a:gd name="connsiteX2" fmla="*/ 1720195 w 1720195"/>
              <a:gd name="connsiteY2" fmla="*/ 0 h 835270"/>
              <a:gd name="connsiteX3" fmla="*/ 1720195 w 1720195"/>
              <a:gd name="connsiteY3" fmla="*/ 835270 h 835270"/>
              <a:gd name="connsiteX4" fmla="*/ 0 w 1720195"/>
              <a:gd name="connsiteY4" fmla="*/ 835270 h 835270"/>
              <a:gd name="connsiteX5" fmla="*/ 0 w 1720195"/>
              <a:gd name="connsiteY5" fmla="*/ 0 h 835270"/>
              <a:gd name="connsiteX0" fmla="*/ 0 w 1720195"/>
              <a:gd name="connsiteY0" fmla="*/ 0 h 835270"/>
              <a:gd name="connsiteX1" fmla="*/ 213975 w 1720195"/>
              <a:gd name="connsiteY1" fmla="*/ 406250 h 835270"/>
              <a:gd name="connsiteX2" fmla="*/ 1720195 w 1720195"/>
              <a:gd name="connsiteY2" fmla="*/ 0 h 835270"/>
              <a:gd name="connsiteX3" fmla="*/ 1720195 w 1720195"/>
              <a:gd name="connsiteY3" fmla="*/ 835270 h 835270"/>
              <a:gd name="connsiteX4" fmla="*/ 0 w 1720195"/>
              <a:gd name="connsiteY4" fmla="*/ 835270 h 835270"/>
              <a:gd name="connsiteX5" fmla="*/ 0 w 1720195"/>
              <a:gd name="connsiteY5" fmla="*/ 0 h 835270"/>
              <a:gd name="connsiteX0" fmla="*/ 0 w 1720195"/>
              <a:gd name="connsiteY0" fmla="*/ 0 h 835270"/>
              <a:gd name="connsiteX1" fmla="*/ 137775 w 1720195"/>
              <a:gd name="connsiteY1" fmla="*/ 264010 h 835270"/>
              <a:gd name="connsiteX2" fmla="*/ 1720195 w 1720195"/>
              <a:gd name="connsiteY2" fmla="*/ 0 h 835270"/>
              <a:gd name="connsiteX3" fmla="*/ 1720195 w 1720195"/>
              <a:gd name="connsiteY3" fmla="*/ 835270 h 835270"/>
              <a:gd name="connsiteX4" fmla="*/ 0 w 1720195"/>
              <a:gd name="connsiteY4" fmla="*/ 835270 h 835270"/>
              <a:gd name="connsiteX5" fmla="*/ 0 w 1720195"/>
              <a:gd name="connsiteY5" fmla="*/ 0 h 835270"/>
              <a:gd name="connsiteX0" fmla="*/ 25400 w 1720195"/>
              <a:gd name="connsiteY0" fmla="*/ 68580 h 835270"/>
              <a:gd name="connsiteX1" fmla="*/ 137775 w 1720195"/>
              <a:gd name="connsiteY1" fmla="*/ 264010 h 835270"/>
              <a:gd name="connsiteX2" fmla="*/ 1720195 w 1720195"/>
              <a:gd name="connsiteY2" fmla="*/ 0 h 835270"/>
              <a:gd name="connsiteX3" fmla="*/ 1720195 w 1720195"/>
              <a:gd name="connsiteY3" fmla="*/ 835270 h 835270"/>
              <a:gd name="connsiteX4" fmla="*/ 0 w 1720195"/>
              <a:gd name="connsiteY4" fmla="*/ 835270 h 835270"/>
              <a:gd name="connsiteX5" fmla="*/ 25400 w 1720195"/>
              <a:gd name="connsiteY5" fmla="*/ 6858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1720195 w 1720195"/>
              <a:gd name="connsiteY2" fmla="*/ 0 h 835270"/>
              <a:gd name="connsiteX3" fmla="*/ 1720195 w 1720195"/>
              <a:gd name="connsiteY3" fmla="*/ 835270 h 835270"/>
              <a:gd name="connsiteX4" fmla="*/ 0 w 1720195"/>
              <a:gd name="connsiteY4" fmla="*/ 835270 h 835270"/>
              <a:gd name="connsiteX5" fmla="*/ 5080 w 1720195"/>
              <a:gd name="connsiteY5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622915 w 1720195"/>
              <a:gd name="connsiteY2" fmla="*/ 355450 h 835270"/>
              <a:gd name="connsiteX3" fmla="*/ 1720195 w 1720195"/>
              <a:gd name="connsiteY3" fmla="*/ 0 h 835270"/>
              <a:gd name="connsiteX4" fmla="*/ 1720195 w 1720195"/>
              <a:gd name="connsiteY4" fmla="*/ 835270 h 835270"/>
              <a:gd name="connsiteX5" fmla="*/ 0 w 1720195"/>
              <a:gd name="connsiteY5" fmla="*/ 835270 h 835270"/>
              <a:gd name="connsiteX6" fmla="*/ 5080 w 1720195"/>
              <a:gd name="connsiteY6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554335 w 1720195"/>
              <a:gd name="connsiteY2" fmla="*/ 436730 h 835270"/>
              <a:gd name="connsiteX3" fmla="*/ 1720195 w 1720195"/>
              <a:gd name="connsiteY3" fmla="*/ 0 h 835270"/>
              <a:gd name="connsiteX4" fmla="*/ 1720195 w 1720195"/>
              <a:gd name="connsiteY4" fmla="*/ 835270 h 835270"/>
              <a:gd name="connsiteX5" fmla="*/ 0 w 1720195"/>
              <a:gd name="connsiteY5" fmla="*/ 835270 h 835270"/>
              <a:gd name="connsiteX6" fmla="*/ 5080 w 1720195"/>
              <a:gd name="connsiteY6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554335 w 1720195"/>
              <a:gd name="connsiteY2" fmla="*/ 436730 h 835270"/>
              <a:gd name="connsiteX3" fmla="*/ 1720195 w 1720195"/>
              <a:gd name="connsiteY3" fmla="*/ 0 h 835270"/>
              <a:gd name="connsiteX4" fmla="*/ 1720195 w 1720195"/>
              <a:gd name="connsiteY4" fmla="*/ 835270 h 835270"/>
              <a:gd name="connsiteX5" fmla="*/ 0 w 1720195"/>
              <a:gd name="connsiteY5" fmla="*/ 835270 h 835270"/>
              <a:gd name="connsiteX6" fmla="*/ 5080 w 1720195"/>
              <a:gd name="connsiteY6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554335 w 1720195"/>
              <a:gd name="connsiteY2" fmla="*/ 436730 h 835270"/>
              <a:gd name="connsiteX3" fmla="*/ 1720195 w 1720195"/>
              <a:gd name="connsiteY3" fmla="*/ 0 h 835270"/>
              <a:gd name="connsiteX4" fmla="*/ 1720195 w 1720195"/>
              <a:gd name="connsiteY4" fmla="*/ 835270 h 835270"/>
              <a:gd name="connsiteX5" fmla="*/ 0 w 1720195"/>
              <a:gd name="connsiteY5" fmla="*/ 835270 h 835270"/>
              <a:gd name="connsiteX6" fmla="*/ 5080 w 1720195"/>
              <a:gd name="connsiteY6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554335 w 1720195"/>
              <a:gd name="connsiteY2" fmla="*/ 436730 h 835270"/>
              <a:gd name="connsiteX3" fmla="*/ 1720195 w 1720195"/>
              <a:gd name="connsiteY3" fmla="*/ 0 h 835270"/>
              <a:gd name="connsiteX4" fmla="*/ 1720195 w 1720195"/>
              <a:gd name="connsiteY4" fmla="*/ 835270 h 835270"/>
              <a:gd name="connsiteX5" fmla="*/ 0 w 1720195"/>
              <a:gd name="connsiteY5" fmla="*/ 835270 h 835270"/>
              <a:gd name="connsiteX6" fmla="*/ 5080 w 1720195"/>
              <a:gd name="connsiteY6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554335 w 1720195"/>
              <a:gd name="connsiteY2" fmla="*/ 436730 h 835270"/>
              <a:gd name="connsiteX3" fmla="*/ 925175 w 1720195"/>
              <a:gd name="connsiteY3" fmla="*/ 32870 h 835270"/>
              <a:gd name="connsiteX4" fmla="*/ 1720195 w 1720195"/>
              <a:gd name="connsiteY4" fmla="*/ 0 h 835270"/>
              <a:gd name="connsiteX5" fmla="*/ 1720195 w 1720195"/>
              <a:gd name="connsiteY5" fmla="*/ 835270 h 835270"/>
              <a:gd name="connsiteX6" fmla="*/ 0 w 1720195"/>
              <a:gd name="connsiteY6" fmla="*/ 835270 h 835270"/>
              <a:gd name="connsiteX7" fmla="*/ 5080 w 1720195"/>
              <a:gd name="connsiteY7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554335 w 1720195"/>
              <a:gd name="connsiteY2" fmla="*/ 436730 h 835270"/>
              <a:gd name="connsiteX3" fmla="*/ 925175 w 1720195"/>
              <a:gd name="connsiteY3" fmla="*/ 32870 h 835270"/>
              <a:gd name="connsiteX4" fmla="*/ 1720195 w 1720195"/>
              <a:gd name="connsiteY4" fmla="*/ 0 h 835270"/>
              <a:gd name="connsiteX5" fmla="*/ 1720195 w 1720195"/>
              <a:gd name="connsiteY5" fmla="*/ 835270 h 835270"/>
              <a:gd name="connsiteX6" fmla="*/ 0 w 1720195"/>
              <a:gd name="connsiteY6" fmla="*/ 835270 h 835270"/>
              <a:gd name="connsiteX7" fmla="*/ 5080 w 1720195"/>
              <a:gd name="connsiteY7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554335 w 1720195"/>
              <a:gd name="connsiteY2" fmla="*/ 436730 h 835270"/>
              <a:gd name="connsiteX3" fmla="*/ 925175 w 1720195"/>
              <a:gd name="connsiteY3" fmla="*/ 32870 h 835270"/>
              <a:gd name="connsiteX4" fmla="*/ 1720195 w 1720195"/>
              <a:gd name="connsiteY4" fmla="*/ 0 h 835270"/>
              <a:gd name="connsiteX5" fmla="*/ 1720195 w 1720195"/>
              <a:gd name="connsiteY5" fmla="*/ 835270 h 835270"/>
              <a:gd name="connsiteX6" fmla="*/ 0 w 1720195"/>
              <a:gd name="connsiteY6" fmla="*/ 835270 h 835270"/>
              <a:gd name="connsiteX7" fmla="*/ 5080 w 1720195"/>
              <a:gd name="connsiteY7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554335 w 1720195"/>
              <a:gd name="connsiteY2" fmla="*/ 436730 h 835270"/>
              <a:gd name="connsiteX3" fmla="*/ 925175 w 1720195"/>
              <a:gd name="connsiteY3" fmla="*/ 32870 h 835270"/>
              <a:gd name="connsiteX4" fmla="*/ 1720195 w 1720195"/>
              <a:gd name="connsiteY4" fmla="*/ 0 h 835270"/>
              <a:gd name="connsiteX5" fmla="*/ 1720195 w 1720195"/>
              <a:gd name="connsiteY5" fmla="*/ 835270 h 835270"/>
              <a:gd name="connsiteX6" fmla="*/ 0 w 1720195"/>
              <a:gd name="connsiteY6" fmla="*/ 835270 h 835270"/>
              <a:gd name="connsiteX7" fmla="*/ 5080 w 1720195"/>
              <a:gd name="connsiteY7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554335 w 1720195"/>
              <a:gd name="connsiteY2" fmla="*/ 436730 h 835270"/>
              <a:gd name="connsiteX3" fmla="*/ 803255 w 1720195"/>
              <a:gd name="connsiteY3" fmla="*/ 289410 h 835270"/>
              <a:gd name="connsiteX4" fmla="*/ 925175 w 1720195"/>
              <a:gd name="connsiteY4" fmla="*/ 32870 h 835270"/>
              <a:gd name="connsiteX5" fmla="*/ 1720195 w 1720195"/>
              <a:gd name="connsiteY5" fmla="*/ 0 h 835270"/>
              <a:gd name="connsiteX6" fmla="*/ 1720195 w 1720195"/>
              <a:gd name="connsiteY6" fmla="*/ 835270 h 835270"/>
              <a:gd name="connsiteX7" fmla="*/ 0 w 1720195"/>
              <a:gd name="connsiteY7" fmla="*/ 835270 h 835270"/>
              <a:gd name="connsiteX8" fmla="*/ 5080 w 1720195"/>
              <a:gd name="connsiteY8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554335 w 1720195"/>
              <a:gd name="connsiteY2" fmla="*/ 436730 h 835270"/>
              <a:gd name="connsiteX3" fmla="*/ 803255 w 1720195"/>
              <a:gd name="connsiteY3" fmla="*/ 289410 h 835270"/>
              <a:gd name="connsiteX4" fmla="*/ 925175 w 1720195"/>
              <a:gd name="connsiteY4" fmla="*/ 32870 h 835270"/>
              <a:gd name="connsiteX5" fmla="*/ 1100435 w 1720195"/>
              <a:gd name="connsiteY5" fmla="*/ 238610 h 835270"/>
              <a:gd name="connsiteX6" fmla="*/ 1720195 w 1720195"/>
              <a:gd name="connsiteY6" fmla="*/ 0 h 835270"/>
              <a:gd name="connsiteX7" fmla="*/ 1720195 w 1720195"/>
              <a:gd name="connsiteY7" fmla="*/ 835270 h 835270"/>
              <a:gd name="connsiteX8" fmla="*/ 0 w 1720195"/>
              <a:gd name="connsiteY8" fmla="*/ 835270 h 835270"/>
              <a:gd name="connsiteX9" fmla="*/ 5080 w 1720195"/>
              <a:gd name="connsiteY9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554335 w 1720195"/>
              <a:gd name="connsiteY2" fmla="*/ 436730 h 835270"/>
              <a:gd name="connsiteX3" fmla="*/ 803255 w 1720195"/>
              <a:gd name="connsiteY3" fmla="*/ 289410 h 835270"/>
              <a:gd name="connsiteX4" fmla="*/ 925175 w 1720195"/>
              <a:gd name="connsiteY4" fmla="*/ 32870 h 835270"/>
              <a:gd name="connsiteX5" fmla="*/ 1169015 w 1720195"/>
              <a:gd name="connsiteY5" fmla="*/ 225910 h 835270"/>
              <a:gd name="connsiteX6" fmla="*/ 1720195 w 1720195"/>
              <a:gd name="connsiteY6" fmla="*/ 0 h 835270"/>
              <a:gd name="connsiteX7" fmla="*/ 1720195 w 1720195"/>
              <a:gd name="connsiteY7" fmla="*/ 835270 h 835270"/>
              <a:gd name="connsiteX8" fmla="*/ 0 w 1720195"/>
              <a:gd name="connsiteY8" fmla="*/ 835270 h 835270"/>
              <a:gd name="connsiteX9" fmla="*/ 5080 w 1720195"/>
              <a:gd name="connsiteY9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554335 w 1720195"/>
              <a:gd name="connsiteY2" fmla="*/ 436730 h 835270"/>
              <a:gd name="connsiteX3" fmla="*/ 803255 w 1720195"/>
              <a:gd name="connsiteY3" fmla="*/ 289410 h 835270"/>
              <a:gd name="connsiteX4" fmla="*/ 925175 w 1720195"/>
              <a:gd name="connsiteY4" fmla="*/ 32870 h 835270"/>
              <a:gd name="connsiteX5" fmla="*/ 1169015 w 1720195"/>
              <a:gd name="connsiteY5" fmla="*/ 225910 h 835270"/>
              <a:gd name="connsiteX6" fmla="*/ 1720195 w 1720195"/>
              <a:gd name="connsiteY6" fmla="*/ 0 h 835270"/>
              <a:gd name="connsiteX7" fmla="*/ 1720195 w 1720195"/>
              <a:gd name="connsiteY7" fmla="*/ 835270 h 835270"/>
              <a:gd name="connsiteX8" fmla="*/ 0 w 1720195"/>
              <a:gd name="connsiteY8" fmla="*/ 835270 h 835270"/>
              <a:gd name="connsiteX9" fmla="*/ 5080 w 1720195"/>
              <a:gd name="connsiteY9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554335 w 1720195"/>
              <a:gd name="connsiteY2" fmla="*/ 436730 h 835270"/>
              <a:gd name="connsiteX3" fmla="*/ 803255 w 1720195"/>
              <a:gd name="connsiteY3" fmla="*/ 289410 h 835270"/>
              <a:gd name="connsiteX4" fmla="*/ 925175 w 1720195"/>
              <a:gd name="connsiteY4" fmla="*/ 32870 h 835270"/>
              <a:gd name="connsiteX5" fmla="*/ 1169015 w 1720195"/>
              <a:gd name="connsiteY5" fmla="*/ 225910 h 835270"/>
              <a:gd name="connsiteX6" fmla="*/ 1720195 w 1720195"/>
              <a:gd name="connsiteY6" fmla="*/ 0 h 835270"/>
              <a:gd name="connsiteX7" fmla="*/ 1720195 w 1720195"/>
              <a:gd name="connsiteY7" fmla="*/ 835270 h 835270"/>
              <a:gd name="connsiteX8" fmla="*/ 0 w 1720195"/>
              <a:gd name="connsiteY8" fmla="*/ 835270 h 835270"/>
              <a:gd name="connsiteX9" fmla="*/ 5080 w 1720195"/>
              <a:gd name="connsiteY9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554335 w 1720195"/>
              <a:gd name="connsiteY2" fmla="*/ 436730 h 835270"/>
              <a:gd name="connsiteX3" fmla="*/ 803255 w 1720195"/>
              <a:gd name="connsiteY3" fmla="*/ 289410 h 835270"/>
              <a:gd name="connsiteX4" fmla="*/ 925175 w 1720195"/>
              <a:gd name="connsiteY4" fmla="*/ 32870 h 835270"/>
              <a:gd name="connsiteX5" fmla="*/ 1169015 w 1720195"/>
              <a:gd name="connsiteY5" fmla="*/ 225910 h 835270"/>
              <a:gd name="connsiteX6" fmla="*/ 1720195 w 1720195"/>
              <a:gd name="connsiteY6" fmla="*/ 0 h 835270"/>
              <a:gd name="connsiteX7" fmla="*/ 1720195 w 1720195"/>
              <a:gd name="connsiteY7" fmla="*/ 835270 h 835270"/>
              <a:gd name="connsiteX8" fmla="*/ 0 w 1720195"/>
              <a:gd name="connsiteY8" fmla="*/ 835270 h 835270"/>
              <a:gd name="connsiteX9" fmla="*/ 5080 w 1720195"/>
              <a:gd name="connsiteY9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554335 w 1720195"/>
              <a:gd name="connsiteY2" fmla="*/ 436730 h 835270"/>
              <a:gd name="connsiteX3" fmla="*/ 803255 w 1720195"/>
              <a:gd name="connsiteY3" fmla="*/ 289410 h 835270"/>
              <a:gd name="connsiteX4" fmla="*/ 925175 w 1720195"/>
              <a:gd name="connsiteY4" fmla="*/ 32870 h 835270"/>
              <a:gd name="connsiteX5" fmla="*/ 1169015 w 1720195"/>
              <a:gd name="connsiteY5" fmla="*/ 225910 h 835270"/>
              <a:gd name="connsiteX6" fmla="*/ 1720195 w 1720195"/>
              <a:gd name="connsiteY6" fmla="*/ 0 h 835270"/>
              <a:gd name="connsiteX7" fmla="*/ 1720195 w 1720195"/>
              <a:gd name="connsiteY7" fmla="*/ 835270 h 835270"/>
              <a:gd name="connsiteX8" fmla="*/ 0 w 1720195"/>
              <a:gd name="connsiteY8" fmla="*/ 835270 h 835270"/>
              <a:gd name="connsiteX9" fmla="*/ 5080 w 1720195"/>
              <a:gd name="connsiteY9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554335 w 1720195"/>
              <a:gd name="connsiteY2" fmla="*/ 436730 h 835270"/>
              <a:gd name="connsiteX3" fmla="*/ 803255 w 1720195"/>
              <a:gd name="connsiteY3" fmla="*/ 289410 h 835270"/>
              <a:gd name="connsiteX4" fmla="*/ 925175 w 1720195"/>
              <a:gd name="connsiteY4" fmla="*/ 32870 h 835270"/>
              <a:gd name="connsiteX5" fmla="*/ 1169015 w 1720195"/>
              <a:gd name="connsiteY5" fmla="*/ 225910 h 835270"/>
              <a:gd name="connsiteX6" fmla="*/ 1720195 w 1720195"/>
              <a:gd name="connsiteY6" fmla="*/ 0 h 835270"/>
              <a:gd name="connsiteX7" fmla="*/ 1720195 w 1720195"/>
              <a:gd name="connsiteY7" fmla="*/ 835270 h 835270"/>
              <a:gd name="connsiteX8" fmla="*/ 0 w 1720195"/>
              <a:gd name="connsiteY8" fmla="*/ 835270 h 835270"/>
              <a:gd name="connsiteX9" fmla="*/ 5080 w 1720195"/>
              <a:gd name="connsiteY9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554335 w 1720195"/>
              <a:gd name="connsiteY2" fmla="*/ 436730 h 835270"/>
              <a:gd name="connsiteX3" fmla="*/ 803255 w 1720195"/>
              <a:gd name="connsiteY3" fmla="*/ 289410 h 835270"/>
              <a:gd name="connsiteX4" fmla="*/ 925175 w 1720195"/>
              <a:gd name="connsiteY4" fmla="*/ 32870 h 835270"/>
              <a:gd name="connsiteX5" fmla="*/ 1203346 w 1720195"/>
              <a:gd name="connsiteY5" fmla="*/ 214487 h 835270"/>
              <a:gd name="connsiteX6" fmla="*/ 1720195 w 1720195"/>
              <a:gd name="connsiteY6" fmla="*/ 0 h 835270"/>
              <a:gd name="connsiteX7" fmla="*/ 1720195 w 1720195"/>
              <a:gd name="connsiteY7" fmla="*/ 835270 h 835270"/>
              <a:gd name="connsiteX8" fmla="*/ 0 w 1720195"/>
              <a:gd name="connsiteY8" fmla="*/ 835270 h 835270"/>
              <a:gd name="connsiteX9" fmla="*/ 5080 w 1720195"/>
              <a:gd name="connsiteY9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554335 w 1720195"/>
              <a:gd name="connsiteY2" fmla="*/ 436730 h 835270"/>
              <a:gd name="connsiteX3" fmla="*/ 803255 w 1720195"/>
              <a:gd name="connsiteY3" fmla="*/ 289410 h 835270"/>
              <a:gd name="connsiteX4" fmla="*/ 964411 w 1720195"/>
              <a:gd name="connsiteY4" fmla="*/ 19163 h 835270"/>
              <a:gd name="connsiteX5" fmla="*/ 1203346 w 1720195"/>
              <a:gd name="connsiteY5" fmla="*/ 214487 h 835270"/>
              <a:gd name="connsiteX6" fmla="*/ 1720195 w 1720195"/>
              <a:gd name="connsiteY6" fmla="*/ 0 h 835270"/>
              <a:gd name="connsiteX7" fmla="*/ 1720195 w 1720195"/>
              <a:gd name="connsiteY7" fmla="*/ 835270 h 835270"/>
              <a:gd name="connsiteX8" fmla="*/ 0 w 1720195"/>
              <a:gd name="connsiteY8" fmla="*/ 835270 h 835270"/>
              <a:gd name="connsiteX9" fmla="*/ 5080 w 1720195"/>
              <a:gd name="connsiteY9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554335 w 1720195"/>
              <a:gd name="connsiteY2" fmla="*/ 436730 h 835270"/>
              <a:gd name="connsiteX3" fmla="*/ 803255 w 1720195"/>
              <a:gd name="connsiteY3" fmla="*/ 289410 h 835270"/>
              <a:gd name="connsiteX4" fmla="*/ 964411 w 1720195"/>
              <a:gd name="connsiteY4" fmla="*/ 19163 h 835270"/>
              <a:gd name="connsiteX5" fmla="*/ 1203346 w 1720195"/>
              <a:gd name="connsiteY5" fmla="*/ 214487 h 835270"/>
              <a:gd name="connsiteX6" fmla="*/ 1720195 w 1720195"/>
              <a:gd name="connsiteY6" fmla="*/ 0 h 835270"/>
              <a:gd name="connsiteX7" fmla="*/ 1720195 w 1720195"/>
              <a:gd name="connsiteY7" fmla="*/ 835270 h 835270"/>
              <a:gd name="connsiteX8" fmla="*/ 0 w 1720195"/>
              <a:gd name="connsiteY8" fmla="*/ 835270 h 835270"/>
              <a:gd name="connsiteX9" fmla="*/ 5080 w 1720195"/>
              <a:gd name="connsiteY9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554335 w 1720195"/>
              <a:gd name="connsiteY2" fmla="*/ 436730 h 835270"/>
              <a:gd name="connsiteX3" fmla="*/ 808160 w 1720195"/>
              <a:gd name="connsiteY3" fmla="*/ 275703 h 835270"/>
              <a:gd name="connsiteX4" fmla="*/ 964411 w 1720195"/>
              <a:gd name="connsiteY4" fmla="*/ 19163 h 835270"/>
              <a:gd name="connsiteX5" fmla="*/ 1203346 w 1720195"/>
              <a:gd name="connsiteY5" fmla="*/ 214487 h 835270"/>
              <a:gd name="connsiteX6" fmla="*/ 1720195 w 1720195"/>
              <a:gd name="connsiteY6" fmla="*/ 0 h 835270"/>
              <a:gd name="connsiteX7" fmla="*/ 1720195 w 1720195"/>
              <a:gd name="connsiteY7" fmla="*/ 835270 h 835270"/>
              <a:gd name="connsiteX8" fmla="*/ 0 w 1720195"/>
              <a:gd name="connsiteY8" fmla="*/ 835270 h 835270"/>
              <a:gd name="connsiteX9" fmla="*/ 5080 w 1720195"/>
              <a:gd name="connsiteY9" fmla="*/ 35560 h 835270"/>
              <a:gd name="connsiteX0" fmla="*/ 5080 w 1720195"/>
              <a:gd name="connsiteY0" fmla="*/ 35560 h 835270"/>
              <a:gd name="connsiteX1" fmla="*/ 137775 w 1720195"/>
              <a:gd name="connsiteY1" fmla="*/ 264010 h 835270"/>
              <a:gd name="connsiteX2" fmla="*/ 554335 w 1720195"/>
              <a:gd name="connsiteY2" fmla="*/ 393324 h 835270"/>
              <a:gd name="connsiteX3" fmla="*/ 808160 w 1720195"/>
              <a:gd name="connsiteY3" fmla="*/ 275703 h 835270"/>
              <a:gd name="connsiteX4" fmla="*/ 964411 w 1720195"/>
              <a:gd name="connsiteY4" fmla="*/ 19163 h 835270"/>
              <a:gd name="connsiteX5" fmla="*/ 1203346 w 1720195"/>
              <a:gd name="connsiteY5" fmla="*/ 214487 h 835270"/>
              <a:gd name="connsiteX6" fmla="*/ 1720195 w 1720195"/>
              <a:gd name="connsiteY6" fmla="*/ 0 h 835270"/>
              <a:gd name="connsiteX7" fmla="*/ 1720195 w 1720195"/>
              <a:gd name="connsiteY7" fmla="*/ 835270 h 835270"/>
              <a:gd name="connsiteX8" fmla="*/ 0 w 1720195"/>
              <a:gd name="connsiteY8" fmla="*/ 835270 h 835270"/>
              <a:gd name="connsiteX9" fmla="*/ 5080 w 1720195"/>
              <a:gd name="connsiteY9" fmla="*/ 35560 h 835270"/>
              <a:gd name="connsiteX0" fmla="*/ 5080 w 1720195"/>
              <a:gd name="connsiteY0" fmla="*/ 35560 h 835270"/>
              <a:gd name="connsiteX1" fmla="*/ 181915 w 1720195"/>
              <a:gd name="connsiteY1" fmla="*/ 252588 h 835270"/>
              <a:gd name="connsiteX2" fmla="*/ 554335 w 1720195"/>
              <a:gd name="connsiteY2" fmla="*/ 393324 h 835270"/>
              <a:gd name="connsiteX3" fmla="*/ 808160 w 1720195"/>
              <a:gd name="connsiteY3" fmla="*/ 275703 h 835270"/>
              <a:gd name="connsiteX4" fmla="*/ 964411 w 1720195"/>
              <a:gd name="connsiteY4" fmla="*/ 19163 h 835270"/>
              <a:gd name="connsiteX5" fmla="*/ 1203346 w 1720195"/>
              <a:gd name="connsiteY5" fmla="*/ 214487 h 835270"/>
              <a:gd name="connsiteX6" fmla="*/ 1720195 w 1720195"/>
              <a:gd name="connsiteY6" fmla="*/ 0 h 835270"/>
              <a:gd name="connsiteX7" fmla="*/ 1720195 w 1720195"/>
              <a:gd name="connsiteY7" fmla="*/ 835270 h 835270"/>
              <a:gd name="connsiteX8" fmla="*/ 0 w 1720195"/>
              <a:gd name="connsiteY8" fmla="*/ 835270 h 835270"/>
              <a:gd name="connsiteX9" fmla="*/ 5080 w 1720195"/>
              <a:gd name="connsiteY9" fmla="*/ 35560 h 835270"/>
              <a:gd name="connsiteX0" fmla="*/ 2628 w 1720195"/>
              <a:gd name="connsiteY0" fmla="*/ 5861 h 835270"/>
              <a:gd name="connsiteX1" fmla="*/ 181915 w 1720195"/>
              <a:gd name="connsiteY1" fmla="*/ 252588 h 835270"/>
              <a:gd name="connsiteX2" fmla="*/ 554335 w 1720195"/>
              <a:gd name="connsiteY2" fmla="*/ 393324 h 835270"/>
              <a:gd name="connsiteX3" fmla="*/ 808160 w 1720195"/>
              <a:gd name="connsiteY3" fmla="*/ 275703 h 835270"/>
              <a:gd name="connsiteX4" fmla="*/ 964411 w 1720195"/>
              <a:gd name="connsiteY4" fmla="*/ 19163 h 835270"/>
              <a:gd name="connsiteX5" fmla="*/ 1203346 w 1720195"/>
              <a:gd name="connsiteY5" fmla="*/ 214487 h 835270"/>
              <a:gd name="connsiteX6" fmla="*/ 1720195 w 1720195"/>
              <a:gd name="connsiteY6" fmla="*/ 0 h 835270"/>
              <a:gd name="connsiteX7" fmla="*/ 1720195 w 1720195"/>
              <a:gd name="connsiteY7" fmla="*/ 835270 h 835270"/>
              <a:gd name="connsiteX8" fmla="*/ 0 w 1720195"/>
              <a:gd name="connsiteY8" fmla="*/ 835270 h 835270"/>
              <a:gd name="connsiteX9" fmla="*/ 2628 w 1720195"/>
              <a:gd name="connsiteY9" fmla="*/ 5861 h 835270"/>
              <a:gd name="connsiteX0" fmla="*/ 2628 w 1720195"/>
              <a:gd name="connsiteY0" fmla="*/ 5861 h 835270"/>
              <a:gd name="connsiteX1" fmla="*/ 181915 w 1720195"/>
              <a:gd name="connsiteY1" fmla="*/ 252588 h 835270"/>
              <a:gd name="connsiteX2" fmla="*/ 554335 w 1720195"/>
              <a:gd name="connsiteY2" fmla="*/ 393324 h 835270"/>
              <a:gd name="connsiteX3" fmla="*/ 808160 w 1720195"/>
              <a:gd name="connsiteY3" fmla="*/ 275703 h 835270"/>
              <a:gd name="connsiteX4" fmla="*/ 964411 w 1720195"/>
              <a:gd name="connsiteY4" fmla="*/ 19163 h 835270"/>
              <a:gd name="connsiteX5" fmla="*/ 1203346 w 1720195"/>
              <a:gd name="connsiteY5" fmla="*/ 214487 h 835270"/>
              <a:gd name="connsiteX6" fmla="*/ 1720195 w 1720195"/>
              <a:gd name="connsiteY6" fmla="*/ 0 h 835270"/>
              <a:gd name="connsiteX7" fmla="*/ 1720195 w 1720195"/>
              <a:gd name="connsiteY7" fmla="*/ 835270 h 835270"/>
              <a:gd name="connsiteX8" fmla="*/ 0 w 1720195"/>
              <a:gd name="connsiteY8" fmla="*/ 835270 h 835270"/>
              <a:gd name="connsiteX9" fmla="*/ 2628 w 1720195"/>
              <a:gd name="connsiteY9" fmla="*/ 5861 h 835270"/>
              <a:gd name="connsiteX0" fmla="*/ 2628 w 1720195"/>
              <a:gd name="connsiteY0" fmla="*/ 5861 h 835270"/>
              <a:gd name="connsiteX1" fmla="*/ 181915 w 1720195"/>
              <a:gd name="connsiteY1" fmla="*/ 252588 h 835270"/>
              <a:gd name="connsiteX2" fmla="*/ 554335 w 1720195"/>
              <a:gd name="connsiteY2" fmla="*/ 393324 h 835270"/>
              <a:gd name="connsiteX3" fmla="*/ 808160 w 1720195"/>
              <a:gd name="connsiteY3" fmla="*/ 275703 h 835270"/>
              <a:gd name="connsiteX4" fmla="*/ 1028568 w 1720195"/>
              <a:gd name="connsiteY4" fmla="*/ 12309 h 835270"/>
              <a:gd name="connsiteX5" fmla="*/ 1203346 w 1720195"/>
              <a:gd name="connsiteY5" fmla="*/ 214487 h 835270"/>
              <a:gd name="connsiteX6" fmla="*/ 1720195 w 1720195"/>
              <a:gd name="connsiteY6" fmla="*/ 0 h 835270"/>
              <a:gd name="connsiteX7" fmla="*/ 1720195 w 1720195"/>
              <a:gd name="connsiteY7" fmla="*/ 835270 h 835270"/>
              <a:gd name="connsiteX8" fmla="*/ 0 w 1720195"/>
              <a:gd name="connsiteY8" fmla="*/ 835270 h 835270"/>
              <a:gd name="connsiteX9" fmla="*/ 2628 w 1720195"/>
              <a:gd name="connsiteY9" fmla="*/ 5861 h 835270"/>
              <a:gd name="connsiteX0" fmla="*/ 2628 w 1720195"/>
              <a:gd name="connsiteY0" fmla="*/ 5861 h 835270"/>
              <a:gd name="connsiteX1" fmla="*/ 181915 w 1720195"/>
              <a:gd name="connsiteY1" fmla="*/ 252588 h 835270"/>
              <a:gd name="connsiteX2" fmla="*/ 554335 w 1720195"/>
              <a:gd name="connsiteY2" fmla="*/ 393324 h 835270"/>
              <a:gd name="connsiteX3" fmla="*/ 848680 w 1720195"/>
              <a:gd name="connsiteY3" fmla="*/ 285983 h 835270"/>
              <a:gd name="connsiteX4" fmla="*/ 1028568 w 1720195"/>
              <a:gd name="connsiteY4" fmla="*/ 12309 h 835270"/>
              <a:gd name="connsiteX5" fmla="*/ 1203346 w 1720195"/>
              <a:gd name="connsiteY5" fmla="*/ 214487 h 835270"/>
              <a:gd name="connsiteX6" fmla="*/ 1720195 w 1720195"/>
              <a:gd name="connsiteY6" fmla="*/ 0 h 835270"/>
              <a:gd name="connsiteX7" fmla="*/ 1720195 w 1720195"/>
              <a:gd name="connsiteY7" fmla="*/ 835270 h 835270"/>
              <a:gd name="connsiteX8" fmla="*/ 0 w 1720195"/>
              <a:gd name="connsiteY8" fmla="*/ 835270 h 835270"/>
              <a:gd name="connsiteX9" fmla="*/ 2628 w 1720195"/>
              <a:gd name="connsiteY9" fmla="*/ 5861 h 835270"/>
              <a:gd name="connsiteX0" fmla="*/ 2628 w 1720195"/>
              <a:gd name="connsiteY0" fmla="*/ 5861 h 835270"/>
              <a:gd name="connsiteX1" fmla="*/ 181915 w 1720195"/>
              <a:gd name="connsiteY1" fmla="*/ 252588 h 835270"/>
              <a:gd name="connsiteX2" fmla="*/ 554335 w 1720195"/>
              <a:gd name="connsiteY2" fmla="*/ 393324 h 835270"/>
              <a:gd name="connsiteX3" fmla="*/ 862187 w 1720195"/>
              <a:gd name="connsiteY3" fmla="*/ 299690 h 835270"/>
              <a:gd name="connsiteX4" fmla="*/ 1028568 w 1720195"/>
              <a:gd name="connsiteY4" fmla="*/ 12309 h 835270"/>
              <a:gd name="connsiteX5" fmla="*/ 1203346 w 1720195"/>
              <a:gd name="connsiteY5" fmla="*/ 214487 h 835270"/>
              <a:gd name="connsiteX6" fmla="*/ 1720195 w 1720195"/>
              <a:gd name="connsiteY6" fmla="*/ 0 h 835270"/>
              <a:gd name="connsiteX7" fmla="*/ 1720195 w 1720195"/>
              <a:gd name="connsiteY7" fmla="*/ 835270 h 835270"/>
              <a:gd name="connsiteX8" fmla="*/ 0 w 1720195"/>
              <a:gd name="connsiteY8" fmla="*/ 835270 h 835270"/>
              <a:gd name="connsiteX9" fmla="*/ 2628 w 1720195"/>
              <a:gd name="connsiteY9" fmla="*/ 5861 h 835270"/>
              <a:gd name="connsiteX0" fmla="*/ 2628 w 1720195"/>
              <a:gd name="connsiteY0" fmla="*/ 5861 h 835270"/>
              <a:gd name="connsiteX1" fmla="*/ 283215 w 1720195"/>
              <a:gd name="connsiteY1" fmla="*/ 214894 h 835270"/>
              <a:gd name="connsiteX2" fmla="*/ 554335 w 1720195"/>
              <a:gd name="connsiteY2" fmla="*/ 393324 h 835270"/>
              <a:gd name="connsiteX3" fmla="*/ 862187 w 1720195"/>
              <a:gd name="connsiteY3" fmla="*/ 299690 h 835270"/>
              <a:gd name="connsiteX4" fmla="*/ 1028568 w 1720195"/>
              <a:gd name="connsiteY4" fmla="*/ 12309 h 835270"/>
              <a:gd name="connsiteX5" fmla="*/ 1203346 w 1720195"/>
              <a:gd name="connsiteY5" fmla="*/ 214487 h 835270"/>
              <a:gd name="connsiteX6" fmla="*/ 1720195 w 1720195"/>
              <a:gd name="connsiteY6" fmla="*/ 0 h 835270"/>
              <a:gd name="connsiteX7" fmla="*/ 1720195 w 1720195"/>
              <a:gd name="connsiteY7" fmla="*/ 835270 h 835270"/>
              <a:gd name="connsiteX8" fmla="*/ 0 w 1720195"/>
              <a:gd name="connsiteY8" fmla="*/ 835270 h 835270"/>
              <a:gd name="connsiteX9" fmla="*/ 2628 w 1720195"/>
              <a:gd name="connsiteY9" fmla="*/ 5861 h 835270"/>
              <a:gd name="connsiteX0" fmla="*/ 139 w 1731213"/>
              <a:gd name="connsiteY0" fmla="*/ 0 h 935638"/>
              <a:gd name="connsiteX1" fmla="*/ 294233 w 1731213"/>
              <a:gd name="connsiteY1" fmla="*/ 315262 h 935638"/>
              <a:gd name="connsiteX2" fmla="*/ 565353 w 1731213"/>
              <a:gd name="connsiteY2" fmla="*/ 493692 h 935638"/>
              <a:gd name="connsiteX3" fmla="*/ 873205 w 1731213"/>
              <a:gd name="connsiteY3" fmla="*/ 400058 h 935638"/>
              <a:gd name="connsiteX4" fmla="*/ 1039586 w 1731213"/>
              <a:gd name="connsiteY4" fmla="*/ 112677 h 935638"/>
              <a:gd name="connsiteX5" fmla="*/ 1214364 w 1731213"/>
              <a:gd name="connsiteY5" fmla="*/ 314855 h 935638"/>
              <a:gd name="connsiteX6" fmla="*/ 1731213 w 1731213"/>
              <a:gd name="connsiteY6" fmla="*/ 100368 h 935638"/>
              <a:gd name="connsiteX7" fmla="*/ 1731213 w 1731213"/>
              <a:gd name="connsiteY7" fmla="*/ 935638 h 935638"/>
              <a:gd name="connsiteX8" fmla="*/ 11018 w 1731213"/>
              <a:gd name="connsiteY8" fmla="*/ 935638 h 935638"/>
              <a:gd name="connsiteX9" fmla="*/ 139 w 1731213"/>
              <a:gd name="connsiteY9" fmla="*/ 0 h 935638"/>
              <a:gd name="connsiteX0" fmla="*/ 139 w 1731213"/>
              <a:gd name="connsiteY0" fmla="*/ 0 h 935638"/>
              <a:gd name="connsiteX1" fmla="*/ 294233 w 1731213"/>
              <a:gd name="connsiteY1" fmla="*/ 315262 h 935638"/>
              <a:gd name="connsiteX2" fmla="*/ 565353 w 1731213"/>
              <a:gd name="connsiteY2" fmla="*/ 493692 h 935638"/>
              <a:gd name="connsiteX3" fmla="*/ 873205 w 1731213"/>
              <a:gd name="connsiteY3" fmla="*/ 400058 h 935638"/>
              <a:gd name="connsiteX4" fmla="*/ 1039586 w 1731213"/>
              <a:gd name="connsiteY4" fmla="*/ 112677 h 935638"/>
              <a:gd name="connsiteX5" fmla="*/ 1214364 w 1731213"/>
              <a:gd name="connsiteY5" fmla="*/ 314855 h 935638"/>
              <a:gd name="connsiteX6" fmla="*/ 1731213 w 1731213"/>
              <a:gd name="connsiteY6" fmla="*/ 100368 h 935638"/>
              <a:gd name="connsiteX7" fmla="*/ 1731213 w 1731213"/>
              <a:gd name="connsiteY7" fmla="*/ 935638 h 935638"/>
              <a:gd name="connsiteX8" fmla="*/ 11018 w 1731213"/>
              <a:gd name="connsiteY8" fmla="*/ 935638 h 935638"/>
              <a:gd name="connsiteX9" fmla="*/ 139 w 1731213"/>
              <a:gd name="connsiteY9" fmla="*/ 0 h 935638"/>
              <a:gd name="connsiteX0" fmla="*/ 139 w 1731213"/>
              <a:gd name="connsiteY0" fmla="*/ 0 h 935638"/>
              <a:gd name="connsiteX1" fmla="*/ 294233 w 1731213"/>
              <a:gd name="connsiteY1" fmla="*/ 315262 h 935638"/>
              <a:gd name="connsiteX2" fmla="*/ 565353 w 1731213"/>
              <a:gd name="connsiteY2" fmla="*/ 493692 h 935638"/>
              <a:gd name="connsiteX3" fmla="*/ 873205 w 1731213"/>
              <a:gd name="connsiteY3" fmla="*/ 400058 h 935638"/>
              <a:gd name="connsiteX4" fmla="*/ 1039586 w 1731213"/>
              <a:gd name="connsiteY4" fmla="*/ 112677 h 935638"/>
              <a:gd name="connsiteX5" fmla="*/ 1214364 w 1731213"/>
              <a:gd name="connsiteY5" fmla="*/ 314855 h 935638"/>
              <a:gd name="connsiteX6" fmla="*/ 1731213 w 1731213"/>
              <a:gd name="connsiteY6" fmla="*/ 100368 h 935638"/>
              <a:gd name="connsiteX7" fmla="*/ 1731213 w 1731213"/>
              <a:gd name="connsiteY7" fmla="*/ 935638 h 935638"/>
              <a:gd name="connsiteX8" fmla="*/ 11018 w 1731213"/>
              <a:gd name="connsiteY8" fmla="*/ 935638 h 935638"/>
              <a:gd name="connsiteX9" fmla="*/ 139 w 1731213"/>
              <a:gd name="connsiteY9" fmla="*/ 0 h 935638"/>
              <a:gd name="connsiteX0" fmla="*/ 97 w 1737924"/>
              <a:gd name="connsiteY0" fmla="*/ 0 h 973332"/>
              <a:gd name="connsiteX1" fmla="*/ 300944 w 1737924"/>
              <a:gd name="connsiteY1" fmla="*/ 352956 h 973332"/>
              <a:gd name="connsiteX2" fmla="*/ 572064 w 1737924"/>
              <a:gd name="connsiteY2" fmla="*/ 531386 h 973332"/>
              <a:gd name="connsiteX3" fmla="*/ 879916 w 1737924"/>
              <a:gd name="connsiteY3" fmla="*/ 437752 h 973332"/>
              <a:gd name="connsiteX4" fmla="*/ 1046297 w 1737924"/>
              <a:gd name="connsiteY4" fmla="*/ 150371 h 973332"/>
              <a:gd name="connsiteX5" fmla="*/ 1221075 w 1737924"/>
              <a:gd name="connsiteY5" fmla="*/ 352549 h 973332"/>
              <a:gd name="connsiteX6" fmla="*/ 1737924 w 1737924"/>
              <a:gd name="connsiteY6" fmla="*/ 138062 h 973332"/>
              <a:gd name="connsiteX7" fmla="*/ 1737924 w 1737924"/>
              <a:gd name="connsiteY7" fmla="*/ 973332 h 973332"/>
              <a:gd name="connsiteX8" fmla="*/ 17729 w 1737924"/>
              <a:gd name="connsiteY8" fmla="*/ 973332 h 973332"/>
              <a:gd name="connsiteX9" fmla="*/ 97 w 1737924"/>
              <a:gd name="connsiteY9" fmla="*/ 0 h 97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7924" h="973332">
                <a:moveTo>
                  <a:pt x="97" y="0"/>
                </a:moveTo>
                <a:cubicBezTo>
                  <a:pt x="88362" y="49118"/>
                  <a:pt x="295209" y="219313"/>
                  <a:pt x="300944" y="352956"/>
                </a:cubicBezTo>
                <a:cubicBezTo>
                  <a:pt x="433024" y="501123"/>
                  <a:pt x="427284" y="555939"/>
                  <a:pt x="572064" y="531386"/>
                </a:cubicBezTo>
                <a:cubicBezTo>
                  <a:pt x="679591" y="529269"/>
                  <a:pt x="818109" y="505062"/>
                  <a:pt x="879916" y="437752"/>
                </a:cubicBezTo>
                <a:cubicBezTo>
                  <a:pt x="941723" y="370442"/>
                  <a:pt x="968187" y="187121"/>
                  <a:pt x="1046297" y="150371"/>
                </a:cubicBezTo>
                <a:cubicBezTo>
                  <a:pt x="1103024" y="148678"/>
                  <a:pt x="1164348" y="354242"/>
                  <a:pt x="1221075" y="352549"/>
                </a:cubicBezTo>
                <a:cubicBezTo>
                  <a:pt x="1498782" y="444886"/>
                  <a:pt x="1638017" y="398785"/>
                  <a:pt x="1737924" y="138062"/>
                </a:cubicBezTo>
                <a:lnTo>
                  <a:pt x="1737924" y="973332"/>
                </a:lnTo>
                <a:lnTo>
                  <a:pt x="17729" y="973332"/>
                </a:lnTo>
                <a:cubicBezTo>
                  <a:pt x="19422" y="706762"/>
                  <a:pt x="-1596" y="266570"/>
                  <a:pt x="97" y="0"/>
                </a:cubicBezTo>
                <a:close/>
              </a:path>
            </a:pathLst>
          </a:custGeom>
          <a:solidFill>
            <a:srgbClr val="EE2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1432056" y="4971362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RE-RASSOR</a:t>
            </a:r>
            <a:endParaRPr lang="en-US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42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E Light">
  <a:themeElements>
    <a:clrScheme name="College of Engineering">
      <a:dk1>
        <a:sysClr val="windowText" lastClr="000000"/>
      </a:dk1>
      <a:lt1>
        <a:sysClr val="window" lastClr="FFFFFF"/>
      </a:lt1>
      <a:dk2>
        <a:srgbClr val="404040"/>
      </a:dk2>
      <a:lt2>
        <a:srgbClr val="BFBFBF"/>
      </a:lt2>
      <a:accent1>
        <a:srgbClr val="236192"/>
      </a:accent1>
      <a:accent2>
        <a:srgbClr val="00BBDC"/>
      </a:accent2>
      <a:accent3>
        <a:srgbClr val="EE2737"/>
      </a:accent3>
      <a:accent4>
        <a:srgbClr val="00CFB4"/>
      </a:accent4>
      <a:accent5>
        <a:srgbClr val="B7B09C"/>
      </a:accent5>
      <a:accent6>
        <a:srgbClr val="A4D233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ollege of Engineering" id="{3FDA4031-4C8D-4CC7-81E5-2A00D87B8391}" vid="{30064384-96E8-409B-8647-62BC62E7C678}"/>
    </a:ext>
  </a:extLst>
</a:theme>
</file>

<file path=ppt/theme/theme2.xml><?xml version="1.0" encoding="utf-8"?>
<a:theme xmlns:a="http://schemas.openxmlformats.org/drawingml/2006/main" name="Office Theme">
  <a:themeElements>
    <a:clrScheme name="College of Engineering">
      <a:dk1>
        <a:sysClr val="windowText" lastClr="000000"/>
      </a:dk1>
      <a:lt1>
        <a:sysClr val="window" lastClr="FFFFFF"/>
      </a:lt1>
      <a:dk2>
        <a:srgbClr val="404040"/>
      </a:dk2>
      <a:lt2>
        <a:srgbClr val="BFBFBF"/>
      </a:lt2>
      <a:accent1>
        <a:srgbClr val="236192"/>
      </a:accent1>
      <a:accent2>
        <a:srgbClr val="00BBDC"/>
      </a:accent2>
      <a:accent3>
        <a:srgbClr val="EE2737"/>
      </a:accent3>
      <a:accent4>
        <a:srgbClr val="00CFB4"/>
      </a:accent4>
      <a:accent5>
        <a:srgbClr val="B7B09C"/>
      </a:accent5>
      <a:accent6>
        <a:srgbClr val="A4D233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51670F62419B4BB208C16432503946" ma:contentTypeVersion="13" ma:contentTypeDescription="Create a new document." ma:contentTypeScope="" ma:versionID="062adaffbd492b45907e0fb3db9c260e">
  <xsd:schema xmlns:xsd="http://www.w3.org/2001/XMLSchema" xmlns:xs="http://www.w3.org/2001/XMLSchema" xmlns:p="http://schemas.microsoft.com/office/2006/metadata/properties" xmlns:ns2="f5de9963-8cca-4f24-85db-e8932af464f4" xmlns:ns3="6a8dffaa-add2-4c98-9896-2dd33cbe2fce" targetNamespace="http://schemas.microsoft.com/office/2006/metadata/properties" ma:root="true" ma:fieldsID="4d203c5d8fa7d0cfa741020d8d112647" ns2:_="" ns3:_="">
    <xsd:import namespace="f5de9963-8cca-4f24-85db-e8932af464f4"/>
    <xsd:import namespace="6a8dffaa-add2-4c98-9896-2dd33cbe2f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e9963-8cca-4f24-85db-e8932af464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43b83bf-5a34-45d0-bf74-ccf9241540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8dffaa-add2-4c98-9896-2dd33cbe2f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cf6202fc-5d6f-4c90-861f-0b1c48f1527d}" ma:internalName="TaxCatchAll" ma:showField="CatchAllData" ma:web="6a8dffaa-add2-4c98-9896-2dd33cbe2f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a8dffaa-add2-4c98-9896-2dd33cbe2fce" xsi:nil="true"/>
    <lcf76f155ced4ddcb4097134ff3c332f xmlns="f5de9963-8cca-4f24-85db-e8932af464f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3F8D40-F660-4006-9397-EBE6380AEC61}"/>
</file>

<file path=customXml/itemProps2.xml><?xml version="1.0" encoding="utf-8"?>
<ds:datastoreItem xmlns:ds="http://schemas.openxmlformats.org/officeDocument/2006/customXml" ds:itemID="{D719C908-08D0-41E5-8AAB-BAC87D06F98F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a8dffaa-add2-4c98-9896-2dd33cbe2fce"/>
    <ds:schemaRef ds:uri="http://purl.org/dc/terms/"/>
    <ds:schemaRef ds:uri="f5de9963-8cca-4f24-85db-e8932af464f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F814D42-2E3E-474C-8A27-2E96C34A4D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College of Engineering</Template>
  <TotalTime>0</TotalTime>
  <Words>7546</Words>
  <Application>Microsoft Office PowerPoint</Application>
  <PresentationFormat>Widescreen</PresentationFormat>
  <Paragraphs>2508</Paragraphs>
  <Slides>54</Slides>
  <Notes>48</Notes>
  <HiddenSlides>12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CoE Light</vt:lpstr>
      <vt:lpstr>EZ RASSOR: LUNAR TRANSPORTER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 Slides</vt:lpstr>
      <vt:lpstr>PowerPoint Presentation</vt:lpstr>
      <vt:lpstr>College of Engineering Color Palette </vt:lpstr>
      <vt:lpstr>PowerPoint Color Theme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Shayne McConomy</dc:creator>
  <cp:lastModifiedBy>Carlos Sanchez-Sarmie</cp:lastModifiedBy>
  <cp:revision>4</cp:revision>
  <dcterms:created xsi:type="dcterms:W3CDTF">2020-02-27T18:12:47Z</dcterms:created>
  <dcterms:modified xsi:type="dcterms:W3CDTF">2022-11-20T02:44:14Z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0x010100AE51670F62419B4BB208C16432503946</vt:lpwstr>
  </property>
  <property fmtid="{D5CDD505-2E9C-101B-9397-08002B2CF9AE}" pid="3" name="MediaServiceImageTags">
    <vt:lpwstr/>
  </property>
</Properties>
</file>